
<file path=[Content_Types].xml><?xml version="1.0" encoding="utf-8"?>
<Types xmlns="http://schemas.openxmlformats.org/package/2006/content-types">
  <Default Extension="bin" ContentType="image/unknown"/>
  <Default Extension="emf" ContentType="image/x-emf"/>
  <Default Extension="fntdata" ContentType="application/x-fontdata"/>
  <Default Extension="gif" ContentType="image/gif"/>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4.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6.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7.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8.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9.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theme/theme10.xml" ContentType="application/vnd.openxmlformats-officedocument.theme+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theme/theme11.xml" ContentType="application/vnd.openxmlformats-officedocument.theme+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theme/theme12.xml" ContentType="application/vnd.openxmlformats-officedocument.theme+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3.xml" ContentType="application/vnd.openxmlformats-officedocument.theme+xml"/>
  <Override PartName="/ppt/slideLayouts/slideLayout199.xml" ContentType="application/vnd.openxmlformats-officedocument.presentationml.slideLayout+xml"/>
  <Override PartName="/ppt/theme/theme14.xml" ContentType="application/vnd.openxmlformats-officedocument.theme+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67" r:id="rId1"/>
    <p:sldMasterId id="2147483741" r:id="rId2"/>
    <p:sldMasterId id="2147483792" r:id="rId3"/>
    <p:sldMasterId id="2147483806" r:id="rId4"/>
    <p:sldMasterId id="2147483860" r:id="rId5"/>
    <p:sldMasterId id="2147483863" r:id="rId6"/>
    <p:sldMasterId id="2147483886" r:id="rId7"/>
    <p:sldMasterId id="2147483910" r:id="rId8"/>
    <p:sldMasterId id="2147483928" r:id="rId9"/>
    <p:sldMasterId id="2147483973" r:id="rId10"/>
    <p:sldMasterId id="2147484011" r:id="rId11"/>
    <p:sldMasterId id="2147484030" r:id="rId12"/>
    <p:sldMasterId id="2147484052" r:id="rId13"/>
    <p:sldMasterId id="2147484065" r:id="rId14"/>
    <p:sldMasterId id="2147484068" r:id="rId15"/>
  </p:sldMasterIdLst>
  <p:notesMasterIdLst>
    <p:notesMasterId r:id="rId114"/>
  </p:notesMasterIdLst>
  <p:sldIdLst>
    <p:sldId id="2147482813" r:id="rId16"/>
    <p:sldId id="2147482588" r:id="rId17"/>
    <p:sldId id="2147482463" r:id="rId18"/>
    <p:sldId id="2147482602" r:id="rId19"/>
    <p:sldId id="2147482589" r:id="rId20"/>
    <p:sldId id="2147482691" r:id="rId21"/>
    <p:sldId id="261" r:id="rId22"/>
    <p:sldId id="263" r:id="rId23"/>
    <p:sldId id="264" r:id="rId24"/>
    <p:sldId id="2147482605" r:id="rId25"/>
    <p:sldId id="2147482718" r:id="rId26"/>
    <p:sldId id="278" r:id="rId27"/>
    <p:sldId id="2147482746" r:id="rId28"/>
    <p:sldId id="2147482748" r:id="rId29"/>
    <p:sldId id="2147482797" r:id="rId30"/>
    <p:sldId id="2147482814" r:id="rId31"/>
    <p:sldId id="2147482815" r:id="rId32"/>
    <p:sldId id="2147482816" r:id="rId33"/>
    <p:sldId id="2147482817" r:id="rId34"/>
    <p:sldId id="2147482818" r:id="rId35"/>
    <p:sldId id="2147482819" r:id="rId36"/>
    <p:sldId id="2147482798" r:id="rId37"/>
    <p:sldId id="2147482745" r:id="rId38"/>
    <p:sldId id="2147482751" r:id="rId39"/>
    <p:sldId id="2147482799" r:id="rId40"/>
    <p:sldId id="2147482800" r:id="rId41"/>
    <p:sldId id="2147482801" r:id="rId42"/>
    <p:sldId id="2147482802" r:id="rId43"/>
    <p:sldId id="2147482803" r:id="rId44"/>
    <p:sldId id="2147482804" r:id="rId45"/>
    <p:sldId id="2147482556" r:id="rId46"/>
    <p:sldId id="2147482557" r:id="rId47"/>
    <p:sldId id="2147482758" r:id="rId48"/>
    <p:sldId id="2147482759" r:id="rId49"/>
    <p:sldId id="2147482760" r:id="rId50"/>
    <p:sldId id="2147482820" r:id="rId51"/>
    <p:sldId id="2147482821" r:id="rId52"/>
    <p:sldId id="2147482761" r:id="rId53"/>
    <p:sldId id="2147482762" r:id="rId54"/>
    <p:sldId id="2147482763" r:id="rId55"/>
    <p:sldId id="2147482764" r:id="rId56"/>
    <p:sldId id="325" r:id="rId57"/>
    <p:sldId id="326" r:id="rId58"/>
    <p:sldId id="2147482606" r:id="rId59"/>
    <p:sldId id="2147482765" r:id="rId60"/>
    <p:sldId id="329" r:id="rId61"/>
    <p:sldId id="2147482766" r:id="rId62"/>
    <p:sldId id="2147482767" r:id="rId63"/>
    <p:sldId id="2147482768" r:id="rId64"/>
    <p:sldId id="2147482769" r:id="rId65"/>
    <p:sldId id="2147482770" r:id="rId66"/>
    <p:sldId id="2147482771" r:id="rId67"/>
    <p:sldId id="2147482822" r:id="rId68"/>
    <p:sldId id="2147482823" r:id="rId69"/>
    <p:sldId id="2147482772" r:id="rId70"/>
    <p:sldId id="2147482773" r:id="rId71"/>
    <p:sldId id="2147482774" r:id="rId72"/>
    <p:sldId id="2147482824" r:id="rId73"/>
    <p:sldId id="2147482776" r:id="rId74"/>
    <p:sldId id="2147482826" r:id="rId75"/>
    <p:sldId id="2147482632" r:id="rId76"/>
    <p:sldId id="2147482827" r:id="rId77"/>
    <p:sldId id="2147482590" r:id="rId78"/>
    <p:sldId id="2147482477" r:id="rId79"/>
    <p:sldId id="2134806541" r:id="rId80"/>
    <p:sldId id="2147482778" r:id="rId81"/>
    <p:sldId id="2147482779" r:id="rId82"/>
    <p:sldId id="2147482782" r:id="rId83"/>
    <p:sldId id="2147482783" r:id="rId84"/>
    <p:sldId id="2147482780" r:id="rId85"/>
    <p:sldId id="2147482781" r:id="rId86"/>
    <p:sldId id="2147482733" r:id="rId87"/>
    <p:sldId id="2147482809" r:id="rId88"/>
    <p:sldId id="2147482734" r:id="rId89"/>
    <p:sldId id="2147482735" r:id="rId90"/>
    <p:sldId id="2147482736" r:id="rId91"/>
    <p:sldId id="2147482737" r:id="rId92"/>
    <p:sldId id="2147482738" r:id="rId93"/>
    <p:sldId id="2147482777" r:id="rId94"/>
    <p:sldId id="2147482740" r:id="rId95"/>
    <p:sldId id="2147482786" r:id="rId96"/>
    <p:sldId id="2147482787" r:id="rId97"/>
    <p:sldId id="2147482810" r:id="rId98"/>
    <p:sldId id="2147482811" r:id="rId99"/>
    <p:sldId id="2147482788" r:id="rId100"/>
    <p:sldId id="375" r:id="rId101"/>
    <p:sldId id="2147482789" r:id="rId102"/>
    <p:sldId id="2147482790" r:id="rId103"/>
    <p:sldId id="2147482791" r:id="rId104"/>
    <p:sldId id="2147482828" r:id="rId105"/>
    <p:sldId id="2147482793" r:id="rId106"/>
    <p:sldId id="376" r:id="rId107"/>
    <p:sldId id="2147482607" r:id="rId108"/>
    <p:sldId id="379" r:id="rId109"/>
    <p:sldId id="2147482741" r:id="rId110"/>
    <p:sldId id="381" r:id="rId111"/>
    <p:sldId id="2147482591" r:id="rId112"/>
    <p:sldId id="2147482592" r:id="rId113"/>
  </p:sldIdLst>
  <p:sldSz cx="9144000" cy="6858000" type="screen4x3"/>
  <p:notesSz cx="6858000" cy="9144000"/>
  <p:embeddedFontLst>
    <p:embeddedFont>
      <p:font typeface="Dosis" panose="02010703020202060003" pitchFamily="2" charset="0"/>
      <p:regular r:id="rId115"/>
      <p:bold r:id="rId116"/>
    </p:embeddedFont>
    <p:embeddedFont>
      <p:font typeface="Dosis ExtraBold" charset="0"/>
      <p:bold r:id="rId117"/>
    </p:embeddedFont>
    <p:embeddedFont>
      <p:font typeface="Dosis Medium" charset="0"/>
      <p:regular r:id="rId118"/>
      <p:bold r:id="rId119"/>
    </p:embeddedFont>
    <p:embeddedFont>
      <p:font typeface="Dosis SemiBold" panose="02010703020202060003" pitchFamily="2" charset="0"/>
      <p:regular r:id="rId120"/>
      <p:bold r:id="rId121"/>
    </p:embeddedFont>
    <p:embeddedFont>
      <p:font typeface="Microsoft Uighur" panose="02000000000000000000" pitchFamily="2" charset="-78"/>
      <p:regular r:id="rId122"/>
      <p:bold r:id="rId123"/>
    </p:embeddedFont>
    <p:embeddedFont>
      <p:font typeface="Modern Love" panose="04090805081005020601" charset="0"/>
      <p:regular r:id="rId124"/>
    </p:embeddedFont>
    <p:embeddedFont>
      <p:font typeface="Noto Sans Symbols" panose="020B0604020202020204" charset="0"/>
      <p:regular r:id="rId125"/>
      <p:bold r:id="rId1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46" roundtripDataSignature="AMtx7mjCmx/7zG8L+ijJcYopbFz/ZY3U2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4E7B"/>
    <a:srgbClr val="ECF8FB"/>
    <a:srgbClr val="00ABA3"/>
    <a:srgbClr val="A1A6BC"/>
    <a:srgbClr val="424D7B"/>
    <a:srgbClr val="16AB98"/>
    <a:srgbClr val="00ACA4"/>
    <a:srgbClr val="00A89F"/>
    <a:srgbClr val="5BCAC5"/>
    <a:srgbClr val="00A9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C733AFA-3FCC-4A63-ADFC-33A60633C5B0}">
  <a:tblStyle styleId="{2C733AFA-3FCC-4A63-ADFC-33A60633C5B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48" autoAdjust="0"/>
    <p:restoredTop sz="94718" autoAdjust="0"/>
  </p:normalViewPr>
  <p:slideViewPr>
    <p:cSldViewPr snapToGrid="0">
      <p:cViewPr varScale="1">
        <p:scale>
          <a:sx n="78" d="100"/>
          <a:sy n="78" d="100"/>
        </p:scale>
        <p:origin x="1459" y="67"/>
      </p:cViewPr>
      <p:guideLst/>
    </p:cSldViewPr>
  </p:slideViewPr>
  <p:outlineViewPr>
    <p:cViewPr>
      <p:scale>
        <a:sx n="33" d="100"/>
        <a:sy n="33" d="100"/>
      </p:scale>
      <p:origin x="0" y="-2358"/>
    </p:cViewPr>
  </p:outlineViewPr>
  <p:notesTextViewPr>
    <p:cViewPr>
      <p:scale>
        <a:sx n="1" d="1"/>
        <a:sy n="1" d="1"/>
      </p:scale>
      <p:origin x="0" y="0"/>
    </p:cViewPr>
  </p:notesTextViewPr>
  <p:sorterViewPr>
    <p:cViewPr>
      <p:scale>
        <a:sx n="100" d="100"/>
        <a:sy n="100" d="100"/>
      </p:scale>
      <p:origin x="0" y="-337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font" Target="fonts/font3.fntdata"/><Relationship Id="rId21" Type="http://schemas.openxmlformats.org/officeDocument/2006/relationships/slide" Target="slides/slide6.xml"/><Relationship Id="rId42" Type="http://schemas.openxmlformats.org/officeDocument/2006/relationships/slide" Target="slides/slide27.xml"/><Relationship Id="rId47" Type="http://schemas.openxmlformats.org/officeDocument/2006/relationships/slide" Target="slides/slide32.xml"/><Relationship Id="rId63" Type="http://schemas.openxmlformats.org/officeDocument/2006/relationships/slide" Target="slides/slide48.xml"/><Relationship Id="rId68" Type="http://schemas.openxmlformats.org/officeDocument/2006/relationships/slide" Target="slides/slide53.xml"/><Relationship Id="rId84" Type="http://schemas.openxmlformats.org/officeDocument/2006/relationships/slide" Target="slides/slide69.xml"/><Relationship Id="rId89" Type="http://schemas.openxmlformats.org/officeDocument/2006/relationships/slide" Target="slides/slide74.xml"/><Relationship Id="rId112" Type="http://schemas.openxmlformats.org/officeDocument/2006/relationships/slide" Target="slides/slide97.xml"/><Relationship Id="rId16" Type="http://schemas.openxmlformats.org/officeDocument/2006/relationships/slide" Target="slides/slide1.xml"/><Relationship Id="rId107" Type="http://schemas.openxmlformats.org/officeDocument/2006/relationships/slide" Target="slides/slide92.xml"/><Relationship Id="rId11" Type="http://schemas.openxmlformats.org/officeDocument/2006/relationships/slideMaster" Target="slideMasters/slideMaster11.xml"/><Relationship Id="rId32" Type="http://schemas.openxmlformats.org/officeDocument/2006/relationships/slide" Target="slides/slide17.xml"/><Relationship Id="rId37" Type="http://schemas.openxmlformats.org/officeDocument/2006/relationships/slide" Target="slides/slide22.xml"/><Relationship Id="rId53" Type="http://schemas.openxmlformats.org/officeDocument/2006/relationships/slide" Target="slides/slide38.xml"/><Relationship Id="rId58" Type="http://schemas.openxmlformats.org/officeDocument/2006/relationships/slide" Target="slides/slide43.xml"/><Relationship Id="rId74" Type="http://schemas.openxmlformats.org/officeDocument/2006/relationships/slide" Target="slides/slide59.xml"/><Relationship Id="rId79" Type="http://schemas.openxmlformats.org/officeDocument/2006/relationships/slide" Target="slides/slide64.xml"/><Relationship Id="rId102" Type="http://schemas.openxmlformats.org/officeDocument/2006/relationships/slide" Target="slides/slide87.xml"/><Relationship Id="rId123" Type="http://schemas.openxmlformats.org/officeDocument/2006/relationships/font" Target="fonts/font9.fntdata"/><Relationship Id="rId149" Type="http://schemas.openxmlformats.org/officeDocument/2006/relationships/theme" Target="theme/theme1.xml"/><Relationship Id="rId5" Type="http://schemas.openxmlformats.org/officeDocument/2006/relationships/slideMaster" Target="slideMasters/slideMaster5.xml"/><Relationship Id="rId90" Type="http://schemas.openxmlformats.org/officeDocument/2006/relationships/slide" Target="slides/slide75.xml"/><Relationship Id="rId95" Type="http://schemas.openxmlformats.org/officeDocument/2006/relationships/slide" Target="slides/slide80.xml"/><Relationship Id="rId22" Type="http://schemas.openxmlformats.org/officeDocument/2006/relationships/slide" Target="slides/slide7.xml"/><Relationship Id="rId27" Type="http://schemas.openxmlformats.org/officeDocument/2006/relationships/slide" Target="slides/slide12.xml"/><Relationship Id="rId43" Type="http://schemas.openxmlformats.org/officeDocument/2006/relationships/slide" Target="slides/slide28.xml"/><Relationship Id="rId48" Type="http://schemas.openxmlformats.org/officeDocument/2006/relationships/slide" Target="slides/slide33.xml"/><Relationship Id="rId64" Type="http://schemas.openxmlformats.org/officeDocument/2006/relationships/slide" Target="slides/slide49.xml"/><Relationship Id="rId69" Type="http://schemas.openxmlformats.org/officeDocument/2006/relationships/slide" Target="slides/slide54.xml"/><Relationship Id="rId113" Type="http://schemas.openxmlformats.org/officeDocument/2006/relationships/slide" Target="slides/slide98.xml"/><Relationship Id="rId118" Type="http://schemas.openxmlformats.org/officeDocument/2006/relationships/font" Target="fonts/font4.fntdata"/><Relationship Id="rId80" Type="http://schemas.openxmlformats.org/officeDocument/2006/relationships/slide" Target="slides/slide65.xml"/><Relationship Id="rId85" Type="http://schemas.openxmlformats.org/officeDocument/2006/relationships/slide" Target="slides/slide70.xml"/><Relationship Id="rId150" Type="http://schemas.openxmlformats.org/officeDocument/2006/relationships/tableStyles" Target="tableStyles.xml"/><Relationship Id="rId12" Type="http://schemas.openxmlformats.org/officeDocument/2006/relationships/slideMaster" Target="slideMasters/slideMaster12.xml"/><Relationship Id="rId17" Type="http://schemas.openxmlformats.org/officeDocument/2006/relationships/slide" Target="slides/slide2.xml"/><Relationship Id="rId33" Type="http://schemas.openxmlformats.org/officeDocument/2006/relationships/slide" Target="slides/slide18.xml"/><Relationship Id="rId38" Type="http://schemas.openxmlformats.org/officeDocument/2006/relationships/slide" Target="slides/slide23.xml"/><Relationship Id="rId59" Type="http://schemas.openxmlformats.org/officeDocument/2006/relationships/slide" Target="slides/slide44.xml"/><Relationship Id="rId103" Type="http://schemas.openxmlformats.org/officeDocument/2006/relationships/slide" Target="slides/slide88.xml"/><Relationship Id="rId108" Type="http://schemas.openxmlformats.org/officeDocument/2006/relationships/slide" Target="slides/slide93.xml"/><Relationship Id="rId124" Type="http://schemas.openxmlformats.org/officeDocument/2006/relationships/font" Target="fonts/font10.fntdata"/><Relationship Id="rId54" Type="http://schemas.openxmlformats.org/officeDocument/2006/relationships/slide" Target="slides/slide39.xml"/><Relationship Id="rId70" Type="http://schemas.openxmlformats.org/officeDocument/2006/relationships/slide" Target="slides/slide55.xml"/><Relationship Id="rId75" Type="http://schemas.openxmlformats.org/officeDocument/2006/relationships/slide" Target="slides/slide60.xml"/><Relationship Id="rId91" Type="http://schemas.openxmlformats.org/officeDocument/2006/relationships/slide" Target="slides/slide76.xml"/><Relationship Id="rId96" Type="http://schemas.openxmlformats.org/officeDocument/2006/relationships/slide" Target="slides/slide81.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8.xml"/><Relationship Id="rId28" Type="http://schemas.openxmlformats.org/officeDocument/2006/relationships/slide" Target="slides/slide13.xml"/><Relationship Id="rId49" Type="http://schemas.openxmlformats.org/officeDocument/2006/relationships/slide" Target="slides/slide34.xml"/><Relationship Id="rId114" Type="http://schemas.openxmlformats.org/officeDocument/2006/relationships/notesMaster" Target="notesMasters/notesMaster1.xml"/><Relationship Id="rId119" Type="http://schemas.openxmlformats.org/officeDocument/2006/relationships/font" Target="fonts/font5.fntdata"/><Relationship Id="rId44" Type="http://schemas.openxmlformats.org/officeDocument/2006/relationships/slide" Target="slides/slide29.xml"/><Relationship Id="rId60" Type="http://schemas.openxmlformats.org/officeDocument/2006/relationships/slide" Target="slides/slide45.xml"/><Relationship Id="rId65" Type="http://schemas.openxmlformats.org/officeDocument/2006/relationships/slide" Target="slides/slide50.xml"/><Relationship Id="rId81" Type="http://schemas.openxmlformats.org/officeDocument/2006/relationships/slide" Target="slides/slide66.xml"/><Relationship Id="rId86" Type="http://schemas.openxmlformats.org/officeDocument/2006/relationships/slide" Target="slides/slide71.xml"/><Relationship Id="rId13" Type="http://schemas.openxmlformats.org/officeDocument/2006/relationships/slideMaster" Target="slideMasters/slideMaster13.xml"/><Relationship Id="rId18" Type="http://schemas.openxmlformats.org/officeDocument/2006/relationships/slide" Target="slides/slide3.xml"/><Relationship Id="rId39" Type="http://schemas.openxmlformats.org/officeDocument/2006/relationships/slide" Target="slides/slide24.xml"/><Relationship Id="rId109" Type="http://schemas.openxmlformats.org/officeDocument/2006/relationships/slide" Target="slides/slide94.xml"/><Relationship Id="rId34" Type="http://schemas.openxmlformats.org/officeDocument/2006/relationships/slide" Target="slides/slide19.xml"/><Relationship Id="rId50" Type="http://schemas.openxmlformats.org/officeDocument/2006/relationships/slide" Target="slides/slide35.xml"/><Relationship Id="rId55" Type="http://schemas.openxmlformats.org/officeDocument/2006/relationships/slide" Target="slides/slide40.xml"/><Relationship Id="rId76" Type="http://schemas.openxmlformats.org/officeDocument/2006/relationships/slide" Target="slides/slide61.xml"/><Relationship Id="rId97" Type="http://schemas.openxmlformats.org/officeDocument/2006/relationships/slide" Target="slides/slide82.xml"/><Relationship Id="rId104" Type="http://schemas.openxmlformats.org/officeDocument/2006/relationships/slide" Target="slides/slide89.xml"/><Relationship Id="rId120" Type="http://schemas.openxmlformats.org/officeDocument/2006/relationships/font" Target="fonts/font6.fntdata"/><Relationship Id="rId125" Type="http://schemas.openxmlformats.org/officeDocument/2006/relationships/font" Target="fonts/font11.fntdata"/><Relationship Id="rId146" Type="http://customschemas.google.com/relationships/presentationmetadata" Target="metadata"/><Relationship Id="rId7" Type="http://schemas.openxmlformats.org/officeDocument/2006/relationships/slideMaster" Target="slideMasters/slideMaster7.xml"/><Relationship Id="rId71" Type="http://schemas.openxmlformats.org/officeDocument/2006/relationships/slide" Target="slides/slide56.xml"/><Relationship Id="rId92" Type="http://schemas.openxmlformats.org/officeDocument/2006/relationships/slide" Target="slides/slide77.xml"/><Relationship Id="rId2" Type="http://schemas.openxmlformats.org/officeDocument/2006/relationships/slideMaster" Target="slideMasters/slideMaster2.xml"/><Relationship Id="rId29" Type="http://schemas.openxmlformats.org/officeDocument/2006/relationships/slide" Target="slides/slide14.xml"/><Relationship Id="rId24" Type="http://schemas.openxmlformats.org/officeDocument/2006/relationships/slide" Target="slides/slide9.xml"/><Relationship Id="rId40" Type="http://schemas.openxmlformats.org/officeDocument/2006/relationships/slide" Target="slides/slide25.xml"/><Relationship Id="rId45" Type="http://schemas.openxmlformats.org/officeDocument/2006/relationships/slide" Target="slides/slide30.xml"/><Relationship Id="rId66" Type="http://schemas.openxmlformats.org/officeDocument/2006/relationships/slide" Target="slides/slide51.xml"/><Relationship Id="rId87" Type="http://schemas.openxmlformats.org/officeDocument/2006/relationships/slide" Target="slides/slide72.xml"/><Relationship Id="rId110" Type="http://schemas.openxmlformats.org/officeDocument/2006/relationships/slide" Target="slides/slide95.xml"/><Relationship Id="rId115" Type="http://schemas.openxmlformats.org/officeDocument/2006/relationships/font" Target="fonts/font1.fntdata"/><Relationship Id="rId61" Type="http://schemas.openxmlformats.org/officeDocument/2006/relationships/slide" Target="slides/slide46.xml"/><Relationship Id="rId82" Type="http://schemas.openxmlformats.org/officeDocument/2006/relationships/slide" Target="slides/slide67.xml"/><Relationship Id="rId19" Type="http://schemas.openxmlformats.org/officeDocument/2006/relationships/slide" Target="slides/slide4.xml"/><Relationship Id="rId14" Type="http://schemas.openxmlformats.org/officeDocument/2006/relationships/slideMaster" Target="slideMasters/slideMaster14.xml"/><Relationship Id="rId30" Type="http://schemas.openxmlformats.org/officeDocument/2006/relationships/slide" Target="slides/slide15.xml"/><Relationship Id="rId35" Type="http://schemas.openxmlformats.org/officeDocument/2006/relationships/slide" Target="slides/slide20.xml"/><Relationship Id="rId56" Type="http://schemas.openxmlformats.org/officeDocument/2006/relationships/slide" Target="slides/slide41.xml"/><Relationship Id="rId77" Type="http://schemas.openxmlformats.org/officeDocument/2006/relationships/slide" Target="slides/slide62.xml"/><Relationship Id="rId100" Type="http://schemas.openxmlformats.org/officeDocument/2006/relationships/slide" Target="slides/slide85.xml"/><Relationship Id="rId105" Type="http://schemas.openxmlformats.org/officeDocument/2006/relationships/slide" Target="slides/slide90.xml"/><Relationship Id="rId126" Type="http://schemas.openxmlformats.org/officeDocument/2006/relationships/font" Target="fonts/font12.fntdata"/><Relationship Id="rId14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6.xml"/><Relationship Id="rId72" Type="http://schemas.openxmlformats.org/officeDocument/2006/relationships/slide" Target="slides/slide57.xml"/><Relationship Id="rId93" Type="http://schemas.openxmlformats.org/officeDocument/2006/relationships/slide" Target="slides/slide78.xml"/><Relationship Id="rId98" Type="http://schemas.openxmlformats.org/officeDocument/2006/relationships/slide" Target="slides/slide83.xml"/><Relationship Id="rId121" Type="http://schemas.openxmlformats.org/officeDocument/2006/relationships/font" Target="fonts/font7.fntdata"/><Relationship Id="rId3" Type="http://schemas.openxmlformats.org/officeDocument/2006/relationships/slideMaster" Target="slideMasters/slideMaster3.xml"/><Relationship Id="rId25" Type="http://schemas.openxmlformats.org/officeDocument/2006/relationships/slide" Target="slides/slide10.xml"/><Relationship Id="rId46" Type="http://schemas.openxmlformats.org/officeDocument/2006/relationships/slide" Target="slides/slide31.xml"/><Relationship Id="rId67" Type="http://schemas.openxmlformats.org/officeDocument/2006/relationships/slide" Target="slides/slide52.xml"/><Relationship Id="rId116" Type="http://schemas.openxmlformats.org/officeDocument/2006/relationships/font" Target="fonts/font2.fntdata"/><Relationship Id="rId20" Type="http://schemas.openxmlformats.org/officeDocument/2006/relationships/slide" Target="slides/slide5.xml"/><Relationship Id="rId41" Type="http://schemas.openxmlformats.org/officeDocument/2006/relationships/slide" Target="slides/slide26.xml"/><Relationship Id="rId62" Type="http://schemas.openxmlformats.org/officeDocument/2006/relationships/slide" Target="slides/slide47.xml"/><Relationship Id="rId83" Type="http://schemas.openxmlformats.org/officeDocument/2006/relationships/slide" Target="slides/slide68.xml"/><Relationship Id="rId88" Type="http://schemas.openxmlformats.org/officeDocument/2006/relationships/slide" Target="slides/slide73.xml"/><Relationship Id="rId111" Type="http://schemas.openxmlformats.org/officeDocument/2006/relationships/slide" Target="slides/slide96.xml"/><Relationship Id="rId15" Type="http://schemas.openxmlformats.org/officeDocument/2006/relationships/slideMaster" Target="slideMasters/slideMaster15.xml"/><Relationship Id="rId36" Type="http://schemas.openxmlformats.org/officeDocument/2006/relationships/slide" Target="slides/slide21.xml"/><Relationship Id="rId57" Type="http://schemas.openxmlformats.org/officeDocument/2006/relationships/slide" Target="slides/slide42.xml"/><Relationship Id="rId106" Type="http://schemas.openxmlformats.org/officeDocument/2006/relationships/slide" Target="slides/slide91.xml"/><Relationship Id="rId10" Type="http://schemas.openxmlformats.org/officeDocument/2006/relationships/slideMaster" Target="slideMasters/slideMaster10.xml"/><Relationship Id="rId31" Type="http://schemas.openxmlformats.org/officeDocument/2006/relationships/slide" Target="slides/slide16.xml"/><Relationship Id="rId52" Type="http://schemas.openxmlformats.org/officeDocument/2006/relationships/slide" Target="slides/slide37.xml"/><Relationship Id="rId73" Type="http://schemas.openxmlformats.org/officeDocument/2006/relationships/slide" Target="slides/slide58.xml"/><Relationship Id="rId78" Type="http://schemas.openxmlformats.org/officeDocument/2006/relationships/slide" Target="slides/slide63.xml"/><Relationship Id="rId94" Type="http://schemas.openxmlformats.org/officeDocument/2006/relationships/slide" Target="slides/slide79.xml"/><Relationship Id="rId99" Type="http://schemas.openxmlformats.org/officeDocument/2006/relationships/slide" Target="slides/slide84.xml"/><Relationship Id="rId101" Type="http://schemas.openxmlformats.org/officeDocument/2006/relationships/slide" Target="slides/slide86.xml"/><Relationship Id="rId122" Type="http://schemas.openxmlformats.org/officeDocument/2006/relationships/font" Target="fonts/font8.fntdata"/><Relationship Id="rId14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MA" dirty="0"/>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Microsoft Uighur" panose="02000000000000000000" pitchFamily="2" charset="-78"/>
                <a:cs typeface="Microsoft Uighur" panose="02000000000000000000" pitchFamily="2" charset="-78"/>
              </a:defRPr>
            </a:lvl1pPr>
          </a:lstStyle>
          <a:p>
            <a:pPr algn="r"/>
            <a:fld id="{00000000-1234-1234-1234-123412341234}" type="slidenum">
              <a:rPr lang="fr-FR" sz="1200" smtClean="0">
                <a:solidFill>
                  <a:schemeClr val="dk1"/>
                </a:solidFill>
                <a:ea typeface="Calibri"/>
                <a:sym typeface="Calibri"/>
              </a:rPr>
              <a:pPr algn="r"/>
              <a:t>‹N°›</a:t>
            </a:fld>
            <a:endParaRPr lang="fr-FR" sz="1200" dirty="0">
              <a:solidFill>
                <a:schemeClr val="dk1"/>
              </a:solidFill>
              <a:ea typeface="Calibri"/>
              <a:sym typeface="Calibri"/>
            </a:endParaRPr>
          </a:p>
        </p:txBody>
      </p:sp>
    </p:spTree>
  </p:cSld>
  <p:clrMap bg1="lt1" tx1="dk1" bg2="dk2" tx2="lt2" accent1="accent1" accent2="accent2" accent3="accent3" accent4="accent4" accent5="accent5" accent6="accent6" hlink="hlink" folHlink="folHlink"/>
  <p:notesStyle>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7"/>
        <p:cNvGrpSpPr/>
        <p:nvPr/>
      </p:nvGrpSpPr>
      <p:grpSpPr>
        <a:xfrm>
          <a:off x="0" y="0"/>
          <a:ext cx="0" cy="0"/>
          <a:chOff x="0" y="0"/>
          <a:chExt cx="0" cy="0"/>
        </a:xfrm>
      </p:grpSpPr>
      <p:sp>
        <p:nvSpPr>
          <p:cNvPr id="1308" name="Google Shape;130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09" name="Google Shape;1309;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p:cNvGrpSpPr/>
        <p:nvPr/>
      </p:nvGrpSpPr>
      <p:grpSpPr>
        <a:xfrm>
          <a:off x="0" y="0"/>
          <a:ext cx="0" cy="0"/>
          <a:chOff x="0" y="0"/>
          <a:chExt cx="0" cy="0"/>
        </a:xfrm>
      </p:grpSpPr>
      <p:sp>
        <p:nvSpPr>
          <p:cNvPr id="1327" name="Google Shape;132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28" name="Google Shape;1328;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6"/>
        <p:cNvGrpSpPr/>
        <p:nvPr/>
      </p:nvGrpSpPr>
      <p:grpSpPr>
        <a:xfrm>
          <a:off x="0" y="0"/>
          <a:ext cx="0" cy="0"/>
          <a:chOff x="0" y="0"/>
          <a:chExt cx="0" cy="0"/>
        </a:xfrm>
      </p:grpSpPr>
      <p:sp>
        <p:nvSpPr>
          <p:cNvPr id="1337" name="Google Shape;1337;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38" name="Google Shape;1338;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p:cNvGrpSpPr/>
        <p:nvPr/>
      </p:nvGrpSpPr>
      <p:grpSpPr>
        <a:xfrm>
          <a:off x="0" y="0"/>
          <a:ext cx="0" cy="0"/>
          <a:chOff x="0" y="0"/>
          <a:chExt cx="0" cy="0"/>
        </a:xfrm>
      </p:grpSpPr>
      <p:sp>
        <p:nvSpPr>
          <p:cNvPr id="1567" name="Google Shape;1567;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A31EE79-8251-1A21-AFC3-92F1546ABA41}"/>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7C4770AA-2565-C337-76FD-ABF91B8A2B7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64D5271-DA94-4B50-323F-1A30D2686AD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360143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9A3F56E-0A15-DF03-A294-77671F65FBB4}"/>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C015030C-1AAC-16DC-CC2F-3E6458008BD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6F6CFB98-34E6-C622-586E-2DDE3CA8A7B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6209395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FD49C6F1-7B07-BEFB-8009-E303BD87CEFE}"/>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C6A64113-03C3-8162-045E-78C0BB168A5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A9EBF7C-CED1-D5AD-8C61-9ED0EFC3921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66318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4A50595-2BBC-008E-4D60-128BE89B404A}"/>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3FEFC3CB-81B3-EDFC-9FBB-54745392AF6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E3FD4B12-11D5-B95C-E8FB-94504219A0D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2313095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F5081687-21E2-083D-AAEB-99F81C2D5436}"/>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16216AD9-57DB-6274-5F41-51955F931B6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617A6159-25D0-A22E-3B50-726A70C2E818}"/>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27952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539FD070-367A-BB1D-F3EA-CAE5ED086BBD}"/>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3D105EF5-E697-276A-128F-0726F56E184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AD1BA3BB-4EAD-68D9-C85A-55B93B42178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82653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B5502E1-AB16-592E-3114-7FD78550F745}"/>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28BD0974-61F1-7921-9C22-1754C7DD49C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A4FEE73E-0DE4-B09C-5484-780EB475CFC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359933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8DC48DF5-A874-3DA3-F70D-0EC455E43E1D}"/>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DC2D1C17-CF55-BD11-7AF7-F51114DD400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782D18B2-83E4-DA02-4754-3DFC4220675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5155438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C2B6741-97F3-63B1-7388-7C829B60D96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FA1D1A14-1F70-4224-D16D-E19BA49E953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B3948CC-A025-F198-0792-301956C1CFA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1615483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FEFB3CF6-CB87-286A-8BF0-FBFBEE7BB38B}"/>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304A0C33-33A0-E267-E533-93C5F7A806B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6C4B113-97F7-554C-B021-94D5B18298E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115723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5F0E9BE-9D3D-7172-C684-D3D7FECC9B48}"/>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53E0847A-BB53-9E31-56D4-8F4057D62C2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2B73370-86CD-102A-9F7F-CCF41FADE26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0346808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A6B164D-AACA-A512-9015-0FF292A949E0}"/>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6FCB6C7-B20A-56C4-A453-DDA0031AA57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947F9912-64DE-FEA2-03DB-F4A6CAB490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598922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70119EB-4A50-7B95-7815-077766357F99}"/>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7D774451-9B1F-F8E4-43AF-2A2837CD371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05C3A063-96AF-F803-CB1D-649A1B5ADF6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6826411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F3FAB120-B6D2-B301-7AC2-2E623A4E084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6E4BC7A2-EB0A-15C5-2FFF-058E2122CCA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04CEB75B-680E-106F-A548-4F26A9FFB25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6593251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52AB0BE-D092-E7B6-CF12-B339A86A56E8}"/>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BDB39EE0-F082-4B60-DA4C-6D9C85F2A21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071F558D-76B9-AE95-EA6F-422E113FE67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521551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7658E3C8-53ED-C51D-54E7-DE590C18304B}"/>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47812BA5-D73D-4BAB-263F-1C64DB0AEF5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F6054E5F-C701-58AE-0C41-31C1BD75375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239965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A2A16232-42C4-B3E9-09CD-C67BFDA59E2F}"/>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C35502DA-B1A9-9FA6-901B-159EB6A8B58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1530E07D-852A-1C3A-8BA4-D7DBBE3D689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1986126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2A703C2-F74E-F008-344F-A620BB4B52D7}"/>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D731D9A2-2668-D73F-9BE5-C95504A8650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124C5842-838D-7864-9F08-399A266592D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442305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9BE7F4F3-D72E-F5C5-3199-FF9DD10CA511}"/>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87F258D-270A-66F7-7428-F50D1CADF79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2F933840-CE68-3469-C6CE-9392EBCD7C3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917614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561A88D-9C6C-5DA4-9CFC-3D7E5DD17C6E}"/>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DB231C98-3119-1746-3A56-A2B15986EA3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CD85B1D-C9B7-17C3-1106-0410DD91327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5913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58C750CC-3625-247A-DDCA-9960E279C42D}"/>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F0EA0543-14AD-72EA-0E52-2193F745122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90D0FCE2-4891-FBA4-744B-4800F2D0BC5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2508537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81A8648-CC15-AF0E-5A88-1023F4F2FA34}"/>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C18ABB5E-9D2F-A311-6CE8-E7DA34C011B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6BFAF0D9-9E66-45B8-2EE5-F845C79638B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6900050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564F880A-186C-E5BC-99BD-91FAD3BBD049}"/>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D9AD547-4D31-519B-3166-453A48825A1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94F7384-6DB1-DE15-BA12-13129E4A6CD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7833429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8D3472B3-ED32-95A3-9180-19B846B64769}"/>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2F153B2E-9FC5-7431-313A-5682D5BDC7D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D8927B39-613E-53E0-2F48-8950C3BEBD5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479723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FE542B7D-FE4B-5AF8-4789-3E7586C5C13A}"/>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BAC7E0D5-D289-B799-B19A-9E0756D1B52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A937A5D-62A5-1592-BA0B-A3822578A62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9130468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A9B76C7-1081-A269-97F8-B1576B9F3F15}"/>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C995BA13-98DE-70C0-193F-9CA0902AE3F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72FB7383-A8E2-ABA4-BEA9-2824B5F4679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7043793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ABFE86BC-F36D-0EBC-A9A9-FDD688BC337A}"/>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ED08C505-B03C-484A-9952-7B8E8D48F5C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953653C1-72D3-04BE-7C6F-8FCC2EC05ED9}"/>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0771864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549E41A-4087-5DC5-DD22-05D4581BCB94}"/>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AD2A5218-4CF4-A9B3-ADBF-786D190384A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272F6BBB-572E-7527-4F0E-50FE68C6645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9799983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64478951-C612-20AD-2DBB-C52CAA7289B9}"/>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21AEB2BE-8135-E24D-87D5-B8EB6E49381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1B5290E2-0A28-E8F4-9BDC-0F9E7A0DF0C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6126709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6"/>
        <p:cNvGrpSpPr/>
        <p:nvPr/>
      </p:nvGrpSpPr>
      <p:grpSpPr>
        <a:xfrm>
          <a:off x="0" y="0"/>
          <a:ext cx="0" cy="0"/>
          <a:chOff x="0" y="0"/>
          <a:chExt cx="0" cy="0"/>
        </a:xfrm>
      </p:grpSpPr>
      <p:sp>
        <p:nvSpPr>
          <p:cNvPr id="2017" name="Google Shape;2017;p7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18" name="Google Shape;2018;p7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26" name="Google Shape;2026;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p:cNvGrpSpPr/>
        <p:nvPr/>
      </p:nvGrpSpPr>
      <p:grpSpPr>
        <a:xfrm>
          <a:off x="0" y="0"/>
          <a:ext cx="0" cy="0"/>
          <a:chOff x="0" y="0"/>
          <a:chExt cx="0" cy="0"/>
        </a:xfrm>
      </p:grpSpPr>
      <p:sp>
        <p:nvSpPr>
          <p:cNvPr id="2107" name="Google Shape;2107;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F868EE8C-1A5E-2E5F-1AAA-586CC92B8E21}"/>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FACBBA8D-95C5-91C3-3087-B44D27D1657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A88A3420-9188-9F14-845B-85F57407A30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034512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9656F0C7-CE06-CB9E-559C-2299645D9182}"/>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AA37B739-84F4-869C-4BA6-3173D0A7210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4F2086A5-4E72-5E52-BC7D-1CA6C0F5102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4472620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D3C893A1-6018-B701-9D04-8E4F75FD8C82}"/>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48E49DF7-CF82-EC43-9642-C6DF7583A1E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5969F8F3-07B5-DE94-2AD3-D348FB1CCD3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9711485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3F0089F6-76EA-0F09-C5B0-EF5F44508065}"/>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4BDFB711-88BE-D3E8-F9E5-5231400829E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0D95C5D6-5B9B-FEE5-5134-85C1CF6E0BC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5850000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2D82C9F1-6B47-AC73-E7C1-80E881C735E7}"/>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EF6BCC2D-A88C-1F47-1CCA-74FBB506CD9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05364DBD-565A-6AE5-5906-0BDC06EBFC1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37472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B0BA807-1B51-A333-8139-16856ABC3973}"/>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65F580B1-2B52-93B2-C443-765478134F8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E5F81CFD-8979-10D3-89BE-B807250180D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2571882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60A516EC-07AD-7976-E741-DD2058021B08}"/>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6E15FD6B-0853-DFA9-77C0-6FCD4D7A5DB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18344912-ED5B-4B3E-1696-ECE38CED437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9077050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A5B0511A-C1AF-5737-C3C0-0CA0EAEEA63B}"/>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81997F6F-777B-CECF-32FF-89646D05688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90147823-1020-98C5-BECA-3EDF0AB673B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559449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52B3F304-14A6-7543-E872-BEB524D45719}"/>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DA5C0229-5752-88ED-CEDF-A19E42462CD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99E8C548-F8DD-99B1-576B-140EFA7E25E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5225270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FF581A27-4916-F774-15DB-2155AD1E8F75}"/>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E616713F-7D85-5677-C5DF-245ADE54D10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9AD0307D-7BEC-43F6-FF70-425BCC63713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04281122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3063EF02-F21E-DC0F-0FA9-CB3E124FED52}"/>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5F529489-A29A-AAB8-D67A-80C58F6A48C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C5D4C737-341D-18CE-58E5-A8ABCB814E0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8252794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8A3E7CB3-9508-BAC0-7A0B-AD12C7670875}"/>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F4ECEDCE-264C-F62A-B7E9-479D7C64A5D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67FF623C-85E9-8A6A-37AB-9984AD232B6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2214259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E3E36-8D9B-BACE-3450-9C687044CD7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2F8E932-40E3-5BB3-32A7-965DD4A6477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1260544-EFBD-812E-11C4-CAD2B3C64513}"/>
              </a:ext>
            </a:extLst>
          </p:cNvPr>
          <p:cNvSpPr>
            <a:spLocks noGrp="1"/>
          </p:cNvSpPr>
          <p:nvPr>
            <p:ph type="body" idx="1"/>
          </p:nvPr>
        </p:nvSpPr>
        <p:spPr/>
        <p:txBody>
          <a:bodyPr/>
          <a:lstStyle/>
          <a:p>
            <a:endParaRPr lang="fr-MA" dirty="0">
              <a:latin typeface="Microsoft Uighur" panose="02000000000000000000" pitchFamily="2" charset="-78"/>
              <a:cs typeface="Microsoft Uighur" panose="02000000000000000000" pitchFamily="2" charset="-78"/>
            </a:endParaRPr>
          </a:p>
        </p:txBody>
      </p:sp>
      <p:sp>
        <p:nvSpPr>
          <p:cNvPr id="4" name="Espace réservé du numéro de diapositive 3">
            <a:extLst>
              <a:ext uri="{FF2B5EF4-FFF2-40B4-BE49-F238E27FC236}">
                <a16:creationId xmlns:a16="http://schemas.microsoft.com/office/drawing/2014/main" id="{D6262493-F0A7-3033-BAF3-9E714C3422D0}"/>
              </a:ext>
            </a:extLst>
          </p:cNvPr>
          <p:cNvSpPr>
            <a:spLocks noGrp="1"/>
          </p:cNvSpPr>
          <p:nvPr>
            <p:ph type="sldNum" idx="12"/>
          </p:nvPr>
        </p:nvSpPr>
        <p:spPr/>
        <p:txBody>
          <a:bodyPr/>
          <a:lstStyle/>
          <a:p>
            <a:pPr algn="r"/>
            <a:fld id="{00000000-1234-1234-1234-123412341234}" type="slidenum">
              <a:rPr lang="fr-FR" sz="1200" smtClean="0">
                <a:solidFill>
                  <a:schemeClr val="dk1"/>
                </a:solidFill>
                <a:ea typeface="Calibri"/>
                <a:sym typeface="Calibri"/>
              </a:rPr>
              <a:pPr algn="r"/>
              <a:t>61</a:t>
            </a:fld>
            <a:endParaRPr lang="fr-FR" sz="1200" dirty="0">
              <a:solidFill>
                <a:schemeClr val="dk1"/>
              </a:solidFill>
              <a:ea typeface="Calibri"/>
              <a:sym typeface="Calibri"/>
            </a:endParaRPr>
          </a:p>
        </p:txBody>
      </p:sp>
    </p:spTree>
    <p:extLst>
      <p:ext uri="{BB962C8B-B14F-4D97-AF65-F5344CB8AC3E}">
        <p14:creationId xmlns:p14="http://schemas.microsoft.com/office/powerpoint/2010/main" val="8144806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D2ED1-D345-E798-0F1A-E3E4E702D81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06F76B9-A139-8F69-9B8A-83D5D5B34CE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75D7B4D-414F-2A33-3DF9-1FA96A327FED}"/>
              </a:ext>
            </a:extLst>
          </p:cNvPr>
          <p:cNvSpPr>
            <a:spLocks noGrp="1"/>
          </p:cNvSpPr>
          <p:nvPr>
            <p:ph type="body" idx="1"/>
          </p:nvPr>
        </p:nvSpPr>
        <p:spPr/>
        <p:txBody>
          <a:bodyPr/>
          <a:lstStyle/>
          <a:p>
            <a:endParaRPr lang="fr-MA" dirty="0">
              <a:latin typeface="Microsoft Uighur" panose="02000000000000000000" pitchFamily="2" charset="-78"/>
              <a:cs typeface="Microsoft Uighur" panose="02000000000000000000" pitchFamily="2" charset="-78"/>
            </a:endParaRPr>
          </a:p>
        </p:txBody>
      </p:sp>
      <p:sp>
        <p:nvSpPr>
          <p:cNvPr id="4" name="Espace réservé du numéro de diapositive 3">
            <a:extLst>
              <a:ext uri="{FF2B5EF4-FFF2-40B4-BE49-F238E27FC236}">
                <a16:creationId xmlns:a16="http://schemas.microsoft.com/office/drawing/2014/main" id="{0503F89C-2EF9-A862-213C-FF524F14BD48}"/>
              </a:ext>
            </a:extLst>
          </p:cNvPr>
          <p:cNvSpPr>
            <a:spLocks noGrp="1"/>
          </p:cNvSpPr>
          <p:nvPr>
            <p:ph type="sldNum" idx="12"/>
          </p:nvPr>
        </p:nvSpPr>
        <p:spPr/>
        <p:txBody>
          <a:bodyPr/>
          <a:lstStyle/>
          <a:p>
            <a:pPr algn="r"/>
            <a:fld id="{00000000-1234-1234-1234-123412341234}" type="slidenum">
              <a:rPr lang="fr-FR" sz="1200" smtClean="0">
                <a:solidFill>
                  <a:schemeClr val="dk1"/>
                </a:solidFill>
                <a:ea typeface="Calibri"/>
                <a:sym typeface="Calibri"/>
              </a:rPr>
              <a:pPr algn="r"/>
              <a:t>62</a:t>
            </a:fld>
            <a:endParaRPr lang="fr-FR" sz="1200" dirty="0">
              <a:solidFill>
                <a:schemeClr val="dk1"/>
              </a:solidFill>
              <a:ea typeface="Calibri"/>
              <a:sym typeface="Calibri"/>
            </a:endParaRPr>
          </a:p>
        </p:txBody>
      </p:sp>
    </p:spTree>
    <p:extLst>
      <p:ext uri="{BB962C8B-B14F-4D97-AF65-F5344CB8AC3E}">
        <p14:creationId xmlns:p14="http://schemas.microsoft.com/office/powerpoint/2010/main" val="86721411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72C47159-1D37-06E3-501A-8ABE7AB74B4C}"/>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A2A0E8FF-8155-9650-A133-17343C59BCF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358160DD-832D-DAC4-A3F4-4483DBA66BA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977712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p:cNvGrpSpPr/>
        <p:nvPr/>
      </p:nvGrpSpPr>
      <p:grpSpPr>
        <a:xfrm>
          <a:off x="0" y="0"/>
          <a:ext cx="0" cy="0"/>
          <a:chOff x="0" y="0"/>
          <a:chExt cx="0" cy="0"/>
        </a:xfrm>
      </p:grpSpPr>
      <p:sp>
        <p:nvSpPr>
          <p:cNvPr id="2505" name="Google Shape;2505;p1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a:extLst>
            <a:ext uri="{FF2B5EF4-FFF2-40B4-BE49-F238E27FC236}">
              <a16:creationId xmlns:a16="http://schemas.microsoft.com/office/drawing/2014/main" id="{8A048802-010D-BB5D-A458-1DC69DB315B3}"/>
            </a:ext>
          </a:extLst>
        </p:cNvPr>
        <p:cNvGrpSpPr/>
        <p:nvPr/>
      </p:nvGrpSpPr>
      <p:grpSpPr>
        <a:xfrm>
          <a:off x="0" y="0"/>
          <a:ext cx="0" cy="0"/>
          <a:chOff x="0" y="0"/>
          <a:chExt cx="0" cy="0"/>
        </a:xfrm>
      </p:grpSpPr>
      <p:sp>
        <p:nvSpPr>
          <p:cNvPr id="2505" name="Google Shape;2505;p120:notes">
            <a:extLst>
              <a:ext uri="{FF2B5EF4-FFF2-40B4-BE49-F238E27FC236}">
                <a16:creationId xmlns:a16="http://schemas.microsoft.com/office/drawing/2014/main" id="{4D3DD03C-132D-7CE1-C058-CCF689D4EC6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a:extLst>
              <a:ext uri="{FF2B5EF4-FFF2-40B4-BE49-F238E27FC236}">
                <a16:creationId xmlns:a16="http://schemas.microsoft.com/office/drawing/2014/main" id="{50EEBD9A-8156-0B41-A81C-8062B1231F9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290348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a:extLst>
            <a:ext uri="{FF2B5EF4-FFF2-40B4-BE49-F238E27FC236}">
              <a16:creationId xmlns:a16="http://schemas.microsoft.com/office/drawing/2014/main" id="{670FBA78-A38E-550D-CDC1-20F58A7E48FB}"/>
            </a:ext>
          </a:extLst>
        </p:cNvPr>
        <p:cNvGrpSpPr/>
        <p:nvPr/>
      </p:nvGrpSpPr>
      <p:grpSpPr>
        <a:xfrm>
          <a:off x="0" y="0"/>
          <a:ext cx="0" cy="0"/>
          <a:chOff x="0" y="0"/>
          <a:chExt cx="0" cy="0"/>
        </a:xfrm>
      </p:grpSpPr>
      <p:sp>
        <p:nvSpPr>
          <p:cNvPr id="2505" name="Google Shape;2505;p120:notes">
            <a:extLst>
              <a:ext uri="{FF2B5EF4-FFF2-40B4-BE49-F238E27FC236}">
                <a16:creationId xmlns:a16="http://schemas.microsoft.com/office/drawing/2014/main" id="{FC222CAE-0CEF-2EDC-10DF-23640D202C9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a:extLst>
              <a:ext uri="{FF2B5EF4-FFF2-40B4-BE49-F238E27FC236}">
                <a16:creationId xmlns:a16="http://schemas.microsoft.com/office/drawing/2014/main" id="{4FE6A452-F31F-EF39-2CBE-732FCA8410C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97314517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D78AC971-741C-DE60-3B4C-87A6F76F93F1}"/>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EA9BBB13-547B-08EA-9A29-7CC62CF7F4D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9AB8BC57-5C76-2D7D-79BF-720E7DB6BB4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7362666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a:extLst>
            <a:ext uri="{FF2B5EF4-FFF2-40B4-BE49-F238E27FC236}">
              <a16:creationId xmlns:a16="http://schemas.microsoft.com/office/drawing/2014/main" id="{CCBB4279-2BD7-6842-3FBF-960DEBFFD9D0}"/>
            </a:ext>
          </a:extLst>
        </p:cNvPr>
        <p:cNvGrpSpPr/>
        <p:nvPr/>
      </p:nvGrpSpPr>
      <p:grpSpPr>
        <a:xfrm>
          <a:off x="0" y="0"/>
          <a:ext cx="0" cy="0"/>
          <a:chOff x="0" y="0"/>
          <a:chExt cx="0" cy="0"/>
        </a:xfrm>
      </p:grpSpPr>
      <p:sp>
        <p:nvSpPr>
          <p:cNvPr id="2505" name="Google Shape;2505;p120:notes">
            <a:extLst>
              <a:ext uri="{FF2B5EF4-FFF2-40B4-BE49-F238E27FC236}">
                <a16:creationId xmlns:a16="http://schemas.microsoft.com/office/drawing/2014/main" id="{F5516DFA-D82D-8637-3518-857600AFECC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a:extLst>
              <a:ext uri="{FF2B5EF4-FFF2-40B4-BE49-F238E27FC236}">
                <a16:creationId xmlns:a16="http://schemas.microsoft.com/office/drawing/2014/main" id="{CC65E7A3-101F-EA5A-9749-05B3C0C1ECA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4578696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1"/>
        <p:cNvGrpSpPr/>
        <p:nvPr/>
      </p:nvGrpSpPr>
      <p:grpSpPr>
        <a:xfrm>
          <a:off x="0" y="0"/>
          <a:ext cx="0" cy="0"/>
          <a:chOff x="0" y="0"/>
          <a:chExt cx="0" cy="0"/>
        </a:xfrm>
      </p:grpSpPr>
      <p:sp>
        <p:nvSpPr>
          <p:cNvPr id="2512" name="Google Shape;2512;p1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13" name="Google Shape;2513;p1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7"/>
        <p:cNvGrpSpPr/>
        <p:nvPr/>
      </p:nvGrpSpPr>
      <p:grpSpPr>
        <a:xfrm>
          <a:off x="0" y="0"/>
          <a:ext cx="0" cy="0"/>
          <a:chOff x="0" y="0"/>
          <a:chExt cx="0" cy="0"/>
        </a:xfrm>
      </p:grpSpPr>
      <p:sp>
        <p:nvSpPr>
          <p:cNvPr id="2548" name="Google Shape;2548;p1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49" name="Google Shape;2549;p12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7"/>
        <p:cNvGrpSpPr/>
        <p:nvPr/>
      </p:nvGrpSpPr>
      <p:grpSpPr>
        <a:xfrm>
          <a:off x="0" y="0"/>
          <a:ext cx="0" cy="0"/>
          <a:chOff x="0" y="0"/>
          <a:chExt cx="0" cy="0"/>
        </a:xfrm>
      </p:grpSpPr>
      <p:sp>
        <p:nvSpPr>
          <p:cNvPr id="2548" name="Google Shape;2548;p1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49" name="Google Shape;2549;p12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1998561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3"/>
        <p:cNvGrpSpPr/>
        <p:nvPr/>
      </p:nvGrpSpPr>
      <p:grpSpPr>
        <a:xfrm>
          <a:off x="0" y="0"/>
          <a:ext cx="0" cy="0"/>
          <a:chOff x="0" y="0"/>
          <a:chExt cx="0" cy="0"/>
        </a:xfrm>
      </p:grpSpPr>
      <p:sp>
        <p:nvSpPr>
          <p:cNvPr id="2574" name="Google Shape;2574;p1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75" name="Google Shape;2575;p12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12.png"/><Relationship Id="rId4"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3.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4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3.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43.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3.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4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3.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3.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3.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3.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48.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72.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14.png"/><Relationship Id="rId9" Type="http://schemas.microsoft.com/office/2007/relationships/hdphoto" Target="../media/hdphoto4.wdp"/></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7.xml"/><Relationship Id="rId4" Type="http://schemas.openxmlformats.org/officeDocument/2006/relationships/image" Target="../media/image9.pn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9.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9.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9.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9.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2.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2.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4.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5.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5.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5.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5.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5.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5.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5.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5.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5.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5.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5.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5.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5.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5.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43149098"/>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2743026"/>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00638660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05037730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2453018"/>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600650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952230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8874318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66044562"/>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13981948"/>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24391625"/>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84407660"/>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552600111"/>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02_Voc_Act_01_Img" userDrawn="1">
  <p:cSld name="02_Voc_Act_01_Img">
    <p:spTree>
      <p:nvGrpSpPr>
        <p:cNvPr id="1" name="Shape 784"/>
        <p:cNvGrpSpPr/>
        <p:nvPr/>
      </p:nvGrpSpPr>
      <p:grpSpPr>
        <a:xfrm>
          <a:off x="0" y="0"/>
          <a:ext cx="0" cy="0"/>
          <a:chOff x="0" y="0"/>
          <a:chExt cx="0" cy="0"/>
        </a:xfrm>
      </p:grpSpPr>
      <p:sp>
        <p:nvSpPr>
          <p:cNvPr id="785" name="Google Shape;785;p14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6" name="Google Shape;786;p145"/>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 name="Google Shape;1318;p6">
            <a:extLst>
              <a:ext uri="{FF2B5EF4-FFF2-40B4-BE49-F238E27FC236}">
                <a16:creationId xmlns:a16="http://schemas.microsoft.com/office/drawing/2014/main" id="{E9B47BC0-4CDB-8E77-5315-57EB11D6A9DA}"/>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3359539647"/>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02_Voc_Act_01_Large Vidéo" userDrawn="1">
  <p:cSld name="02_Voc_Act_01_Large Vidéo">
    <p:spTree>
      <p:nvGrpSpPr>
        <p:cNvPr id="1" name="Shape 792"/>
        <p:cNvGrpSpPr/>
        <p:nvPr/>
      </p:nvGrpSpPr>
      <p:grpSpPr>
        <a:xfrm>
          <a:off x="0" y="0"/>
          <a:ext cx="0" cy="0"/>
          <a:chOff x="0" y="0"/>
          <a:chExt cx="0" cy="0"/>
        </a:xfrm>
      </p:grpSpPr>
      <p:sp>
        <p:nvSpPr>
          <p:cNvPr id="793" name="Google Shape;793;p22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4" name="Google Shape;794;p224"/>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5AFE5C5-D53A-06CF-C2F6-9BF5A33C3C9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796"/>
        <p:cNvGrpSpPr/>
        <p:nvPr/>
      </p:nvGrpSpPr>
      <p:grpSpPr>
        <a:xfrm>
          <a:off x="0" y="0"/>
          <a:ext cx="0" cy="0"/>
          <a:chOff x="0" y="0"/>
          <a:chExt cx="0" cy="0"/>
        </a:xfrm>
      </p:grpSpPr>
      <p:sp>
        <p:nvSpPr>
          <p:cNvPr id="797" name="Google Shape;797;p22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8" name="Google Shape;798;p225"/>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99" name="Google Shape;799;p225"/>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76DB4EB9-1FD1-B89A-FBB6-40E3ADAA0F2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3_Disposition personnalisée" userDrawn="1">
  <p:cSld name="3_Disposition personnalisée">
    <p:spTree>
      <p:nvGrpSpPr>
        <p:cNvPr id="1" name="Shape 801"/>
        <p:cNvGrpSpPr/>
        <p:nvPr/>
      </p:nvGrpSpPr>
      <p:grpSpPr>
        <a:xfrm>
          <a:off x="0" y="0"/>
          <a:ext cx="0" cy="0"/>
          <a:chOff x="0" y="0"/>
          <a:chExt cx="0" cy="0"/>
        </a:xfrm>
      </p:grpSpPr>
      <p:sp>
        <p:nvSpPr>
          <p:cNvPr id="802" name="Google Shape;802;p22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3" name="Google Shape;803;p226"/>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04" name="Google Shape;804;p226"/>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E65F896C-AFA9-FA5C-F84C-566A06E8F0BE}"/>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806"/>
        <p:cNvGrpSpPr/>
        <p:nvPr/>
      </p:nvGrpSpPr>
      <p:grpSpPr>
        <a:xfrm>
          <a:off x="0" y="0"/>
          <a:ext cx="0" cy="0"/>
          <a:chOff x="0" y="0"/>
          <a:chExt cx="0" cy="0"/>
        </a:xfrm>
      </p:grpSpPr>
      <p:sp>
        <p:nvSpPr>
          <p:cNvPr id="807" name="Google Shape;807;p22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8" name="Google Shape;808;p227"/>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09" name="Google Shape;809;p227"/>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99B5778A-ECB4-3CC1-A22C-B910899DDB6A}"/>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811"/>
        <p:cNvGrpSpPr/>
        <p:nvPr/>
      </p:nvGrpSpPr>
      <p:grpSpPr>
        <a:xfrm>
          <a:off x="0" y="0"/>
          <a:ext cx="0" cy="0"/>
          <a:chOff x="0" y="0"/>
          <a:chExt cx="0" cy="0"/>
        </a:xfrm>
      </p:grpSpPr>
      <p:sp>
        <p:nvSpPr>
          <p:cNvPr id="812" name="Google Shape;812;p22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3" name="Google Shape;813;p22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14" name="Google Shape;814;p228"/>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4062DCA9-B1B3-A76C-1509-C71BA543F740}"/>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816"/>
        <p:cNvGrpSpPr/>
        <p:nvPr/>
      </p:nvGrpSpPr>
      <p:grpSpPr>
        <a:xfrm>
          <a:off x="0" y="0"/>
          <a:ext cx="0" cy="0"/>
          <a:chOff x="0" y="0"/>
          <a:chExt cx="0" cy="0"/>
        </a:xfrm>
      </p:grpSpPr>
      <p:sp>
        <p:nvSpPr>
          <p:cNvPr id="817" name="Google Shape;817;p22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8" name="Google Shape;818;p229"/>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19" name="Google Shape;819;p229"/>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0" name="Google Shape;820;p229"/>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1" name="Google Shape;821;p229"/>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2" name="Google Shape;822;p229"/>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3" name="Google Shape;823;p229"/>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4" name="Google Shape;824;p229"/>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5" name="Google Shape;825;p229"/>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6" name="Google Shape;826;p229"/>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7" name="Google Shape;827;p229"/>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E6CBDE1-304B-0025-FAD2-4CD19A013C3C}"/>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8_Img" preserve="1" userDrawn="1">
  <p:cSld name="9_Img">
    <p:spTree>
      <p:nvGrpSpPr>
        <p:cNvPr id="1" name="Shape 816"/>
        <p:cNvGrpSpPr/>
        <p:nvPr/>
      </p:nvGrpSpPr>
      <p:grpSpPr>
        <a:xfrm>
          <a:off x="0" y="0"/>
          <a:ext cx="0" cy="0"/>
          <a:chOff x="0" y="0"/>
          <a:chExt cx="0" cy="0"/>
        </a:xfrm>
      </p:grpSpPr>
      <p:sp>
        <p:nvSpPr>
          <p:cNvPr id="817" name="Google Shape;817;p22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8" name="Google Shape;818;p229"/>
          <p:cNvSpPr>
            <a:spLocks noGrp="1"/>
          </p:cNvSpPr>
          <p:nvPr>
            <p:ph type="pic" idx="2"/>
          </p:nvPr>
        </p:nvSpPr>
        <p:spPr>
          <a:xfrm>
            <a:off x="4016173" y="229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0" name="Google Shape;820;p229"/>
          <p:cNvSpPr>
            <a:spLocks noGrp="1"/>
          </p:cNvSpPr>
          <p:nvPr>
            <p:ph type="pic" idx="4"/>
          </p:nvPr>
        </p:nvSpPr>
        <p:spPr>
          <a:xfrm>
            <a:off x="4016173" y="391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1" name="Google Shape;821;p229"/>
          <p:cNvSpPr>
            <a:spLocks noGrp="1"/>
          </p:cNvSpPr>
          <p:nvPr>
            <p:ph type="pic" idx="5"/>
          </p:nvPr>
        </p:nvSpPr>
        <p:spPr>
          <a:xfrm>
            <a:off x="5512359" y="229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3" name="Google Shape;823;p229"/>
          <p:cNvSpPr>
            <a:spLocks noGrp="1"/>
          </p:cNvSpPr>
          <p:nvPr>
            <p:ph type="pic" idx="7"/>
          </p:nvPr>
        </p:nvSpPr>
        <p:spPr>
          <a:xfrm>
            <a:off x="5512359" y="391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4" name="Google Shape;824;p229"/>
          <p:cNvSpPr>
            <a:spLocks noGrp="1"/>
          </p:cNvSpPr>
          <p:nvPr>
            <p:ph type="pic" idx="8"/>
          </p:nvPr>
        </p:nvSpPr>
        <p:spPr>
          <a:xfrm>
            <a:off x="7008545" y="229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6" name="Google Shape;826;p229"/>
          <p:cNvSpPr>
            <a:spLocks noGrp="1"/>
          </p:cNvSpPr>
          <p:nvPr>
            <p:ph type="pic" idx="13"/>
          </p:nvPr>
        </p:nvSpPr>
        <p:spPr>
          <a:xfrm>
            <a:off x="7008545" y="391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7" name="Google Shape;827;p229"/>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E6CBDE1-304B-0025-FAD2-4CD19A013C3C}"/>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1128552"/>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829"/>
        <p:cNvGrpSpPr/>
        <p:nvPr/>
      </p:nvGrpSpPr>
      <p:grpSpPr>
        <a:xfrm>
          <a:off x="0" y="0"/>
          <a:ext cx="0" cy="0"/>
          <a:chOff x="0" y="0"/>
          <a:chExt cx="0" cy="0"/>
        </a:xfrm>
      </p:grpSpPr>
      <p:sp>
        <p:nvSpPr>
          <p:cNvPr id="830" name="Google Shape;830;p2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1" name="Google Shape;831;p230"/>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2" name="Google Shape;832;p230"/>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3" name="Google Shape;833;p230"/>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4" name="Google Shape;834;p230"/>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151AD29B-3D79-D516-21C1-10575B75169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836"/>
        <p:cNvGrpSpPr/>
        <p:nvPr/>
      </p:nvGrpSpPr>
      <p:grpSpPr>
        <a:xfrm>
          <a:off x="0" y="0"/>
          <a:ext cx="0" cy="0"/>
          <a:chOff x="0" y="0"/>
          <a:chExt cx="0" cy="0"/>
        </a:xfrm>
      </p:grpSpPr>
      <p:sp>
        <p:nvSpPr>
          <p:cNvPr id="837" name="Google Shape;837;p2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8" name="Google Shape;838;p23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9" name="Google Shape;839;p23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40" name="Google Shape;840;p23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41" name="Google Shape;841;p23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42" name="Google Shape;842;p231"/>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43" name="Google Shape;843;p231"/>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44" name="Google Shape;844;p231"/>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45" name="Google Shape;845;p231"/>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07CADF6-9888-2E96-05E1-3BCC5686699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856"/>
        <p:cNvGrpSpPr/>
        <p:nvPr/>
      </p:nvGrpSpPr>
      <p:grpSpPr>
        <a:xfrm>
          <a:off x="0" y="0"/>
          <a:ext cx="0" cy="0"/>
          <a:chOff x="0" y="0"/>
          <a:chExt cx="0" cy="0"/>
        </a:xfrm>
      </p:grpSpPr>
      <p:sp>
        <p:nvSpPr>
          <p:cNvPr id="857" name="Google Shape;857;p23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8" name="Google Shape;858;p233"/>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59" name="Google Shape;859;p233"/>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60" name="Google Shape;860;p233"/>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61" name="Google Shape;861;p233"/>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62" name="Google Shape;862;p233"/>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63" name="Google Shape;863;p233"/>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64" name="Google Shape;864;p233"/>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65" name="Google Shape;865;p233"/>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28F7120-2C56-468E-4B92-442DCBCD2C9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867"/>
        <p:cNvGrpSpPr/>
        <p:nvPr/>
      </p:nvGrpSpPr>
      <p:grpSpPr>
        <a:xfrm>
          <a:off x="0" y="0"/>
          <a:ext cx="0" cy="0"/>
          <a:chOff x="0" y="0"/>
          <a:chExt cx="0" cy="0"/>
        </a:xfrm>
      </p:grpSpPr>
      <p:sp>
        <p:nvSpPr>
          <p:cNvPr id="868" name="Google Shape;868;p23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9" name="Google Shape;869;p234"/>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0" name="Google Shape;870;p234"/>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1" name="Google Shape;871;p234"/>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2" name="Google Shape;872;p234"/>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3" name="Google Shape;873;p234"/>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4" name="Google Shape;874;p234"/>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5" name="Google Shape;875;p234"/>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6" name="Google Shape;876;p234"/>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7" name="Google Shape;877;p234"/>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8" name="Google Shape;878;p234"/>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E86B8185-80E3-4107-DE61-64E8480BE4E8}"/>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880"/>
        <p:cNvGrpSpPr/>
        <p:nvPr/>
      </p:nvGrpSpPr>
      <p:grpSpPr>
        <a:xfrm>
          <a:off x="0" y="0"/>
          <a:ext cx="0" cy="0"/>
          <a:chOff x="0" y="0"/>
          <a:chExt cx="0" cy="0"/>
        </a:xfrm>
      </p:grpSpPr>
      <p:sp>
        <p:nvSpPr>
          <p:cNvPr id="881" name="Google Shape;881;p23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2" name="Google Shape;882;p235"/>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3" name="Google Shape;883;p235"/>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4" name="Google Shape;884;p235"/>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5" name="Google Shape;885;p235"/>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6" name="Google Shape;886;p235"/>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BACF8E7E-EB4A-F6C7-1B17-D951CD979DF7}"/>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888"/>
        <p:cNvGrpSpPr/>
        <p:nvPr/>
      </p:nvGrpSpPr>
      <p:grpSpPr>
        <a:xfrm>
          <a:off x="0" y="0"/>
          <a:ext cx="0" cy="0"/>
          <a:chOff x="0" y="0"/>
          <a:chExt cx="0" cy="0"/>
        </a:xfrm>
      </p:grpSpPr>
      <p:sp>
        <p:nvSpPr>
          <p:cNvPr id="889" name="Google Shape;889;p23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0" name="Google Shape;890;p236"/>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1" name="Google Shape;891;p236"/>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2" name="Google Shape;892;p236"/>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3" name="Google Shape;893;p236"/>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4" name="Google Shape;894;p236"/>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5" name="Google Shape;895;p236"/>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6" name="Google Shape;896;p236"/>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7" name="Google Shape;897;p236"/>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8" name="Google Shape;898;p236"/>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9" name="Google Shape;899;p236"/>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E6CDFDBD-A77D-6D97-915E-05096AE3C59D}"/>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901"/>
        <p:cNvGrpSpPr/>
        <p:nvPr/>
      </p:nvGrpSpPr>
      <p:grpSpPr>
        <a:xfrm>
          <a:off x="0" y="0"/>
          <a:ext cx="0" cy="0"/>
          <a:chOff x="0" y="0"/>
          <a:chExt cx="0" cy="0"/>
        </a:xfrm>
      </p:grpSpPr>
      <p:sp>
        <p:nvSpPr>
          <p:cNvPr id="902" name="Google Shape;902;p23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3" name="Google Shape;903;p237"/>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4" name="Google Shape;904;p237"/>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5" name="Google Shape;905;p237"/>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6" name="Google Shape;906;p237"/>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7" name="Google Shape;907;p237"/>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8" name="Google Shape;908;p237"/>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9" name="Google Shape;909;p237"/>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0" name="Google Shape;910;p237"/>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1" name="Google Shape;911;p237"/>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BEA1CD6A-F95F-7409-26F3-211E4FA3CAFD}"/>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913"/>
        <p:cNvGrpSpPr/>
        <p:nvPr/>
      </p:nvGrpSpPr>
      <p:grpSpPr>
        <a:xfrm>
          <a:off x="0" y="0"/>
          <a:ext cx="0" cy="0"/>
          <a:chOff x="0" y="0"/>
          <a:chExt cx="0" cy="0"/>
        </a:xfrm>
      </p:grpSpPr>
      <p:sp>
        <p:nvSpPr>
          <p:cNvPr id="914" name="Google Shape;914;p23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5" name="Google Shape;915;p238"/>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6" name="Google Shape;916;p238"/>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7" name="Google Shape;917;p238"/>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8" name="Google Shape;918;p238"/>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9" name="Google Shape;919;p238"/>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0" name="Google Shape;920;p238"/>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1" name="Google Shape;921;p238"/>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2" name="Google Shape;922;p238"/>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3" name="Google Shape;923;p238"/>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5733B59-BB60-3802-A604-0CC0FA1E82B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925"/>
        <p:cNvGrpSpPr/>
        <p:nvPr/>
      </p:nvGrpSpPr>
      <p:grpSpPr>
        <a:xfrm>
          <a:off x="0" y="0"/>
          <a:ext cx="0" cy="0"/>
          <a:chOff x="0" y="0"/>
          <a:chExt cx="0" cy="0"/>
        </a:xfrm>
      </p:grpSpPr>
      <p:sp>
        <p:nvSpPr>
          <p:cNvPr id="926" name="Google Shape;926;p23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7" name="Google Shape;927;p239"/>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8" name="Google Shape;928;p239"/>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9" name="Google Shape;929;p239"/>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0" name="Google Shape;930;p239"/>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1" name="Google Shape;931;p239"/>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2" name="Google Shape;932;p239"/>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3" name="Google Shape;933;p239"/>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4" name="Google Shape;934;p239"/>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5" name="Google Shape;935;p239"/>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6" name="Google Shape;936;p239"/>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7" name="Google Shape;937;p239"/>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8" name="Google Shape;938;p239"/>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9" name="Google Shape;939;p239"/>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40" name="Google Shape;940;p239"/>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41" name="Google Shape;941;p239"/>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42" name="Google Shape;942;p239"/>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43" name="Google Shape;943;p239"/>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44" name="Google Shape;944;p239"/>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056A4269-B941-9000-E5C2-BFD9EF95B6BE}"/>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02_Voc_Act_01_Vid" userDrawn="1">
  <p:cSld name="02_Voc_Act_01_Vid">
    <p:spTree>
      <p:nvGrpSpPr>
        <p:cNvPr id="1" name="Shape 946"/>
        <p:cNvGrpSpPr/>
        <p:nvPr/>
      </p:nvGrpSpPr>
      <p:grpSpPr>
        <a:xfrm>
          <a:off x="0" y="0"/>
          <a:ext cx="0" cy="0"/>
          <a:chOff x="0" y="0"/>
          <a:chExt cx="0" cy="0"/>
        </a:xfrm>
      </p:grpSpPr>
      <p:sp>
        <p:nvSpPr>
          <p:cNvPr id="947" name="Google Shape;947;p2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8" name="Google Shape;948;p240"/>
          <p:cNvSpPr>
            <a:spLocks noGrp="1"/>
          </p:cNvSpPr>
          <p:nvPr>
            <p:ph type="media" idx="2"/>
          </p:nvPr>
        </p:nvSpPr>
        <p:spPr>
          <a:xfrm>
            <a:off x="1872000" y="2160000"/>
            <a:ext cx="540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9CB39824-89BD-A063-37D3-A57E6075F0AB}"/>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950"/>
        <p:cNvGrpSpPr/>
        <p:nvPr/>
      </p:nvGrpSpPr>
      <p:grpSpPr>
        <a:xfrm>
          <a:off x="0" y="0"/>
          <a:ext cx="0" cy="0"/>
          <a:chOff x="0" y="0"/>
          <a:chExt cx="0" cy="0"/>
        </a:xfrm>
      </p:grpSpPr>
      <p:sp>
        <p:nvSpPr>
          <p:cNvPr id="951" name="Google Shape;951;p2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9AB39D6-9B4F-B643-71A9-5E57710BE0B7}"/>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12_Disposition personnalisée" userDrawn="1">
  <p:cSld name="12_Disposition personnalisée">
    <p:spTree>
      <p:nvGrpSpPr>
        <p:cNvPr id="1" name="Shape 953"/>
        <p:cNvGrpSpPr/>
        <p:nvPr/>
      </p:nvGrpSpPr>
      <p:grpSpPr>
        <a:xfrm>
          <a:off x="0" y="0"/>
          <a:ext cx="0" cy="0"/>
          <a:chOff x="0" y="0"/>
          <a:chExt cx="0" cy="0"/>
        </a:xfrm>
      </p:grpSpPr>
      <p:pic>
        <p:nvPicPr>
          <p:cNvPr id="954" name="Google Shape;954;p242"/>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955" name="Google Shape;955;p242"/>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956" name="Google Shape;956;p242"/>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957" name="Google Shape;957;p24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58" name="Google Shape;958;p242"/>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59" name="Google Shape;959;p242"/>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60" name="Google Shape;960;p242"/>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1" name="Google Shape;961;p242"/>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62" name="Google Shape;962;p242"/>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3" name="Google Shape;963;p242"/>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F1EB3D44-0CB0-CCF8-00FB-D7418B51BAB8}"/>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15_Disposition personnalisée" userDrawn="1">
  <p:cSld name="15_Disposition personnalisée">
    <p:spTree>
      <p:nvGrpSpPr>
        <p:cNvPr id="1" name="Shape 965"/>
        <p:cNvGrpSpPr/>
        <p:nvPr/>
      </p:nvGrpSpPr>
      <p:grpSpPr>
        <a:xfrm>
          <a:off x="0" y="0"/>
          <a:ext cx="0" cy="0"/>
          <a:chOff x="0" y="0"/>
          <a:chExt cx="0" cy="0"/>
        </a:xfrm>
      </p:grpSpPr>
      <p:pic>
        <p:nvPicPr>
          <p:cNvPr id="966" name="Google Shape;966;p243"/>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967" name="Google Shape;967;p243"/>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968" name="Google Shape;968;p243"/>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pic>
        <p:nvPicPr>
          <p:cNvPr id="969" name="Google Shape;969;p243"/>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970" name="Google Shape;970;p243"/>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971" name="Google Shape;971;p243"/>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1. </a:t>
            </a:r>
            <a:r>
              <a:rPr lang="ar-MA" sz="1600" dirty="0" err="1">
                <a:solidFill>
                  <a:srgbClr val="757575"/>
                </a:solidFill>
                <a:latin typeface="Dosis ExtraBold"/>
                <a:ea typeface="Dosis ExtraBold"/>
                <a:cs typeface="Dosis ExtraBold"/>
                <a:sym typeface="Dosis ExtraBold"/>
              </a:rPr>
              <a:t>Présentation</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du</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972" name="Google Shape;972;p243"/>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973" name="Google Shape;973;p243"/>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Dosis ExtraBold"/>
                <a:ea typeface="Dosis ExtraBold"/>
                <a:cs typeface="Dosis ExtraBold"/>
                <a:sym typeface="Dosis ExtraBold"/>
              </a:rPr>
              <a:t>2. </a:t>
            </a:r>
            <a:r>
              <a:rPr lang="ar-MA" sz="1600" dirty="0" err="1">
                <a:solidFill>
                  <a:srgbClr val="474F71"/>
                </a:solidFill>
                <a:latin typeface="Dosis ExtraBold"/>
                <a:ea typeface="Dosis ExtraBold"/>
                <a:cs typeface="Dosis ExtraBold"/>
                <a:sym typeface="Dosis ExtraBold"/>
              </a:rPr>
              <a:t>Exploitation</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du</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974" name="Google Shape;974;p243"/>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975" name="Google Shape;975;p243"/>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3. </a:t>
            </a:r>
            <a:r>
              <a:rPr lang="ar-MA" sz="1600" dirty="0" err="1">
                <a:solidFill>
                  <a:srgbClr val="757575"/>
                </a:solidFill>
                <a:latin typeface="Dosis ExtraBold"/>
                <a:ea typeface="Dosis ExtraBold"/>
                <a:cs typeface="Dosis ExtraBold"/>
                <a:sym typeface="Dosis ExtraBold"/>
              </a:rPr>
              <a:t>Travail</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sur</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livret</a:t>
            </a:r>
            <a:endParaRPr dirty="0">
              <a:latin typeface="Microsoft Uighur" panose="02000000000000000000" pitchFamily="2" charset="-78"/>
              <a:cs typeface="Microsoft Uighur" panose="02000000000000000000" pitchFamily="2" charset="-78"/>
            </a:endParaRPr>
          </a:p>
        </p:txBody>
      </p:sp>
      <p:sp>
        <p:nvSpPr>
          <p:cNvPr id="976" name="Google Shape;976;p243"/>
          <p:cNvSpPr>
            <a:spLocks noGrp="1"/>
          </p:cNvSpPr>
          <p:nvPr>
            <p:ph type="pic" idx="2"/>
          </p:nvPr>
        </p:nvSpPr>
        <p:spPr>
          <a:xfrm rot="1539327">
            <a:off x="7298796" y="2003629"/>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77" name="Google Shape;977;p243"/>
          <p:cNvSpPr>
            <a:spLocks noGrp="1"/>
          </p:cNvSpPr>
          <p:nvPr>
            <p:ph type="pic" idx="3"/>
          </p:nvPr>
        </p:nvSpPr>
        <p:spPr>
          <a:xfrm rot="1539327">
            <a:off x="7298796" y="3473285"/>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78" name="Google Shape;978;p243"/>
          <p:cNvSpPr>
            <a:spLocks noGrp="1"/>
          </p:cNvSpPr>
          <p:nvPr>
            <p:ph type="pic" idx="4"/>
          </p:nvPr>
        </p:nvSpPr>
        <p:spPr>
          <a:xfrm rot="1539327">
            <a:off x="7298796" y="495811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79" name="Google Shape;979;p243"/>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80" name="Google Shape;980;p243"/>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81" name="Google Shape;981;p243"/>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6C336FC-8DDC-7C49-7B9A-73911A8C62C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513091896"/>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52992547"/>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761392757"/>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34289777"/>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1941728"/>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8190439"/>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1090813"/>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9129473"/>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16731837"/>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2491123"/>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06115420"/>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5580414"/>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237048317"/>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0974164"/>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1190947"/>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5457072"/>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095345"/>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8662640"/>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1096624"/>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3243859"/>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2863366"/>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34659289"/>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31637419"/>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3411604"/>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18544031"/>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06097406"/>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7507590"/>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268996"/>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41482608"/>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6242943"/>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2995627"/>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62411289"/>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65821520"/>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4469089"/>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70120894"/>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1764129"/>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02_Voc_Act_01_Img"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568442845"/>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3048213344"/>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905142928"/>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96"/>
        <p:cNvGrpSpPr/>
        <p:nvPr/>
      </p:nvGrpSpPr>
      <p:grpSpPr>
        <a:xfrm>
          <a:off x="0" y="0"/>
          <a:ext cx="0" cy="0"/>
          <a:chOff x="0" y="0"/>
          <a:chExt cx="0" cy="0"/>
        </a:xfrm>
      </p:grpSpPr>
      <p:sp>
        <p:nvSpPr>
          <p:cNvPr id="97" name="Google Shape;97;p1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3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90F4DF75-09BC-8593-ABEF-271B6790693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586467903"/>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031867422"/>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103"/>
        <p:cNvGrpSpPr/>
        <p:nvPr/>
      </p:nvGrpSpPr>
      <p:grpSpPr>
        <a:xfrm>
          <a:off x="0" y="0"/>
          <a:ext cx="0" cy="0"/>
          <a:chOff x="0" y="0"/>
          <a:chExt cx="0" cy="0"/>
        </a:xfrm>
      </p:grpSpPr>
      <p:sp>
        <p:nvSpPr>
          <p:cNvPr id="104" name="Google Shape;104;p156"/>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56"/>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156C85C-0ECD-CFAA-AC7E-C470667B8C14}"/>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02132868"/>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793241235"/>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111"/>
        <p:cNvGrpSpPr/>
        <p:nvPr/>
      </p:nvGrpSpPr>
      <p:grpSpPr>
        <a:xfrm>
          <a:off x="0" y="0"/>
          <a:ext cx="0" cy="0"/>
          <a:chOff x="0" y="0"/>
          <a:chExt cx="0" cy="0"/>
        </a:xfrm>
      </p:grpSpPr>
      <p:sp>
        <p:nvSpPr>
          <p:cNvPr id="112" name="Google Shape;112;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5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14" name="Google Shape;114;p15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7F2F063-1671-C8E2-F353-50432123C37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32926894"/>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116"/>
        <p:cNvGrpSpPr/>
        <p:nvPr/>
      </p:nvGrpSpPr>
      <p:grpSpPr>
        <a:xfrm>
          <a:off x="0" y="0"/>
          <a:ext cx="0" cy="0"/>
          <a:chOff x="0" y="0"/>
          <a:chExt cx="0" cy="0"/>
        </a:xfrm>
      </p:grpSpPr>
      <p:sp>
        <p:nvSpPr>
          <p:cNvPr id="117" name="Google Shape;117;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59"/>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19" name="Google Shape;119;p159"/>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FE05C8B9-4A1A-EBD6-48A4-0F3D2AC96F8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128852870"/>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121"/>
        <p:cNvGrpSpPr/>
        <p:nvPr/>
      </p:nvGrpSpPr>
      <p:grpSpPr>
        <a:xfrm>
          <a:off x="0" y="0"/>
          <a:ext cx="0" cy="0"/>
          <a:chOff x="0" y="0"/>
          <a:chExt cx="0" cy="0"/>
        </a:xfrm>
      </p:grpSpPr>
      <p:sp>
        <p:nvSpPr>
          <p:cNvPr id="122" name="Google Shape;122;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6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4" name="Google Shape;124;p160"/>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61CF48A-725A-2367-3EE9-B7089A1E28D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659520547"/>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126"/>
        <p:cNvGrpSpPr/>
        <p:nvPr/>
      </p:nvGrpSpPr>
      <p:grpSpPr>
        <a:xfrm>
          <a:off x="0" y="0"/>
          <a:ext cx="0" cy="0"/>
          <a:chOff x="0" y="0"/>
          <a:chExt cx="0" cy="0"/>
        </a:xfrm>
      </p:grpSpPr>
      <p:sp>
        <p:nvSpPr>
          <p:cNvPr id="127" name="Google Shape;127;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9" name="Google Shape;129;p161"/>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3FDD173-5E90-F443-D1BC-DB96DF2A340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34532702"/>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131"/>
        <p:cNvGrpSpPr/>
        <p:nvPr/>
      </p:nvGrpSpPr>
      <p:grpSpPr>
        <a:xfrm>
          <a:off x="0" y="0"/>
          <a:ext cx="0" cy="0"/>
          <a:chOff x="0" y="0"/>
          <a:chExt cx="0" cy="0"/>
        </a:xfrm>
      </p:grpSpPr>
      <p:sp>
        <p:nvSpPr>
          <p:cNvPr id="132" name="Google Shape;132;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62"/>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4" name="Google Shape;134;p162"/>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5" name="Google Shape;135;p162"/>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6" name="Google Shape;136;p162"/>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7" name="Google Shape;137;p162"/>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8" name="Google Shape;138;p162"/>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9" name="Google Shape;139;p162"/>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0" name="Google Shape;140;p162"/>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1" name="Google Shape;141;p162"/>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2" name="Google Shape;142;p162"/>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71D7F28-1181-3658-99BC-1AEFD74AEF87}"/>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938676848"/>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144"/>
        <p:cNvGrpSpPr/>
        <p:nvPr/>
      </p:nvGrpSpPr>
      <p:grpSpPr>
        <a:xfrm>
          <a:off x="0" y="0"/>
          <a:ext cx="0" cy="0"/>
          <a:chOff x="0" y="0"/>
          <a:chExt cx="0" cy="0"/>
        </a:xfrm>
      </p:grpSpPr>
      <p:sp>
        <p:nvSpPr>
          <p:cNvPr id="145" name="Google Shape;145;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16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7" name="Google Shape;147;p16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8" name="Google Shape;148;p16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9" name="Google Shape;149;p16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2DC0114-5F8D-3244-DA08-8F7E87A003D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826393447"/>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151"/>
        <p:cNvGrpSpPr/>
        <p:nvPr/>
      </p:nvGrpSpPr>
      <p:grpSpPr>
        <a:xfrm>
          <a:off x="0" y="0"/>
          <a:ext cx="0" cy="0"/>
          <a:chOff x="0" y="0"/>
          <a:chExt cx="0" cy="0"/>
        </a:xfrm>
      </p:grpSpPr>
      <p:sp>
        <p:nvSpPr>
          <p:cNvPr id="152" name="Google Shape;152;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64"/>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4" name="Google Shape;154;p164"/>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5" name="Google Shape;155;p164"/>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6" name="Google Shape;156;p164"/>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7" name="Google Shape;157;p16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8" name="Google Shape;158;p16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9" name="Google Shape;159;p16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60" name="Google Shape;160;p16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8C86209-0ED4-0A0B-DA19-95B46E9C8D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1844124371"/>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162"/>
        <p:cNvGrpSpPr/>
        <p:nvPr/>
      </p:nvGrpSpPr>
      <p:grpSpPr>
        <a:xfrm>
          <a:off x="0" y="0"/>
          <a:ext cx="0" cy="0"/>
          <a:chOff x="0" y="0"/>
          <a:chExt cx="0" cy="0"/>
        </a:xfrm>
      </p:grpSpPr>
      <p:sp>
        <p:nvSpPr>
          <p:cNvPr id="163" name="Google Shape;163;p16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5"/>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5" name="Google Shape;165;p165"/>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6" name="Google Shape;166;p165"/>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7" name="Google Shape;167;p16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8" name="Google Shape;168;p16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9" name="Google Shape;169;p16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CC9E714-0F73-DECA-08F0-98D069ADD82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88352783"/>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6_Voc_Act_01_4 Vignt+Txt" preserve="1" userDrawn="1">
  <p:cSld name="6_Voc_Act_01_4 Vignt+Txt">
    <p:spTree>
      <p:nvGrpSpPr>
        <p:cNvPr id="1" name="Shape 171"/>
        <p:cNvGrpSpPr/>
        <p:nvPr/>
      </p:nvGrpSpPr>
      <p:grpSpPr>
        <a:xfrm>
          <a:off x="0" y="0"/>
          <a:ext cx="0" cy="0"/>
          <a:chOff x="0" y="0"/>
          <a:chExt cx="0" cy="0"/>
        </a:xfrm>
      </p:grpSpPr>
      <p:sp>
        <p:nvSpPr>
          <p:cNvPr id="172" name="Google Shape;172;p16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66"/>
          <p:cNvSpPr>
            <a:spLocks noGrp="1"/>
          </p:cNvSpPr>
          <p:nvPr>
            <p:ph type="pic" idx="2"/>
          </p:nvPr>
        </p:nvSpPr>
        <p:spPr>
          <a:xfrm>
            <a:off x="1479323"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4" name="Google Shape;174;p166"/>
          <p:cNvSpPr>
            <a:spLocks noGrp="1"/>
          </p:cNvSpPr>
          <p:nvPr>
            <p:ph type="pic" idx="3"/>
          </p:nvPr>
        </p:nvSpPr>
        <p:spPr>
          <a:xfrm>
            <a:off x="3759312"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5" name="Google Shape;175;p166"/>
          <p:cNvSpPr>
            <a:spLocks noGrp="1"/>
          </p:cNvSpPr>
          <p:nvPr>
            <p:ph type="pic" idx="4"/>
          </p:nvPr>
        </p:nvSpPr>
        <p:spPr>
          <a:xfrm>
            <a:off x="6039301"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7" name="Google Shape;177;p166"/>
          <p:cNvSpPr>
            <a:spLocks noGrp="1"/>
          </p:cNvSpPr>
          <p:nvPr>
            <p:ph type="pic" idx="6"/>
          </p:nvPr>
        </p:nvSpPr>
        <p:spPr>
          <a:xfrm>
            <a:off x="1479323"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8" name="Google Shape;178;p166"/>
          <p:cNvSpPr>
            <a:spLocks noGrp="1"/>
          </p:cNvSpPr>
          <p:nvPr>
            <p:ph type="pic" idx="7"/>
          </p:nvPr>
        </p:nvSpPr>
        <p:spPr>
          <a:xfrm>
            <a:off x="3759312"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9" name="Google Shape;179;p166"/>
          <p:cNvSpPr>
            <a:spLocks noGrp="1"/>
          </p:cNvSpPr>
          <p:nvPr>
            <p:ph type="pic" idx="8"/>
          </p:nvPr>
        </p:nvSpPr>
        <p:spPr>
          <a:xfrm>
            <a:off x="6039301"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EB7DB362-4116-CB38-4D3F-C338C437530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620347088"/>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180"/>
        <p:cNvGrpSpPr/>
        <p:nvPr/>
      </p:nvGrpSpPr>
      <p:grpSpPr>
        <a:xfrm>
          <a:off x="0" y="0"/>
          <a:ext cx="0" cy="0"/>
          <a:chOff x="0" y="0"/>
          <a:chExt cx="0" cy="0"/>
        </a:xfrm>
      </p:grpSpPr>
      <p:sp>
        <p:nvSpPr>
          <p:cNvPr id="181" name="Google Shape;181;p16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67"/>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3" name="Google Shape;183;p167"/>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4" name="Google Shape;184;p167"/>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5" name="Google Shape;185;p167"/>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6" name="Google Shape;186;p16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7" name="Google Shape;187;p16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8" name="Google Shape;188;p16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9" name="Google Shape;189;p16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EE90407-67B2-4F8E-4AC8-38F649D3BB7E}"/>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570863358"/>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191"/>
        <p:cNvGrpSpPr/>
        <p:nvPr/>
      </p:nvGrpSpPr>
      <p:grpSpPr>
        <a:xfrm>
          <a:off x="0" y="0"/>
          <a:ext cx="0" cy="0"/>
          <a:chOff x="0" y="0"/>
          <a:chExt cx="0" cy="0"/>
        </a:xfrm>
      </p:grpSpPr>
      <p:sp>
        <p:nvSpPr>
          <p:cNvPr id="192" name="Google Shape;192;p16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68"/>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4" name="Google Shape;194;p168"/>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5" name="Google Shape;195;p168"/>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6" name="Google Shape;196;p168"/>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7" name="Google Shape;197;p16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8" name="Google Shape;198;p16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9" name="Google Shape;199;p16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0" name="Google Shape;200;p16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1" name="Google Shape;201;p168"/>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2" name="Google Shape;202;p16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D70DF00-B60A-511A-1AD9-70E20BEDBB6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391485540"/>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204"/>
        <p:cNvGrpSpPr/>
        <p:nvPr/>
      </p:nvGrpSpPr>
      <p:grpSpPr>
        <a:xfrm>
          <a:off x="0" y="0"/>
          <a:ext cx="0" cy="0"/>
          <a:chOff x="0" y="0"/>
          <a:chExt cx="0" cy="0"/>
        </a:xfrm>
      </p:grpSpPr>
      <p:sp>
        <p:nvSpPr>
          <p:cNvPr id="205" name="Google Shape;205;p16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69"/>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7" name="Google Shape;207;p169"/>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8" name="Google Shape;208;p169"/>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9" name="Google Shape;209;p169"/>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0" name="Google Shape;210;p169"/>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AFE20CC-FA40-72F7-6FC4-A9DE7C054541}"/>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468069834"/>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170"/>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5" name="Google Shape;215;p170"/>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6" name="Google Shape;216;p170"/>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7" name="Google Shape;217;p170"/>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8" name="Google Shape;218;p170"/>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9" name="Google Shape;219;p17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0" name="Google Shape;220;p17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1" name="Google Shape;221;p17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2" name="Google Shape;222;p17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3" name="Google Shape;223;p17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36045365"/>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225"/>
        <p:cNvGrpSpPr/>
        <p:nvPr/>
      </p:nvGrpSpPr>
      <p:grpSpPr>
        <a:xfrm>
          <a:off x="0" y="0"/>
          <a:ext cx="0" cy="0"/>
          <a:chOff x="0" y="0"/>
          <a:chExt cx="0" cy="0"/>
        </a:xfrm>
      </p:grpSpPr>
      <p:sp>
        <p:nvSpPr>
          <p:cNvPr id="226" name="Google Shape;226;p17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17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8" name="Google Shape;228;p17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9" name="Google Shape;229;p17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0" name="Google Shape;230;p17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1" name="Google Shape;231;p17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2" name="Google Shape;232;p171"/>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3" name="Google Shape;233;p171"/>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4" name="Google Shape;234;p171"/>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5" name="Google Shape;235;p171"/>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9AEE779-C0A9-C4EC-8ABD-F74EB10422B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01614262"/>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237"/>
        <p:cNvGrpSpPr/>
        <p:nvPr/>
      </p:nvGrpSpPr>
      <p:grpSpPr>
        <a:xfrm>
          <a:off x="0" y="0"/>
          <a:ext cx="0" cy="0"/>
          <a:chOff x="0" y="0"/>
          <a:chExt cx="0" cy="0"/>
        </a:xfrm>
      </p:grpSpPr>
      <p:sp>
        <p:nvSpPr>
          <p:cNvPr id="238" name="Google Shape;238;p17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9" name="Google Shape;239;p172"/>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0" name="Google Shape;240;p172"/>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1" name="Google Shape;241;p172"/>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2" name="Google Shape;242;p172"/>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3" name="Google Shape;243;p172"/>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4" name="Google Shape;244;p172"/>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5" name="Google Shape;245;p172"/>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6" name="Google Shape;246;p172"/>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7" name="Google Shape;247;p172"/>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C5E47B4-E2C7-70AC-FA53-9EC2F25A450A}"/>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49306231"/>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249"/>
        <p:cNvGrpSpPr/>
        <p:nvPr/>
      </p:nvGrpSpPr>
      <p:grpSpPr>
        <a:xfrm>
          <a:off x="0" y="0"/>
          <a:ext cx="0" cy="0"/>
          <a:chOff x="0" y="0"/>
          <a:chExt cx="0" cy="0"/>
        </a:xfrm>
      </p:grpSpPr>
      <p:sp>
        <p:nvSpPr>
          <p:cNvPr id="250" name="Google Shape;250;p17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173"/>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2" name="Google Shape;252;p173"/>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3" name="Google Shape;253;p173"/>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4" name="Google Shape;254;p173"/>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5" name="Google Shape;255;p173"/>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6" name="Google Shape;256;p17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7" name="Google Shape;257;p17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8" name="Google Shape;258;p17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9" name="Google Shape;259;p17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0" name="Google Shape;260;p17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1" name="Google Shape;261;p173"/>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2" name="Google Shape;262;p173"/>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3" name="Google Shape;263;p173"/>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4" name="Google Shape;264;p173"/>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5" name="Google Shape;265;p17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6" name="Google Shape;266;p17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7" name="Google Shape;267;p17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8" name="Google Shape;268;p17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CC6F57A-876C-D913-D287-EB29306155C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26492159"/>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270"/>
        <p:cNvGrpSpPr/>
        <p:nvPr/>
      </p:nvGrpSpPr>
      <p:grpSpPr>
        <a:xfrm>
          <a:off x="0" y="0"/>
          <a:ext cx="0" cy="0"/>
          <a:chOff x="0" y="0"/>
          <a:chExt cx="0" cy="0"/>
        </a:xfrm>
      </p:grpSpPr>
      <p:sp>
        <p:nvSpPr>
          <p:cNvPr id="271" name="Google Shape;271;p17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174"/>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C8165FC-D6D0-6263-8957-54C8619024E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83485485"/>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274"/>
        <p:cNvGrpSpPr/>
        <p:nvPr/>
      </p:nvGrpSpPr>
      <p:grpSpPr>
        <a:xfrm>
          <a:off x="0" y="0"/>
          <a:ext cx="0" cy="0"/>
          <a:chOff x="0" y="0"/>
          <a:chExt cx="0" cy="0"/>
        </a:xfrm>
      </p:grpSpPr>
      <p:pic>
        <p:nvPicPr>
          <p:cNvPr id="275" name="Google Shape;275;p17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276" name="Google Shape;276;p17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277" name="Google Shape;277;p17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278" name="Google Shape;278;p17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9" name="Google Shape;279;p17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0" name="Google Shape;280;p175"/>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1" name="Google Shape;281;p17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2" name="Google Shape;282;p175"/>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3" name="Google Shape;283;p17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4" name="Google Shape;284;p175"/>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35F41E4-E11D-8B4D-0ECB-852CFCED98C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99429315"/>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1101081459"/>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7840189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B0604020202020204"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51944950"/>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14291955"/>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14421278"/>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09107902"/>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530788470"/>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00090792"/>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779022467"/>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24388637"/>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3366362686"/>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934687204"/>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90719959"/>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19368855"/>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26846292"/>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42539948"/>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733625239"/>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47199212"/>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701821018"/>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486894810"/>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346489920"/>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319203830"/>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42300878"/>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497813019"/>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81976172"/>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027771073"/>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599046906"/>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47152230"/>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011335436"/>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09963643"/>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85715837"/>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93354251"/>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41483207"/>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81444981"/>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8972570"/>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98928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437501385"/>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65397157"/>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6577387"/>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266698275"/>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4234387908"/>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8393363"/>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1805621"/>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769665"/>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4755796"/>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378657"/>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89695347"/>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20832"/>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85509830"/>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996263652"/>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11209388"/>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3364807"/>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34B1C6-A916-D409-24A3-96AC31699D81}"/>
              </a:ext>
            </a:extLst>
          </p:cNvPr>
          <p:cNvSpPr>
            <a:spLocks noGrp="1"/>
          </p:cNvSpPr>
          <p:nvPr>
            <p:ph type="title"/>
          </p:nvPr>
        </p:nvSpPr>
        <p:spPr/>
        <p:txBody>
          <a:bodyPr>
            <a:normAutofit/>
          </a:bodyPr>
          <a:lstStyle>
            <a:lvl1pPr>
              <a:defRPr sz="2400" b="1">
                <a:solidFill>
                  <a:schemeClr val="bg1">
                    <a:lumMod val="50000"/>
                  </a:schemeClr>
                </a:solidFill>
              </a:defRPr>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B0695636-D5CE-B2F6-FE5C-0B582CD54B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4">
            <a:extLst>
              <a:ext uri="{FF2B5EF4-FFF2-40B4-BE49-F238E27FC236}">
                <a16:creationId xmlns:a16="http://schemas.microsoft.com/office/drawing/2014/main" id="{F4857FD7-4547-9717-3A3D-1740DF8E7536}"/>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72386467"/>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14394323"/>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70013691"/>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294181"/>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222665"/>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75508537"/>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7967083"/>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8076628"/>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3324066"/>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2382659"/>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3112533"/>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5258532"/>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22703508"/>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57639201"/>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477594"/>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l" rtl="0">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0861928"/>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5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7" name="Google Shape;397;p187"/>
          <p:cNvSpPr>
            <a:spLocks noGrp="1" noChangeAspect="1"/>
          </p:cNvSpPr>
          <p:nvPr>
            <p:ph type="pic" idx="9"/>
          </p:nvPr>
        </p:nvSpPr>
        <p:spPr>
          <a:xfrm>
            <a:off x="1186513"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398" name="Google Shape;398;p187"/>
          <p:cNvSpPr>
            <a:spLocks noGrp="1" noChangeAspect="1"/>
          </p:cNvSpPr>
          <p:nvPr>
            <p:ph type="pic" idx="13"/>
          </p:nvPr>
        </p:nvSpPr>
        <p:spPr>
          <a:xfrm>
            <a:off x="4792249"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70AD54B5-BB7C-E473-2CB8-CFA8C01EC78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2112657"/>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1997737"/>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31958314"/>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66744247"/>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57753915"/>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7546140"/>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199020"/>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4550111"/>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59110289"/>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54349872"/>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21365117"/>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80839104"/>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8668319"/>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02620420"/>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45461913"/>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4920859"/>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29883187"/>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7845492"/>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0681861"/>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821352608"/>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11/01/2026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44628881"/>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189093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187689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1875163"/>
            <a:ext cx="1980000" cy="1980000"/>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187829" y="4245472"/>
            <a:ext cx="1980000" cy="1980000"/>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697661" y="4245472"/>
            <a:ext cx="1980000" cy="1980000"/>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207495" y="4245472"/>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94045365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298821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297417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2972443"/>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72659377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ect">
            <a:avLst/>
          </a:prstGeom>
          <a:ln>
            <a:noFill/>
          </a:ln>
        </p:spPr>
        <p:txBody>
          <a:bodyPr/>
          <a:lstStyle/>
          <a:p>
            <a:endParaRPr lang="fr-MA" dirty="0"/>
          </a:p>
        </p:txBody>
      </p:sp>
      <p:sp>
        <p:nvSpPr>
          <p:cNvPr id="3" name="Espace réservé pour une image  16">
            <a:extLst>
              <a:ext uri="{FF2B5EF4-FFF2-40B4-BE49-F238E27FC236}">
                <a16:creationId xmlns:a16="http://schemas.microsoft.com/office/drawing/2014/main" id="{A7203B50-09EE-EA2F-6AE5-A47FDC20346F}"/>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041898499"/>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ect">
            <a:avLst/>
          </a:prstGeom>
        </p:spPr>
        <p:txBody>
          <a:bodyPr/>
          <a:lstStyle/>
          <a:p>
            <a:endParaRPr lang="fr-MA" dirty="0"/>
          </a:p>
        </p:txBody>
      </p:sp>
      <p:sp>
        <p:nvSpPr>
          <p:cNvPr id="3" name="Rectangle 2">
            <a:extLst>
              <a:ext uri="{FF2B5EF4-FFF2-40B4-BE49-F238E27FC236}">
                <a16:creationId xmlns:a16="http://schemas.microsoft.com/office/drawing/2014/main" id="{32DAD2D7-8A68-1076-651E-A339BE1933D5}"/>
              </a:ext>
            </a:extLst>
          </p:cNvPr>
          <p:cNvSpPr/>
          <p:nvPr userDrawn="1"/>
        </p:nvSpPr>
        <p:spPr>
          <a:xfrm>
            <a:off x="4004841" y="5972537"/>
            <a:ext cx="914400"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pour une image  16">
            <a:extLst>
              <a:ext uri="{FF2B5EF4-FFF2-40B4-BE49-F238E27FC236}">
                <a16:creationId xmlns:a16="http://schemas.microsoft.com/office/drawing/2014/main" id="{F39A88EB-4765-4DB3-C0FE-34C6D846856D}"/>
              </a:ext>
            </a:extLst>
          </p:cNvPr>
          <p:cNvSpPr>
            <a:spLocks noGrp="1" noChangeAspect="1"/>
          </p:cNvSpPr>
          <p:nvPr>
            <p:ph type="pic" sz="quarter" idx="18"/>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874667038"/>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06FC3CB0-341D-AA4D-412F-89F8A233B1F3}"/>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078211783"/>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5" name="Espace réservé pour une image  16">
            <a:extLst>
              <a:ext uri="{FF2B5EF4-FFF2-40B4-BE49-F238E27FC236}">
                <a16:creationId xmlns:a16="http://schemas.microsoft.com/office/drawing/2014/main" id="{6FA48B46-136A-CAB7-177B-945DFF24572B}"/>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534413548"/>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FA25EB-9F6A-FE10-E81D-7E957E8505BA}"/>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571915707"/>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773107692"/>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A40DC6-6DB2-347F-2BCA-A0E57FBC2433}"/>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B85AD467-1D5A-6286-4EDA-C6BD6A6A8A98}"/>
              </a:ext>
            </a:extLst>
          </p:cNvPr>
          <p:cNvSpPr>
            <a:spLocks noGrp="1"/>
          </p:cNvSpPr>
          <p:nvPr>
            <p:ph type="pic" sz="quarter" idx="10"/>
          </p:nvPr>
        </p:nvSpPr>
        <p:spPr>
          <a:xfrm>
            <a:off x="792000" y="2160000"/>
            <a:ext cx="7560000" cy="3960000"/>
          </a:xfrm>
          <a:prstGeom prst="rect">
            <a:avLst/>
          </a:prstGeom>
        </p:spPr>
        <p:txBody>
          <a:bodyPr/>
          <a:lstStyle/>
          <a:p>
            <a:endParaRPr lang="fr-FR"/>
          </a:p>
        </p:txBody>
      </p:sp>
    </p:spTree>
    <p:extLst>
      <p:ext uri="{BB962C8B-B14F-4D97-AF65-F5344CB8AC3E}">
        <p14:creationId xmlns:p14="http://schemas.microsoft.com/office/powerpoint/2010/main" val="290007015"/>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4C3D762-8249-70EC-B296-3DF67F7E6D5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238733232"/>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userDrawn="1">
  <p:cSld name="3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45969758"/>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71633974"/>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10759188"/>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072459094"/>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908794957"/>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8789396"/>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1152159994"/>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98758881"/>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113674905"/>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957931917"/>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81217982"/>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22553086"/>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922150609"/>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5081794"/>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71183494"/>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660180735"/>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0664442"/>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795871393"/>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userDrawn="1">
  <p:cSld name="1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236414884"/>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26" Type="http://schemas.openxmlformats.org/officeDocument/2006/relationships/image" Target="../media/image6.jpg"/><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5" Type="http://schemas.openxmlformats.org/officeDocument/2006/relationships/theme" Target="../theme/theme2.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slideLayout" Target="../slideLayouts/slideLayout37.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theme" Target="../theme/theme3.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image" Target="../media/image1.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slideLayout" Target="../slideLayouts/slideLayout67.xml"/><Relationship Id="rId26" Type="http://schemas.openxmlformats.org/officeDocument/2006/relationships/image" Target="../media/image13.bin"/><Relationship Id="rId3" Type="http://schemas.openxmlformats.org/officeDocument/2006/relationships/slideLayout" Target="../slideLayouts/slideLayout52.xml"/><Relationship Id="rId21" Type="http://schemas.openxmlformats.org/officeDocument/2006/relationships/slideLayout" Target="../slideLayouts/slideLayout70.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5" Type="http://schemas.openxmlformats.org/officeDocument/2006/relationships/theme" Target="../theme/theme4.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slideLayout" Target="../slideLayouts/slideLayout69.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24" Type="http://schemas.openxmlformats.org/officeDocument/2006/relationships/slideLayout" Target="../slideLayouts/slideLayout73.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23" Type="http://schemas.openxmlformats.org/officeDocument/2006/relationships/slideLayout" Target="../slideLayouts/slideLayout72.xml"/><Relationship Id="rId10" Type="http://schemas.openxmlformats.org/officeDocument/2006/relationships/slideLayout" Target="../slideLayouts/slideLayout59.xml"/><Relationship Id="rId19" Type="http://schemas.openxmlformats.org/officeDocument/2006/relationships/slideLayout" Target="../slideLayouts/slideLayout68.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 Id="rId22" Type="http://schemas.openxmlformats.org/officeDocument/2006/relationships/slideLayout" Target="../slideLayouts/slideLayout71.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75.xml"/><Relationship Id="rId1" Type="http://schemas.openxmlformats.org/officeDocument/2006/relationships/slideLayout" Target="../slideLayouts/slideLayout7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3" Type="http://schemas.openxmlformats.org/officeDocument/2006/relationships/slideLayout" Target="../slideLayouts/slideLayout78.xml"/><Relationship Id="rId21" Type="http://schemas.openxmlformats.org/officeDocument/2006/relationships/slideLayout" Target="../slideLayouts/slideLayout96.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image" Target="../media/image6.jpg"/><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theme" Target="../theme/theme6.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18" Type="http://schemas.openxmlformats.org/officeDocument/2006/relationships/slideLayout" Target="../slideLayouts/slideLayout115.xml"/><Relationship Id="rId3" Type="http://schemas.openxmlformats.org/officeDocument/2006/relationships/slideLayout" Target="../slideLayouts/slideLayout100.xml"/><Relationship Id="rId21" Type="http://schemas.openxmlformats.org/officeDocument/2006/relationships/slideLayout" Target="../slideLayouts/slideLayout118.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slideLayout" Target="../slideLayouts/slideLayout114.xml"/><Relationship Id="rId2" Type="http://schemas.openxmlformats.org/officeDocument/2006/relationships/slideLayout" Target="../slideLayouts/slideLayout99.xml"/><Relationship Id="rId16" Type="http://schemas.openxmlformats.org/officeDocument/2006/relationships/slideLayout" Target="../slideLayouts/slideLayout113.xml"/><Relationship Id="rId20" Type="http://schemas.openxmlformats.org/officeDocument/2006/relationships/slideLayout" Target="../slideLayouts/slideLayout117.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24" Type="http://schemas.openxmlformats.org/officeDocument/2006/relationships/image" Target="../media/image13.bin"/><Relationship Id="rId5" Type="http://schemas.openxmlformats.org/officeDocument/2006/relationships/slideLayout" Target="../slideLayouts/slideLayout102.xml"/><Relationship Id="rId15" Type="http://schemas.openxmlformats.org/officeDocument/2006/relationships/slideLayout" Target="../slideLayouts/slideLayout112.xml"/><Relationship Id="rId23" Type="http://schemas.openxmlformats.org/officeDocument/2006/relationships/theme" Target="../theme/theme7.xml"/><Relationship Id="rId10" Type="http://schemas.openxmlformats.org/officeDocument/2006/relationships/slideLayout" Target="../slideLayouts/slideLayout107.xml"/><Relationship Id="rId19" Type="http://schemas.openxmlformats.org/officeDocument/2006/relationships/slideLayout" Target="../slideLayouts/slideLayout116.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 Id="rId22" Type="http://schemas.openxmlformats.org/officeDocument/2006/relationships/slideLayout" Target="../slideLayouts/slideLayout11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slideLayout" Target="../slideLayouts/slideLayout132.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12" Type="http://schemas.openxmlformats.org/officeDocument/2006/relationships/slideLayout" Target="../slideLayouts/slideLayout131.xml"/><Relationship Id="rId17" Type="http://schemas.openxmlformats.org/officeDocument/2006/relationships/image" Target="../media/image16.jpg"/><Relationship Id="rId2" Type="http://schemas.openxmlformats.org/officeDocument/2006/relationships/slideLayout" Target="../slideLayouts/slideLayout121.xml"/><Relationship Id="rId16" Type="http://schemas.openxmlformats.org/officeDocument/2006/relationships/theme" Target="../theme/theme8.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5" Type="http://schemas.openxmlformats.org/officeDocument/2006/relationships/slideLayout" Target="../slideLayouts/slideLayout124.xml"/><Relationship Id="rId15" Type="http://schemas.openxmlformats.org/officeDocument/2006/relationships/slideLayout" Target="../slideLayouts/slideLayout134.xml"/><Relationship Id="rId10" Type="http://schemas.openxmlformats.org/officeDocument/2006/relationships/slideLayout" Target="../slideLayouts/slideLayout129.xml"/><Relationship Id="rId4" Type="http://schemas.openxmlformats.org/officeDocument/2006/relationships/slideLayout" Target="../slideLayouts/slideLayout123.xml"/><Relationship Id="rId9" Type="http://schemas.openxmlformats.org/officeDocument/2006/relationships/slideLayout" Target="../slideLayouts/slideLayout128.xml"/><Relationship Id="rId14" Type="http://schemas.openxmlformats.org/officeDocument/2006/relationships/slideLayout" Target="../slideLayouts/slideLayout13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42.xml"/><Relationship Id="rId13" Type="http://schemas.openxmlformats.org/officeDocument/2006/relationships/slideLayout" Target="../slideLayouts/slideLayout147.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slideLayout" Target="../slideLayouts/slideLayout146.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5" Type="http://schemas.openxmlformats.org/officeDocument/2006/relationships/image" Target="../media/image1.jpg"/><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5.xml"/><Relationship Id="rId13" Type="http://schemas.openxmlformats.org/officeDocument/2006/relationships/slideLayout" Target="../slideLayouts/slideLayout160.xml"/><Relationship Id="rId18" Type="http://schemas.openxmlformats.org/officeDocument/2006/relationships/slideLayout" Target="../slideLayouts/slideLayout165.xml"/><Relationship Id="rId3" Type="http://schemas.openxmlformats.org/officeDocument/2006/relationships/slideLayout" Target="../slideLayouts/slideLayout150.xml"/><Relationship Id="rId21" Type="http://schemas.openxmlformats.org/officeDocument/2006/relationships/image" Target="../media/image13.bin"/><Relationship Id="rId7" Type="http://schemas.openxmlformats.org/officeDocument/2006/relationships/slideLayout" Target="../slideLayouts/slideLayout154.xml"/><Relationship Id="rId12" Type="http://schemas.openxmlformats.org/officeDocument/2006/relationships/slideLayout" Target="../slideLayouts/slideLayout159.xml"/><Relationship Id="rId17" Type="http://schemas.openxmlformats.org/officeDocument/2006/relationships/slideLayout" Target="../slideLayouts/slideLayout164.xml"/><Relationship Id="rId2" Type="http://schemas.openxmlformats.org/officeDocument/2006/relationships/slideLayout" Target="../slideLayouts/slideLayout149.xml"/><Relationship Id="rId16" Type="http://schemas.openxmlformats.org/officeDocument/2006/relationships/slideLayout" Target="../slideLayouts/slideLayout163.xml"/><Relationship Id="rId20" Type="http://schemas.openxmlformats.org/officeDocument/2006/relationships/theme" Target="../theme/theme10.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5" Type="http://schemas.openxmlformats.org/officeDocument/2006/relationships/slideLayout" Target="../slideLayouts/slideLayout152.xml"/><Relationship Id="rId15" Type="http://schemas.openxmlformats.org/officeDocument/2006/relationships/slideLayout" Target="../slideLayouts/slideLayout162.xml"/><Relationship Id="rId10" Type="http://schemas.openxmlformats.org/officeDocument/2006/relationships/slideLayout" Target="../slideLayouts/slideLayout157.xml"/><Relationship Id="rId19" Type="http://schemas.openxmlformats.org/officeDocument/2006/relationships/slideLayout" Target="../slideLayouts/slideLayout166.xml"/><Relationship Id="rId4" Type="http://schemas.openxmlformats.org/officeDocument/2006/relationships/slideLayout" Target="../slideLayouts/slideLayout151.xml"/><Relationship Id="rId9" Type="http://schemas.openxmlformats.org/officeDocument/2006/relationships/slideLayout" Target="../slideLayouts/slideLayout156.xml"/><Relationship Id="rId14" Type="http://schemas.openxmlformats.org/officeDocument/2006/relationships/slideLayout" Target="../slideLayouts/slideLayout161.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74.xml"/><Relationship Id="rId13" Type="http://schemas.openxmlformats.org/officeDocument/2006/relationships/slideLayout" Target="../slideLayouts/slideLayout179.xml"/><Relationship Id="rId18" Type="http://schemas.openxmlformats.org/officeDocument/2006/relationships/theme" Target="../theme/theme11.xml"/><Relationship Id="rId3" Type="http://schemas.openxmlformats.org/officeDocument/2006/relationships/slideLayout" Target="../slideLayouts/slideLayout169.xml"/><Relationship Id="rId7" Type="http://schemas.openxmlformats.org/officeDocument/2006/relationships/slideLayout" Target="../slideLayouts/slideLayout173.xml"/><Relationship Id="rId12" Type="http://schemas.openxmlformats.org/officeDocument/2006/relationships/slideLayout" Target="../slideLayouts/slideLayout178.xml"/><Relationship Id="rId17" Type="http://schemas.openxmlformats.org/officeDocument/2006/relationships/slideLayout" Target="../slideLayouts/slideLayout183.xml"/><Relationship Id="rId2" Type="http://schemas.openxmlformats.org/officeDocument/2006/relationships/slideLayout" Target="../slideLayouts/slideLayout168.xml"/><Relationship Id="rId16" Type="http://schemas.openxmlformats.org/officeDocument/2006/relationships/slideLayout" Target="../slideLayouts/slideLayout182.xml"/><Relationship Id="rId1" Type="http://schemas.openxmlformats.org/officeDocument/2006/relationships/slideLayout" Target="../slideLayouts/slideLayout167.xml"/><Relationship Id="rId6" Type="http://schemas.openxmlformats.org/officeDocument/2006/relationships/slideLayout" Target="../slideLayouts/slideLayout172.xml"/><Relationship Id="rId11" Type="http://schemas.openxmlformats.org/officeDocument/2006/relationships/slideLayout" Target="../slideLayouts/slideLayout177.xml"/><Relationship Id="rId5" Type="http://schemas.openxmlformats.org/officeDocument/2006/relationships/slideLayout" Target="../slideLayouts/slideLayout171.xml"/><Relationship Id="rId15" Type="http://schemas.openxmlformats.org/officeDocument/2006/relationships/slideLayout" Target="../slideLayouts/slideLayout181.xml"/><Relationship Id="rId10" Type="http://schemas.openxmlformats.org/officeDocument/2006/relationships/slideLayout" Target="../slideLayouts/slideLayout176.xml"/><Relationship Id="rId19" Type="http://schemas.openxmlformats.org/officeDocument/2006/relationships/image" Target="../media/image13.bin"/><Relationship Id="rId4" Type="http://schemas.openxmlformats.org/officeDocument/2006/relationships/slideLayout" Target="../slideLayouts/slideLayout170.xml"/><Relationship Id="rId9" Type="http://schemas.openxmlformats.org/officeDocument/2006/relationships/slideLayout" Target="../slideLayouts/slideLayout175.xml"/><Relationship Id="rId14" Type="http://schemas.openxmlformats.org/officeDocument/2006/relationships/slideLayout" Target="../slideLayouts/slideLayout180.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186.xml"/><Relationship Id="rId2" Type="http://schemas.openxmlformats.org/officeDocument/2006/relationships/slideLayout" Target="../slideLayouts/slideLayout185.xml"/><Relationship Id="rId1" Type="http://schemas.openxmlformats.org/officeDocument/2006/relationships/slideLayout" Target="../slideLayouts/slideLayout184.xml"/><Relationship Id="rId4"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94.xml"/><Relationship Id="rId13" Type="http://schemas.openxmlformats.org/officeDocument/2006/relationships/theme" Target="../theme/theme13.xml"/><Relationship Id="rId3" Type="http://schemas.openxmlformats.org/officeDocument/2006/relationships/slideLayout" Target="../slideLayouts/slideLayout189.xml"/><Relationship Id="rId7" Type="http://schemas.openxmlformats.org/officeDocument/2006/relationships/slideLayout" Target="../slideLayouts/slideLayout193.xml"/><Relationship Id="rId12" Type="http://schemas.openxmlformats.org/officeDocument/2006/relationships/slideLayout" Target="../slideLayouts/slideLayout198.xml"/><Relationship Id="rId2" Type="http://schemas.openxmlformats.org/officeDocument/2006/relationships/slideLayout" Target="../slideLayouts/slideLayout188.xml"/><Relationship Id="rId1" Type="http://schemas.openxmlformats.org/officeDocument/2006/relationships/slideLayout" Target="../slideLayouts/slideLayout187.xml"/><Relationship Id="rId6" Type="http://schemas.openxmlformats.org/officeDocument/2006/relationships/slideLayout" Target="../slideLayouts/slideLayout192.xml"/><Relationship Id="rId11" Type="http://schemas.openxmlformats.org/officeDocument/2006/relationships/slideLayout" Target="../slideLayouts/slideLayout197.xml"/><Relationship Id="rId5" Type="http://schemas.openxmlformats.org/officeDocument/2006/relationships/slideLayout" Target="../slideLayouts/slideLayout191.xml"/><Relationship Id="rId10" Type="http://schemas.openxmlformats.org/officeDocument/2006/relationships/slideLayout" Target="../slideLayouts/slideLayout196.xml"/><Relationship Id="rId4" Type="http://schemas.openxmlformats.org/officeDocument/2006/relationships/slideLayout" Target="../slideLayouts/slideLayout190.xml"/><Relationship Id="rId9" Type="http://schemas.openxmlformats.org/officeDocument/2006/relationships/slideLayout" Target="../slideLayouts/slideLayout195.xml"/><Relationship Id="rId14" Type="http://schemas.openxmlformats.org/officeDocument/2006/relationships/image" Target="../media/image6.jpg"/></Relationships>
</file>

<file path=ppt/slideMasters/_rels/slideMaster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theme" Target="../theme/theme14.xml"/><Relationship Id="rId1" Type="http://schemas.openxmlformats.org/officeDocument/2006/relationships/slideLayout" Target="../slideLayouts/slideLayout199.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07.xml"/><Relationship Id="rId13" Type="http://schemas.openxmlformats.org/officeDocument/2006/relationships/slideLayout" Target="../slideLayouts/slideLayout212.xml"/><Relationship Id="rId18" Type="http://schemas.openxmlformats.org/officeDocument/2006/relationships/image" Target="../media/image16.jpg"/><Relationship Id="rId3" Type="http://schemas.openxmlformats.org/officeDocument/2006/relationships/slideLayout" Target="../slideLayouts/slideLayout202.xml"/><Relationship Id="rId7" Type="http://schemas.openxmlformats.org/officeDocument/2006/relationships/slideLayout" Target="../slideLayouts/slideLayout206.xml"/><Relationship Id="rId12" Type="http://schemas.openxmlformats.org/officeDocument/2006/relationships/slideLayout" Target="../slideLayouts/slideLayout211.xml"/><Relationship Id="rId17" Type="http://schemas.openxmlformats.org/officeDocument/2006/relationships/theme" Target="../theme/theme15.xml"/><Relationship Id="rId2" Type="http://schemas.openxmlformats.org/officeDocument/2006/relationships/slideLayout" Target="../slideLayouts/slideLayout201.xml"/><Relationship Id="rId16" Type="http://schemas.openxmlformats.org/officeDocument/2006/relationships/slideLayout" Target="../slideLayouts/slideLayout215.xml"/><Relationship Id="rId1" Type="http://schemas.openxmlformats.org/officeDocument/2006/relationships/slideLayout" Target="../slideLayouts/slideLayout200.xml"/><Relationship Id="rId6" Type="http://schemas.openxmlformats.org/officeDocument/2006/relationships/slideLayout" Target="../slideLayouts/slideLayout205.xml"/><Relationship Id="rId11" Type="http://schemas.openxmlformats.org/officeDocument/2006/relationships/slideLayout" Target="../slideLayouts/slideLayout210.xml"/><Relationship Id="rId5" Type="http://schemas.openxmlformats.org/officeDocument/2006/relationships/slideLayout" Target="../slideLayouts/slideLayout204.xml"/><Relationship Id="rId15" Type="http://schemas.openxmlformats.org/officeDocument/2006/relationships/slideLayout" Target="../slideLayouts/slideLayout214.xml"/><Relationship Id="rId10" Type="http://schemas.openxmlformats.org/officeDocument/2006/relationships/slideLayout" Target="../slideLayouts/slideLayout209.xml"/><Relationship Id="rId4" Type="http://schemas.openxmlformats.org/officeDocument/2006/relationships/slideLayout" Target="../slideLayouts/slideLayout203.xml"/><Relationship Id="rId9" Type="http://schemas.openxmlformats.org/officeDocument/2006/relationships/slideLayout" Target="../slideLayouts/slideLayout208.xml"/><Relationship Id="rId14" Type="http://schemas.openxmlformats.org/officeDocument/2006/relationships/slideLayout" Target="../slideLayouts/slideLayout2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3713939"/>
      </p:ext>
    </p:extLst>
  </p:cSld>
  <p:clrMap bg1="lt1" tx1="dk1" bg2="lt2" tx2="dk2" accent1="accent1" accent2="accent2" accent3="accent3" accent4="accent4" accent5="accent5" accent6="accent6" hlink="hlink" folHlink="folHlink"/>
  <p:sldLayoutIdLst>
    <p:sldLayoutId id="2147483768" r:id="rId1"/>
    <p:sldLayoutId id="2147483859" r:id="rId2"/>
    <p:sldLayoutId id="2147483769" r:id="rId3"/>
    <p:sldLayoutId id="2147483770" r:id="rId4"/>
    <p:sldLayoutId id="2147483778" r:id="rId5"/>
    <p:sldLayoutId id="2147483785" r:id="rId6"/>
    <p:sldLayoutId id="2147483786" r:id="rId7"/>
    <p:sldLayoutId id="2147483771" r:id="rId8"/>
    <p:sldLayoutId id="2147483772" r:id="rId9"/>
    <p:sldLayoutId id="2147483773" r:id="rId10"/>
    <p:sldLayoutId id="2147483774" r:id="rId11"/>
    <p:sldLayoutId id="2147483775" r:id="rId12"/>
    <p:sldLayoutId id="2147483942"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26">
            <a:lum/>
          </a:blip>
          <a:srcRect/>
          <a:stretch>
            <a:fillRect/>
          </a:stretch>
        </a:blipFill>
        <a:effectLst/>
      </p:bgPr>
    </p:bg>
    <p:spTree>
      <p:nvGrpSpPr>
        <p:cNvPr id="1" name="Shape 772"/>
        <p:cNvGrpSpPr/>
        <p:nvPr/>
      </p:nvGrpSpPr>
      <p:grpSpPr>
        <a:xfrm>
          <a:off x="0" y="0"/>
          <a:ext cx="0" cy="0"/>
          <a:chOff x="0" y="0"/>
          <a:chExt cx="0" cy="0"/>
        </a:xfrm>
      </p:grpSpPr>
      <p:sp>
        <p:nvSpPr>
          <p:cNvPr id="773" name="Google Shape;773;p14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 bg1="lt1" tx1="dk1" bg2="dk2" tx2="lt2" accent1="accent1" accent2="accent2" accent3="accent3" accent4="accent4" accent5="accent5" accent6="accent6" hlink="hlink" folHlink="folHlink"/>
  <p:sldLayoutIdLst>
    <p:sldLayoutId id="2147483742" r:id="rId1"/>
    <p:sldLayoutId id="2147483743" r:id="rId2"/>
    <p:sldLayoutId id="2147483791" r:id="rId3"/>
    <p:sldLayoutId id="2147483744" r:id="rId4"/>
    <p:sldLayoutId id="2147483745" r:id="rId5"/>
    <p:sldLayoutId id="2147483746" r:id="rId6"/>
    <p:sldLayoutId id="2147483747" r:id="rId7"/>
    <p:sldLayoutId id="2147483748" r:id="rId8"/>
    <p:sldLayoutId id="2147483749" r:id="rId9"/>
    <p:sldLayoutId id="2147483789" r:id="rId10"/>
    <p:sldLayoutId id="2147483750" r:id="rId11"/>
    <p:sldLayoutId id="2147483751" r:id="rId12"/>
    <p:sldLayoutId id="2147483753" r:id="rId13"/>
    <p:sldLayoutId id="2147483754" r:id="rId14"/>
    <p:sldLayoutId id="2147483755" r:id="rId15"/>
    <p:sldLayoutId id="2147483756" r:id="rId16"/>
    <p:sldLayoutId id="2147483757" r:id="rId17"/>
    <p:sldLayoutId id="2147483758" r:id="rId18"/>
    <p:sldLayoutId id="2147483759" r:id="rId19"/>
    <p:sldLayoutId id="2147483760" r:id="rId20"/>
    <p:sldLayoutId id="2147483761" r:id="rId21"/>
    <p:sldLayoutId id="2147483762" r:id="rId22"/>
    <p:sldLayoutId id="2147483763" r:id="rId23"/>
    <p:sldLayoutId id="2147483926" r:id="rId24"/>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563622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0159322"/>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927"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 id="2147483825" r:id="rId20"/>
    <p:sldLayoutId id="2147483826" r:id="rId21"/>
    <p:sldLayoutId id="2147483827" r:id="rId22"/>
    <p:sldLayoutId id="2147483828" r:id="rId23"/>
    <p:sldLayoutId id="2147484067"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3752883394"/>
      </p:ext>
    </p:extLst>
  </p:cSld>
  <p:clrMap bg1="lt1" tx1="dk1" bg2="dk2" tx2="lt2" accent1="accent1" accent2="accent2" accent3="accent3" accent4="accent4" accent5="accent5" accent6="accent6" hlink="hlink" folHlink="folHlink"/>
  <p:sldLayoutIdLst>
    <p:sldLayoutId id="2147483861" r:id="rId1"/>
    <p:sldLayoutId id="2147483862"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Shape 84"/>
        <p:cNvGrpSpPr/>
        <p:nvPr/>
      </p:nvGrpSpPr>
      <p:grpSpPr>
        <a:xfrm>
          <a:off x="0" y="0"/>
          <a:ext cx="0" cy="0"/>
          <a:chOff x="0" y="0"/>
          <a:chExt cx="0" cy="0"/>
        </a:xfrm>
      </p:grpSpPr>
      <p:sp>
        <p:nvSpPr>
          <p:cNvPr id="85" name="Google Shape;85;p1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1595523167"/>
      </p:ext>
    </p:extLst>
  </p:cSld>
  <p:clrMap bg1="lt1" tx1="dk1" bg2="dk2" tx2="lt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 id="2147483882" r:id="rId19"/>
    <p:sldLayoutId id="2147483883" r:id="rId20"/>
    <p:sldLayoutId id="2147483884" r:id="rId21"/>
    <p:sldLayoutId id="2147483885"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646868094"/>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 id="2147483900" r:id="rId14"/>
    <p:sldLayoutId id="2147483901" r:id="rId15"/>
    <p:sldLayoutId id="2147483902" r:id="rId16"/>
    <p:sldLayoutId id="2147483903" r:id="rId17"/>
    <p:sldLayoutId id="2147483904" r:id="rId18"/>
    <p:sldLayoutId id="2147483905" r:id="rId19"/>
    <p:sldLayoutId id="2147483906" r:id="rId20"/>
    <p:sldLayoutId id="2147483907" r:id="rId21"/>
    <p:sldLayoutId id="2147483908"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5464342"/>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23" r:id="rId13"/>
    <p:sldLayoutId id="2147483924" r:id="rId14"/>
    <p:sldLayoutId id="2147483925"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2072779"/>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 id="2147483940" r:id="rId12"/>
    <p:sldLayoutId id="2147483941"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669024393"/>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92"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 id="2147483987" r:id="rId15"/>
    <p:sldLayoutId id="2147483988" r:id="rId16"/>
    <p:sldLayoutId id="2147483989" r:id="rId17"/>
    <p:sldLayoutId id="2147483990" r:id="rId18"/>
    <p:sldLayoutId id="2147483991" r:id="rId1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231029184"/>
      </p:ext>
    </p:extLst>
  </p:cSld>
  <p:clrMap bg1="lt1" tx1="dk1" bg2="lt2" tx2="dk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2715880643"/>
      </p:ext>
    </p:extLst>
  </p:cSld>
  <p:clrMap bg1="lt1" tx1="dk1" bg2="dk2" tx2="lt2" accent1="accent1" accent2="accent2" accent3="accent3" accent4="accent4" accent5="accent5" accent6="accent6" hlink="hlink" folHlink="folHlink"/>
  <p:sldLayoutIdLst>
    <p:sldLayoutId id="2147484031" r:id="rId1"/>
    <p:sldLayoutId id="2147484032" r:id="rId2"/>
    <p:sldLayoutId id="2147484033"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2077827739"/>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3" r:id="rId11"/>
    <p:sldLayoutId id="2147484064" r:id="rId12"/>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7065215"/>
      </p:ext>
    </p:extLst>
  </p:cSld>
  <p:clrMap bg1="lt1" tx1="dk1" bg2="lt2" tx2="dk2" accent1="accent1" accent2="accent2" accent3="accent3" accent4="accent4" accent5="accent5" accent6="accent6" hlink="hlink" folHlink="folHlink"/>
  <p:sldLayoutIdLst>
    <p:sldLayoutId id="2147484066"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739386"/>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 id="2147484080" r:id="rId12"/>
    <p:sldLayoutId id="2147484081" r:id="rId13"/>
    <p:sldLayoutId id="2147484082" r:id="rId14"/>
    <p:sldLayoutId id="2147484083" r:id="rId15"/>
    <p:sldLayoutId id="2147484084" r:id="rId16"/>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86.xml"/></Relationships>
</file>

<file path=ppt/slides/_rels/slide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gif"/><Relationship Id="rId2" Type="http://schemas.openxmlformats.org/officeDocument/2006/relationships/image" Target="../media/image22.png"/><Relationship Id="rId1" Type="http://schemas.openxmlformats.org/officeDocument/2006/relationships/slideLayout" Target="../slideLayouts/slideLayout13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3.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215.xml"/></Relationships>
</file>

<file path=ppt/slides/_rels/slide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gif"/><Relationship Id="rId1" Type="http://schemas.openxmlformats.org/officeDocument/2006/relationships/slideLayout" Target="../slideLayouts/slideLayout14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image" Target="../media/image35.png"/><Relationship Id="rId1" Type="http://schemas.openxmlformats.org/officeDocument/2006/relationships/slideLayout" Target="../slideLayouts/slideLayout199.xml"/><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0.png"/><Relationship Id="rId3" Type="http://schemas.microsoft.com/office/2007/relationships/media" Target="../media/media2.mp4"/><Relationship Id="rId7" Type="http://schemas.openxmlformats.org/officeDocument/2006/relationships/image" Target="../media/image27.gif"/><Relationship Id="rId12" Type="http://schemas.openxmlformats.org/officeDocument/2006/relationships/image" Target="../media/image3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xml"/><Relationship Id="rId11" Type="http://schemas.openxmlformats.org/officeDocument/2006/relationships/image" Target="../media/image35.png"/><Relationship Id="rId5" Type="http://schemas.openxmlformats.org/officeDocument/2006/relationships/slideLayout" Target="../slideLayouts/slideLayout70.xml"/><Relationship Id="rId10" Type="http://schemas.openxmlformats.org/officeDocument/2006/relationships/image" Target="../media/image23.png"/><Relationship Id="rId4" Type="http://schemas.openxmlformats.org/officeDocument/2006/relationships/video" Target="../media/media2.mp4"/><Relationship Id="rId9" Type="http://schemas.openxmlformats.org/officeDocument/2006/relationships/image" Target="../media/image38.png"/><Relationship Id="rId14" Type="http://schemas.openxmlformats.org/officeDocument/2006/relationships/image" Target="../media/image41.png"/></Relationships>
</file>

<file path=ppt/slides/_rels/slide8.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42.png"/><Relationship Id="rId7" Type="http://schemas.openxmlformats.org/officeDocument/2006/relationships/image" Target="../media/image39.png"/><Relationship Id="rId2" Type="http://schemas.openxmlformats.org/officeDocument/2006/relationships/notesSlide" Target="../notesSlides/notesSlide2.xml"/><Relationship Id="rId1" Type="http://schemas.openxmlformats.org/officeDocument/2006/relationships/slideLayout" Target="../slideLayouts/slideLayout70.xml"/><Relationship Id="rId6" Type="http://schemas.openxmlformats.org/officeDocument/2006/relationships/image" Target="../media/image35.png"/><Relationship Id="rId5" Type="http://schemas.openxmlformats.org/officeDocument/2006/relationships/image" Target="../media/image23.png"/><Relationship Id="rId4" Type="http://schemas.openxmlformats.org/officeDocument/2006/relationships/image" Target="../media/image43.png"/><Relationship Id="rId9" Type="http://schemas.openxmlformats.org/officeDocument/2006/relationships/image" Target="../media/image41.png"/></Relationships>
</file>

<file path=ppt/slides/_rels/slide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slideLayout" Target="../slideLayouts/slideLayout70.xml"/><Relationship Id="rId7" Type="http://schemas.openxmlformats.org/officeDocument/2006/relationships/image" Target="../media/image45.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7.gif"/><Relationship Id="rId11" Type="http://schemas.openxmlformats.org/officeDocument/2006/relationships/image" Target="../media/image41.png"/><Relationship Id="rId5" Type="http://schemas.openxmlformats.org/officeDocument/2006/relationships/image" Target="../media/image44.png"/><Relationship Id="rId10" Type="http://schemas.openxmlformats.org/officeDocument/2006/relationships/image" Target="../media/image40.png"/><Relationship Id="rId4" Type="http://schemas.openxmlformats.org/officeDocument/2006/relationships/notesSlide" Target="../notesSlides/notesSlide3.xml"/><Relationship Id="rId9" Type="http://schemas.openxmlformats.org/officeDocument/2006/relationships/image" Target="../media/image39.png"/></Relationships>
</file>

<file path=ppt/slides/_rels/slide1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6.gif"/><Relationship Id="rId1" Type="http://schemas.openxmlformats.org/officeDocument/2006/relationships/slideLayout" Target="../slideLayouts/slideLayout75.xml"/><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2.xml.rels><?xml version="1.0" encoding="UTF-8" standalone="yes"?>
<Relationships xmlns="http://schemas.openxmlformats.org/package/2006/relationships"><Relationship Id="rId8" Type="http://schemas.openxmlformats.org/officeDocument/2006/relationships/image" Target="../media/image47.jpg"/><Relationship Id="rId3" Type="http://schemas.openxmlformats.org/officeDocument/2006/relationships/image" Target="../media/image23.png"/><Relationship Id="rId7"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6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23.png"/><Relationship Id="rId7" Type="http://schemas.openxmlformats.org/officeDocument/2006/relationships/image" Target="../media/image41.png"/><Relationship Id="rId2" Type="http://schemas.openxmlformats.org/officeDocument/2006/relationships/notesSlide" Target="../notesSlides/notesSlide5.xml"/><Relationship Id="rId1" Type="http://schemas.openxmlformats.org/officeDocument/2006/relationships/slideLayout" Target="../slideLayouts/slideLayout6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19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19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8" Type="http://schemas.openxmlformats.org/officeDocument/2006/relationships/image" Target="../media/image49.jpg"/><Relationship Id="rId3" Type="http://schemas.openxmlformats.org/officeDocument/2006/relationships/image" Target="../media/image23.png"/><Relationship Id="rId7" Type="http://schemas.openxmlformats.org/officeDocument/2006/relationships/image" Target="../media/image41.png"/><Relationship Id="rId12" Type="http://schemas.openxmlformats.org/officeDocument/2006/relationships/image" Target="../media/image52.jpg"/><Relationship Id="rId2" Type="http://schemas.openxmlformats.org/officeDocument/2006/relationships/notesSlide" Target="../notesSlides/notesSlide8.xml"/><Relationship Id="rId1" Type="http://schemas.openxmlformats.org/officeDocument/2006/relationships/slideLayout" Target="../slideLayouts/slideLayout198.xml"/><Relationship Id="rId6" Type="http://schemas.openxmlformats.org/officeDocument/2006/relationships/image" Target="../media/image40.png"/><Relationship Id="rId11" Type="http://schemas.openxmlformats.org/officeDocument/2006/relationships/image" Target="../media/image51.jpg"/><Relationship Id="rId5" Type="http://schemas.openxmlformats.org/officeDocument/2006/relationships/image" Target="../media/image39.png"/><Relationship Id="rId10" Type="http://schemas.openxmlformats.org/officeDocument/2006/relationships/image" Target="../media/image47.jpg"/><Relationship Id="rId4" Type="http://schemas.openxmlformats.org/officeDocument/2006/relationships/image" Target="../media/image35.png"/><Relationship Id="rId9" Type="http://schemas.openxmlformats.org/officeDocument/2006/relationships/image" Target="../media/image50.jpg"/></Relationships>
</file>

<file path=ppt/slides/_rels/slide17.xml.rels><?xml version="1.0" encoding="UTF-8" standalone="yes"?>
<Relationships xmlns="http://schemas.openxmlformats.org/package/2006/relationships"><Relationship Id="rId8" Type="http://schemas.openxmlformats.org/officeDocument/2006/relationships/image" Target="../media/image49.jpg"/><Relationship Id="rId3" Type="http://schemas.openxmlformats.org/officeDocument/2006/relationships/image" Target="../media/image23.png"/><Relationship Id="rId7" Type="http://schemas.openxmlformats.org/officeDocument/2006/relationships/image" Target="../media/image41.png"/><Relationship Id="rId12" Type="http://schemas.openxmlformats.org/officeDocument/2006/relationships/image" Target="../media/image52.jpg"/><Relationship Id="rId2" Type="http://schemas.openxmlformats.org/officeDocument/2006/relationships/notesSlide" Target="../notesSlides/notesSlide9.xml"/><Relationship Id="rId1" Type="http://schemas.openxmlformats.org/officeDocument/2006/relationships/slideLayout" Target="../slideLayouts/slideLayout198.xml"/><Relationship Id="rId6" Type="http://schemas.openxmlformats.org/officeDocument/2006/relationships/image" Target="../media/image40.png"/><Relationship Id="rId11" Type="http://schemas.openxmlformats.org/officeDocument/2006/relationships/image" Target="../media/image51.jpg"/><Relationship Id="rId5" Type="http://schemas.openxmlformats.org/officeDocument/2006/relationships/image" Target="../media/image39.png"/><Relationship Id="rId10" Type="http://schemas.openxmlformats.org/officeDocument/2006/relationships/image" Target="../media/image47.jpg"/><Relationship Id="rId4" Type="http://schemas.openxmlformats.org/officeDocument/2006/relationships/image" Target="../media/image35.png"/><Relationship Id="rId9" Type="http://schemas.openxmlformats.org/officeDocument/2006/relationships/image" Target="../media/image50.jpg"/></Relationships>
</file>

<file path=ppt/slides/_rels/slide18.xml.rels><?xml version="1.0" encoding="UTF-8" standalone="yes"?>
<Relationships xmlns="http://schemas.openxmlformats.org/package/2006/relationships"><Relationship Id="rId8" Type="http://schemas.openxmlformats.org/officeDocument/2006/relationships/image" Target="../media/image49.jpg"/><Relationship Id="rId3" Type="http://schemas.openxmlformats.org/officeDocument/2006/relationships/image" Target="../media/image23.png"/><Relationship Id="rId7" Type="http://schemas.openxmlformats.org/officeDocument/2006/relationships/image" Target="../media/image41.png"/><Relationship Id="rId12" Type="http://schemas.openxmlformats.org/officeDocument/2006/relationships/image" Target="../media/image52.jpg"/><Relationship Id="rId2" Type="http://schemas.openxmlformats.org/officeDocument/2006/relationships/notesSlide" Target="../notesSlides/notesSlide10.xml"/><Relationship Id="rId1" Type="http://schemas.openxmlformats.org/officeDocument/2006/relationships/slideLayout" Target="../slideLayouts/slideLayout198.xml"/><Relationship Id="rId6" Type="http://schemas.openxmlformats.org/officeDocument/2006/relationships/image" Target="../media/image40.png"/><Relationship Id="rId11" Type="http://schemas.openxmlformats.org/officeDocument/2006/relationships/image" Target="../media/image51.jpg"/><Relationship Id="rId5" Type="http://schemas.openxmlformats.org/officeDocument/2006/relationships/image" Target="../media/image39.png"/><Relationship Id="rId10" Type="http://schemas.openxmlformats.org/officeDocument/2006/relationships/image" Target="../media/image47.jpg"/><Relationship Id="rId4" Type="http://schemas.openxmlformats.org/officeDocument/2006/relationships/image" Target="../media/image35.png"/><Relationship Id="rId9" Type="http://schemas.openxmlformats.org/officeDocument/2006/relationships/image" Target="../media/image50.jpg"/></Relationships>
</file>

<file path=ppt/slides/_rels/slide19.xml.rels><?xml version="1.0" encoding="UTF-8" standalone="yes"?>
<Relationships xmlns="http://schemas.openxmlformats.org/package/2006/relationships"><Relationship Id="rId8" Type="http://schemas.openxmlformats.org/officeDocument/2006/relationships/image" Target="../media/image49.jpg"/><Relationship Id="rId3" Type="http://schemas.openxmlformats.org/officeDocument/2006/relationships/image" Target="../media/image23.png"/><Relationship Id="rId7" Type="http://schemas.openxmlformats.org/officeDocument/2006/relationships/image" Target="../media/image41.png"/><Relationship Id="rId12" Type="http://schemas.openxmlformats.org/officeDocument/2006/relationships/image" Target="../media/image52.jpg"/><Relationship Id="rId2" Type="http://schemas.openxmlformats.org/officeDocument/2006/relationships/notesSlide" Target="../notesSlides/notesSlide11.xml"/><Relationship Id="rId1" Type="http://schemas.openxmlformats.org/officeDocument/2006/relationships/slideLayout" Target="../slideLayouts/slideLayout198.xml"/><Relationship Id="rId6" Type="http://schemas.openxmlformats.org/officeDocument/2006/relationships/image" Target="../media/image40.png"/><Relationship Id="rId11" Type="http://schemas.openxmlformats.org/officeDocument/2006/relationships/image" Target="../media/image51.jpg"/><Relationship Id="rId5" Type="http://schemas.openxmlformats.org/officeDocument/2006/relationships/image" Target="../media/image39.png"/><Relationship Id="rId10" Type="http://schemas.openxmlformats.org/officeDocument/2006/relationships/image" Target="../media/image47.jpg"/><Relationship Id="rId4" Type="http://schemas.openxmlformats.org/officeDocument/2006/relationships/image" Target="../media/image35.png"/><Relationship Id="rId9" Type="http://schemas.openxmlformats.org/officeDocument/2006/relationships/image" Target="../media/image50.jpg"/></Relationships>
</file>

<file path=ppt/slides/_rels/slide20.xml.rels><?xml version="1.0" encoding="UTF-8" standalone="yes"?>
<Relationships xmlns="http://schemas.openxmlformats.org/package/2006/relationships"><Relationship Id="rId8" Type="http://schemas.openxmlformats.org/officeDocument/2006/relationships/image" Target="../media/image49.jpg"/><Relationship Id="rId3" Type="http://schemas.openxmlformats.org/officeDocument/2006/relationships/image" Target="../media/image23.png"/><Relationship Id="rId7" Type="http://schemas.openxmlformats.org/officeDocument/2006/relationships/image" Target="../media/image41.png"/><Relationship Id="rId12" Type="http://schemas.openxmlformats.org/officeDocument/2006/relationships/image" Target="../media/image52.jpg"/><Relationship Id="rId2" Type="http://schemas.openxmlformats.org/officeDocument/2006/relationships/notesSlide" Target="../notesSlides/notesSlide12.xml"/><Relationship Id="rId1" Type="http://schemas.openxmlformats.org/officeDocument/2006/relationships/slideLayout" Target="../slideLayouts/slideLayout198.xml"/><Relationship Id="rId6" Type="http://schemas.openxmlformats.org/officeDocument/2006/relationships/image" Target="../media/image40.png"/><Relationship Id="rId11" Type="http://schemas.openxmlformats.org/officeDocument/2006/relationships/image" Target="../media/image51.jpg"/><Relationship Id="rId5" Type="http://schemas.openxmlformats.org/officeDocument/2006/relationships/image" Target="../media/image39.png"/><Relationship Id="rId10" Type="http://schemas.openxmlformats.org/officeDocument/2006/relationships/image" Target="../media/image47.jpg"/><Relationship Id="rId4" Type="http://schemas.openxmlformats.org/officeDocument/2006/relationships/image" Target="../media/image35.png"/><Relationship Id="rId9" Type="http://schemas.openxmlformats.org/officeDocument/2006/relationships/image" Target="../media/image50.jpg"/></Relationships>
</file>

<file path=ppt/slides/_rels/slide21.xml.rels><?xml version="1.0" encoding="UTF-8" standalone="yes"?>
<Relationships xmlns="http://schemas.openxmlformats.org/package/2006/relationships"><Relationship Id="rId8" Type="http://schemas.openxmlformats.org/officeDocument/2006/relationships/image" Target="../media/image49.jpg"/><Relationship Id="rId3" Type="http://schemas.openxmlformats.org/officeDocument/2006/relationships/image" Target="../media/image23.png"/><Relationship Id="rId7" Type="http://schemas.openxmlformats.org/officeDocument/2006/relationships/image" Target="../media/image41.png"/><Relationship Id="rId12" Type="http://schemas.openxmlformats.org/officeDocument/2006/relationships/image" Target="../media/image52.jpg"/><Relationship Id="rId2" Type="http://schemas.openxmlformats.org/officeDocument/2006/relationships/notesSlide" Target="../notesSlides/notesSlide13.xml"/><Relationship Id="rId1" Type="http://schemas.openxmlformats.org/officeDocument/2006/relationships/slideLayout" Target="../slideLayouts/slideLayout198.xml"/><Relationship Id="rId6" Type="http://schemas.openxmlformats.org/officeDocument/2006/relationships/image" Target="../media/image40.png"/><Relationship Id="rId11" Type="http://schemas.openxmlformats.org/officeDocument/2006/relationships/image" Target="../media/image51.jpg"/><Relationship Id="rId5" Type="http://schemas.openxmlformats.org/officeDocument/2006/relationships/image" Target="../media/image39.png"/><Relationship Id="rId10" Type="http://schemas.openxmlformats.org/officeDocument/2006/relationships/image" Target="../media/image47.jpg"/><Relationship Id="rId4" Type="http://schemas.openxmlformats.org/officeDocument/2006/relationships/image" Target="../media/image35.png"/><Relationship Id="rId9" Type="http://schemas.openxmlformats.org/officeDocument/2006/relationships/image" Target="../media/image50.jpg"/></Relationships>
</file>

<file path=ppt/slides/_rels/slide22.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23.png"/><Relationship Id="rId7"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60.xml"/><Relationship Id="rId6" Type="http://schemas.openxmlformats.org/officeDocument/2006/relationships/image" Target="../media/image40.png"/><Relationship Id="rId11" Type="http://schemas.openxmlformats.org/officeDocument/2006/relationships/image" Target="../media/image56.png"/><Relationship Id="rId5" Type="http://schemas.openxmlformats.org/officeDocument/2006/relationships/image" Target="../media/image39.png"/><Relationship Id="rId10" Type="http://schemas.openxmlformats.org/officeDocument/2006/relationships/image" Target="../media/image55.png"/><Relationship Id="rId4" Type="http://schemas.openxmlformats.org/officeDocument/2006/relationships/image" Target="../media/image35.png"/><Relationship Id="rId9" Type="http://schemas.openxmlformats.org/officeDocument/2006/relationships/image" Target="../media/image54.png"/></Relationships>
</file>

<file path=ppt/slides/_rels/slide23.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23.png"/><Relationship Id="rId7"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60.xml"/><Relationship Id="rId6" Type="http://schemas.openxmlformats.org/officeDocument/2006/relationships/image" Target="../media/image40.png"/><Relationship Id="rId11" Type="http://schemas.openxmlformats.org/officeDocument/2006/relationships/image" Target="../media/image56.png"/><Relationship Id="rId5" Type="http://schemas.openxmlformats.org/officeDocument/2006/relationships/image" Target="../media/image39.png"/><Relationship Id="rId10" Type="http://schemas.openxmlformats.org/officeDocument/2006/relationships/image" Target="../media/image55.png"/><Relationship Id="rId4" Type="http://schemas.openxmlformats.org/officeDocument/2006/relationships/image" Target="../media/image35.png"/><Relationship Id="rId9" Type="http://schemas.openxmlformats.org/officeDocument/2006/relationships/image" Target="../media/image54.png"/></Relationships>
</file>

<file path=ppt/slides/_rels/slide24.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23.png"/><Relationship Id="rId7"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6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23.png"/><Relationship Id="rId7"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60.xml"/><Relationship Id="rId6" Type="http://schemas.openxmlformats.org/officeDocument/2006/relationships/image" Target="../media/image40.png"/><Relationship Id="rId11" Type="http://schemas.openxmlformats.org/officeDocument/2006/relationships/image" Target="../media/image56.png"/><Relationship Id="rId5" Type="http://schemas.openxmlformats.org/officeDocument/2006/relationships/image" Target="../media/image39.png"/><Relationship Id="rId10" Type="http://schemas.openxmlformats.org/officeDocument/2006/relationships/image" Target="../media/image55.png"/><Relationship Id="rId4" Type="http://schemas.openxmlformats.org/officeDocument/2006/relationships/image" Target="../media/image35.png"/><Relationship Id="rId9" Type="http://schemas.openxmlformats.org/officeDocument/2006/relationships/image" Target="../media/image54.png"/></Relationships>
</file>

<file path=ppt/slides/_rels/slide26.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23.png"/><Relationship Id="rId7"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6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23.png"/><Relationship Id="rId7"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60.xml"/><Relationship Id="rId6" Type="http://schemas.openxmlformats.org/officeDocument/2006/relationships/image" Target="../media/image40.png"/><Relationship Id="rId11" Type="http://schemas.openxmlformats.org/officeDocument/2006/relationships/image" Target="../media/image56.png"/><Relationship Id="rId5" Type="http://schemas.openxmlformats.org/officeDocument/2006/relationships/image" Target="../media/image39.png"/><Relationship Id="rId10" Type="http://schemas.openxmlformats.org/officeDocument/2006/relationships/image" Target="../media/image55.png"/><Relationship Id="rId4" Type="http://schemas.openxmlformats.org/officeDocument/2006/relationships/image" Target="../media/image35.png"/><Relationship Id="rId9" Type="http://schemas.openxmlformats.org/officeDocument/2006/relationships/image" Target="../media/image54.png"/></Relationships>
</file>

<file path=ppt/slides/_rels/slide28.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23.png"/><Relationship Id="rId7"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6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23.png"/><Relationship Id="rId7"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60.xml"/><Relationship Id="rId6" Type="http://schemas.openxmlformats.org/officeDocument/2006/relationships/image" Target="../media/image40.png"/><Relationship Id="rId11" Type="http://schemas.openxmlformats.org/officeDocument/2006/relationships/image" Target="../media/image56.png"/><Relationship Id="rId5" Type="http://schemas.openxmlformats.org/officeDocument/2006/relationships/image" Target="../media/image39.png"/><Relationship Id="rId10" Type="http://schemas.openxmlformats.org/officeDocument/2006/relationships/image" Target="../media/image55.png"/><Relationship Id="rId4" Type="http://schemas.openxmlformats.org/officeDocument/2006/relationships/image" Target="../media/image35.png"/><Relationship Id="rId9" Type="http://schemas.openxmlformats.org/officeDocument/2006/relationships/image" Target="../media/image54.png"/></Relationships>
</file>

<file path=ppt/slides/_rels/slide30.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23.png"/><Relationship Id="rId7"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6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8" Type="http://schemas.openxmlformats.org/officeDocument/2006/relationships/image" Target="../media/image57.emf"/><Relationship Id="rId3" Type="http://schemas.openxmlformats.org/officeDocument/2006/relationships/image" Target="../media/image22.png"/><Relationship Id="rId7"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6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8" Type="http://schemas.openxmlformats.org/officeDocument/2006/relationships/image" Target="../media/image57.emf"/><Relationship Id="rId3" Type="http://schemas.openxmlformats.org/officeDocument/2006/relationships/image" Target="../media/image23.png"/><Relationship Id="rId7"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5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8" Type="http://schemas.openxmlformats.org/officeDocument/2006/relationships/image" Target="../media/image57.emf"/><Relationship Id="rId3" Type="http://schemas.openxmlformats.org/officeDocument/2006/relationships/image" Target="../media/image23.png"/><Relationship Id="rId7" Type="http://schemas.openxmlformats.org/officeDocument/2006/relationships/image" Target="../media/image41.png"/><Relationship Id="rId2" Type="http://schemas.openxmlformats.org/officeDocument/2006/relationships/notesSlide" Target="../notesSlides/notesSlide25.xml"/><Relationship Id="rId1" Type="http://schemas.openxmlformats.org/officeDocument/2006/relationships/slideLayout" Target="../slideLayouts/slideLayout5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8" Type="http://schemas.openxmlformats.org/officeDocument/2006/relationships/image" Target="../media/image57.emf"/><Relationship Id="rId3" Type="http://schemas.openxmlformats.org/officeDocument/2006/relationships/image" Target="../media/image23.png"/><Relationship Id="rId7"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5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8" Type="http://schemas.openxmlformats.org/officeDocument/2006/relationships/image" Target="../media/image57.emf"/><Relationship Id="rId3" Type="http://schemas.openxmlformats.org/officeDocument/2006/relationships/image" Target="../media/image23.png"/><Relationship Id="rId7"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5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8" Type="http://schemas.openxmlformats.org/officeDocument/2006/relationships/image" Target="../media/image57.emf"/><Relationship Id="rId3" Type="http://schemas.openxmlformats.org/officeDocument/2006/relationships/image" Target="../media/image23.png"/><Relationship Id="rId7"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5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8" Type="http://schemas.openxmlformats.org/officeDocument/2006/relationships/image" Target="../media/image57.emf"/><Relationship Id="rId3" Type="http://schemas.openxmlformats.org/officeDocument/2006/relationships/image" Target="../media/image23.png"/><Relationship Id="rId7"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5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38.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23.png"/><Relationship Id="rId7"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5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39.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23.png"/><Relationship Id="rId7" Type="http://schemas.openxmlformats.org/officeDocument/2006/relationships/image" Target="../media/image41.png"/><Relationship Id="rId2" Type="http://schemas.openxmlformats.org/officeDocument/2006/relationships/notesSlide" Target="../notesSlides/notesSlide31.xml"/><Relationship Id="rId1" Type="http://schemas.openxmlformats.org/officeDocument/2006/relationships/slideLayout" Target="../slideLayouts/slideLayout5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40.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23.png"/><Relationship Id="rId7" Type="http://schemas.openxmlformats.org/officeDocument/2006/relationships/image" Target="../media/image41.png"/><Relationship Id="rId2" Type="http://schemas.openxmlformats.org/officeDocument/2006/relationships/notesSlide" Target="../notesSlides/notesSlide32.xml"/><Relationship Id="rId1" Type="http://schemas.openxmlformats.org/officeDocument/2006/relationships/slideLayout" Target="../slideLayouts/slideLayout5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41.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23.png"/><Relationship Id="rId7" Type="http://schemas.openxmlformats.org/officeDocument/2006/relationships/image" Target="../media/image41.png"/><Relationship Id="rId2" Type="http://schemas.openxmlformats.org/officeDocument/2006/relationships/notesSlide" Target="../notesSlides/notesSlide33.xml"/><Relationship Id="rId1" Type="http://schemas.openxmlformats.org/officeDocument/2006/relationships/slideLayout" Target="../slideLayouts/slideLayout5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4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slideLayout" Target="../slideLayouts/slideLayout70.xml"/><Relationship Id="rId7" Type="http://schemas.openxmlformats.org/officeDocument/2006/relationships/image" Target="../media/image23.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7.gif"/><Relationship Id="rId11" Type="http://schemas.openxmlformats.org/officeDocument/2006/relationships/image" Target="../media/image41.png"/><Relationship Id="rId5" Type="http://schemas.openxmlformats.org/officeDocument/2006/relationships/image" Target="../media/image59.png"/><Relationship Id="rId10" Type="http://schemas.openxmlformats.org/officeDocument/2006/relationships/image" Target="../media/image40.png"/><Relationship Id="rId4" Type="http://schemas.openxmlformats.org/officeDocument/2006/relationships/notesSlide" Target="../notesSlides/notesSlide34.xml"/><Relationship Id="rId9" Type="http://schemas.openxmlformats.org/officeDocument/2006/relationships/image" Target="../media/image39.png"/></Relationships>
</file>

<file path=ppt/slides/_rels/slide4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slideLayout" Target="../slideLayouts/slideLayout69.xml"/><Relationship Id="rId7" Type="http://schemas.openxmlformats.org/officeDocument/2006/relationships/image" Target="../media/image60.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23.png"/><Relationship Id="rId11" Type="http://schemas.openxmlformats.org/officeDocument/2006/relationships/image" Target="../media/image41.png"/><Relationship Id="rId5" Type="http://schemas.openxmlformats.org/officeDocument/2006/relationships/image" Target="../media/image27.gif"/><Relationship Id="rId10" Type="http://schemas.openxmlformats.org/officeDocument/2006/relationships/image" Target="../media/image40.png"/><Relationship Id="rId4" Type="http://schemas.openxmlformats.org/officeDocument/2006/relationships/notesSlide" Target="../notesSlides/notesSlide35.xml"/><Relationship Id="rId9" Type="http://schemas.openxmlformats.org/officeDocument/2006/relationships/image" Target="../media/image39.png"/></Relationships>
</file>

<file path=ppt/slides/_rels/slide4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36.gif"/><Relationship Id="rId1" Type="http://schemas.openxmlformats.org/officeDocument/2006/relationships/slideLayout" Target="../slideLayouts/slideLayout75.xml"/><Relationship Id="rId4" Type="http://schemas.microsoft.com/office/2007/relationships/hdphoto" Target="../media/hdphoto4.wdp"/></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46.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48.png"/><Relationship Id="rId7" Type="http://schemas.openxmlformats.org/officeDocument/2006/relationships/image" Target="../media/image40.png"/><Relationship Id="rId2" Type="http://schemas.openxmlformats.org/officeDocument/2006/relationships/notesSlide" Target="../notesSlides/notesSlide36.xml"/><Relationship Id="rId1" Type="http://schemas.openxmlformats.org/officeDocument/2006/relationships/slideLayout" Target="../slideLayouts/slideLayout70.xml"/><Relationship Id="rId6" Type="http://schemas.openxmlformats.org/officeDocument/2006/relationships/image" Target="../media/image39.png"/><Relationship Id="rId5" Type="http://schemas.openxmlformats.org/officeDocument/2006/relationships/image" Target="../media/image35.png"/><Relationship Id="rId4" Type="http://schemas.openxmlformats.org/officeDocument/2006/relationships/image" Target="../media/image23.png"/></Relationships>
</file>

<file path=ppt/slides/_rels/slide47.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48.png"/><Relationship Id="rId7" Type="http://schemas.openxmlformats.org/officeDocument/2006/relationships/image" Target="../media/image40.png"/><Relationship Id="rId2" Type="http://schemas.openxmlformats.org/officeDocument/2006/relationships/notesSlide" Target="../notesSlides/notesSlide37.xml"/><Relationship Id="rId1" Type="http://schemas.openxmlformats.org/officeDocument/2006/relationships/slideLayout" Target="../slideLayouts/slideLayout70.xml"/><Relationship Id="rId6" Type="http://schemas.openxmlformats.org/officeDocument/2006/relationships/image" Target="../media/image39.png"/><Relationship Id="rId5" Type="http://schemas.openxmlformats.org/officeDocument/2006/relationships/image" Target="../media/image35.png"/><Relationship Id="rId4" Type="http://schemas.openxmlformats.org/officeDocument/2006/relationships/image" Target="../media/image23.png"/></Relationships>
</file>

<file path=ppt/slides/_rels/slide4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48.png"/><Relationship Id="rId7" Type="http://schemas.openxmlformats.org/officeDocument/2006/relationships/image" Target="../media/image40.png"/><Relationship Id="rId2" Type="http://schemas.openxmlformats.org/officeDocument/2006/relationships/notesSlide" Target="../notesSlides/notesSlide38.xml"/><Relationship Id="rId1" Type="http://schemas.openxmlformats.org/officeDocument/2006/relationships/slideLayout" Target="../slideLayouts/slideLayout70.xml"/><Relationship Id="rId6" Type="http://schemas.openxmlformats.org/officeDocument/2006/relationships/image" Target="../media/image39.png"/><Relationship Id="rId5" Type="http://schemas.openxmlformats.org/officeDocument/2006/relationships/image" Target="../media/image35.png"/><Relationship Id="rId4" Type="http://schemas.openxmlformats.org/officeDocument/2006/relationships/image" Target="../media/image23.png"/></Relationships>
</file>

<file path=ppt/slides/_rels/slide4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48.png"/><Relationship Id="rId7" Type="http://schemas.openxmlformats.org/officeDocument/2006/relationships/image" Target="../media/image40.png"/><Relationship Id="rId2" Type="http://schemas.openxmlformats.org/officeDocument/2006/relationships/notesSlide" Target="../notesSlides/notesSlide39.xml"/><Relationship Id="rId1" Type="http://schemas.openxmlformats.org/officeDocument/2006/relationships/slideLayout" Target="../slideLayouts/slideLayout70.xml"/><Relationship Id="rId6" Type="http://schemas.openxmlformats.org/officeDocument/2006/relationships/image" Target="../media/image39.png"/><Relationship Id="rId5" Type="http://schemas.openxmlformats.org/officeDocument/2006/relationships/image" Target="../media/image35.png"/><Relationship Id="rId4" Type="http://schemas.openxmlformats.org/officeDocument/2006/relationships/image" Target="../media/image23.png"/></Relationships>
</file>

<file path=ppt/slides/_rels/slide50.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48.png"/><Relationship Id="rId7" Type="http://schemas.openxmlformats.org/officeDocument/2006/relationships/image" Target="../media/image40.png"/><Relationship Id="rId2" Type="http://schemas.openxmlformats.org/officeDocument/2006/relationships/notesSlide" Target="../notesSlides/notesSlide40.xml"/><Relationship Id="rId1" Type="http://schemas.openxmlformats.org/officeDocument/2006/relationships/slideLayout" Target="../slideLayouts/slideLayout70.xml"/><Relationship Id="rId6" Type="http://schemas.openxmlformats.org/officeDocument/2006/relationships/image" Target="../media/image39.png"/><Relationship Id="rId5" Type="http://schemas.openxmlformats.org/officeDocument/2006/relationships/image" Target="../media/image35.png"/><Relationship Id="rId4" Type="http://schemas.openxmlformats.org/officeDocument/2006/relationships/image" Target="../media/image23.png"/></Relationships>
</file>

<file path=ppt/slides/_rels/slide5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48.png"/><Relationship Id="rId7" Type="http://schemas.openxmlformats.org/officeDocument/2006/relationships/image" Target="../media/image40.png"/><Relationship Id="rId2" Type="http://schemas.openxmlformats.org/officeDocument/2006/relationships/notesSlide" Target="../notesSlides/notesSlide41.xml"/><Relationship Id="rId1" Type="http://schemas.openxmlformats.org/officeDocument/2006/relationships/slideLayout" Target="../slideLayouts/slideLayout70.xml"/><Relationship Id="rId6" Type="http://schemas.openxmlformats.org/officeDocument/2006/relationships/image" Target="../media/image39.png"/><Relationship Id="rId5" Type="http://schemas.openxmlformats.org/officeDocument/2006/relationships/image" Target="../media/image35.png"/><Relationship Id="rId4" Type="http://schemas.openxmlformats.org/officeDocument/2006/relationships/image" Target="../media/image23.png"/></Relationships>
</file>

<file path=ppt/slides/_rels/slide52.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48.png"/><Relationship Id="rId7" Type="http://schemas.openxmlformats.org/officeDocument/2006/relationships/image" Target="../media/image40.png"/><Relationship Id="rId2" Type="http://schemas.openxmlformats.org/officeDocument/2006/relationships/notesSlide" Target="../notesSlides/notesSlide42.xml"/><Relationship Id="rId1" Type="http://schemas.openxmlformats.org/officeDocument/2006/relationships/slideLayout" Target="../slideLayouts/slideLayout70.xml"/><Relationship Id="rId6" Type="http://schemas.openxmlformats.org/officeDocument/2006/relationships/image" Target="../media/image39.png"/><Relationship Id="rId5" Type="http://schemas.openxmlformats.org/officeDocument/2006/relationships/image" Target="../media/image35.png"/><Relationship Id="rId4" Type="http://schemas.openxmlformats.org/officeDocument/2006/relationships/image" Target="../media/image23.png"/></Relationships>
</file>

<file path=ppt/slides/_rels/slide53.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48.png"/><Relationship Id="rId7" Type="http://schemas.openxmlformats.org/officeDocument/2006/relationships/image" Target="../media/image40.png"/><Relationship Id="rId2" Type="http://schemas.openxmlformats.org/officeDocument/2006/relationships/notesSlide" Target="../notesSlides/notesSlide43.xml"/><Relationship Id="rId1" Type="http://schemas.openxmlformats.org/officeDocument/2006/relationships/slideLayout" Target="../slideLayouts/slideLayout70.xml"/><Relationship Id="rId6" Type="http://schemas.openxmlformats.org/officeDocument/2006/relationships/image" Target="../media/image39.png"/><Relationship Id="rId5" Type="http://schemas.openxmlformats.org/officeDocument/2006/relationships/image" Target="../media/image35.png"/><Relationship Id="rId4" Type="http://schemas.openxmlformats.org/officeDocument/2006/relationships/image" Target="../media/image23.png"/></Relationships>
</file>

<file path=ppt/slides/_rels/slide5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48.png"/><Relationship Id="rId7" Type="http://schemas.openxmlformats.org/officeDocument/2006/relationships/image" Target="../media/image40.png"/><Relationship Id="rId2" Type="http://schemas.openxmlformats.org/officeDocument/2006/relationships/notesSlide" Target="../notesSlides/notesSlide44.xml"/><Relationship Id="rId1" Type="http://schemas.openxmlformats.org/officeDocument/2006/relationships/slideLayout" Target="../slideLayouts/slideLayout70.xml"/><Relationship Id="rId6" Type="http://schemas.openxmlformats.org/officeDocument/2006/relationships/image" Target="../media/image39.png"/><Relationship Id="rId5" Type="http://schemas.openxmlformats.org/officeDocument/2006/relationships/image" Target="../media/image35.png"/><Relationship Id="rId4" Type="http://schemas.openxmlformats.org/officeDocument/2006/relationships/image" Target="../media/image23.png"/></Relationships>
</file>

<file path=ppt/slides/_rels/slide55.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41.png"/><Relationship Id="rId2" Type="http://schemas.openxmlformats.org/officeDocument/2006/relationships/notesSlide" Target="../notesSlides/notesSlide45.xml"/><Relationship Id="rId1" Type="http://schemas.openxmlformats.org/officeDocument/2006/relationships/slideLayout" Target="../slideLayouts/slideLayout7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56.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41.png"/><Relationship Id="rId2" Type="http://schemas.openxmlformats.org/officeDocument/2006/relationships/notesSlide" Target="../notesSlides/notesSlide46.xml"/><Relationship Id="rId1" Type="http://schemas.openxmlformats.org/officeDocument/2006/relationships/slideLayout" Target="../slideLayouts/slideLayout7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57.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23.png"/><Relationship Id="rId7" Type="http://schemas.openxmlformats.org/officeDocument/2006/relationships/image" Target="../media/image41.png"/><Relationship Id="rId2" Type="http://schemas.openxmlformats.org/officeDocument/2006/relationships/notesSlide" Target="../notesSlides/notesSlide47.xml"/><Relationship Id="rId1" Type="http://schemas.openxmlformats.org/officeDocument/2006/relationships/slideLayout" Target="../slideLayouts/slideLayout7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 Id="rId9" Type="http://schemas.openxmlformats.org/officeDocument/2006/relationships/image" Target="../media/image63.svg"/></Relationships>
</file>

<file path=ppt/slides/_rels/slide58.xml.rels><?xml version="1.0" encoding="UTF-8" standalone="yes"?>
<Relationships xmlns="http://schemas.openxmlformats.org/package/2006/relationships"><Relationship Id="rId8" Type="http://schemas.openxmlformats.org/officeDocument/2006/relationships/image" Target="../media/image63.svg"/><Relationship Id="rId3" Type="http://schemas.openxmlformats.org/officeDocument/2006/relationships/image" Target="../media/image35.png"/><Relationship Id="rId7" Type="http://schemas.openxmlformats.org/officeDocument/2006/relationships/image" Target="../media/image62.png"/><Relationship Id="rId2" Type="http://schemas.openxmlformats.org/officeDocument/2006/relationships/notesSlide" Target="../notesSlides/notesSlide48.xml"/><Relationship Id="rId1" Type="http://schemas.openxmlformats.org/officeDocument/2006/relationships/slideLayout" Target="../slideLayouts/slideLayout7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22.png"/></Relationships>
</file>

<file path=ppt/slides/_rels/slide59.xml.rels><?xml version="1.0" encoding="UTF-8" standalone="yes"?>
<Relationships xmlns="http://schemas.openxmlformats.org/package/2006/relationships"><Relationship Id="rId8" Type="http://schemas.openxmlformats.org/officeDocument/2006/relationships/image" Target="../media/image63.svg"/><Relationship Id="rId3" Type="http://schemas.openxmlformats.org/officeDocument/2006/relationships/image" Target="../media/image39.png"/><Relationship Id="rId7" Type="http://schemas.openxmlformats.org/officeDocument/2006/relationships/image" Target="../media/image62.png"/><Relationship Id="rId2" Type="http://schemas.openxmlformats.org/officeDocument/2006/relationships/image" Target="../media/image35.png"/><Relationship Id="rId1" Type="http://schemas.openxmlformats.org/officeDocument/2006/relationships/slideLayout" Target="../slideLayouts/slideLayout70.xml"/><Relationship Id="rId6" Type="http://schemas.openxmlformats.org/officeDocument/2006/relationships/image" Target="../media/image64.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23.png"/></Relationships>
</file>

<file path=ppt/slides/_rels/slide60.xml.rels><?xml version="1.0" encoding="UTF-8" standalone="yes"?>
<Relationships xmlns="http://schemas.openxmlformats.org/package/2006/relationships"><Relationship Id="rId8" Type="http://schemas.openxmlformats.org/officeDocument/2006/relationships/image" Target="../media/image63.svg"/><Relationship Id="rId3" Type="http://schemas.openxmlformats.org/officeDocument/2006/relationships/image" Target="../media/image39.png"/><Relationship Id="rId7" Type="http://schemas.openxmlformats.org/officeDocument/2006/relationships/image" Target="../media/image62.png"/><Relationship Id="rId2" Type="http://schemas.openxmlformats.org/officeDocument/2006/relationships/image" Target="../media/image35.png"/><Relationship Id="rId1" Type="http://schemas.openxmlformats.org/officeDocument/2006/relationships/slideLayout" Target="../slideLayouts/slideLayout70.xml"/><Relationship Id="rId6" Type="http://schemas.openxmlformats.org/officeDocument/2006/relationships/image" Target="../media/image64.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22.png"/></Relationships>
</file>

<file path=ppt/slides/_rels/slide61.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35.png"/><Relationship Id="rId7" Type="http://schemas.openxmlformats.org/officeDocument/2006/relationships/image" Target="../media/image23.png"/><Relationship Id="rId2" Type="http://schemas.openxmlformats.org/officeDocument/2006/relationships/notesSlide" Target="../notesSlides/notesSlide49.xml"/><Relationship Id="rId1" Type="http://schemas.openxmlformats.org/officeDocument/2006/relationships/slideLayout" Target="../slideLayouts/slideLayout7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63.svg"/></Relationships>
</file>

<file path=ppt/slides/_rels/slide62.xml.rels><?xml version="1.0" encoding="UTF-8" standalone="yes"?>
<Relationships xmlns="http://schemas.openxmlformats.org/package/2006/relationships"><Relationship Id="rId8" Type="http://schemas.openxmlformats.org/officeDocument/2006/relationships/image" Target="../media/image63.svg"/><Relationship Id="rId3" Type="http://schemas.openxmlformats.org/officeDocument/2006/relationships/image" Target="../media/image35.png"/><Relationship Id="rId7" Type="http://schemas.openxmlformats.org/officeDocument/2006/relationships/image" Target="../media/image62.png"/><Relationship Id="rId2" Type="http://schemas.openxmlformats.org/officeDocument/2006/relationships/notesSlide" Target="../notesSlides/notesSlide50.xml"/><Relationship Id="rId1" Type="http://schemas.openxmlformats.org/officeDocument/2006/relationships/slideLayout" Target="../slideLayouts/slideLayout7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22.png"/></Relationships>
</file>

<file path=ppt/slides/_rels/slide63.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slideLayout" Target="../slideLayouts/slideLayout70.xml"/><Relationship Id="rId7" Type="http://schemas.openxmlformats.org/officeDocument/2006/relationships/image" Target="../media/image35.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3.png"/><Relationship Id="rId5" Type="http://schemas.openxmlformats.org/officeDocument/2006/relationships/image" Target="../media/image27.gif"/><Relationship Id="rId10" Type="http://schemas.openxmlformats.org/officeDocument/2006/relationships/image" Target="../media/image41.png"/><Relationship Id="rId4" Type="http://schemas.openxmlformats.org/officeDocument/2006/relationships/image" Target="../media/image59.png"/><Relationship Id="rId9" Type="http://schemas.openxmlformats.org/officeDocument/2006/relationships/image" Target="../media/image40.png"/></Relationships>
</file>

<file path=ppt/slides/_rels/slide6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slideLayout" Target="../slideLayouts/slideLayout51.xml"/><Relationship Id="rId7" Type="http://schemas.openxmlformats.org/officeDocument/2006/relationships/image" Target="../media/image35.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27.gif"/><Relationship Id="rId11" Type="http://schemas.openxmlformats.org/officeDocument/2006/relationships/image" Target="../media/image65.png"/><Relationship Id="rId5" Type="http://schemas.openxmlformats.org/officeDocument/2006/relationships/image" Target="../media/image23.png"/><Relationship Id="rId10" Type="http://schemas.openxmlformats.org/officeDocument/2006/relationships/image" Target="../media/image41.png"/><Relationship Id="rId4" Type="http://schemas.openxmlformats.org/officeDocument/2006/relationships/notesSlide" Target="../notesSlides/notesSlide51.xml"/><Relationship Id="rId9" Type="http://schemas.openxmlformats.org/officeDocument/2006/relationships/image" Target="../media/image40.png"/></Relationships>
</file>

<file path=ppt/slides/_rels/slide65.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41.png"/><Relationship Id="rId2" Type="http://schemas.openxmlformats.org/officeDocument/2006/relationships/image" Target="../media/image66.png"/><Relationship Id="rId1" Type="http://schemas.openxmlformats.org/officeDocument/2006/relationships/slideLayout" Target="../slideLayouts/slideLayout69.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66.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41.png"/><Relationship Id="rId2" Type="http://schemas.openxmlformats.org/officeDocument/2006/relationships/image" Target="../media/image66.png"/><Relationship Id="rId1" Type="http://schemas.openxmlformats.org/officeDocument/2006/relationships/slideLayout" Target="../slideLayouts/slideLayout69.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67.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41.png"/><Relationship Id="rId2" Type="http://schemas.openxmlformats.org/officeDocument/2006/relationships/image" Target="../media/image66.png"/><Relationship Id="rId1" Type="http://schemas.openxmlformats.org/officeDocument/2006/relationships/slideLayout" Target="../slideLayouts/slideLayout69.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68.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41.png"/><Relationship Id="rId2" Type="http://schemas.openxmlformats.org/officeDocument/2006/relationships/image" Target="../media/image66.png"/><Relationship Id="rId1" Type="http://schemas.openxmlformats.org/officeDocument/2006/relationships/slideLayout" Target="../slideLayouts/slideLayout69.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69.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41.png"/><Relationship Id="rId2" Type="http://schemas.openxmlformats.org/officeDocument/2006/relationships/image" Target="../media/image66.png"/><Relationship Id="rId1" Type="http://schemas.openxmlformats.org/officeDocument/2006/relationships/slideLayout" Target="../slideLayouts/slideLayout69.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70.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41.png"/><Relationship Id="rId2" Type="http://schemas.openxmlformats.org/officeDocument/2006/relationships/image" Target="../media/image66.png"/><Relationship Id="rId1" Type="http://schemas.openxmlformats.org/officeDocument/2006/relationships/slideLayout" Target="../slideLayouts/slideLayout69.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71.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7.png"/><Relationship Id="rId7" Type="http://schemas.openxmlformats.org/officeDocument/2006/relationships/image" Target="../media/image41.png"/><Relationship Id="rId2" Type="http://schemas.openxmlformats.org/officeDocument/2006/relationships/image" Target="../media/image66.png"/><Relationship Id="rId1" Type="http://schemas.openxmlformats.org/officeDocument/2006/relationships/slideLayout" Target="../slideLayouts/slideLayout69.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 Id="rId9" Type="http://schemas.openxmlformats.org/officeDocument/2006/relationships/image" Target="../media/image69.svg"/></Relationships>
</file>

<file path=ppt/slides/_rels/slide72.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39.png"/><Relationship Id="rId7" Type="http://schemas.openxmlformats.org/officeDocument/2006/relationships/image" Target="../media/image71.svg"/><Relationship Id="rId2" Type="http://schemas.openxmlformats.org/officeDocument/2006/relationships/image" Target="../media/image35.png"/><Relationship Id="rId1" Type="http://schemas.openxmlformats.org/officeDocument/2006/relationships/slideLayout" Target="../slideLayouts/slideLayout70.xml"/><Relationship Id="rId6" Type="http://schemas.openxmlformats.org/officeDocument/2006/relationships/image" Target="../media/image70.png"/><Relationship Id="rId5" Type="http://schemas.openxmlformats.org/officeDocument/2006/relationships/image" Target="../media/image41.png"/><Relationship Id="rId4" Type="http://schemas.openxmlformats.org/officeDocument/2006/relationships/image" Target="../media/image40.png"/></Relationships>
</file>

<file path=ppt/slides/_rels/slide73.xml.rels><?xml version="1.0" encoding="UTF-8" standalone="yes"?>
<Relationships xmlns="http://schemas.openxmlformats.org/package/2006/relationships"><Relationship Id="rId8" Type="http://schemas.openxmlformats.org/officeDocument/2006/relationships/image" Target="../media/image71.svg"/><Relationship Id="rId3" Type="http://schemas.openxmlformats.org/officeDocument/2006/relationships/image" Target="../media/image35.png"/><Relationship Id="rId7" Type="http://schemas.openxmlformats.org/officeDocument/2006/relationships/image" Target="../media/image70.png"/><Relationship Id="rId2" Type="http://schemas.openxmlformats.org/officeDocument/2006/relationships/image" Target="../media/image72.png"/><Relationship Id="rId1" Type="http://schemas.openxmlformats.org/officeDocument/2006/relationships/slideLayout" Target="../slideLayouts/slideLayout7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74.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41.png"/><Relationship Id="rId2" Type="http://schemas.openxmlformats.org/officeDocument/2006/relationships/image" Target="../media/image72.png"/><Relationship Id="rId1" Type="http://schemas.openxmlformats.org/officeDocument/2006/relationships/slideLayout" Target="../slideLayouts/slideLayout7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75.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41.png"/><Relationship Id="rId2" Type="http://schemas.openxmlformats.org/officeDocument/2006/relationships/image" Target="../media/image72.png"/><Relationship Id="rId1" Type="http://schemas.openxmlformats.org/officeDocument/2006/relationships/slideLayout" Target="../slideLayouts/slideLayout69.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76.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41.png"/><Relationship Id="rId2" Type="http://schemas.openxmlformats.org/officeDocument/2006/relationships/image" Target="../media/image72.png"/><Relationship Id="rId1" Type="http://schemas.openxmlformats.org/officeDocument/2006/relationships/slideLayout" Target="../slideLayouts/slideLayout7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77.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73.png"/><Relationship Id="rId7" Type="http://schemas.openxmlformats.org/officeDocument/2006/relationships/image" Target="../media/image41.png"/><Relationship Id="rId2" Type="http://schemas.openxmlformats.org/officeDocument/2006/relationships/image" Target="../media/image72.png"/><Relationship Id="rId1" Type="http://schemas.openxmlformats.org/officeDocument/2006/relationships/slideLayout" Target="../slideLayouts/slideLayout7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 Id="rId9" Type="http://schemas.openxmlformats.org/officeDocument/2006/relationships/image" Target="../media/image63.svg"/></Relationships>
</file>

<file path=ppt/slides/_rels/slide78.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41.png"/><Relationship Id="rId2" Type="http://schemas.openxmlformats.org/officeDocument/2006/relationships/image" Target="../media/image72.png"/><Relationship Id="rId1" Type="http://schemas.openxmlformats.org/officeDocument/2006/relationships/slideLayout" Target="../slideLayouts/slideLayout69.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79.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74.png"/><Relationship Id="rId7" Type="http://schemas.openxmlformats.org/officeDocument/2006/relationships/image" Target="../media/image41.png"/><Relationship Id="rId2" Type="http://schemas.openxmlformats.org/officeDocument/2006/relationships/image" Target="../media/image75.png"/><Relationship Id="rId1" Type="http://schemas.openxmlformats.org/officeDocument/2006/relationships/slideLayout" Target="../slideLayouts/slideLayout7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 Id="rId9" Type="http://schemas.openxmlformats.org/officeDocument/2006/relationships/image" Target="../media/image63.svg"/></Relationships>
</file>

<file path=ppt/slides/_rels/slide80.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41.png"/><Relationship Id="rId2" Type="http://schemas.openxmlformats.org/officeDocument/2006/relationships/image" Target="../media/image76.jpg"/><Relationship Id="rId1" Type="http://schemas.openxmlformats.org/officeDocument/2006/relationships/slideLayout" Target="../slideLayouts/slideLayout7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81.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77.png"/><Relationship Id="rId2" Type="http://schemas.openxmlformats.org/officeDocument/2006/relationships/image" Target="../media/image23.png"/><Relationship Id="rId1" Type="http://schemas.openxmlformats.org/officeDocument/2006/relationships/slideLayout" Target="../slideLayouts/slideLayout7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82.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77.png"/><Relationship Id="rId2" Type="http://schemas.openxmlformats.org/officeDocument/2006/relationships/image" Target="../media/image23.png"/><Relationship Id="rId1" Type="http://schemas.openxmlformats.org/officeDocument/2006/relationships/slideLayout" Target="../slideLayouts/slideLayout7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83.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78.png"/><Relationship Id="rId2" Type="http://schemas.openxmlformats.org/officeDocument/2006/relationships/image" Target="../media/image23.png"/><Relationship Id="rId1" Type="http://schemas.openxmlformats.org/officeDocument/2006/relationships/slideLayout" Target="../slideLayouts/slideLayout7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84.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78.png"/><Relationship Id="rId2" Type="http://schemas.openxmlformats.org/officeDocument/2006/relationships/image" Target="../media/image23.png"/><Relationship Id="rId1" Type="http://schemas.openxmlformats.org/officeDocument/2006/relationships/slideLayout" Target="../slideLayouts/slideLayout7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85.xml.rels><?xml version="1.0" encoding="UTF-8" standalone="yes"?>
<Relationships xmlns="http://schemas.openxmlformats.org/package/2006/relationships"><Relationship Id="rId8" Type="http://schemas.openxmlformats.org/officeDocument/2006/relationships/image" Target="../media/image79.svg"/><Relationship Id="rId3" Type="http://schemas.openxmlformats.org/officeDocument/2006/relationships/image" Target="../media/image35.png"/><Relationship Id="rId7" Type="http://schemas.openxmlformats.org/officeDocument/2006/relationships/image" Target="../media/image70.png"/><Relationship Id="rId2" Type="http://schemas.openxmlformats.org/officeDocument/2006/relationships/image" Target="../media/image23.png"/><Relationship Id="rId1" Type="http://schemas.openxmlformats.org/officeDocument/2006/relationships/slideLayout" Target="../slideLayouts/slideLayout73.xml"/><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image" Target="../media/image77.png"/><Relationship Id="rId4" Type="http://schemas.openxmlformats.org/officeDocument/2006/relationships/image" Target="../media/image39.png"/><Relationship Id="rId9" Type="http://schemas.openxmlformats.org/officeDocument/2006/relationships/image" Target="../media/image78.png"/></Relationships>
</file>

<file path=ppt/slides/_rels/slide86.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24.png"/><Relationship Id="rId7" Type="http://schemas.openxmlformats.org/officeDocument/2006/relationships/image" Target="../media/image41.png"/><Relationship Id="rId2" Type="http://schemas.openxmlformats.org/officeDocument/2006/relationships/notesSlide" Target="../notesSlides/notesSlide52.xml"/><Relationship Id="rId1" Type="http://schemas.openxmlformats.org/officeDocument/2006/relationships/slideLayout" Target="../slideLayouts/slideLayout11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87.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24.png"/><Relationship Id="rId7" Type="http://schemas.openxmlformats.org/officeDocument/2006/relationships/image" Target="../media/image41.png"/><Relationship Id="rId2" Type="http://schemas.openxmlformats.org/officeDocument/2006/relationships/notesSlide" Target="../notesSlides/notesSlide53.xml"/><Relationship Id="rId1" Type="http://schemas.openxmlformats.org/officeDocument/2006/relationships/slideLayout" Target="../slideLayouts/slideLayout11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88.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24.png"/><Relationship Id="rId7" Type="http://schemas.openxmlformats.org/officeDocument/2006/relationships/image" Target="../media/image41.png"/><Relationship Id="rId2" Type="http://schemas.openxmlformats.org/officeDocument/2006/relationships/notesSlide" Target="../notesSlides/notesSlide54.xml"/><Relationship Id="rId1" Type="http://schemas.openxmlformats.org/officeDocument/2006/relationships/slideLayout" Target="../slideLayouts/slideLayout11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89.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23.png"/><Relationship Id="rId7" Type="http://schemas.openxmlformats.org/officeDocument/2006/relationships/image" Target="../media/image41.png"/><Relationship Id="rId2" Type="http://schemas.openxmlformats.org/officeDocument/2006/relationships/notesSlide" Target="../notesSlides/notesSlide55.xml"/><Relationship Id="rId1" Type="http://schemas.openxmlformats.org/officeDocument/2006/relationships/slideLayout" Target="../slideLayouts/slideLayout11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 Id="rId9" Type="http://schemas.openxmlformats.org/officeDocument/2006/relationships/image" Target="../media/image84.png"/></Relationships>
</file>

<file path=ppt/slides/_rels/slide90.xml.rels><?xml version="1.0" encoding="UTF-8" standalone="yes"?>
<Relationships xmlns="http://schemas.openxmlformats.org/package/2006/relationships"><Relationship Id="rId8" Type="http://schemas.openxmlformats.org/officeDocument/2006/relationships/image" Target="../media/image63.svg"/><Relationship Id="rId3" Type="http://schemas.openxmlformats.org/officeDocument/2006/relationships/image" Target="../media/image39.png"/><Relationship Id="rId7" Type="http://schemas.openxmlformats.org/officeDocument/2006/relationships/image" Target="../media/image62.png"/><Relationship Id="rId2" Type="http://schemas.openxmlformats.org/officeDocument/2006/relationships/image" Target="../media/image35.png"/><Relationship Id="rId1" Type="http://schemas.openxmlformats.org/officeDocument/2006/relationships/slideLayout" Target="../slideLayouts/slideLayout118.xml"/><Relationship Id="rId6" Type="http://schemas.openxmlformats.org/officeDocument/2006/relationships/image" Target="../media/image64.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22.png"/></Relationships>
</file>

<file path=ppt/slides/_rels/slide91.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24.png"/><Relationship Id="rId7" Type="http://schemas.openxmlformats.org/officeDocument/2006/relationships/image" Target="../media/image41.png"/><Relationship Id="rId2" Type="http://schemas.openxmlformats.org/officeDocument/2006/relationships/notesSlide" Target="../notesSlides/notesSlide56.xml"/><Relationship Id="rId1" Type="http://schemas.openxmlformats.org/officeDocument/2006/relationships/slideLayout" Target="../slideLayouts/slideLayout11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9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slideLayout" Target="../slideLayouts/slideLayout70.xml"/><Relationship Id="rId7" Type="http://schemas.openxmlformats.org/officeDocument/2006/relationships/image" Target="../media/image27.gif"/><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59.png"/><Relationship Id="rId11" Type="http://schemas.openxmlformats.org/officeDocument/2006/relationships/image" Target="../media/image41.png"/><Relationship Id="rId5" Type="http://schemas.openxmlformats.org/officeDocument/2006/relationships/image" Target="../media/image23.png"/><Relationship Id="rId10" Type="http://schemas.openxmlformats.org/officeDocument/2006/relationships/image" Target="../media/image40.png"/><Relationship Id="rId4" Type="http://schemas.openxmlformats.org/officeDocument/2006/relationships/notesSlide" Target="../notesSlides/notesSlide57.xml"/><Relationship Id="rId9" Type="http://schemas.openxmlformats.org/officeDocument/2006/relationships/image" Target="../media/image39.png"/></Relationships>
</file>

<file path=ppt/slides/_rels/slide9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6.gif"/><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55.png"/><Relationship Id="rId3" Type="http://schemas.openxmlformats.org/officeDocument/2006/relationships/slideLayout" Target="../slideLayouts/slideLayout70.xml"/><Relationship Id="rId7" Type="http://schemas.openxmlformats.org/officeDocument/2006/relationships/image" Target="../media/image39.png"/><Relationship Id="rId12" Type="http://schemas.openxmlformats.org/officeDocument/2006/relationships/image" Target="../media/image54.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35.png"/><Relationship Id="rId11" Type="http://schemas.openxmlformats.org/officeDocument/2006/relationships/image" Target="../media/image53.png"/><Relationship Id="rId5" Type="http://schemas.openxmlformats.org/officeDocument/2006/relationships/image" Target="../media/image22.png"/><Relationship Id="rId10" Type="http://schemas.openxmlformats.org/officeDocument/2006/relationships/image" Target="../media/image85.png"/><Relationship Id="rId4" Type="http://schemas.openxmlformats.org/officeDocument/2006/relationships/notesSlide" Target="../notesSlides/notesSlide58.xml"/><Relationship Id="rId9" Type="http://schemas.openxmlformats.org/officeDocument/2006/relationships/image" Target="../media/image41.png"/><Relationship Id="rId14" Type="http://schemas.openxmlformats.org/officeDocument/2006/relationships/image" Target="../media/image56.png"/></Relationships>
</file>

<file path=ppt/slides/_rels/slide95.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63.svg"/><Relationship Id="rId3" Type="http://schemas.openxmlformats.org/officeDocument/2006/relationships/slideLayout" Target="../slideLayouts/slideLayout70.xml"/><Relationship Id="rId7" Type="http://schemas.openxmlformats.org/officeDocument/2006/relationships/image" Target="../media/image35.png"/><Relationship Id="rId12" Type="http://schemas.openxmlformats.org/officeDocument/2006/relationships/image" Target="../media/image62.pn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22.png"/><Relationship Id="rId11" Type="http://schemas.openxmlformats.org/officeDocument/2006/relationships/image" Target="../media/image73.png"/><Relationship Id="rId5" Type="http://schemas.openxmlformats.org/officeDocument/2006/relationships/image" Target="../media/image86.png"/><Relationship Id="rId10" Type="http://schemas.openxmlformats.org/officeDocument/2006/relationships/image" Target="../media/image41.png"/><Relationship Id="rId4" Type="http://schemas.openxmlformats.org/officeDocument/2006/relationships/notesSlide" Target="../notesSlides/notesSlide59.xml"/><Relationship Id="rId9" Type="http://schemas.openxmlformats.org/officeDocument/2006/relationships/image" Target="../media/image40.png"/></Relationships>
</file>

<file path=ppt/slides/_rels/slide96.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87.png"/><Relationship Id="rId7" Type="http://schemas.openxmlformats.org/officeDocument/2006/relationships/image" Target="../media/image40.png"/><Relationship Id="rId2" Type="http://schemas.openxmlformats.org/officeDocument/2006/relationships/notesSlide" Target="../notesSlides/notesSlide60.xml"/><Relationship Id="rId1" Type="http://schemas.openxmlformats.org/officeDocument/2006/relationships/slideLayout" Target="../slideLayouts/slideLayout50.xml"/><Relationship Id="rId6" Type="http://schemas.openxmlformats.org/officeDocument/2006/relationships/image" Target="../media/image39.png"/><Relationship Id="rId5" Type="http://schemas.openxmlformats.org/officeDocument/2006/relationships/image" Target="../media/image35.png"/><Relationship Id="rId4" Type="http://schemas.openxmlformats.org/officeDocument/2006/relationships/image" Target="../media/image23.png"/><Relationship Id="rId9" Type="http://schemas.openxmlformats.org/officeDocument/2006/relationships/image" Target="../media/image88.png"/></Relationships>
</file>

<file path=ppt/slides/_rels/slide97.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slideLayout" Target="../slideLayouts/slideLayout68.xml"/><Relationship Id="rId7" Type="http://schemas.openxmlformats.org/officeDocument/2006/relationships/image" Target="../media/image35.png"/><Relationship Id="rId2" Type="http://schemas.openxmlformats.org/officeDocument/2006/relationships/video" Target="../media/media9.mp4"/><Relationship Id="rId1" Type="http://schemas.microsoft.com/office/2007/relationships/media" Target="../media/media9.mp4"/><Relationship Id="rId6" Type="http://schemas.openxmlformats.org/officeDocument/2006/relationships/image" Target="../media/image90.png"/><Relationship Id="rId5" Type="http://schemas.openxmlformats.org/officeDocument/2006/relationships/image" Target="../media/image27.gif"/><Relationship Id="rId10" Type="http://schemas.openxmlformats.org/officeDocument/2006/relationships/image" Target="../media/image41.png"/><Relationship Id="rId4" Type="http://schemas.openxmlformats.org/officeDocument/2006/relationships/image" Target="../media/image89.png"/><Relationship Id="rId9" Type="http://schemas.openxmlformats.org/officeDocument/2006/relationships/image" Target="../media/image40.png"/></Relationships>
</file>

<file path=ppt/slides/_rels/slide9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capture d’écran, dessin humoristique&#10;&#10;Le contenu généré par l’IA peut être incorrect.">
            <a:extLst>
              <a:ext uri="{FF2B5EF4-FFF2-40B4-BE49-F238E27FC236}">
                <a16:creationId xmlns:a16="http://schemas.microsoft.com/office/drawing/2014/main" id="{6F8C8B7B-F88F-3110-36E6-92B4EF571BC9}"/>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200097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pPr marL="0" indent="0">
              <a:buNone/>
            </a:pPr>
            <a:endParaRPr lang="fr-MA" dirty="0"/>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22085348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20148-2B99-4C3A-ECD5-449BA0E04C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FBAE4CE-18FA-B625-3C67-E7F29A6BC8E5}"/>
              </a:ext>
            </a:extLst>
          </p:cNvPr>
          <p:cNvSpPr>
            <a:spLocks noGrp="1"/>
          </p:cNvSpPr>
          <p:nvPr>
            <p:ph type="title"/>
          </p:nvPr>
        </p:nvSpPr>
        <p:spPr>
          <a:xfrm>
            <a:off x="637196" y="1008000"/>
            <a:ext cx="7886700" cy="720000"/>
          </a:xfrm>
        </p:spPr>
        <p:txBody>
          <a:bodyPr>
            <a:normAutofit/>
          </a:bodyPr>
          <a:lstStyle/>
          <a:p>
            <a:r>
              <a:rPr lang="ar-MA" sz="4000" dirty="0">
                <a:latin typeface="Microsoft Uighur" panose="02000000000000000000" pitchFamily="2" charset="-78"/>
                <a:cs typeface="Microsoft Uighur" panose="02000000000000000000" pitchFamily="2" charset="-78"/>
              </a:rPr>
              <a:t>تنظيم حصص الأسبوع</a:t>
            </a:r>
            <a:endParaRPr lang="fr-MA" sz="4000" dirty="0">
              <a:latin typeface="Microsoft Uighur" panose="02000000000000000000" pitchFamily="2" charset="-78"/>
              <a:cs typeface="Microsoft Uighur" panose="02000000000000000000" pitchFamily="2" charset="-78"/>
            </a:endParaRPr>
          </a:p>
        </p:txBody>
      </p:sp>
      <p:grpSp>
        <p:nvGrpSpPr>
          <p:cNvPr id="23" name="Groupe 22">
            <a:extLst>
              <a:ext uri="{FF2B5EF4-FFF2-40B4-BE49-F238E27FC236}">
                <a16:creationId xmlns:a16="http://schemas.microsoft.com/office/drawing/2014/main" id="{3289A5B1-DE17-E9A3-1D8E-56E8E0110BD6}"/>
              </a:ext>
            </a:extLst>
          </p:cNvPr>
          <p:cNvGrpSpPr/>
          <p:nvPr/>
        </p:nvGrpSpPr>
        <p:grpSpPr>
          <a:xfrm flipH="1">
            <a:off x="4735350" y="5023288"/>
            <a:ext cx="3780000" cy="1332000"/>
            <a:chOff x="4735350" y="5023288"/>
            <a:chExt cx="3780000" cy="1332000"/>
          </a:xfrm>
        </p:grpSpPr>
        <p:sp>
          <p:nvSpPr>
            <p:cNvPr id="31" name="Rectangle : coins arrondis 30">
              <a:extLst>
                <a:ext uri="{FF2B5EF4-FFF2-40B4-BE49-F238E27FC236}">
                  <a16:creationId xmlns:a16="http://schemas.microsoft.com/office/drawing/2014/main" id="{9DCDC143-8B24-4843-86BB-2B0DBBBD68DA}"/>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32" name="Organigramme : Terminateur 31">
              <a:extLst>
                <a:ext uri="{FF2B5EF4-FFF2-40B4-BE49-F238E27FC236}">
                  <a16:creationId xmlns:a16="http://schemas.microsoft.com/office/drawing/2014/main" id="{8F7016AE-6E7D-C5E1-1392-4B947A32F4C1}"/>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 3 - </a:t>
              </a:r>
            </a:p>
          </p:txBody>
        </p:sp>
      </p:grpSp>
      <p:grpSp>
        <p:nvGrpSpPr>
          <p:cNvPr id="42" name="Groupe 41">
            <a:extLst>
              <a:ext uri="{FF2B5EF4-FFF2-40B4-BE49-F238E27FC236}">
                <a16:creationId xmlns:a16="http://schemas.microsoft.com/office/drawing/2014/main" id="{24715921-1294-7DE1-B6CF-0E5DC005B0BC}"/>
              </a:ext>
            </a:extLst>
          </p:cNvPr>
          <p:cNvGrpSpPr/>
          <p:nvPr/>
        </p:nvGrpSpPr>
        <p:grpSpPr>
          <a:xfrm flipH="1">
            <a:off x="4716000" y="1944000"/>
            <a:ext cx="3780000" cy="1332000"/>
            <a:chOff x="4716000" y="1944000"/>
            <a:chExt cx="3780000" cy="1332000"/>
          </a:xfrm>
        </p:grpSpPr>
        <p:sp>
          <p:nvSpPr>
            <p:cNvPr id="43" name="Rectangle : coins arrondis 42">
              <a:extLst>
                <a:ext uri="{FF2B5EF4-FFF2-40B4-BE49-F238E27FC236}">
                  <a16:creationId xmlns:a16="http://schemas.microsoft.com/office/drawing/2014/main" id="{0CAE514A-804B-C427-B7B0-9525541DAABA}"/>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44" name="Organigramme : Terminateur 43">
              <a:extLst>
                <a:ext uri="{FF2B5EF4-FFF2-40B4-BE49-F238E27FC236}">
                  <a16:creationId xmlns:a16="http://schemas.microsoft.com/office/drawing/2014/main" id="{DAAADEC1-ED47-3AA8-181A-D855B871BA04}"/>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1 - </a:t>
              </a:r>
            </a:p>
          </p:txBody>
        </p:sp>
      </p:grpSp>
      <p:grpSp>
        <p:nvGrpSpPr>
          <p:cNvPr id="46" name="Groupe 45">
            <a:extLst>
              <a:ext uri="{FF2B5EF4-FFF2-40B4-BE49-F238E27FC236}">
                <a16:creationId xmlns:a16="http://schemas.microsoft.com/office/drawing/2014/main" id="{BD59AFF9-C5B7-45D5-5EC1-3444227F37A2}"/>
              </a:ext>
            </a:extLst>
          </p:cNvPr>
          <p:cNvGrpSpPr/>
          <p:nvPr/>
        </p:nvGrpSpPr>
        <p:grpSpPr>
          <a:xfrm flipH="1">
            <a:off x="648000" y="1944000"/>
            <a:ext cx="3780000" cy="1332000"/>
            <a:chOff x="648000" y="1944000"/>
            <a:chExt cx="3780000" cy="1332000"/>
          </a:xfrm>
        </p:grpSpPr>
        <p:sp>
          <p:nvSpPr>
            <p:cNvPr id="47" name="Rectangle : coins arrondis 46">
              <a:extLst>
                <a:ext uri="{FF2B5EF4-FFF2-40B4-BE49-F238E27FC236}">
                  <a16:creationId xmlns:a16="http://schemas.microsoft.com/office/drawing/2014/main" id="{54877F6B-D745-1697-98F4-1D9035A0C0FC}"/>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48" name="Organigramme : Terminateur 47">
              <a:extLst>
                <a:ext uri="{FF2B5EF4-FFF2-40B4-BE49-F238E27FC236}">
                  <a16:creationId xmlns:a16="http://schemas.microsoft.com/office/drawing/2014/main" id="{C5D4F533-CF58-D263-EE36-34C0477B6308}"/>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 4 - </a:t>
              </a:r>
            </a:p>
          </p:txBody>
        </p:sp>
      </p:grpSp>
      <p:sp>
        <p:nvSpPr>
          <p:cNvPr id="49" name="Espace réservé du texte 25">
            <a:extLst>
              <a:ext uri="{FF2B5EF4-FFF2-40B4-BE49-F238E27FC236}">
                <a16:creationId xmlns:a16="http://schemas.microsoft.com/office/drawing/2014/main" id="{F7F2D667-4F23-89B5-9996-088AAFE63AB6}"/>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lvl="0" indent="-269875">
              <a:lnSpc>
                <a:spcPct val="100000"/>
              </a:lnSpc>
              <a:spcBef>
                <a:spcPts val="0"/>
              </a:spcBef>
              <a:buClr>
                <a:srgbClr val="424D7B"/>
              </a:buClr>
              <a:buFont typeface="Wingdings" panose="05000000000000000000" pitchFamily="2" charset="2"/>
              <a:buChar char=""/>
              <a:defRPr/>
            </a:pPr>
            <a:r>
              <a:rPr lang="ar-MA" sz="1400" dirty="0">
                <a:cs typeface="Microsoft Uighur" panose="02000000000000000000" pitchFamily="2" charset="-78"/>
              </a:rPr>
              <a:t>استماع وتحدث: مراجعة</a:t>
            </a:r>
            <a:endParaRPr lang="ar-MA" sz="1400" dirty="0">
              <a:cs typeface="Microsoft Uighur" panose="02000000000000000000" pitchFamily="2" charset="-78"/>
              <a:sym typeface="Wingdings" panose="05000000000000000000" pitchFamily="2" charset="2"/>
            </a:endParaRPr>
          </a:p>
          <a:p>
            <a:pPr marL="269875" lvl="0" indent="-269875">
              <a:lnSpc>
                <a:spcPct val="100000"/>
              </a:lnSpc>
              <a:spcBef>
                <a:spcPts val="0"/>
              </a:spcBef>
              <a:buClr>
                <a:srgbClr val="424D7B"/>
              </a:buClr>
              <a:buFont typeface="Wingdings" panose="05000000000000000000" pitchFamily="2" charset="2"/>
              <a:buChar char=""/>
              <a:defRPr/>
            </a:pPr>
            <a:r>
              <a:rPr lang="ar-MA" sz="1400" dirty="0">
                <a:cs typeface="Microsoft Uighur" panose="02000000000000000000" pitchFamily="2" charset="-78"/>
                <a:sym typeface="Wingdings" panose="05000000000000000000" pitchFamily="2" charset="2"/>
              </a:rPr>
              <a:t>قراءة : مراجعة وتوليف</a:t>
            </a:r>
          </a:p>
          <a:p>
            <a:pPr marL="269875" lvl="0" indent="-269875">
              <a:lnSpc>
                <a:spcPct val="100000"/>
              </a:lnSpc>
              <a:spcBef>
                <a:spcPts val="0"/>
              </a:spcBef>
              <a:buClr>
                <a:srgbClr val="424D7B"/>
              </a:buClr>
              <a:buFont typeface="Wingdings" panose="05000000000000000000" pitchFamily="2" charset="2"/>
              <a:buChar char=""/>
              <a:defRPr/>
            </a:pPr>
            <a:r>
              <a:rPr lang="ar-MA" sz="1400" dirty="0">
                <a:cs typeface="Microsoft Uighur" panose="02000000000000000000" pitchFamily="2" charset="-78"/>
              </a:rPr>
              <a:t>كتابة</a:t>
            </a:r>
            <a:r>
              <a:rPr lang="ar-MA" sz="1400" dirty="0">
                <a:cs typeface="Microsoft Uighur" panose="02000000000000000000" pitchFamily="2" charset="-78"/>
                <a:sym typeface="Wingdings" panose="05000000000000000000" pitchFamily="2" charset="2"/>
              </a:rPr>
              <a:t> : </a:t>
            </a:r>
            <a:r>
              <a:rPr lang="ar-MA" sz="1400" dirty="0">
                <a:cs typeface="Microsoft Uighur" panose="02000000000000000000" pitchFamily="2" charset="-78"/>
              </a:rPr>
              <a:t> إملاء – إنتاج كتابي</a:t>
            </a:r>
            <a:endParaRPr lang="ar-MA" sz="1400" dirty="0">
              <a:cs typeface="Microsoft Uighur" panose="02000000000000000000" pitchFamily="2" charset="-78"/>
              <a:sym typeface="Wingdings" panose="05000000000000000000" pitchFamily="2" charset="2"/>
            </a:endParaRPr>
          </a:p>
        </p:txBody>
      </p:sp>
      <p:sp>
        <p:nvSpPr>
          <p:cNvPr id="50" name="Espace réservé du texte 25">
            <a:extLst>
              <a:ext uri="{FF2B5EF4-FFF2-40B4-BE49-F238E27FC236}">
                <a16:creationId xmlns:a16="http://schemas.microsoft.com/office/drawing/2014/main" id="{C212CE26-3E6F-049C-DE0C-DE19DC78C511}"/>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استماع وتحدث: مراجعة</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قراءة : مراجعة الحروف ص - </a:t>
            </a:r>
            <a:r>
              <a:rPr kumimoji="0" lang="ar-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 </a:t>
            </a: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ذ  </a:t>
            </a:r>
            <a:r>
              <a:rPr kumimoji="0" lang="ar-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  </a:t>
            </a: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ز. </a:t>
            </a:r>
            <a:r>
              <a:rPr kumimoji="0" lang="ar-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 - </a:t>
            </a: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ط</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كتابة :  إملاء – إنتاج كتابي</a:t>
            </a:r>
          </a:p>
        </p:txBody>
      </p:sp>
      <p:sp>
        <p:nvSpPr>
          <p:cNvPr id="54" name="Espace réservé du texte 25">
            <a:extLst>
              <a:ext uri="{FF2B5EF4-FFF2-40B4-BE49-F238E27FC236}">
                <a16:creationId xmlns:a16="http://schemas.microsoft.com/office/drawing/2014/main" id="{D7AFA33D-F53A-7DDF-6A58-68C06AE571CB}"/>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استماع وتحدث: مراجعة</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قراءة : مراجعة وتوليف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كتابة :  إملاء – إنتاج كتابي</a:t>
            </a:r>
          </a:p>
        </p:txBody>
      </p:sp>
      <p:pic>
        <p:nvPicPr>
          <p:cNvPr id="55" name="Image 54" descr="Une image contenant Rectangle, conception&#10;&#10;Le contenu généré par l’IA peut être incorrect.">
            <a:extLst>
              <a:ext uri="{FF2B5EF4-FFF2-40B4-BE49-F238E27FC236}">
                <a16:creationId xmlns:a16="http://schemas.microsoft.com/office/drawing/2014/main" id="{6AA8B1E4-458E-1AE4-8FB9-7C39D50480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83930" y="3452101"/>
            <a:ext cx="3831420" cy="1362012"/>
          </a:xfrm>
          <a:prstGeom prst="rect">
            <a:avLst/>
          </a:prstGeom>
        </p:spPr>
      </p:pic>
      <p:sp>
        <p:nvSpPr>
          <p:cNvPr id="56" name="Espace réservé du texte 5">
            <a:extLst>
              <a:ext uri="{FF2B5EF4-FFF2-40B4-BE49-F238E27FC236}">
                <a16:creationId xmlns:a16="http://schemas.microsoft.com/office/drawing/2014/main" id="{5D2CCFAD-E418-03C6-17E9-CE4DB20BF67B}"/>
              </a:ext>
            </a:extLst>
          </p:cNvPr>
          <p:cNvSpPr txBox="1">
            <a:spLocks/>
          </p:cNvSpPr>
          <p:nvPr/>
        </p:nvSpPr>
        <p:spPr>
          <a:xfrm>
            <a:off x="4864353" y="3921278"/>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pPr>
            <a:r>
              <a:rPr lang="ar-MA" sz="1400" dirty="0">
                <a:solidFill>
                  <a:srgbClr val="424D7B"/>
                </a:solidFill>
                <a:latin typeface="Microsoft Uighur" panose="02000000000000000000" pitchFamily="2" charset="-78"/>
                <a:ea typeface="Microsoft Himalaya" panose="01010100010101010101" pitchFamily="2" charset="0"/>
                <a:cs typeface="Microsoft Uighur" panose="02000000000000000000" pitchFamily="2" charset="-78"/>
              </a:rPr>
              <a:t>استماع وتحدث: مراجعة</a:t>
            </a:r>
          </a:p>
          <a:p>
            <a:pPr lvl="0" algn="r" rtl="1">
              <a:spcBef>
                <a:spcPts val="0"/>
              </a:spcBef>
              <a:buClr>
                <a:srgbClr val="424D7B"/>
              </a:buClr>
            </a:pPr>
            <a:r>
              <a:rPr lang="ar-MA" sz="1400" dirty="0">
                <a:solidFill>
                  <a:srgbClr val="424D7B"/>
                </a:solidFill>
                <a:latin typeface="Microsoft Uighur" panose="02000000000000000000" pitchFamily="2" charset="-78"/>
                <a:ea typeface="Microsoft Himalaya" panose="01010100010101010101" pitchFamily="2" charset="0"/>
                <a:cs typeface="Microsoft Uighur" panose="02000000000000000000" pitchFamily="2" charset="-78"/>
              </a:rPr>
              <a:t>قراءة : مراجعة الحروف ض - ن – ع - ت</a:t>
            </a:r>
          </a:p>
          <a:p>
            <a:pPr lvl="0" algn="r" rtl="1">
              <a:spcBef>
                <a:spcPts val="0"/>
              </a:spcBef>
              <a:buClr>
                <a:srgbClr val="424D7B"/>
              </a:buClr>
            </a:pPr>
            <a:r>
              <a:rPr lang="ar-MA" sz="1400" dirty="0">
                <a:solidFill>
                  <a:srgbClr val="424D7B"/>
                </a:solidFill>
                <a:latin typeface="Microsoft Uighur" panose="02000000000000000000" pitchFamily="2" charset="-78"/>
                <a:ea typeface="Microsoft Himalaya" panose="01010100010101010101" pitchFamily="2" charset="0"/>
                <a:cs typeface="Microsoft Uighur" panose="02000000000000000000" pitchFamily="2" charset="-78"/>
              </a:rPr>
              <a:t>كتابة :  إملاء – إنتاج كتابي</a:t>
            </a:r>
          </a:p>
        </p:txBody>
      </p:sp>
      <p:sp>
        <p:nvSpPr>
          <p:cNvPr id="57" name="Organigramme : Terminateur 56">
            <a:extLst>
              <a:ext uri="{FF2B5EF4-FFF2-40B4-BE49-F238E27FC236}">
                <a16:creationId xmlns:a16="http://schemas.microsoft.com/office/drawing/2014/main" id="{B8F7E605-DAED-BC42-B63E-0CDAEED3579E}"/>
              </a:ext>
            </a:extLst>
          </p:cNvPr>
          <p:cNvSpPr/>
          <p:nvPr/>
        </p:nvSpPr>
        <p:spPr>
          <a:xfrm>
            <a:off x="7024611" y="3452101"/>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474F71"/>
                </a:solidFill>
                <a:effectLst/>
                <a:uLnTx/>
                <a:uFillTx/>
                <a:latin typeface="Dosis ExtraBold" pitchFamily="2" charset="0"/>
                <a:ea typeface="+mn-ea"/>
                <a:cs typeface="Microsoft Uighur" panose="02000000000000000000" pitchFamily="2" charset="-78"/>
                <a:sym typeface="Arial"/>
              </a:rPr>
              <a:t>اليوم</a:t>
            </a:r>
            <a:r>
              <a:rPr kumimoji="0" lang="fr-MA" sz="1600" b="1" i="0" u="none" strike="noStrike" kern="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sym typeface="Arial"/>
              </a:rPr>
              <a:t> 2 - </a:t>
            </a:r>
            <a:endParaRPr kumimoji="0" lang="ar-MA" sz="1600" b="1" i="0" u="none" strike="noStrike" kern="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sym typeface="Arial"/>
            </a:endParaRPr>
          </a:p>
        </p:txBody>
      </p:sp>
    </p:spTree>
    <p:extLst>
      <p:ext uri="{BB962C8B-B14F-4D97-AF65-F5344CB8AC3E}">
        <p14:creationId xmlns:p14="http://schemas.microsoft.com/office/powerpoint/2010/main" val="25809432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56"/>
                                        </p:tgtEl>
                                        <p:attrNameLst>
                                          <p:attrName>style.visibility</p:attrName>
                                        </p:attrNameLst>
                                      </p:cBhvr>
                                      <p:to>
                                        <p:strVal val="visible"/>
                                      </p:to>
                                    </p:set>
                                    <p:animEffect transition="in" filter="wipe(right)">
                                      <p:cBhvr>
                                        <p:cTn id="10" dur="1000"/>
                                        <p:tgtEl>
                                          <p:spTgt spid="56"/>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043" y="2678149"/>
            <a:ext cx="5525521" cy="2358750"/>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2123254" y="3668684"/>
            <a:ext cx="4498975" cy="684212"/>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حكاية المفاجأة السارة:  مراجعة</a:t>
            </a:r>
          </a:p>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معجم الأسرة والعائلة: مراجعة</a:t>
            </a:r>
          </a:p>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تحدث: وصف صورة</a:t>
            </a: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677869" y="3007542"/>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-02</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استماع وتحدث</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4622" y="4620604"/>
            <a:ext cx="5525521" cy="1845442"/>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1585794" y="5292869"/>
            <a:ext cx="5043225"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مراجعة الحروف وقراءة مقاطع وكلمات تتضمن : ض - ن – ع - ت</a:t>
            </a:r>
          </a:p>
          <a:p>
            <a:pPr marL="266700" lvl="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كتابة مقاطع وكلمات.</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572000" y="4880220"/>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-03</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قراءة / كتابة</a:t>
            </a:r>
          </a:p>
        </p:txBody>
      </p:sp>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84564" y="5005550"/>
            <a:ext cx="540000" cy="418523"/>
          </a:xfrm>
          <a:prstGeom prst="rect">
            <a:avLst/>
          </a:prstGeom>
        </p:spPr>
      </p:pic>
      <p:pic>
        <p:nvPicPr>
          <p:cNvPr id="25" name="Image 24">
            <a:extLst>
              <a:ext uri="{FF2B5EF4-FFF2-40B4-BE49-F238E27FC236}">
                <a16:creationId xmlns:a16="http://schemas.microsoft.com/office/drawing/2014/main" id="{7DE95703-95F9-0137-EB5B-72DF3B6DB754}"/>
              </a:ext>
            </a:extLst>
          </p:cNvPr>
          <p:cNvPicPr>
            <a:picLocks noChangeAspect="1"/>
          </p:cNvPicPr>
          <p:nvPr/>
        </p:nvPicPr>
        <p:blipFill>
          <a:blip r:embed="rId4"/>
          <a:srcRect/>
          <a:stretch/>
        </p:blipFill>
        <p:spPr>
          <a:xfrm>
            <a:off x="6728812" y="3140422"/>
            <a:ext cx="424748" cy="540000"/>
          </a:xfrm>
          <a:prstGeom prst="rect">
            <a:avLst/>
          </a:prstGeom>
        </p:spPr>
      </p:pic>
      <p:pic>
        <p:nvPicPr>
          <p:cNvPr id="12" name="Image 11" descr="Une image contenant horloge, cercle, symbole, Police&#10;&#10;Le contenu généré par l’IA peut être incorrect.">
            <a:extLst>
              <a:ext uri="{FF2B5EF4-FFF2-40B4-BE49-F238E27FC236}">
                <a16:creationId xmlns:a16="http://schemas.microsoft.com/office/drawing/2014/main" id="{CA345CE4-C2F1-C1A0-9012-57EE90F5A4F6}"/>
              </a:ext>
            </a:extLst>
          </p:cNvPr>
          <p:cNvPicPr>
            <a:picLocks noChangeAspect="1"/>
          </p:cNvPicPr>
          <p:nvPr/>
        </p:nvPicPr>
        <p:blipFill>
          <a:blip r:embed="rId5"/>
          <a:stretch>
            <a:fillRect/>
          </a:stretch>
        </p:blipFill>
        <p:spPr>
          <a:xfrm>
            <a:off x="1562866" y="2844470"/>
            <a:ext cx="438965" cy="472315"/>
          </a:xfrm>
          <a:prstGeom prst="rect">
            <a:avLst/>
          </a:prstGeom>
        </p:spPr>
      </p:pic>
      <p:sp>
        <p:nvSpPr>
          <p:cNvPr id="15" name="Organigramme : Connecteur 14">
            <a:extLst>
              <a:ext uri="{FF2B5EF4-FFF2-40B4-BE49-F238E27FC236}">
                <a16:creationId xmlns:a16="http://schemas.microsoft.com/office/drawing/2014/main" id="{99DC43A7-2A55-D2A7-83E0-123F5FB409CF}"/>
              </a:ext>
            </a:extLst>
          </p:cNvPr>
          <p:cNvSpPr/>
          <p:nvPr/>
        </p:nvSpPr>
        <p:spPr>
          <a:xfrm>
            <a:off x="1585794" y="4759695"/>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000" b="1" dirty="0">
                <a:solidFill>
                  <a:schemeClr val="tx1"/>
                </a:solidFill>
              </a:rPr>
              <a:t>70</a:t>
            </a:r>
            <a:endParaRPr lang="fr-MA" sz="1000" b="1" dirty="0">
              <a:solidFill>
                <a:schemeClr val="tx1"/>
              </a:solidFill>
            </a:endParaRPr>
          </a:p>
        </p:txBody>
      </p:sp>
      <p:pic>
        <p:nvPicPr>
          <p:cNvPr id="4" name="Image 3" descr="Une image contenant noir, obscurité&#10;&#10;Le contenu généré par l’IA peut être incorrect.">
            <a:extLst>
              <a:ext uri="{FF2B5EF4-FFF2-40B4-BE49-F238E27FC236}">
                <a16:creationId xmlns:a16="http://schemas.microsoft.com/office/drawing/2014/main" id="{A5C43B50-7EEA-34B6-D5E7-4108405343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043" y="1587238"/>
            <a:ext cx="5488778" cy="1373188"/>
          </a:xfrm>
          <a:prstGeom prst="rect">
            <a:avLst/>
          </a:prstGeom>
        </p:spPr>
      </p:pic>
      <p:sp>
        <p:nvSpPr>
          <p:cNvPr id="5" name="Espace réservé du texte 5">
            <a:extLst>
              <a:ext uri="{FF2B5EF4-FFF2-40B4-BE49-F238E27FC236}">
                <a16:creationId xmlns:a16="http://schemas.microsoft.com/office/drawing/2014/main" id="{B5EAF15E-13A5-C894-E3D0-8B8624E356A6}"/>
              </a:ext>
            </a:extLst>
          </p:cNvPr>
          <p:cNvSpPr txBox="1">
            <a:spLocks/>
          </p:cNvSpPr>
          <p:nvPr/>
        </p:nvSpPr>
        <p:spPr>
          <a:xfrm>
            <a:off x="4169434" y="1750985"/>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6" name="Image 5">
            <a:extLst>
              <a:ext uri="{FF2B5EF4-FFF2-40B4-BE49-F238E27FC236}">
                <a16:creationId xmlns:a16="http://schemas.microsoft.com/office/drawing/2014/main" id="{940D9038-AD93-195B-2109-EA4376B80E0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554237" y="1801339"/>
            <a:ext cx="544953" cy="540000"/>
          </a:xfrm>
          <a:prstGeom prst="rect">
            <a:avLst/>
          </a:prstGeom>
        </p:spPr>
      </p:pic>
      <p:sp>
        <p:nvSpPr>
          <p:cNvPr id="8" name="Espace réservé du texte 5">
            <a:extLst>
              <a:ext uri="{FF2B5EF4-FFF2-40B4-BE49-F238E27FC236}">
                <a16:creationId xmlns:a16="http://schemas.microsoft.com/office/drawing/2014/main" id="{F849CB0B-2290-E82B-3138-11C84D86FD9B}"/>
              </a:ext>
            </a:extLst>
          </p:cNvPr>
          <p:cNvSpPr txBox="1">
            <a:spLocks/>
          </p:cNvSpPr>
          <p:nvPr/>
        </p:nvSpPr>
        <p:spPr>
          <a:xfrm>
            <a:off x="2001831" y="1965890"/>
            <a:ext cx="4554306" cy="694052"/>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p:txBody>
      </p:sp>
    </p:spTree>
    <p:extLst>
      <p:ext uri="{BB962C8B-B14F-4D97-AF65-F5344CB8AC3E}">
        <p14:creationId xmlns:p14="http://schemas.microsoft.com/office/powerpoint/2010/main" val="39230985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1700"/>
                            </p:stCondLst>
                            <p:childTnLst>
                              <p:par>
                                <p:cTn id="9" presetID="1"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980550"/>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84028" y="1770796"/>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على الأقل </a:t>
            </a:r>
            <a:r>
              <a:rPr kumimoji="0" lang="fr-FR"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80%</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 من المتعلمين</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grpSp>
        <p:nvGrpSpPr>
          <p:cNvPr id="21" name="Groupe 20">
            <a:extLst>
              <a:ext uri="{FF2B5EF4-FFF2-40B4-BE49-F238E27FC236}">
                <a16:creationId xmlns:a16="http://schemas.microsoft.com/office/drawing/2014/main" id="{4FAA6850-C36A-7DBF-7B5B-130D689161F0}"/>
              </a:ext>
            </a:extLst>
          </p:cNvPr>
          <p:cNvGrpSpPr/>
          <p:nvPr/>
        </p:nvGrpSpPr>
        <p:grpSpPr>
          <a:xfrm>
            <a:off x="1224000" y="2720464"/>
            <a:ext cx="6696000" cy="932781"/>
            <a:chOff x="1331545" y="2851205"/>
            <a:chExt cx="6696000" cy="932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932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479176" y="3134373"/>
              <a:ext cx="4787153" cy="400110"/>
            </a:xfrm>
            <a:prstGeom prst="rect">
              <a:avLst/>
            </a:prstGeom>
          </p:spPr>
          <p:txBody>
            <a:bodyPr wrap="square">
              <a:spAutoFit/>
            </a:bodyPr>
            <a:lstStyle/>
            <a:p>
              <a:pPr lvl="0" algn="r" defTabSz="457200" rtl="1">
                <a:buClrTx/>
                <a:defRPr/>
              </a:pPr>
              <a:r>
                <a:rPr lang="ar-MA" sz="2000" b="1" kern="1200" dirty="0">
                  <a:solidFill>
                    <a:srgbClr val="424D7B"/>
                  </a:solidFill>
                  <a:latin typeface="Microsoft Uighur" panose="02000000000000000000" pitchFamily="2" charset="-78"/>
                  <a:ea typeface="+mn-ea"/>
                  <a:cs typeface="Microsoft Uighur" panose="02000000000000000000" pitchFamily="2" charset="-78"/>
                </a:rPr>
                <a:t>الإجابة بشكل صحيح على أسئلة تخص الحكاية ومعجم الأسرة؛</a:t>
              </a:r>
            </a:p>
          </p:txBody>
        </p:sp>
      </p:grpSp>
      <p:grpSp>
        <p:nvGrpSpPr>
          <p:cNvPr id="2" name="Groupe 1">
            <a:extLst>
              <a:ext uri="{FF2B5EF4-FFF2-40B4-BE49-F238E27FC236}">
                <a16:creationId xmlns:a16="http://schemas.microsoft.com/office/drawing/2014/main" id="{6418F3CE-5F36-6FDD-615E-D2A2A1C071EC}"/>
              </a:ext>
            </a:extLst>
          </p:cNvPr>
          <p:cNvGrpSpPr/>
          <p:nvPr/>
        </p:nvGrpSpPr>
        <p:grpSpPr>
          <a:xfrm>
            <a:off x="1224000" y="3792082"/>
            <a:ext cx="6696000" cy="890781"/>
            <a:chOff x="1331545" y="2851205"/>
            <a:chExt cx="6696000" cy="890781"/>
          </a:xfrm>
        </p:grpSpPr>
        <p:pic>
          <p:nvPicPr>
            <p:cNvPr id="3" name="Image 2">
              <a:extLst>
                <a:ext uri="{FF2B5EF4-FFF2-40B4-BE49-F238E27FC236}">
                  <a16:creationId xmlns:a16="http://schemas.microsoft.com/office/drawing/2014/main" id="{0851560E-9F36-241E-A1CF-F20424963E27}"/>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5" name="Rectangle 4">
              <a:extLst>
                <a:ext uri="{FF2B5EF4-FFF2-40B4-BE49-F238E27FC236}">
                  <a16:creationId xmlns:a16="http://schemas.microsoft.com/office/drawing/2014/main" id="{F37DE23D-4CF6-7706-58E6-1E2063A40A25}"/>
                </a:ext>
              </a:extLst>
            </p:cNvPr>
            <p:cNvSpPr/>
            <p:nvPr/>
          </p:nvSpPr>
          <p:spPr>
            <a:xfrm>
              <a:off x="1479176" y="3192646"/>
              <a:ext cx="4787153" cy="400110"/>
            </a:xfrm>
            <a:prstGeom prst="rect">
              <a:avLst/>
            </a:prstGeom>
          </p:spPr>
          <p:txBody>
            <a:bodyPr wrap="square">
              <a:spAutoFit/>
            </a:bodyPr>
            <a:lstStyle/>
            <a:p>
              <a:pPr lvl="0" algn="r" defTabSz="457200" rtl="1">
                <a:buClrTx/>
                <a:defRPr/>
              </a:pPr>
              <a:r>
                <a:rPr lang="ar-MA" sz="2000" b="1" kern="1200" dirty="0">
                  <a:solidFill>
                    <a:srgbClr val="424D7B"/>
                  </a:solidFill>
                  <a:latin typeface="Microsoft Uighur" panose="02000000000000000000" pitchFamily="2" charset="-78"/>
                  <a:ea typeface="+mn-ea"/>
                  <a:cs typeface="Microsoft Uighur" panose="02000000000000000000" pitchFamily="2" charset="-78"/>
                </a:rPr>
                <a:t>تسمية الحروف وقراءة مقاطع وكلمات تتضمن الحروف المقدمة.</a:t>
              </a:r>
            </a:p>
          </p:txBody>
        </p:sp>
      </p:grpSp>
      <p:grpSp>
        <p:nvGrpSpPr>
          <p:cNvPr id="16" name="Groupe 15">
            <a:extLst>
              <a:ext uri="{FF2B5EF4-FFF2-40B4-BE49-F238E27FC236}">
                <a16:creationId xmlns:a16="http://schemas.microsoft.com/office/drawing/2014/main" id="{569F9907-778A-6D1D-C929-77BA9DBDAD4E}"/>
              </a:ext>
            </a:extLst>
          </p:cNvPr>
          <p:cNvGrpSpPr/>
          <p:nvPr/>
        </p:nvGrpSpPr>
        <p:grpSpPr>
          <a:xfrm>
            <a:off x="1224000" y="4875074"/>
            <a:ext cx="6696000" cy="890781"/>
            <a:chOff x="1331545" y="2851205"/>
            <a:chExt cx="6696000" cy="890781"/>
          </a:xfrm>
        </p:grpSpPr>
        <p:pic>
          <p:nvPicPr>
            <p:cNvPr id="17" name="Image 16">
              <a:extLst>
                <a:ext uri="{FF2B5EF4-FFF2-40B4-BE49-F238E27FC236}">
                  <a16:creationId xmlns:a16="http://schemas.microsoft.com/office/drawing/2014/main" id="{DA5F0FD9-5ACE-3633-8C8B-F1EE6D61B08B}"/>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4" name="Rectangle 23">
              <a:extLst>
                <a:ext uri="{FF2B5EF4-FFF2-40B4-BE49-F238E27FC236}">
                  <a16:creationId xmlns:a16="http://schemas.microsoft.com/office/drawing/2014/main" id="{32EADBD8-7130-8DF0-783C-4D1B1682DAFF}"/>
                </a:ext>
              </a:extLst>
            </p:cNvPr>
            <p:cNvSpPr/>
            <p:nvPr/>
          </p:nvSpPr>
          <p:spPr>
            <a:xfrm>
              <a:off x="1479176" y="3134373"/>
              <a:ext cx="4787153" cy="461665"/>
            </a:xfrm>
            <a:prstGeom prst="rect">
              <a:avLst/>
            </a:prstGeom>
          </p:spPr>
          <p:txBody>
            <a:bodyPr wrap="square">
              <a:spAutoFit/>
            </a:bodyPr>
            <a:lstStyle/>
            <a:p>
              <a:pPr lvl="0" algn="r" defTabSz="457200" rtl="1">
                <a:buClrTx/>
                <a:defRPr/>
              </a:pPr>
              <a:r>
                <a:rPr lang="ar-MA" sz="2400" b="1" kern="1200" dirty="0">
                  <a:solidFill>
                    <a:srgbClr val="424D7B"/>
                  </a:solidFill>
                  <a:latin typeface="Microsoft Uighur" panose="02000000000000000000" pitchFamily="2" charset="-78"/>
                  <a:ea typeface="+mn-ea"/>
                  <a:cs typeface="Microsoft Uighur" panose="02000000000000000000" pitchFamily="2" charset="-78"/>
                </a:rPr>
                <a:t>كتابة مقاطع وكلمات.</a:t>
              </a:r>
            </a:p>
          </p:txBody>
        </p:sp>
      </p:grpSp>
    </p:spTree>
    <p:extLst>
      <p:ext uri="{BB962C8B-B14F-4D97-AF65-F5344CB8AC3E}">
        <p14:creationId xmlns:p14="http://schemas.microsoft.com/office/powerpoint/2010/main" val="121700444"/>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0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073066" y="3087000"/>
            <a:ext cx="5189845"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165737" y="1778776"/>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Tree>
    <p:extLst>
      <p:ext uri="{BB962C8B-B14F-4D97-AF65-F5344CB8AC3E}">
        <p14:creationId xmlns:p14="http://schemas.microsoft.com/office/powerpoint/2010/main" val="6830889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10"/>
        <p:cNvGrpSpPr/>
        <p:nvPr/>
      </p:nvGrpSpPr>
      <p:grpSpPr>
        <a:xfrm>
          <a:off x="0" y="0"/>
          <a:ext cx="0" cy="0"/>
          <a:chOff x="0" y="0"/>
          <a:chExt cx="0" cy="0"/>
        </a:xfrm>
      </p:grpSpPr>
      <p:sp>
        <p:nvSpPr>
          <p:cNvPr id="1316" name="Google Shape;1316;p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مرحبا</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بكم ، سننطلق في حصة اللغة العربية.</a:t>
            </a:r>
            <a:endParaRPr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7" name="Image 4" descr="Une image contenant noir, obscurité&#10;&#10;Le contenu généré par l’IA peut être incorrect.">
            <a:extLst>
              <a:ext uri="{FF2B5EF4-FFF2-40B4-BE49-F238E27FC236}">
                <a16:creationId xmlns:a16="http://schemas.microsoft.com/office/drawing/2014/main" id="{2983D17F-AB92-0910-B6BB-8F7DFA3188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18" name="majd_wave">
            <a:hlinkClick r:id="" action="ppaction://media"/>
            <a:extLst>
              <a:ext uri="{FF2B5EF4-FFF2-40B4-BE49-F238E27FC236}">
                <a16:creationId xmlns:a16="http://schemas.microsoft.com/office/drawing/2014/main" id="{33193E76-ED26-9166-2D14-E6D5BBA5CF8E}"/>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169655" y="1830521"/>
            <a:ext cx="2402345" cy="4271479"/>
          </a:xfrm>
          <a:prstGeom prst="rect">
            <a:avLst/>
          </a:prstGeom>
        </p:spPr>
      </p:pic>
      <p:pic>
        <p:nvPicPr>
          <p:cNvPr id="19" name="Nada-Wave">
            <a:hlinkClick r:id="" action="ppaction://media"/>
            <a:extLst>
              <a:ext uri="{FF2B5EF4-FFF2-40B4-BE49-F238E27FC236}">
                <a16:creationId xmlns:a16="http://schemas.microsoft.com/office/drawing/2014/main" id="{B9E0046F-4315-26D4-F1F8-EDC269A53E68}"/>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4441371" y="1898300"/>
            <a:ext cx="2632075" cy="4203700"/>
          </a:xfrm>
          <a:prstGeom prst="rect">
            <a:avLst/>
          </a:prstGeom>
        </p:spPr>
      </p:pic>
      <p:pic>
        <p:nvPicPr>
          <p:cNvPr id="21" name="Espace réservé pour une image  2">
            <a:extLst>
              <a:ext uri="{FF2B5EF4-FFF2-40B4-BE49-F238E27FC236}">
                <a16:creationId xmlns:a16="http://schemas.microsoft.com/office/drawing/2014/main" id="{A5601388-A8E5-2BD8-9EDD-63D4A6DB6114}"/>
              </a:ext>
            </a:extLst>
          </p:cNvPr>
          <p:cNvPicPr>
            <a:picLocks noGrp="1" noChangeAspect="1"/>
          </p:cNvPicPr>
          <p:nvPr>
            <p:ph type="pic" sz="quarter" idx="12"/>
          </p:nvPr>
        </p:nvPicPr>
        <p:blipFill>
          <a:blip r:embed="rId10"/>
          <a:srcRect/>
          <a:stretch/>
        </p:blipFill>
        <p:spPr>
          <a:xfrm>
            <a:off x="7924249" y="684000"/>
            <a:ext cx="819701" cy="819701"/>
          </a:xfrm>
          <a:prstGeom prst="rect">
            <a:avLst/>
          </a:prstGeom>
          <a:noFill/>
          <a:ln>
            <a:noFill/>
          </a:ln>
        </p:spPr>
      </p:pic>
      <p:pic>
        <p:nvPicPr>
          <p:cNvPr id="2" name="Image 1">
            <a:extLst>
              <a:ext uri="{FF2B5EF4-FFF2-40B4-BE49-F238E27FC236}">
                <a16:creationId xmlns:a16="http://schemas.microsoft.com/office/drawing/2014/main" id="{C4733AAE-8D80-B6EE-9BB9-BAEEFCE7E17B}"/>
              </a:ext>
            </a:extLst>
          </p:cNvPr>
          <p:cNvPicPr>
            <a:picLocks noChangeAspect="1"/>
          </p:cNvPicPr>
          <p:nvPr/>
        </p:nvPicPr>
        <p:blipFill>
          <a:blip r:embed="rId11">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5E2AEFB-6F70-D604-170B-5F881DBBFD21}"/>
              </a:ext>
            </a:extLst>
          </p:cNvPr>
          <p:cNvPicPr>
            <a:picLocks noChangeAspect="1"/>
          </p:cNvPicPr>
          <p:nvPr/>
        </p:nvPicPr>
        <p:blipFill>
          <a:blip r:embed="rId12">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C0789A-AB2D-8694-D97F-BB585CF8A21E}"/>
              </a:ext>
            </a:extLst>
          </p:cNvPr>
          <p:cNvPicPr>
            <a:picLocks noChangeAspect="1"/>
          </p:cNvPicPr>
          <p:nvPr/>
        </p:nvPicPr>
        <p:blipFill>
          <a:blip r:embed="rId13">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67BB342-4161-AB2A-2BD6-56A16664A593}"/>
              </a:ext>
            </a:extLst>
          </p:cNvPr>
          <p:cNvPicPr>
            <a:picLocks noChangeAspect="1"/>
          </p:cNvPicPr>
          <p:nvPr/>
        </p:nvPicPr>
        <p:blipFill>
          <a:blip r:embed="rId14">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AC81C15-A8E1-B233-4EA1-2C62A4B3B50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F447EAFA-C6A6-2C92-5D7C-4E55BFF7F74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CA5DC053-7563-C806-6460-93CA2FAF85B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7AA562FF-2194-36D9-AA23-29E231E819E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19"/>
                                        </p:tgtEl>
                                      </p:cBhvr>
                                    </p:cmd>
                                  </p:childTnLst>
                                </p:cTn>
                              </p:par>
                              <p:par>
                                <p:cTn id="7" presetID="1" presetClass="mediacall" presetSubtype="0" fill="hold" nodeType="withEffect">
                                  <p:stCondLst>
                                    <p:cond delay="0"/>
                                  </p:stCondLst>
                                  <p:childTnLst>
                                    <p:cmd type="call" cmd="playFrom(0.0)">
                                      <p:cBhvr>
                                        <p:cTn id="8" dur="3477" fill="hold"/>
                                        <p:tgtEl>
                                          <p:spTgt spid="18"/>
                                        </p:tgtEl>
                                      </p:cBhvr>
                                    </p:cmd>
                                  </p:childTnLst>
                                </p:cTn>
                              </p:par>
                            </p:childTnLst>
                          </p:cTn>
                        </p:par>
                        <p:par>
                          <p:cTn id="9" fill="hold">
                            <p:stCondLst>
                              <p:cond delay="4586"/>
                            </p:stCondLst>
                            <p:childTnLst>
                              <p:par>
                                <p:cTn id="10" presetID="1" presetClass="entr" presetSubtype="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19"/>
                </p:tgtEl>
              </p:cMediaNode>
            </p:video>
            <p:video>
              <p:cMediaNode vol="80000">
                <p:cTn id="13" fill="hold" display="0">
                  <p:stCondLst>
                    <p:cond delay="indefinite"/>
                  </p:stCondLst>
                </p:cTn>
                <p:tgtEl>
                  <p:spTgt spid="18"/>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29"/>
        <p:cNvGrpSpPr/>
        <p:nvPr/>
      </p:nvGrpSpPr>
      <p:grpSpPr>
        <a:xfrm>
          <a:off x="0" y="0"/>
          <a:ext cx="0" cy="0"/>
          <a:chOff x="0" y="0"/>
          <a:chExt cx="0" cy="0"/>
        </a:xfrm>
      </p:grpSpPr>
      <p:sp>
        <p:nvSpPr>
          <p:cNvPr id="1334" name="Google Shape;1334;p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قبل أن نبدأ حصة اليوم سأذكركم بشروط الحصول على نجمة التميز. </a:t>
            </a:r>
            <a:endParaRPr sz="2400" dirty="0">
              <a:solidFill>
                <a:schemeClr val="bg1">
                  <a:lumMod val="50000"/>
                </a:schemeClr>
              </a:solidFill>
            </a:endParaRPr>
          </a:p>
        </p:txBody>
      </p:sp>
      <p:sp>
        <p:nvSpPr>
          <p:cNvPr id="21" name="Google Shape;1333;p8">
            <a:extLst>
              <a:ext uri="{FF2B5EF4-FFF2-40B4-BE49-F238E27FC236}">
                <a16:creationId xmlns:a16="http://schemas.microsoft.com/office/drawing/2014/main" id="{BD891F63-A62E-7701-969E-70B08CCA8A37}"/>
              </a:ext>
            </a:extLst>
          </p:cNvPr>
          <p:cNvSpPr txBox="1"/>
          <p:nvPr/>
        </p:nvSpPr>
        <p:spPr>
          <a:xfrm>
            <a:off x="1382328" y="4838990"/>
            <a:ext cx="3542203"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algn="r" rtl="1"/>
            <a:r>
              <a:rPr lang="ar-MA" dirty="0">
                <a:latin typeface="Microsoft Uighur" panose="02000000000000000000" pitchFamily="2" charset="-78"/>
                <a:cs typeface="Microsoft Uighur" panose="02000000000000000000" pitchFamily="2" charset="-78"/>
              </a:rPr>
              <a:t>دونَ أَنْ أَقِفَ، أَرْفَعُ أُصْبُعي لِلْإجابَةِ. </a:t>
            </a:r>
          </a:p>
        </p:txBody>
      </p:sp>
      <p:sp>
        <p:nvSpPr>
          <p:cNvPr id="22" name="Espace réservé du texte 2">
            <a:extLst>
              <a:ext uri="{FF2B5EF4-FFF2-40B4-BE49-F238E27FC236}">
                <a16:creationId xmlns:a16="http://schemas.microsoft.com/office/drawing/2014/main" id="{6433A37C-36FE-C007-81B6-F57B8340C2F3}"/>
              </a:ext>
            </a:extLst>
          </p:cNvPr>
          <p:cNvSpPr txBox="1">
            <a:spLocks/>
          </p:cNvSpPr>
          <p:nvPr/>
        </p:nvSpPr>
        <p:spPr>
          <a:xfrm>
            <a:off x="1716891" y="2568290"/>
            <a:ext cx="4151010"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2800" b="1" dirty="0">
                <a:solidFill>
                  <a:srgbClr val="424D7B"/>
                </a:solidFill>
                <a:latin typeface="Microsoft Uighur" panose="02000000000000000000" pitchFamily="2" charset="-78"/>
                <a:ea typeface="+mn-ea"/>
                <a:cs typeface="Microsoft Uighur" panose="02000000000000000000" pitchFamily="2" charset="-78"/>
              </a:rPr>
              <a:t>أُنْصِتُ وأَنْتَبِهُ جَيِّداً للدَّرْسِ</a:t>
            </a:r>
            <a:r>
              <a:rPr lang="ar-MA" sz="2800" dirty="0">
                <a:solidFill>
                  <a:srgbClr val="424D7B"/>
                </a:solidFill>
                <a:latin typeface="Microsoft Uighur" panose="02000000000000000000" pitchFamily="2" charset="-78"/>
                <a:cs typeface="Microsoft Uighur" panose="02000000000000000000" pitchFamily="2" charset="-78"/>
              </a:rPr>
              <a:t>. </a:t>
            </a:r>
          </a:p>
        </p:txBody>
      </p:sp>
      <p:sp>
        <p:nvSpPr>
          <p:cNvPr id="23" name="Ellipse 28">
            <a:extLst>
              <a:ext uri="{FF2B5EF4-FFF2-40B4-BE49-F238E27FC236}">
                <a16:creationId xmlns:a16="http://schemas.microsoft.com/office/drawing/2014/main" id="{7C72049C-E7EC-F523-DD40-1FD295D242B1}"/>
              </a:ext>
            </a:extLst>
          </p:cNvPr>
          <p:cNvSpPr/>
          <p:nvPr/>
        </p:nvSpPr>
        <p:spPr>
          <a:xfrm>
            <a:off x="6070183" y="1920227"/>
            <a:ext cx="1800000" cy="1800000"/>
          </a:xfrm>
          <a:prstGeom prst="ellipse">
            <a:avLst/>
          </a:prstGeom>
          <a:blipFill>
            <a:blip r:embed="rId3"/>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24" name="Ellipse 29">
            <a:extLst>
              <a:ext uri="{FF2B5EF4-FFF2-40B4-BE49-F238E27FC236}">
                <a16:creationId xmlns:a16="http://schemas.microsoft.com/office/drawing/2014/main" id="{83B61568-ED86-9D75-BF45-23F9A248C024}"/>
              </a:ext>
            </a:extLst>
          </p:cNvPr>
          <p:cNvSpPr/>
          <p:nvPr/>
        </p:nvSpPr>
        <p:spPr>
          <a:xfrm>
            <a:off x="5063566" y="4200580"/>
            <a:ext cx="1800000" cy="1800000"/>
          </a:xfrm>
          <a:prstGeom prst="ellipse">
            <a:avLst/>
          </a:prstGeom>
          <a:blipFill>
            <a:blip r:embed="rId4"/>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pic>
        <p:nvPicPr>
          <p:cNvPr id="36"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06D95B51-E939-7AE5-B219-365D11AC6910}"/>
              </a:ext>
            </a:extLst>
          </p:cNvPr>
          <p:cNvPicPr>
            <a:picLocks noGrp="1" noChangeAspect="1"/>
          </p:cNvPicPr>
          <p:nvPr>
            <p:ph type="pic" sz="quarter" idx="12"/>
          </p:nvPr>
        </p:nvPicPr>
        <p:blipFill>
          <a:blip r:embed="rId5"/>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A300D746-970A-FF7E-B6A3-F619611C3160}"/>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603DE6E-8057-16AE-6819-4BC009D4FF78}"/>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17CA38B-581D-F607-EE6C-AB2C7986C1CF}"/>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F0FE13BD-B549-D4A3-21C8-2E4EC0BBA367}"/>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E9F37C9D-E086-5C66-73C1-495246875D7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7535B708-F9D1-B784-240E-59842A89FC7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DDCA21C6-3498-4073-B34B-57A9F2F1273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C33CD770-188D-4D11-0D37-88089384160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animBg="1"/>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39"/>
        <p:cNvGrpSpPr/>
        <p:nvPr/>
      </p:nvGrpSpPr>
      <p:grpSpPr>
        <a:xfrm>
          <a:off x="0" y="0"/>
          <a:ext cx="0" cy="0"/>
          <a:chOff x="0" y="0"/>
          <a:chExt cx="0" cy="0"/>
        </a:xfrm>
      </p:grpSpPr>
      <p:sp>
        <p:nvSpPr>
          <p:cNvPr id="1342" name="Google Shape;1342;p9"/>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ضعوا اللوحة والكراسة في القمطر.</a:t>
            </a:r>
            <a:endParaRPr sz="2400" dirty="0">
              <a:solidFill>
                <a:schemeClr val="bg1">
                  <a:lumMod val="50000"/>
                </a:schemeClr>
              </a:solidFill>
            </a:endParaRPr>
          </a:p>
        </p:txBody>
      </p:sp>
      <p:pic>
        <p:nvPicPr>
          <p:cNvPr id="3" name="rangement">
            <a:hlinkClick r:id="" action="ppaction://media"/>
            <a:extLst>
              <a:ext uri="{FF2B5EF4-FFF2-40B4-BE49-F238E27FC236}">
                <a16:creationId xmlns:a16="http://schemas.microsoft.com/office/drawing/2014/main" id="{43CD4E30-1102-C7A0-F0F2-504BA8F74EDB}"/>
              </a:ext>
            </a:extLst>
          </p:cNvPr>
          <p:cNvPicPr>
            <a:picLocks noGrp="1" noChangeAspect="1"/>
          </p:cNvPicPr>
          <p:nvPr>
            <p:ph type="media" idx="4294967295"/>
            <a:videoFile r:link="rId2"/>
            <p:extLst>
              <p:ext uri="{DAA4B4D4-6D71-4841-9C94-3DE7FCFB9230}">
                <p14:media xmlns:p14="http://schemas.microsoft.com/office/powerpoint/2010/main" r:embed="rId1"/>
              </p:ext>
            </p:extLst>
          </p:nvPr>
        </p:nvPicPr>
        <p:blipFill>
          <a:blip r:embed="rId5"/>
          <a:stretch>
            <a:fillRect/>
          </a:stretch>
        </p:blipFill>
        <p:spPr>
          <a:xfrm>
            <a:off x="953025" y="2160588"/>
            <a:ext cx="7038975" cy="3959225"/>
          </a:xfrm>
          <a:prstGeom prst="rect">
            <a:avLst/>
          </a:prstGeom>
          <a:ln>
            <a:noFill/>
          </a:ln>
          <a:effectLst>
            <a:softEdge rad="112500"/>
          </a:effectLst>
        </p:spPr>
      </p:pic>
      <p:pic>
        <p:nvPicPr>
          <p:cNvPr id="16" name="Image 14" descr="Une image contenant noir, obscurité&#10;&#10;Le contenu généré par l’IA peut être incorrect.">
            <a:extLst>
              <a:ext uri="{FF2B5EF4-FFF2-40B4-BE49-F238E27FC236}">
                <a16:creationId xmlns:a16="http://schemas.microsoft.com/office/drawing/2014/main" id="{30485576-7664-0864-63EA-FB8CBD6365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21" name="Espace réservé pour une image  8">
            <a:extLst>
              <a:ext uri="{FF2B5EF4-FFF2-40B4-BE49-F238E27FC236}">
                <a16:creationId xmlns:a16="http://schemas.microsoft.com/office/drawing/2014/main" id="{B4A567AF-1D7D-5DA3-2205-323D31579457}"/>
              </a:ext>
            </a:extLst>
          </p:cNvPr>
          <p:cNvPicPr>
            <a:picLocks noGrp="1" noChangeAspect="1"/>
          </p:cNvPicPr>
          <p:nvPr>
            <p:ph type="pic" sz="quarter" idx="12"/>
          </p:nvPr>
        </p:nvPicPr>
        <p:blipFill>
          <a:blip r:embed="rId7"/>
          <a:srcRect/>
          <a:stretch/>
        </p:blipFill>
        <p:spPr>
          <a:prstGeom prst="rect">
            <a:avLst/>
          </a:prstGeom>
        </p:spPr>
      </p:pic>
      <p:pic>
        <p:nvPicPr>
          <p:cNvPr id="9" name="Image 8">
            <a:extLst>
              <a:ext uri="{FF2B5EF4-FFF2-40B4-BE49-F238E27FC236}">
                <a16:creationId xmlns:a16="http://schemas.microsoft.com/office/drawing/2014/main" id="{6ADE5D25-2BFB-DBFB-6A69-54F677581410}"/>
              </a:ext>
            </a:extLst>
          </p:cNvPr>
          <p:cNvPicPr>
            <a:picLocks noChangeAspect="1"/>
          </p:cNvPicPr>
          <p:nvPr/>
        </p:nvPicPr>
        <p:blipFill>
          <a:blip r:embed="rId8">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55492417-180A-6F6C-1480-4009F7265A87}"/>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C7E7653C-7278-B3F2-3390-5804059D4066}"/>
              </a:ext>
            </a:extLst>
          </p:cNvPr>
          <p:cNvPicPr>
            <a:picLocks noChangeAspect="1"/>
          </p:cNvPicPr>
          <p:nvPr/>
        </p:nvPicPr>
        <p:blipFill>
          <a:blip r:embed="rId10">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2C0BA019-5E60-047E-A72B-BF8569012F15}"/>
              </a:ext>
            </a:extLst>
          </p:cNvPr>
          <p:cNvPicPr>
            <a:picLocks noChangeAspect="1"/>
          </p:cNvPicPr>
          <p:nvPr/>
        </p:nvPicPr>
        <p:blipFill>
          <a:blip r:embed="rId11">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784BB565-F461-8576-14A8-A14BFC89472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B30083E6-B538-96D0-CA11-A041C14AD89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901BCCA2-CB79-5835-95D5-6F73DDF717A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A4F9E235-6CA5-1830-4AFE-8775F134A07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14" fill="hold"/>
                                        <p:tgtEl>
                                          <p:spTgt spid="3"/>
                                        </p:tgtEl>
                                      </p:cBhvr>
                                    </p:cmd>
                                  </p:childTnLst>
                                </p:cTn>
                              </p:par>
                            </p:childTnLst>
                          </p:cTn>
                        </p:par>
                        <p:par>
                          <p:cTn id="7" fill="hold">
                            <p:stCondLst>
                              <p:cond delay="16114"/>
                            </p:stCondLst>
                            <p:childTnLst>
                              <p:par>
                                <p:cTn id="8" presetID="1" presetClass="entr" presetSubtype="0" fill="hold" nodeType="afterEffect">
                                  <p:stCondLst>
                                    <p:cond delay="0"/>
                                  </p:stCondLst>
                                  <p:childTnLst>
                                    <p:set>
                                      <p:cBhvr>
                                        <p:cTn id="9"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استماع وتحدث</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420322" y="321187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حكاية المفاجأة السارة:  مراجعة</a:t>
            </a:r>
          </a:p>
          <a:p>
            <a:pPr algn="r" rtl="1">
              <a:buClr>
                <a:srgbClr val="424D7B"/>
              </a:buClr>
              <a:buSzPct val="50000"/>
            </a:pPr>
            <a:r>
              <a:rPr lang="ar-MA" sz="2800" b="1" dirty="0">
                <a:cs typeface="Microsoft Uighur" panose="02000000000000000000" pitchFamily="2" charset="-78"/>
              </a:rPr>
              <a:t>معجم الأسرة والعائلة: مراجعة</a:t>
            </a:r>
          </a:p>
          <a:p>
            <a:pPr algn="r" rtl="1">
              <a:buClr>
                <a:srgbClr val="424D7B"/>
              </a:buClr>
              <a:buSzPct val="50000"/>
            </a:pPr>
            <a:r>
              <a:rPr lang="ar-MA" sz="2800" b="1" dirty="0">
                <a:cs typeface="Microsoft Uighur" panose="02000000000000000000" pitchFamily="2" charset="-78"/>
              </a:rPr>
              <a:t>تحدث: وصف صورة</a:t>
            </a:r>
          </a:p>
          <a:p>
            <a:pPr lvl="0" algn="r" rtl="1">
              <a:buClr>
                <a:srgbClr val="424D7B"/>
              </a:buClr>
              <a:buSzPct val="50000"/>
            </a:pPr>
            <a:endParaRPr lang="ar-MA" sz="2800" b="1" dirty="0">
              <a:cs typeface="Microsoft Uighur" panose="02000000000000000000" pitchFamily="2" charset="-78"/>
            </a:endParaRPr>
          </a:p>
        </p:txBody>
      </p:sp>
      <p:sp>
        <p:nvSpPr>
          <p:cNvPr id="30" name="ZoneTexte 29">
            <a:extLst>
              <a:ext uri="{FF2B5EF4-FFF2-40B4-BE49-F238E27FC236}">
                <a16:creationId xmlns:a16="http://schemas.microsoft.com/office/drawing/2014/main" id="{F7D6550F-9DEC-8087-2526-912B5A010A60}"/>
              </a:ext>
            </a:extLst>
          </p:cNvPr>
          <p:cNvSpPr txBox="1"/>
          <p:nvPr/>
        </p:nvSpPr>
        <p:spPr>
          <a:xfrm>
            <a:off x="5296984" y="1777877"/>
            <a:ext cx="1874232" cy="646331"/>
          </a:xfrm>
          <a:prstGeom prst="rect">
            <a:avLst/>
          </a:prstGeom>
          <a:noFill/>
        </p:spPr>
        <p:txBody>
          <a:bodyPr wrap="none" rtlCol="0">
            <a:spAutoFit/>
          </a:bodyPr>
          <a:lstStyle/>
          <a:p>
            <a:pPr lvl="0" algn="r" defTabSz="457200" rtl="1">
              <a:buClrTx/>
              <a:defRPr/>
            </a:pPr>
            <a:r>
              <a:rPr lang="ar-MA" sz="3600" b="1" kern="1200" dirty="0">
                <a:solidFill>
                  <a:srgbClr val="424D7B"/>
                </a:solidFill>
                <a:latin typeface="Microsoft Uighur" panose="02000000000000000000" pitchFamily="2" charset="-78"/>
                <a:ea typeface="+mn-ea"/>
                <a:cs typeface="Microsoft Uighur" panose="02000000000000000000" pitchFamily="2" charset="-78"/>
              </a:rPr>
              <a:t>استماع وتحدث</a:t>
            </a:r>
          </a:p>
        </p:txBody>
      </p:sp>
      <p:sp>
        <p:nvSpPr>
          <p:cNvPr id="2" name="Oval 1"/>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icrosoft Uighur" panose="02000000000000000000" pitchFamily="2" charset="-78"/>
                <a:cs typeface="Microsoft Uighur" panose="02000000000000000000" pitchFamily="2" charset="-78"/>
              </a:rPr>
              <a:t>2</a:t>
            </a:r>
            <a:endParaRPr lang="fr-FR" sz="1800" b="1" dirty="0">
              <a:latin typeface="Microsoft Uighur" panose="02000000000000000000" pitchFamily="2" charset="-78"/>
            </a:endParaRPr>
          </a:p>
        </p:txBody>
      </p:sp>
      <p:pic>
        <p:nvPicPr>
          <p:cNvPr id="9" name="Image 20">
            <a:extLst>
              <a:ext uri="{FF2B5EF4-FFF2-40B4-BE49-F238E27FC236}">
                <a16:creationId xmlns:a16="http://schemas.microsoft.com/office/drawing/2014/main" id="{12D2729C-8EFD-6E51-1938-4FC00FA31671}"/>
              </a:ext>
            </a:extLst>
          </p:cNvPr>
          <p:cNvPicPr>
            <a:picLocks noChangeAspect="1"/>
          </p:cNvPicPr>
          <p:nvPr/>
        </p:nvPicPr>
        <p:blipFill>
          <a:blip r:embed="rId3"/>
          <a:srcRect/>
          <a:stretch/>
        </p:blipFill>
        <p:spPr>
          <a:xfrm>
            <a:off x="7415327" y="2076819"/>
            <a:ext cx="546492" cy="694778"/>
          </a:xfrm>
          <a:prstGeom prst="rect">
            <a:avLst/>
          </a:prstGeom>
        </p:spPr>
      </p:pic>
      <p:pic>
        <p:nvPicPr>
          <p:cNvPr id="3" name="Image 2" descr="Une image contenant horloge, cercle, symbole, Police&#10;&#10;Le contenu généré par l’IA peut être incorrect.">
            <a:extLst>
              <a:ext uri="{FF2B5EF4-FFF2-40B4-BE49-F238E27FC236}">
                <a16:creationId xmlns:a16="http://schemas.microsoft.com/office/drawing/2014/main" id="{AF387234-A52F-2F0D-601C-812A29234420}"/>
              </a:ext>
            </a:extLst>
          </p:cNvPr>
          <p:cNvPicPr>
            <a:picLocks noChangeAspect="1"/>
          </p:cNvPicPr>
          <p:nvPr/>
        </p:nvPicPr>
        <p:blipFill>
          <a:blip r:embed="rId4"/>
          <a:stretch>
            <a:fillRect/>
          </a:stretch>
        </p:blipFill>
        <p:spPr>
          <a:xfrm>
            <a:off x="962698" y="1693193"/>
            <a:ext cx="438965" cy="472315"/>
          </a:xfrm>
          <a:prstGeom prst="rect">
            <a:avLst/>
          </a:prstGeom>
        </p:spPr>
      </p:pic>
    </p:spTree>
    <p:extLst>
      <p:ext uri="{BB962C8B-B14F-4D97-AF65-F5344CB8AC3E}">
        <p14:creationId xmlns:p14="http://schemas.microsoft.com/office/powerpoint/2010/main" val="37355644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D8DF4-6927-1379-0205-88DA32803E53}"/>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2AE11094-2668-4483-4767-11CCDD7CC3A2}"/>
              </a:ext>
            </a:extLst>
          </p:cNvPr>
          <p:cNvSpPr>
            <a:spLocks noGrp="1"/>
          </p:cNvSpPr>
          <p:nvPr>
            <p:ph type="title"/>
          </p:nvPr>
        </p:nvSpPr>
        <p:spPr>
          <a:xfrm>
            <a:off x="242046" y="1713995"/>
            <a:ext cx="8547847" cy="4149213"/>
          </a:xfrm>
        </p:spPr>
        <p:txBody>
          <a:bodyPr>
            <a:noAutofit/>
          </a:bodyPr>
          <a:lstStyle/>
          <a:p>
            <a:pPr lvl="0" algn="r" defTabSz="457200">
              <a:lnSpc>
                <a:spcPct val="150000"/>
              </a:lnSpc>
              <a:spcAft>
                <a:spcPts val="400"/>
              </a:spcAft>
              <a:buClrTx/>
              <a:buSzTx/>
              <a:defRPr/>
            </a:pPr>
            <a:r>
              <a:rPr kumimoji="0" lang="ar-MA" sz="2400" i="0" u="none" strike="noStrike" kern="1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1. تضم </a:t>
            </a:r>
            <a:r>
              <a:rPr kumimoji="0" lang="ar-MA" sz="2400" i="0" u="none" strike="noStrike" kern="100" cap="none" spc="0" normalizeH="0" baseline="0" noProof="0" dirty="0">
                <a:ln>
                  <a:noFill/>
                </a:ln>
                <a:solidFill>
                  <a:srgbClr val="FF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المراجعة الخاصة بالاستماع والتحدث </a:t>
            </a:r>
            <a:r>
              <a:rPr lang="ar-MA" sz="240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الأنشطة التالية: نشاط تقويم فهم المسموع (5 دقائق) – نشاط التذكير بمعجم المدرسة (10 دقائق) – نشاط وصف صورة (15 دقيقة).</a:t>
            </a:r>
            <a:br>
              <a:rPr lang="ar-MA" sz="240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40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2. يبدأ الأستاذ بنشاط تقويم فهم المسموع عن طريق طرح سؤالين في كل حصة. يجيب المتعلمون على الألواح بكتابة رقم الجواب الصحيح. قبل الإجابة يتأكد الأستاذ من فهم المتعلمين للسؤال ولكيفية الإجابة مع ضرورة قراءة الاقتراحات المكتوبة والرقم المرافق لكل اقتراح.</a:t>
            </a:r>
            <a:br>
              <a:rPr lang="ar-MA" sz="240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40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3. في </a:t>
            </a:r>
            <a:r>
              <a:rPr lang="ar-MA" sz="2400" kern="100"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نشاط المعجم </a:t>
            </a:r>
            <a:r>
              <a:rPr lang="ar-MA" sz="240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يطلب من المتعلمين كتابة رقم الصورة المناسبة للكلمة التي يقولها الأستاذ ، </a:t>
            </a:r>
            <a:r>
              <a:rPr lang="ar-MA" sz="2400" kern="100"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إذا تمكن 80</a:t>
            </a:r>
            <a:r>
              <a:rPr lang="fr-FR" sz="2400" kern="100"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r>
              <a:rPr lang="ar-MA" sz="2400" kern="100"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 من المتعلمين من التعرف على الكمات فيمر الأستاذ مباشرة لتقديم نشاط وصف صورة</a:t>
            </a:r>
            <a:r>
              <a:rPr lang="ar-MA" sz="240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أما إن كانت النسبة تقل عن ذلك، يضيف الأستاذ نشاط أنا أشير وأنت تقول مع ترديد الكلمات حتى يتمكن أغلب المتعلمين من تذكرها. </a:t>
            </a:r>
            <a:br>
              <a:rPr lang="ar-MA" sz="240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40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4. يحرص الأستاذ في نشاط التحدث: وصف صورة، على صياغة الجواب </a:t>
            </a:r>
            <a:r>
              <a:rPr lang="ar-MA" sz="2400" kern="100"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بجملة تامة مفيدة وترديدها من طرف كل المتعلمين. </a:t>
            </a:r>
          </a:p>
        </p:txBody>
      </p:sp>
    </p:spTree>
    <p:extLst>
      <p:ext uri="{BB962C8B-B14F-4D97-AF65-F5344CB8AC3E}">
        <p14:creationId xmlns:p14="http://schemas.microsoft.com/office/powerpoint/2010/main" val="3681810188"/>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69"/>
        <p:cNvGrpSpPr/>
        <p:nvPr/>
      </p:nvGrpSpPr>
      <p:grpSpPr>
        <a:xfrm>
          <a:off x="0" y="0"/>
          <a:ext cx="0" cy="0"/>
          <a:chOff x="0" y="0"/>
          <a:chExt cx="0" cy="0"/>
        </a:xfrm>
      </p:grpSpPr>
      <p:sp>
        <p:nvSpPr>
          <p:cNvPr id="1572" name="Google Shape;1572;p23"/>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استمعنا في حصص سابقة لحكاية "المفاجأة السارة". ماذا تتذكرون منها؟</a:t>
            </a:r>
          </a:p>
        </p:txBody>
      </p:sp>
      <p:pic>
        <p:nvPicPr>
          <p:cNvPr id="29" name="Espace réservé pour une image  3">
            <a:extLst>
              <a:ext uri="{FF2B5EF4-FFF2-40B4-BE49-F238E27FC236}">
                <a16:creationId xmlns:a16="http://schemas.microsoft.com/office/drawing/2014/main" id="{3BFCB2AF-6905-2889-4F65-893E792C460E}"/>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a:extLst>
              <a:ext uri="{FF2B5EF4-FFF2-40B4-BE49-F238E27FC236}">
                <a16:creationId xmlns:a16="http://schemas.microsoft.com/office/drawing/2014/main" id="{DAFE0493-757B-1E8F-2386-B4C7D47F714B}"/>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14038AB3-88C3-DF9C-EE83-282BE834B65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8A501553-454F-6CFF-D9E7-8152D18E83D2}"/>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62F89AA4-9621-4149-E38E-7751B1B890AE}"/>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2D68F8D1-920E-9720-DA5C-A7C3302F6DF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buClrTx/>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078DC4EB-90A4-9865-6B40-9ED90457FEA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buClrTx/>
              <a:defRPr/>
            </a:pPr>
            <a:r>
              <a:rPr lang="ar-MA" sz="2000" b="1" kern="1200"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89ECDB9B-975E-03C1-6C88-DD0625A98E2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918FBDBD-4EB5-EC20-D960-8396D5C49F5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0FB496D2-C8A7-4C58-4BB7-80D1E399EB3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24345" y="1934176"/>
            <a:ext cx="4695310" cy="4042489"/>
          </a:xfrm>
          <a:prstGeom prst="rect">
            <a:avLst/>
          </a:prstGeom>
        </p:spPr>
      </p:pic>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6C1A52EC-4B21-CC17-2AFC-6CF2814376F7}"/>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803C15EA-5319-38B9-3DF2-E0ACB51E2169}"/>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Calibri"/>
              </a:rPr>
              <a:t>اليوم سأطرح عليكم أسئلة حول الحكاية وأنتم تجيبون على ألواحكم.</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66E09190-921A-BFE7-91F7-51A2EAEFA0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a:extLst>
              <a:ext uri="{FF2B5EF4-FFF2-40B4-BE49-F238E27FC236}">
                <a16:creationId xmlns:a16="http://schemas.microsoft.com/office/drawing/2014/main" id="{E79A117A-58FB-9EAC-D15A-040703E503B1}"/>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7770C17D-AE2B-30A1-4B69-CC139C0636C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A390EA38-D40B-D629-AD8F-F756C2B0A008}"/>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F86A0D7B-2D37-7A6B-22BA-0EA718D1715A}"/>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A8AAA6EF-72D2-EC9B-B691-A16900C1B3B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B9F3F29D-05F0-28F5-266E-22CD6C2CAD8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buClrTx/>
              <a:defRPr/>
            </a:pPr>
            <a:r>
              <a:rPr lang="ar-MA" sz="2000" b="1" kern="1200"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F34D9AE3-E0E5-7C21-3B11-F5F758C6289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0907331A-915C-184F-982C-95C6D18943E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6" name="Espace réservé pour une image  20" descr="Une image contenant capture d’écran, Rectangle, carré&#10;&#10;Le contenu généré par l’IA peut être incorrect.">
            <a:extLst>
              <a:ext uri="{FF2B5EF4-FFF2-40B4-BE49-F238E27FC236}">
                <a16:creationId xmlns:a16="http://schemas.microsoft.com/office/drawing/2014/main" id="{95AC3646-1DE2-14EF-973F-D1CB6790CAA9}"/>
              </a:ext>
            </a:extLst>
          </p:cNvPr>
          <p:cNvPicPr>
            <a:picLocks noChangeAspect="1"/>
          </p:cNvPicPr>
          <p:nvPr/>
        </p:nvPicPr>
        <p:blipFill rotWithShape="1">
          <a:blip r:embed="rId8"/>
          <a:srcRect l="-25000" r="-25000"/>
          <a:stretch>
            <a:fillRect/>
          </a:stretch>
        </p:blipFill>
        <p:spPr>
          <a:xfrm>
            <a:off x="1872000" y="2160000"/>
            <a:ext cx="5400000" cy="3600000"/>
          </a:xfrm>
          <a:prstGeom prst="roundRect">
            <a:avLst/>
          </a:prstGeom>
        </p:spPr>
      </p:pic>
    </p:spTree>
    <p:extLst>
      <p:ext uri="{BB962C8B-B14F-4D97-AF65-F5344CB8AC3E}">
        <p14:creationId xmlns:p14="http://schemas.microsoft.com/office/powerpoint/2010/main" val="819559730"/>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E214DF11-24B0-90B9-8A42-933CF282006E}"/>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64E21077-3812-9CAF-FC58-37826F598E6D}"/>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Calibri"/>
              </a:rPr>
              <a:t>لماذا شعر "صفوان" بالحزن؟ سأقرأ الاختيارات. اكتبوا الرقم الصحيح على اللوحة. </a:t>
            </a:r>
          </a:p>
        </p:txBody>
      </p:sp>
      <p:pic>
        <p:nvPicPr>
          <p:cNvPr id="29" name="Espace réservé pour une image  3">
            <a:extLst>
              <a:ext uri="{FF2B5EF4-FFF2-40B4-BE49-F238E27FC236}">
                <a16:creationId xmlns:a16="http://schemas.microsoft.com/office/drawing/2014/main" id="{C7B2427A-7FC8-0DB0-D581-38C1154CC23B}"/>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a:extLst>
              <a:ext uri="{FF2B5EF4-FFF2-40B4-BE49-F238E27FC236}">
                <a16:creationId xmlns:a16="http://schemas.microsoft.com/office/drawing/2014/main" id="{1E8D96A0-AA1F-80CA-0978-8E85BAC4971A}"/>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79C6907B-0A25-E76F-F2C3-8D24ED1CC40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A26D5FE0-3174-5AA1-ABCB-4FF0840FC770}"/>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1A0B038B-E995-DF8C-6B9B-26E22EDFA7E4}"/>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93F3F798-BF87-BEC0-82E6-56775977D3F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141D886D-5C64-4962-41B4-453F0576454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buClrTx/>
              <a:defRPr/>
            </a:pPr>
            <a:r>
              <a:rPr lang="ar-MA" sz="2000" b="1" kern="1200"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5747DEC3-7601-3BEC-3EDD-C9E0FC49674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D695B607-B43F-6AD1-362E-5B76D41C7D5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2" name="Rectangle : coins arrondis 1">
            <a:extLst>
              <a:ext uri="{FF2B5EF4-FFF2-40B4-BE49-F238E27FC236}">
                <a16:creationId xmlns:a16="http://schemas.microsoft.com/office/drawing/2014/main" id="{F801B534-056B-88F8-E6A8-C1E690818FB8}"/>
              </a:ext>
            </a:extLst>
          </p:cNvPr>
          <p:cNvSpPr/>
          <p:nvPr/>
        </p:nvSpPr>
        <p:spPr>
          <a:xfrm>
            <a:off x="1880339" y="2345281"/>
            <a:ext cx="676275" cy="699760"/>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1</a:t>
            </a:r>
            <a:endParaRPr kumimoji="0" lang="fr-MA" sz="1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3" name="Rectangle : coins arrondis 2">
            <a:extLst>
              <a:ext uri="{FF2B5EF4-FFF2-40B4-BE49-F238E27FC236}">
                <a16:creationId xmlns:a16="http://schemas.microsoft.com/office/drawing/2014/main" id="{25297497-17A9-388E-B7C0-499CF2B5B604}"/>
              </a:ext>
            </a:extLst>
          </p:cNvPr>
          <p:cNvSpPr/>
          <p:nvPr/>
        </p:nvSpPr>
        <p:spPr>
          <a:xfrm>
            <a:off x="1880340" y="4105225"/>
            <a:ext cx="676275" cy="699760"/>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3</a:t>
            </a:r>
            <a:endParaRPr kumimoji="0" lang="fr-MA" sz="1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5" name="Rectangle : coins arrondis 4">
            <a:extLst>
              <a:ext uri="{FF2B5EF4-FFF2-40B4-BE49-F238E27FC236}">
                <a16:creationId xmlns:a16="http://schemas.microsoft.com/office/drawing/2014/main" id="{25B9D598-C573-A15F-6E8E-E404585EB7BB}"/>
              </a:ext>
            </a:extLst>
          </p:cNvPr>
          <p:cNvSpPr/>
          <p:nvPr/>
        </p:nvSpPr>
        <p:spPr>
          <a:xfrm>
            <a:off x="1880339" y="3244926"/>
            <a:ext cx="676275" cy="699760"/>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2</a:t>
            </a:r>
            <a:endParaRPr kumimoji="0" lang="fr-MA" sz="1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5D280E31-7CD6-615B-CBE0-F77D55B40E5F}"/>
              </a:ext>
            </a:extLst>
          </p:cNvPr>
          <p:cNvSpPr/>
          <p:nvPr/>
        </p:nvSpPr>
        <p:spPr>
          <a:xfrm>
            <a:off x="3158883" y="5007290"/>
            <a:ext cx="4596076" cy="61622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لِأَنَّ اؐلْجَميعَ مُنْشَغِل</a:t>
            </a:r>
            <a:r>
              <a:rPr kumimoji="0" lang="ar-MA" sz="2400" b="1" i="0" u="none" strike="noStrike" kern="1200" cap="none" spc="0" normalizeH="0" baseline="0" noProof="0" dirty="0">
                <a:ln>
                  <a:noFill/>
                </a:ln>
                <a:solidFill>
                  <a:srgbClr val="106585"/>
                </a:solidFill>
                <a:effectLst/>
                <a:uLnTx/>
                <a:uFillTx/>
                <a:latin typeface="Calibri" panose="020F0502020204030204" pitchFamily="34" charset="0"/>
                <a:cs typeface="Calibri" panose="020F0502020204030204" pitchFamily="34" charset="0"/>
              </a:rPr>
              <a:t>ࣱ</a:t>
            </a:r>
            <a:r>
              <a:rPr kumimoji="0" lang="ar-MA" sz="2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 عَنْهُ.</a:t>
            </a:r>
            <a:endParaRPr kumimoji="0" lang="fr-MA"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34EDEBD7-51F8-9B61-7002-667ACE3020AB}"/>
              </a:ext>
            </a:extLst>
          </p:cNvPr>
          <p:cNvSpPr/>
          <p:nvPr/>
        </p:nvSpPr>
        <p:spPr>
          <a:xfrm>
            <a:off x="3158885" y="2328582"/>
            <a:ext cx="4596076" cy="73315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لِأَنَّ أُمَّهُ</a:t>
            </a:r>
            <a:r>
              <a:rPr lang="ar-MA" sz="2400" b="1" dirty="0">
                <a:solidFill>
                  <a:srgbClr val="106585"/>
                </a:solidFill>
                <a:latin typeface="Calibri" panose="020F0502020204030204" pitchFamily="34" charset="0"/>
                <a:cs typeface="Calibri" panose="020F0502020204030204" pitchFamily="34" charset="0"/>
              </a:rPr>
              <a:t> لَمْ تُحَضِّـرْ لَهُ كَعْكَةَ اؐلْميلادِ</a:t>
            </a:r>
            <a:r>
              <a:rPr kumimoji="0" lang="ar-MA" sz="2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a:t>
            </a:r>
            <a:endParaRPr kumimoji="0" lang="fr-MA"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ED5C48E-E65F-EC06-0776-173BFFED6EB1}"/>
              </a:ext>
            </a:extLst>
          </p:cNvPr>
          <p:cNvSpPr/>
          <p:nvPr/>
        </p:nvSpPr>
        <p:spPr>
          <a:xfrm>
            <a:off x="3158883" y="4188758"/>
            <a:ext cx="4596076" cy="61622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لِأَنَّهُ بَقِـيَ وَحيداً في اؐلْمَنْـزِلِ.</a:t>
            </a:r>
            <a:endParaRPr kumimoji="0" lang="fr-MA"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0CAB9543-8AA0-266B-7D67-A21574EAF35D}"/>
              </a:ext>
            </a:extLst>
          </p:cNvPr>
          <p:cNvSpPr/>
          <p:nvPr/>
        </p:nvSpPr>
        <p:spPr>
          <a:xfrm>
            <a:off x="3152380" y="3244926"/>
            <a:ext cx="4602579" cy="61622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لِأَنَّ أَباهُ لَمْ يُحْضِـرْ لَهُ هَدِيَّةً.</a:t>
            </a:r>
            <a:endParaRPr kumimoji="0" lang="fr-MA"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Rectangle : coins arrondis 25">
            <a:extLst>
              <a:ext uri="{FF2B5EF4-FFF2-40B4-BE49-F238E27FC236}">
                <a16:creationId xmlns:a16="http://schemas.microsoft.com/office/drawing/2014/main" id="{30C1F4CB-4458-B56C-7C13-20C04DB11759}"/>
              </a:ext>
            </a:extLst>
          </p:cNvPr>
          <p:cNvSpPr/>
          <p:nvPr/>
        </p:nvSpPr>
        <p:spPr>
          <a:xfrm>
            <a:off x="1880338" y="4965523"/>
            <a:ext cx="676275" cy="699760"/>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4</a:t>
            </a:r>
            <a:endParaRPr kumimoji="0" lang="fr-MA" sz="1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7955379"/>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ED8DD617-FFDA-8A0C-8667-6658C07E571B}"/>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1F403317-9EAE-DC34-DDC1-5D862153F13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Calibri"/>
              </a:rPr>
              <a:t>أحسنتم، الجواب الصحيح هو 4</a:t>
            </a:r>
          </a:p>
        </p:txBody>
      </p:sp>
      <p:pic>
        <p:nvPicPr>
          <p:cNvPr id="29" name="Espace réservé pour une image  3">
            <a:extLst>
              <a:ext uri="{FF2B5EF4-FFF2-40B4-BE49-F238E27FC236}">
                <a16:creationId xmlns:a16="http://schemas.microsoft.com/office/drawing/2014/main" id="{B11C420B-7698-04C6-7918-B57D0782D0E0}"/>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a:extLst>
              <a:ext uri="{FF2B5EF4-FFF2-40B4-BE49-F238E27FC236}">
                <a16:creationId xmlns:a16="http://schemas.microsoft.com/office/drawing/2014/main" id="{7CE081C7-8FD6-09CC-164F-A7DCD982B7E8}"/>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1E380AEC-85E3-6CED-EA7B-05D797726611}"/>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D22E7DF6-2EE9-5105-58E7-AA3E2E1DF4D0}"/>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29DCEC54-B179-1A66-5068-B485DD032691}"/>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0405D2FB-F194-B90D-00A7-E1B1805581A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FFF857EE-D1EF-5C80-9DEA-BDF794273AD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buClrTx/>
              <a:defRPr/>
            </a:pPr>
            <a:r>
              <a:rPr lang="ar-MA" sz="2000" b="1" kern="1200"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EB0CED98-195D-1847-0776-CCAD65D9534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52DD49E0-3E82-13BA-97B2-B7FBD64515A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3" name="Rectangle : coins arrondis 2">
            <a:extLst>
              <a:ext uri="{FF2B5EF4-FFF2-40B4-BE49-F238E27FC236}">
                <a16:creationId xmlns:a16="http://schemas.microsoft.com/office/drawing/2014/main" id="{50CD8696-BD55-6B17-3E2C-E247DDB09BB9}"/>
              </a:ext>
            </a:extLst>
          </p:cNvPr>
          <p:cNvSpPr/>
          <p:nvPr/>
        </p:nvSpPr>
        <p:spPr>
          <a:xfrm>
            <a:off x="1880339" y="2345281"/>
            <a:ext cx="676275" cy="699760"/>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1</a:t>
            </a:r>
            <a:endParaRPr kumimoji="0" lang="fr-MA" sz="1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5" name="Rectangle : coins arrondis 4">
            <a:extLst>
              <a:ext uri="{FF2B5EF4-FFF2-40B4-BE49-F238E27FC236}">
                <a16:creationId xmlns:a16="http://schemas.microsoft.com/office/drawing/2014/main" id="{5B38BEA6-835B-0DEE-4D73-B51E5944D6AE}"/>
              </a:ext>
            </a:extLst>
          </p:cNvPr>
          <p:cNvSpPr/>
          <p:nvPr/>
        </p:nvSpPr>
        <p:spPr>
          <a:xfrm>
            <a:off x="1880340" y="4105225"/>
            <a:ext cx="676275" cy="699760"/>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3</a:t>
            </a:r>
            <a:endParaRPr kumimoji="0" lang="fr-MA" sz="1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12" name="Rectangle : coins arrondis 11">
            <a:extLst>
              <a:ext uri="{FF2B5EF4-FFF2-40B4-BE49-F238E27FC236}">
                <a16:creationId xmlns:a16="http://schemas.microsoft.com/office/drawing/2014/main" id="{F643F682-4BE1-3A96-7EB2-FFA0180CE82D}"/>
              </a:ext>
            </a:extLst>
          </p:cNvPr>
          <p:cNvSpPr/>
          <p:nvPr/>
        </p:nvSpPr>
        <p:spPr>
          <a:xfrm>
            <a:off x="1880339" y="3244926"/>
            <a:ext cx="676275" cy="699760"/>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2</a:t>
            </a:r>
            <a:endParaRPr kumimoji="0" lang="fr-MA" sz="1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D786DB61-8D28-D584-CB7D-CFF592587AA9}"/>
              </a:ext>
            </a:extLst>
          </p:cNvPr>
          <p:cNvSpPr/>
          <p:nvPr/>
        </p:nvSpPr>
        <p:spPr>
          <a:xfrm>
            <a:off x="3158883" y="5007290"/>
            <a:ext cx="4596076" cy="61622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لِأَنَّ اؐلْجَميعَ مُنْشَغِل</a:t>
            </a:r>
            <a:r>
              <a:rPr kumimoji="0" lang="ar-MA" sz="2400" b="1" i="0" u="none" strike="noStrike" kern="1200" cap="none" spc="0" normalizeH="0" baseline="0" noProof="0" dirty="0">
                <a:ln>
                  <a:noFill/>
                </a:ln>
                <a:solidFill>
                  <a:srgbClr val="106585"/>
                </a:solidFill>
                <a:effectLst/>
                <a:uLnTx/>
                <a:uFillTx/>
                <a:latin typeface="Calibri" panose="020F0502020204030204" pitchFamily="34" charset="0"/>
                <a:cs typeface="Calibri" panose="020F0502020204030204" pitchFamily="34" charset="0"/>
              </a:rPr>
              <a:t>ࣱ</a:t>
            </a:r>
            <a:r>
              <a:rPr kumimoji="0" lang="ar-MA" sz="2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 عَنْهُ.</a:t>
            </a:r>
            <a:endParaRPr kumimoji="0" lang="fr-MA"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5B51CC57-D8A1-6C08-3B73-C585C1CE1C94}"/>
              </a:ext>
            </a:extLst>
          </p:cNvPr>
          <p:cNvSpPr/>
          <p:nvPr/>
        </p:nvSpPr>
        <p:spPr>
          <a:xfrm>
            <a:off x="3158885" y="2328582"/>
            <a:ext cx="4596076" cy="73315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لِأَنَّ أُمَّهُ</a:t>
            </a:r>
            <a:r>
              <a:rPr lang="ar-MA" sz="2400" b="1" dirty="0">
                <a:solidFill>
                  <a:srgbClr val="106585"/>
                </a:solidFill>
                <a:latin typeface="Calibri" panose="020F0502020204030204" pitchFamily="34" charset="0"/>
                <a:cs typeface="Calibri" panose="020F0502020204030204" pitchFamily="34" charset="0"/>
              </a:rPr>
              <a:t> لَمْ تُحَضِّـرْ لَهُ كَعْكَةَ اؐلْميلادِ</a:t>
            </a:r>
            <a:r>
              <a:rPr kumimoji="0" lang="ar-MA" sz="2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a:t>
            </a:r>
            <a:endParaRPr kumimoji="0" lang="fr-MA"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53A932BF-BEFE-FE30-AB65-C30A69DD4E4A}"/>
              </a:ext>
            </a:extLst>
          </p:cNvPr>
          <p:cNvSpPr/>
          <p:nvPr/>
        </p:nvSpPr>
        <p:spPr>
          <a:xfrm>
            <a:off x="3158883" y="4188758"/>
            <a:ext cx="4596076" cy="61622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لِأَنَّهُ بَقِـيَ وَحيداً في اؐلْمَنْـزِلِ.</a:t>
            </a:r>
            <a:endParaRPr kumimoji="0" lang="fr-MA"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0ACCAF88-013E-246E-B29E-BB2DCE753CBD}"/>
              </a:ext>
            </a:extLst>
          </p:cNvPr>
          <p:cNvSpPr/>
          <p:nvPr/>
        </p:nvSpPr>
        <p:spPr>
          <a:xfrm>
            <a:off x="3152380" y="3244926"/>
            <a:ext cx="4602579" cy="61622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لِأَنَّ أَباهُ لَمْ يُحْضِـرْ لَهُ هَدِيَّةً.</a:t>
            </a:r>
            <a:endParaRPr kumimoji="0" lang="fr-MA"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2A0DBF0C-C0BC-CCAD-D708-E28741517BE7}"/>
              </a:ext>
            </a:extLst>
          </p:cNvPr>
          <p:cNvSpPr/>
          <p:nvPr/>
        </p:nvSpPr>
        <p:spPr>
          <a:xfrm>
            <a:off x="1886938" y="5004870"/>
            <a:ext cx="676275" cy="699760"/>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4</a:t>
            </a:r>
            <a:endParaRPr kumimoji="0" lang="fr-MA" sz="1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26816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fill="hold" nodeType="withEffect">
                                  <p:stCondLst>
                                    <p:cond delay="0"/>
                                  </p:stCondLst>
                                  <p:childTnLst>
                                    <p:animClr clrSpc="rgb" dir="cw">
                                      <p:cBhvr>
                                        <p:cTn id="6" dur="2000" fill="hold"/>
                                        <p:tgtEl>
                                          <p:spTgt spid="25"/>
                                        </p:tgtEl>
                                        <p:attrNameLst>
                                          <p:attrName>fillcolor</p:attrName>
                                        </p:attrNameLst>
                                      </p:cBhvr>
                                      <p:to>
                                        <a:srgbClr val="00B050"/>
                                      </p:to>
                                    </p:animClr>
                                    <p:set>
                                      <p:cBhvr>
                                        <p:cTn id="7" dur="2000" fill="hold"/>
                                        <p:tgtEl>
                                          <p:spTgt spid="25"/>
                                        </p:tgtEl>
                                        <p:attrNameLst>
                                          <p:attrName>fill.type</p:attrName>
                                        </p:attrNameLst>
                                      </p:cBhvr>
                                      <p:to>
                                        <p:strVal val="solid"/>
                                      </p:to>
                                    </p:set>
                                    <p:set>
                                      <p:cBhvr>
                                        <p:cTn id="8" dur="2000" fill="hold"/>
                                        <p:tgtEl>
                                          <p:spTgt spid="25"/>
                                        </p:tgtEl>
                                        <p:attrNameLst>
                                          <p:attrName>fill.on</p:attrName>
                                        </p:attrNameLst>
                                      </p:cBhvr>
                                      <p:to>
                                        <p:strVal val="true"/>
                                      </p:to>
                                    </p:set>
                                  </p:childTnLst>
                                </p:cTn>
                              </p:par>
                              <p:par>
                                <p:cTn id="9" presetID="3" presetClass="emph" presetSubtype="2" fill="hold" grpId="0" nodeType="withEffect">
                                  <p:stCondLst>
                                    <p:cond delay="0"/>
                                  </p:stCondLst>
                                  <p:childTnLst>
                                    <p:animClr clrSpc="rgb" dir="cw">
                                      <p:cBhvr override="childStyle">
                                        <p:cTn id="10" dur="2000" fill="hold"/>
                                        <p:tgtEl>
                                          <p:spTgt spid="25"/>
                                        </p:tgtEl>
                                        <p:attrNameLst>
                                          <p:attrName>style.color</p:attrName>
                                        </p:attrNameLst>
                                      </p:cBhvr>
                                      <p:to>
                                        <a:srgbClr val="FFFFFF"/>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285D98C0-E7F0-2242-99A0-A823B6F84BD1}"/>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4B6C9DAE-F3EA-B27F-B7FC-D3FA8C21FFA8}"/>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Calibri"/>
              </a:rPr>
              <a:t>اكتبوا على ألواحكم رقم المشهد الذي يمثل بداية الحكاية. </a:t>
            </a:r>
          </a:p>
        </p:txBody>
      </p:sp>
      <p:pic>
        <p:nvPicPr>
          <p:cNvPr id="29" name="Espace réservé pour une image  3">
            <a:extLst>
              <a:ext uri="{FF2B5EF4-FFF2-40B4-BE49-F238E27FC236}">
                <a16:creationId xmlns:a16="http://schemas.microsoft.com/office/drawing/2014/main" id="{F5E444C9-1134-55BE-AA6E-CB3B7C9001A8}"/>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a:extLst>
              <a:ext uri="{FF2B5EF4-FFF2-40B4-BE49-F238E27FC236}">
                <a16:creationId xmlns:a16="http://schemas.microsoft.com/office/drawing/2014/main" id="{08465F7B-6D51-F9CF-8998-F4825CFBD07E}"/>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ED5AEA19-A90B-E335-D3AB-4DA88B3079A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19CA621B-0FE6-9032-071E-589257BD6427}"/>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AC3058CB-2F63-7954-789B-C07B8CA1768B}"/>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8AEF12E8-4642-4B49-63A5-D3133EDEA72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ADA4D083-709E-A293-7AF5-AE2358A42B5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buClrTx/>
              <a:defRPr/>
            </a:pPr>
            <a:r>
              <a:rPr lang="ar-MA" sz="2000" b="1" kern="1200"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CC25867E-40BA-2ACE-477D-6FC178984F1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9CCFDECB-0122-B8D3-CB99-0B5E4C7B1C9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6" name="Image 5">
            <a:extLst>
              <a:ext uri="{FF2B5EF4-FFF2-40B4-BE49-F238E27FC236}">
                <a16:creationId xmlns:a16="http://schemas.microsoft.com/office/drawing/2014/main" id="{EEF24DE7-29F3-306F-021D-0BFFAAB06B0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03813" y="2082542"/>
            <a:ext cx="2561746" cy="16769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 6">
            <a:extLst>
              <a:ext uri="{FF2B5EF4-FFF2-40B4-BE49-F238E27FC236}">
                <a16:creationId xmlns:a16="http://schemas.microsoft.com/office/drawing/2014/main" id="{9B7178A3-50EC-2776-170F-09E80861C1F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90472" y="4092612"/>
            <a:ext cx="2808514" cy="17496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 7">
            <a:extLst>
              <a:ext uri="{FF2B5EF4-FFF2-40B4-BE49-F238E27FC236}">
                <a16:creationId xmlns:a16="http://schemas.microsoft.com/office/drawing/2014/main" id="{D6022558-95A0-9553-0801-20AC0B3DCB6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65412" y="2082543"/>
            <a:ext cx="2213176" cy="16769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 8">
            <a:extLst>
              <a:ext uri="{FF2B5EF4-FFF2-40B4-BE49-F238E27FC236}">
                <a16:creationId xmlns:a16="http://schemas.microsoft.com/office/drawing/2014/main" id="{29DF8004-00A5-36D5-590F-73353662DDB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785497" y="4092612"/>
            <a:ext cx="2808514" cy="17496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 9">
            <a:extLst>
              <a:ext uri="{FF2B5EF4-FFF2-40B4-BE49-F238E27FC236}">
                <a16:creationId xmlns:a16="http://schemas.microsoft.com/office/drawing/2014/main" id="{7BE47A2B-62B4-390E-BD3A-0ABDDC3F25D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78441" y="2082543"/>
            <a:ext cx="2548471" cy="16938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8" name="Rectangle : coins arrondis 27">
            <a:extLst>
              <a:ext uri="{FF2B5EF4-FFF2-40B4-BE49-F238E27FC236}">
                <a16:creationId xmlns:a16="http://schemas.microsoft.com/office/drawing/2014/main" id="{5B954B7C-47CE-4B37-98F3-CCC0FCB7D4DF}"/>
              </a:ext>
            </a:extLst>
          </p:cNvPr>
          <p:cNvSpPr/>
          <p:nvPr/>
        </p:nvSpPr>
        <p:spPr>
          <a:xfrm>
            <a:off x="8098867" y="3412604"/>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1</a:t>
            </a:r>
            <a:endParaRPr kumimoji="0" lang="fr-MA" sz="2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30" name="Rectangle : coins arrondis 29">
            <a:extLst>
              <a:ext uri="{FF2B5EF4-FFF2-40B4-BE49-F238E27FC236}">
                <a16:creationId xmlns:a16="http://schemas.microsoft.com/office/drawing/2014/main" id="{763E0B6F-5A54-888C-1F5C-982ACAA3AA59}"/>
              </a:ext>
            </a:extLst>
          </p:cNvPr>
          <p:cNvSpPr/>
          <p:nvPr/>
        </p:nvSpPr>
        <p:spPr>
          <a:xfrm>
            <a:off x="5290778" y="3412564"/>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457200">
              <a:buClrTx/>
            </a:pPr>
            <a:r>
              <a:rPr lang="ar-MA" sz="2400" b="1" kern="1200" dirty="0">
                <a:solidFill>
                  <a:srgbClr val="4472C4">
                    <a:lumMod val="50000"/>
                  </a:srgbClr>
                </a:solidFill>
                <a:latin typeface="Calibri" panose="020F0502020204030204"/>
                <a:cs typeface="Arial" panose="020B0604020202020204" pitchFamily="34" charset="0"/>
              </a:rPr>
              <a:t>2</a:t>
            </a:r>
            <a:endParaRPr lang="fr-MA" sz="2400" b="1" kern="1200" dirty="0">
              <a:solidFill>
                <a:srgbClr val="4472C4">
                  <a:lumMod val="50000"/>
                </a:srgbClr>
              </a:solidFill>
              <a:latin typeface="Calibri" panose="020F0502020204030204"/>
              <a:cs typeface="Arial" panose="020B0604020202020204" pitchFamily="34" charset="0"/>
            </a:endParaRPr>
          </a:p>
        </p:txBody>
      </p:sp>
      <p:sp>
        <p:nvSpPr>
          <p:cNvPr id="31" name="Rectangle : coins arrondis 30">
            <a:extLst>
              <a:ext uri="{FF2B5EF4-FFF2-40B4-BE49-F238E27FC236}">
                <a16:creationId xmlns:a16="http://schemas.microsoft.com/office/drawing/2014/main" id="{5352B776-C964-D31A-4A00-5B72A161B59E}"/>
              </a:ext>
            </a:extLst>
          </p:cNvPr>
          <p:cNvSpPr/>
          <p:nvPr/>
        </p:nvSpPr>
        <p:spPr>
          <a:xfrm>
            <a:off x="2831260" y="3431377"/>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400" b="1" kern="1200" dirty="0">
                <a:solidFill>
                  <a:srgbClr val="4472C4">
                    <a:lumMod val="50000"/>
                  </a:srgbClr>
                </a:solidFill>
                <a:latin typeface="Calibri" panose="020F0502020204030204"/>
                <a:cs typeface="Arial" panose="020B0604020202020204" pitchFamily="34" charset="0"/>
              </a:rPr>
              <a:t>3</a:t>
            </a:r>
            <a:endParaRPr lang="fr-MA" sz="2400" b="1" kern="1200" dirty="0">
              <a:solidFill>
                <a:srgbClr val="4472C4">
                  <a:lumMod val="50000"/>
                </a:srgbClr>
              </a:solidFill>
              <a:latin typeface="Calibri" panose="020F0502020204030204"/>
              <a:cs typeface="Arial" panose="020B0604020202020204" pitchFamily="34" charset="0"/>
            </a:endParaRPr>
          </a:p>
        </p:txBody>
      </p:sp>
      <p:sp>
        <p:nvSpPr>
          <p:cNvPr id="32" name="Rectangle : coins arrondis 31">
            <a:extLst>
              <a:ext uri="{FF2B5EF4-FFF2-40B4-BE49-F238E27FC236}">
                <a16:creationId xmlns:a16="http://schemas.microsoft.com/office/drawing/2014/main" id="{019B22D2-48BA-532E-81B4-B60802B350F5}"/>
              </a:ext>
            </a:extLst>
          </p:cNvPr>
          <p:cNvSpPr/>
          <p:nvPr/>
        </p:nvSpPr>
        <p:spPr>
          <a:xfrm>
            <a:off x="7240183" y="5478490"/>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400" b="1" kern="1200" dirty="0">
                <a:solidFill>
                  <a:srgbClr val="4472C4">
                    <a:lumMod val="50000"/>
                  </a:srgbClr>
                </a:solidFill>
                <a:latin typeface="Calibri" panose="020F0502020204030204"/>
                <a:cs typeface="Arial" panose="020B0604020202020204" pitchFamily="34" charset="0"/>
              </a:rPr>
              <a:t>4</a:t>
            </a:r>
            <a:endParaRPr lang="fr-MA" sz="2400" b="1" kern="1200" dirty="0">
              <a:solidFill>
                <a:srgbClr val="4472C4">
                  <a:lumMod val="50000"/>
                </a:srgbClr>
              </a:solidFill>
              <a:latin typeface="Calibri" panose="020F0502020204030204"/>
              <a:cs typeface="Arial" panose="020B0604020202020204" pitchFamily="34" charset="0"/>
            </a:endParaRPr>
          </a:p>
        </p:txBody>
      </p:sp>
      <p:sp>
        <p:nvSpPr>
          <p:cNvPr id="33" name="Rectangle : coins arrondis 32">
            <a:extLst>
              <a:ext uri="{FF2B5EF4-FFF2-40B4-BE49-F238E27FC236}">
                <a16:creationId xmlns:a16="http://schemas.microsoft.com/office/drawing/2014/main" id="{1DED0759-EEB5-C8CB-DA59-118FEACEE0BA}"/>
              </a:ext>
            </a:extLst>
          </p:cNvPr>
          <p:cNvSpPr/>
          <p:nvPr/>
        </p:nvSpPr>
        <p:spPr>
          <a:xfrm>
            <a:off x="3909395" y="5478490"/>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400" b="1" kern="1200" dirty="0">
                <a:solidFill>
                  <a:srgbClr val="4472C4">
                    <a:lumMod val="50000"/>
                  </a:srgbClr>
                </a:solidFill>
                <a:latin typeface="Calibri" panose="020F0502020204030204"/>
                <a:cs typeface="Arial" panose="020B0604020202020204" pitchFamily="34" charset="0"/>
              </a:rPr>
              <a:t>5</a:t>
            </a:r>
            <a:endParaRPr lang="fr-MA" sz="2400" b="1" kern="1200" dirty="0">
              <a:solidFill>
                <a:srgbClr val="4472C4">
                  <a:lumMod val="50000"/>
                </a:srgbClr>
              </a:solidFill>
              <a:latin typeface="Calibri" panose="020F0502020204030204"/>
              <a:cs typeface="Arial" panose="020B0604020202020204" pitchFamily="34" charset="0"/>
            </a:endParaRPr>
          </a:p>
        </p:txBody>
      </p:sp>
    </p:spTree>
    <p:extLst>
      <p:ext uri="{BB962C8B-B14F-4D97-AF65-F5344CB8AC3E}">
        <p14:creationId xmlns:p14="http://schemas.microsoft.com/office/powerpoint/2010/main" val="3420611189"/>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BDC910D9-8D2B-6F59-557A-EC251B015FB3}"/>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4EB9B042-EFBD-EE3B-B3F7-533F7D95FA51}"/>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Calibri"/>
              </a:rPr>
              <a:t>الجواب الصحيح هو: 3</a:t>
            </a:r>
          </a:p>
        </p:txBody>
      </p:sp>
      <p:pic>
        <p:nvPicPr>
          <p:cNvPr id="29" name="Espace réservé pour une image  3">
            <a:extLst>
              <a:ext uri="{FF2B5EF4-FFF2-40B4-BE49-F238E27FC236}">
                <a16:creationId xmlns:a16="http://schemas.microsoft.com/office/drawing/2014/main" id="{E2CF64E8-54F1-1D4C-F847-B12706C59EC5}"/>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a:extLst>
              <a:ext uri="{FF2B5EF4-FFF2-40B4-BE49-F238E27FC236}">
                <a16:creationId xmlns:a16="http://schemas.microsoft.com/office/drawing/2014/main" id="{E8A764E4-A669-0F70-94CE-0BB743CB6186}"/>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0D214B09-421C-13B5-50EB-D799D2349CA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7231853F-A4E9-0DFD-95F9-D5C0E0BF94E1}"/>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7C0C6871-E7BC-210D-90A1-F9292F5F888D}"/>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647A4DEC-A8F4-64F2-3C1A-4DF103E5E7E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940995EE-DDB6-7982-765A-E690FCDA944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buClrTx/>
              <a:defRPr/>
            </a:pPr>
            <a:r>
              <a:rPr lang="ar-MA" sz="2000" b="1" kern="1200"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AA8A845D-9B34-1957-3769-E9D504BC132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DF596480-6448-BE48-8DF9-98CAA46C301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6" name="Image 5">
            <a:extLst>
              <a:ext uri="{FF2B5EF4-FFF2-40B4-BE49-F238E27FC236}">
                <a16:creationId xmlns:a16="http://schemas.microsoft.com/office/drawing/2014/main" id="{82EDF0BD-E042-D8E6-EC5C-80DC92C2D50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03813" y="2082542"/>
            <a:ext cx="2561746" cy="16769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 6">
            <a:extLst>
              <a:ext uri="{FF2B5EF4-FFF2-40B4-BE49-F238E27FC236}">
                <a16:creationId xmlns:a16="http://schemas.microsoft.com/office/drawing/2014/main" id="{312BFAAA-11DE-55B5-0968-C2D971B7BBA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90472" y="4092612"/>
            <a:ext cx="2808514" cy="17496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 7">
            <a:extLst>
              <a:ext uri="{FF2B5EF4-FFF2-40B4-BE49-F238E27FC236}">
                <a16:creationId xmlns:a16="http://schemas.microsoft.com/office/drawing/2014/main" id="{CE8D80B6-0071-92DF-022C-5CBFA1F6F82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65412" y="2082543"/>
            <a:ext cx="2213176" cy="16769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 8">
            <a:extLst>
              <a:ext uri="{FF2B5EF4-FFF2-40B4-BE49-F238E27FC236}">
                <a16:creationId xmlns:a16="http://schemas.microsoft.com/office/drawing/2014/main" id="{8B1AAA68-9359-761B-790E-B99E2E8D499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785497" y="4092612"/>
            <a:ext cx="2808514" cy="17496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 9">
            <a:extLst>
              <a:ext uri="{FF2B5EF4-FFF2-40B4-BE49-F238E27FC236}">
                <a16:creationId xmlns:a16="http://schemas.microsoft.com/office/drawing/2014/main" id="{F3681F3B-D26C-6EE7-BDA1-0F4364CD290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78441" y="2082543"/>
            <a:ext cx="2548471" cy="16938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8" name="Rectangle : coins arrondis 27">
            <a:extLst>
              <a:ext uri="{FF2B5EF4-FFF2-40B4-BE49-F238E27FC236}">
                <a16:creationId xmlns:a16="http://schemas.microsoft.com/office/drawing/2014/main" id="{21688A49-CD0E-8299-A292-3778F530E402}"/>
              </a:ext>
            </a:extLst>
          </p:cNvPr>
          <p:cNvSpPr/>
          <p:nvPr/>
        </p:nvSpPr>
        <p:spPr>
          <a:xfrm>
            <a:off x="8098867" y="3412604"/>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1</a:t>
            </a:r>
            <a:endParaRPr kumimoji="0" lang="fr-MA" sz="2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30" name="Rectangle : coins arrondis 29">
            <a:extLst>
              <a:ext uri="{FF2B5EF4-FFF2-40B4-BE49-F238E27FC236}">
                <a16:creationId xmlns:a16="http://schemas.microsoft.com/office/drawing/2014/main" id="{15D4E041-0E2D-2793-E75C-BB36587BA5EF}"/>
              </a:ext>
            </a:extLst>
          </p:cNvPr>
          <p:cNvSpPr/>
          <p:nvPr/>
        </p:nvSpPr>
        <p:spPr>
          <a:xfrm>
            <a:off x="5290778" y="3412564"/>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457200">
              <a:buClrTx/>
            </a:pPr>
            <a:r>
              <a:rPr lang="ar-MA" sz="2400" b="1" kern="1200" dirty="0">
                <a:solidFill>
                  <a:srgbClr val="4472C4">
                    <a:lumMod val="50000"/>
                  </a:srgbClr>
                </a:solidFill>
                <a:latin typeface="Calibri" panose="020F0502020204030204"/>
                <a:cs typeface="Arial" panose="020B0604020202020204" pitchFamily="34" charset="0"/>
              </a:rPr>
              <a:t>2</a:t>
            </a:r>
            <a:endParaRPr lang="fr-MA" sz="2400" b="1" kern="1200" dirty="0">
              <a:solidFill>
                <a:srgbClr val="4472C4">
                  <a:lumMod val="50000"/>
                </a:srgbClr>
              </a:solidFill>
              <a:latin typeface="Calibri" panose="020F0502020204030204"/>
              <a:cs typeface="Arial" panose="020B0604020202020204" pitchFamily="34" charset="0"/>
            </a:endParaRPr>
          </a:p>
        </p:txBody>
      </p:sp>
      <p:sp>
        <p:nvSpPr>
          <p:cNvPr id="32" name="Rectangle : coins arrondis 31">
            <a:extLst>
              <a:ext uri="{FF2B5EF4-FFF2-40B4-BE49-F238E27FC236}">
                <a16:creationId xmlns:a16="http://schemas.microsoft.com/office/drawing/2014/main" id="{C24BBFB1-CDF4-BEA1-BAAB-F39E90AF6233}"/>
              </a:ext>
            </a:extLst>
          </p:cNvPr>
          <p:cNvSpPr/>
          <p:nvPr/>
        </p:nvSpPr>
        <p:spPr>
          <a:xfrm>
            <a:off x="7240183" y="5478490"/>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400" b="1" kern="1200" dirty="0">
                <a:solidFill>
                  <a:srgbClr val="4472C4">
                    <a:lumMod val="50000"/>
                  </a:srgbClr>
                </a:solidFill>
                <a:latin typeface="Calibri" panose="020F0502020204030204"/>
                <a:cs typeface="Arial" panose="020B0604020202020204" pitchFamily="34" charset="0"/>
              </a:rPr>
              <a:t>4</a:t>
            </a:r>
            <a:endParaRPr lang="fr-MA" sz="2400" b="1" kern="1200" dirty="0">
              <a:solidFill>
                <a:srgbClr val="4472C4">
                  <a:lumMod val="50000"/>
                </a:srgbClr>
              </a:solidFill>
              <a:latin typeface="Calibri" panose="020F0502020204030204"/>
              <a:cs typeface="Arial" panose="020B0604020202020204" pitchFamily="34" charset="0"/>
            </a:endParaRPr>
          </a:p>
        </p:txBody>
      </p:sp>
      <p:sp>
        <p:nvSpPr>
          <p:cNvPr id="33" name="Rectangle : coins arrondis 32">
            <a:extLst>
              <a:ext uri="{FF2B5EF4-FFF2-40B4-BE49-F238E27FC236}">
                <a16:creationId xmlns:a16="http://schemas.microsoft.com/office/drawing/2014/main" id="{D848EC1B-72A0-06E8-24BE-7A0C194EA0BD}"/>
              </a:ext>
            </a:extLst>
          </p:cNvPr>
          <p:cNvSpPr/>
          <p:nvPr/>
        </p:nvSpPr>
        <p:spPr>
          <a:xfrm>
            <a:off x="3909395" y="5478490"/>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400" b="1" kern="1200" dirty="0">
                <a:solidFill>
                  <a:srgbClr val="4472C4">
                    <a:lumMod val="50000"/>
                  </a:srgbClr>
                </a:solidFill>
                <a:latin typeface="Calibri" panose="020F0502020204030204"/>
                <a:cs typeface="Arial" panose="020B0604020202020204" pitchFamily="34" charset="0"/>
              </a:rPr>
              <a:t>5</a:t>
            </a:r>
            <a:endParaRPr lang="fr-MA" sz="2400" b="1" kern="1200" dirty="0">
              <a:solidFill>
                <a:srgbClr val="4472C4">
                  <a:lumMod val="50000"/>
                </a:srgbClr>
              </a:solidFill>
              <a:latin typeface="Calibri" panose="020F0502020204030204"/>
              <a:cs typeface="Arial" panose="020B0604020202020204" pitchFamily="34" charset="0"/>
            </a:endParaRPr>
          </a:p>
        </p:txBody>
      </p:sp>
      <p:sp>
        <p:nvSpPr>
          <p:cNvPr id="2" name="Rectangle : coins arrondis 1">
            <a:extLst>
              <a:ext uri="{FF2B5EF4-FFF2-40B4-BE49-F238E27FC236}">
                <a16:creationId xmlns:a16="http://schemas.microsoft.com/office/drawing/2014/main" id="{E2272752-DBB7-223D-C221-5E73D1C5ED7A}"/>
              </a:ext>
            </a:extLst>
          </p:cNvPr>
          <p:cNvSpPr/>
          <p:nvPr/>
        </p:nvSpPr>
        <p:spPr>
          <a:xfrm>
            <a:off x="2563912" y="3185945"/>
            <a:ext cx="676275" cy="612000"/>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3</a:t>
            </a:r>
            <a:endParaRPr kumimoji="0" lang="fr-MA" sz="1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054896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fill="hold" nodeType="withEffect">
                                  <p:stCondLst>
                                    <p:cond delay="0"/>
                                  </p:stCondLst>
                                  <p:childTnLst>
                                    <p:animClr clrSpc="rgb" dir="cw">
                                      <p:cBhvr>
                                        <p:cTn id="6" dur="2000" fill="hold"/>
                                        <p:tgtEl>
                                          <p:spTgt spid="2"/>
                                        </p:tgtEl>
                                        <p:attrNameLst>
                                          <p:attrName>fillcolor</p:attrName>
                                        </p:attrNameLst>
                                      </p:cBhvr>
                                      <p:to>
                                        <a:srgbClr val="00B050"/>
                                      </p:to>
                                    </p:animClr>
                                    <p:set>
                                      <p:cBhvr>
                                        <p:cTn id="7" dur="2000" fill="hold"/>
                                        <p:tgtEl>
                                          <p:spTgt spid="2"/>
                                        </p:tgtEl>
                                        <p:attrNameLst>
                                          <p:attrName>fill.type</p:attrName>
                                        </p:attrNameLst>
                                      </p:cBhvr>
                                      <p:to>
                                        <p:strVal val="solid"/>
                                      </p:to>
                                    </p:set>
                                    <p:set>
                                      <p:cBhvr>
                                        <p:cTn id="8" dur="2000" fill="hold"/>
                                        <p:tgtEl>
                                          <p:spTgt spid="2"/>
                                        </p:tgtEl>
                                        <p:attrNameLst>
                                          <p:attrName>fill.on</p:attrName>
                                        </p:attrNameLst>
                                      </p:cBhvr>
                                      <p:to>
                                        <p:strVal val="true"/>
                                      </p:to>
                                    </p:set>
                                  </p:childTnLst>
                                </p:cTn>
                              </p:par>
                              <p:par>
                                <p:cTn id="9" presetID="3" presetClass="emph" presetSubtype="2" fill="hold" grpId="0" nodeType="withEffect">
                                  <p:stCondLst>
                                    <p:cond delay="0"/>
                                  </p:stCondLst>
                                  <p:childTnLst>
                                    <p:animClr clrSpc="rgb" dir="cw">
                                      <p:cBhvr override="childStyle">
                                        <p:cTn id="10" dur="2000" fill="hold"/>
                                        <p:tgtEl>
                                          <p:spTgt spid="2"/>
                                        </p:tgtEl>
                                        <p:attrNameLst>
                                          <p:attrName>style.color</p:attrName>
                                        </p:attrNameLst>
                                      </p:cBhvr>
                                      <p:to>
                                        <a:srgbClr val="FFFFFF"/>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D9B7EDFD-AD5E-4624-D1C1-7D4BF9C6F355}"/>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949B03E7-D680-132A-F265-B6842A0851D0}"/>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Calibri"/>
              </a:rPr>
              <a:t>اكتبوا بالترتيب، أرقام المشاهد التي تمثل وسط الحكاية</a:t>
            </a:r>
          </a:p>
        </p:txBody>
      </p:sp>
      <p:pic>
        <p:nvPicPr>
          <p:cNvPr id="29" name="Espace réservé pour une image  3">
            <a:extLst>
              <a:ext uri="{FF2B5EF4-FFF2-40B4-BE49-F238E27FC236}">
                <a16:creationId xmlns:a16="http://schemas.microsoft.com/office/drawing/2014/main" id="{D312C524-AA44-956B-D648-539195AB19B7}"/>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a:extLst>
              <a:ext uri="{FF2B5EF4-FFF2-40B4-BE49-F238E27FC236}">
                <a16:creationId xmlns:a16="http://schemas.microsoft.com/office/drawing/2014/main" id="{32AE9EB4-DB00-3566-09AA-7D4B3FCCFDB9}"/>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29E44D27-B556-12C9-96DE-00DEDC5A132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FA343AF0-6DF8-D442-024B-BBB5928C1830}"/>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5F727E39-A3F8-3B32-B813-D8FC668CF240}"/>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4783BC91-8591-AF01-70C3-6C8276DA743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C8D3CAFB-CA72-8950-5E57-DD310ABE92C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buClrTx/>
              <a:defRPr/>
            </a:pPr>
            <a:r>
              <a:rPr lang="ar-MA" sz="2000" b="1" kern="1200"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AA8BD4ED-D3E6-7D18-6849-A173EB9FC3E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984F22D4-0E8B-FBB6-6DFC-AFFB0F9FD29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6" name="Image 5">
            <a:extLst>
              <a:ext uri="{FF2B5EF4-FFF2-40B4-BE49-F238E27FC236}">
                <a16:creationId xmlns:a16="http://schemas.microsoft.com/office/drawing/2014/main" id="{BCFF58C9-C6E8-2AAC-D6B1-E6232EEFDF5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03813" y="2082542"/>
            <a:ext cx="2561746" cy="16769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 6">
            <a:extLst>
              <a:ext uri="{FF2B5EF4-FFF2-40B4-BE49-F238E27FC236}">
                <a16:creationId xmlns:a16="http://schemas.microsoft.com/office/drawing/2014/main" id="{43080754-5D2C-5CDF-9E1B-2822EDECEF8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90472" y="4092612"/>
            <a:ext cx="2808514" cy="17496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 7">
            <a:extLst>
              <a:ext uri="{FF2B5EF4-FFF2-40B4-BE49-F238E27FC236}">
                <a16:creationId xmlns:a16="http://schemas.microsoft.com/office/drawing/2014/main" id="{56CA7200-6C8A-F29C-ADA8-AD2756B7CD5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65412" y="2082543"/>
            <a:ext cx="2213176" cy="16769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 8">
            <a:extLst>
              <a:ext uri="{FF2B5EF4-FFF2-40B4-BE49-F238E27FC236}">
                <a16:creationId xmlns:a16="http://schemas.microsoft.com/office/drawing/2014/main" id="{711343B7-6205-4475-06F5-7D6ED1ADC6D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785497" y="4092612"/>
            <a:ext cx="2808514" cy="17496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 9">
            <a:extLst>
              <a:ext uri="{FF2B5EF4-FFF2-40B4-BE49-F238E27FC236}">
                <a16:creationId xmlns:a16="http://schemas.microsoft.com/office/drawing/2014/main" id="{14137720-5F6A-1F07-9715-2BCE8FE224D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78441" y="2082543"/>
            <a:ext cx="2548471" cy="16938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8" name="Rectangle : coins arrondis 27">
            <a:extLst>
              <a:ext uri="{FF2B5EF4-FFF2-40B4-BE49-F238E27FC236}">
                <a16:creationId xmlns:a16="http://schemas.microsoft.com/office/drawing/2014/main" id="{B9AA7BCB-988C-24F7-872A-E6F0BB0E28F5}"/>
              </a:ext>
            </a:extLst>
          </p:cNvPr>
          <p:cNvSpPr/>
          <p:nvPr/>
        </p:nvSpPr>
        <p:spPr>
          <a:xfrm>
            <a:off x="8098867" y="3412604"/>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1</a:t>
            </a:r>
            <a:endParaRPr kumimoji="0" lang="fr-MA" sz="2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30" name="Rectangle : coins arrondis 29">
            <a:extLst>
              <a:ext uri="{FF2B5EF4-FFF2-40B4-BE49-F238E27FC236}">
                <a16:creationId xmlns:a16="http://schemas.microsoft.com/office/drawing/2014/main" id="{F8C669DF-3565-D409-B54B-276C7DB57F7D}"/>
              </a:ext>
            </a:extLst>
          </p:cNvPr>
          <p:cNvSpPr/>
          <p:nvPr/>
        </p:nvSpPr>
        <p:spPr>
          <a:xfrm>
            <a:off x="5290778" y="3412564"/>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457200">
              <a:buClrTx/>
            </a:pPr>
            <a:r>
              <a:rPr lang="ar-MA" sz="2400" b="1" kern="1200" dirty="0">
                <a:solidFill>
                  <a:srgbClr val="4472C4">
                    <a:lumMod val="50000"/>
                  </a:srgbClr>
                </a:solidFill>
                <a:latin typeface="Calibri" panose="020F0502020204030204"/>
                <a:cs typeface="Arial" panose="020B0604020202020204" pitchFamily="34" charset="0"/>
              </a:rPr>
              <a:t>2</a:t>
            </a:r>
            <a:endParaRPr lang="fr-MA" sz="2400" b="1" kern="1200" dirty="0">
              <a:solidFill>
                <a:srgbClr val="4472C4">
                  <a:lumMod val="50000"/>
                </a:srgbClr>
              </a:solidFill>
              <a:latin typeface="Calibri" panose="020F0502020204030204"/>
              <a:cs typeface="Arial" panose="020B0604020202020204" pitchFamily="34" charset="0"/>
            </a:endParaRPr>
          </a:p>
        </p:txBody>
      </p:sp>
      <p:sp>
        <p:nvSpPr>
          <p:cNvPr id="31" name="Rectangle : coins arrondis 30">
            <a:extLst>
              <a:ext uri="{FF2B5EF4-FFF2-40B4-BE49-F238E27FC236}">
                <a16:creationId xmlns:a16="http://schemas.microsoft.com/office/drawing/2014/main" id="{BB2921D8-4848-D6D2-9C23-550002FC4C61}"/>
              </a:ext>
            </a:extLst>
          </p:cNvPr>
          <p:cNvSpPr/>
          <p:nvPr/>
        </p:nvSpPr>
        <p:spPr>
          <a:xfrm>
            <a:off x="2831260" y="3431377"/>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400" b="1" kern="1200" dirty="0">
                <a:solidFill>
                  <a:srgbClr val="4472C4">
                    <a:lumMod val="50000"/>
                  </a:srgbClr>
                </a:solidFill>
                <a:latin typeface="Calibri" panose="020F0502020204030204"/>
                <a:cs typeface="Arial" panose="020B0604020202020204" pitchFamily="34" charset="0"/>
              </a:rPr>
              <a:t>3</a:t>
            </a:r>
            <a:endParaRPr lang="fr-MA" sz="2400" b="1" kern="1200" dirty="0">
              <a:solidFill>
                <a:srgbClr val="4472C4">
                  <a:lumMod val="50000"/>
                </a:srgbClr>
              </a:solidFill>
              <a:latin typeface="Calibri" panose="020F0502020204030204"/>
              <a:cs typeface="Arial" panose="020B0604020202020204" pitchFamily="34" charset="0"/>
            </a:endParaRPr>
          </a:p>
        </p:txBody>
      </p:sp>
      <p:sp>
        <p:nvSpPr>
          <p:cNvPr id="32" name="Rectangle : coins arrondis 31">
            <a:extLst>
              <a:ext uri="{FF2B5EF4-FFF2-40B4-BE49-F238E27FC236}">
                <a16:creationId xmlns:a16="http://schemas.microsoft.com/office/drawing/2014/main" id="{EB5D6CE3-2642-4E47-3B8A-6DAFC4574B99}"/>
              </a:ext>
            </a:extLst>
          </p:cNvPr>
          <p:cNvSpPr/>
          <p:nvPr/>
        </p:nvSpPr>
        <p:spPr>
          <a:xfrm>
            <a:off x="7240183" y="5478490"/>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400" b="1" kern="1200" dirty="0">
                <a:solidFill>
                  <a:srgbClr val="4472C4">
                    <a:lumMod val="50000"/>
                  </a:srgbClr>
                </a:solidFill>
                <a:latin typeface="Calibri" panose="020F0502020204030204"/>
                <a:cs typeface="Arial" panose="020B0604020202020204" pitchFamily="34" charset="0"/>
              </a:rPr>
              <a:t>4</a:t>
            </a:r>
            <a:endParaRPr lang="fr-MA" sz="2400" b="1" kern="1200" dirty="0">
              <a:solidFill>
                <a:srgbClr val="4472C4">
                  <a:lumMod val="50000"/>
                </a:srgbClr>
              </a:solidFill>
              <a:latin typeface="Calibri" panose="020F0502020204030204"/>
              <a:cs typeface="Arial" panose="020B0604020202020204" pitchFamily="34" charset="0"/>
            </a:endParaRPr>
          </a:p>
        </p:txBody>
      </p:sp>
      <p:sp>
        <p:nvSpPr>
          <p:cNvPr id="33" name="Rectangle : coins arrondis 32">
            <a:extLst>
              <a:ext uri="{FF2B5EF4-FFF2-40B4-BE49-F238E27FC236}">
                <a16:creationId xmlns:a16="http://schemas.microsoft.com/office/drawing/2014/main" id="{A9653F5E-CB40-4C38-BADD-05E65B1370A1}"/>
              </a:ext>
            </a:extLst>
          </p:cNvPr>
          <p:cNvSpPr/>
          <p:nvPr/>
        </p:nvSpPr>
        <p:spPr>
          <a:xfrm>
            <a:off x="3909395" y="5478490"/>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400" b="1" kern="1200" dirty="0">
                <a:solidFill>
                  <a:srgbClr val="4472C4">
                    <a:lumMod val="50000"/>
                  </a:srgbClr>
                </a:solidFill>
                <a:latin typeface="Calibri" panose="020F0502020204030204"/>
                <a:cs typeface="Arial" panose="020B0604020202020204" pitchFamily="34" charset="0"/>
              </a:rPr>
              <a:t>5</a:t>
            </a:r>
            <a:endParaRPr lang="fr-MA" sz="2400" b="1" kern="1200" dirty="0">
              <a:solidFill>
                <a:srgbClr val="4472C4">
                  <a:lumMod val="50000"/>
                </a:srgbClr>
              </a:solidFill>
              <a:latin typeface="Calibri" panose="020F0502020204030204"/>
              <a:cs typeface="Arial" panose="020B0604020202020204" pitchFamily="34" charset="0"/>
            </a:endParaRPr>
          </a:p>
        </p:txBody>
      </p:sp>
    </p:spTree>
    <p:extLst>
      <p:ext uri="{BB962C8B-B14F-4D97-AF65-F5344CB8AC3E}">
        <p14:creationId xmlns:p14="http://schemas.microsoft.com/office/powerpoint/2010/main" val="658471673"/>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9EC7B10D-7A32-1B52-3B2C-D633D205D9AC}"/>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AC852226-BB8E-01DC-46C3-713326733AA7}"/>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Calibri"/>
              </a:rPr>
              <a:t>الجواب الصحيح هو: 4 – 5 – 2.</a:t>
            </a:r>
          </a:p>
        </p:txBody>
      </p:sp>
      <p:pic>
        <p:nvPicPr>
          <p:cNvPr id="29" name="Espace réservé pour une image  3">
            <a:extLst>
              <a:ext uri="{FF2B5EF4-FFF2-40B4-BE49-F238E27FC236}">
                <a16:creationId xmlns:a16="http://schemas.microsoft.com/office/drawing/2014/main" id="{93E7781C-0A08-803C-6C4E-0C26E1D0E02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a:extLst>
              <a:ext uri="{FF2B5EF4-FFF2-40B4-BE49-F238E27FC236}">
                <a16:creationId xmlns:a16="http://schemas.microsoft.com/office/drawing/2014/main" id="{A70A78B4-751C-066F-2C3F-33BBC3B1B965}"/>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429EAC3F-85A7-F228-B2D5-E36AAAF063F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65E3D5BF-EF1C-E23C-668D-CA84871369A8}"/>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8CA19226-F8C7-BEEA-44BD-E01FC852E175}"/>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296CC045-4325-23E0-63A7-D70EAC87860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B5C2CECA-2996-8E6F-1322-930270DC051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buClrTx/>
              <a:defRPr/>
            </a:pPr>
            <a:r>
              <a:rPr lang="ar-MA" sz="2000" b="1" kern="1200"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7D4540AB-90DF-EEE9-6A6F-B44835BF795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0D096178-D14D-7DB8-A879-B9322E7F254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6" name="Image 5">
            <a:extLst>
              <a:ext uri="{FF2B5EF4-FFF2-40B4-BE49-F238E27FC236}">
                <a16:creationId xmlns:a16="http://schemas.microsoft.com/office/drawing/2014/main" id="{2A776298-FB6E-32FA-D67D-B96B86CF1A2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03813" y="2082542"/>
            <a:ext cx="2561746" cy="16769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 6">
            <a:extLst>
              <a:ext uri="{FF2B5EF4-FFF2-40B4-BE49-F238E27FC236}">
                <a16:creationId xmlns:a16="http://schemas.microsoft.com/office/drawing/2014/main" id="{3A193144-EEA2-D8AD-9B2A-FA6E6F8374D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90472" y="4092612"/>
            <a:ext cx="2808514" cy="17496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 7">
            <a:extLst>
              <a:ext uri="{FF2B5EF4-FFF2-40B4-BE49-F238E27FC236}">
                <a16:creationId xmlns:a16="http://schemas.microsoft.com/office/drawing/2014/main" id="{EDB1296F-F29D-44C4-8698-9C466F8A340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65412" y="2082543"/>
            <a:ext cx="2213176" cy="16769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 8">
            <a:extLst>
              <a:ext uri="{FF2B5EF4-FFF2-40B4-BE49-F238E27FC236}">
                <a16:creationId xmlns:a16="http://schemas.microsoft.com/office/drawing/2014/main" id="{8F72B203-6F85-D32C-C61F-E00A04802C5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785497" y="4092612"/>
            <a:ext cx="2808514" cy="17496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 9">
            <a:extLst>
              <a:ext uri="{FF2B5EF4-FFF2-40B4-BE49-F238E27FC236}">
                <a16:creationId xmlns:a16="http://schemas.microsoft.com/office/drawing/2014/main" id="{E4033969-CE32-ACDC-8CC1-5BA4AAE1ECD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78441" y="2082543"/>
            <a:ext cx="2548471" cy="16938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8" name="Rectangle : coins arrondis 27">
            <a:extLst>
              <a:ext uri="{FF2B5EF4-FFF2-40B4-BE49-F238E27FC236}">
                <a16:creationId xmlns:a16="http://schemas.microsoft.com/office/drawing/2014/main" id="{24A669A1-A0C3-593E-6D3C-2F837A8B201B}"/>
              </a:ext>
            </a:extLst>
          </p:cNvPr>
          <p:cNvSpPr/>
          <p:nvPr/>
        </p:nvSpPr>
        <p:spPr>
          <a:xfrm>
            <a:off x="8098867" y="3412604"/>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1</a:t>
            </a:r>
            <a:endParaRPr kumimoji="0" lang="fr-MA" sz="2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2" name="Rectangle : coins arrondis 1">
            <a:extLst>
              <a:ext uri="{FF2B5EF4-FFF2-40B4-BE49-F238E27FC236}">
                <a16:creationId xmlns:a16="http://schemas.microsoft.com/office/drawing/2014/main" id="{B0B02EAC-94F6-AF7A-B03F-ED9B595EE31C}"/>
              </a:ext>
            </a:extLst>
          </p:cNvPr>
          <p:cNvSpPr/>
          <p:nvPr/>
        </p:nvSpPr>
        <p:spPr>
          <a:xfrm>
            <a:off x="5002344" y="3164398"/>
            <a:ext cx="676275" cy="612000"/>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2</a:t>
            </a:r>
            <a:endParaRPr kumimoji="0" lang="fr-MA" sz="1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3" name="Rectangle : coins arrondis 2">
            <a:extLst>
              <a:ext uri="{FF2B5EF4-FFF2-40B4-BE49-F238E27FC236}">
                <a16:creationId xmlns:a16="http://schemas.microsoft.com/office/drawing/2014/main" id="{F8F7F1E2-5BFB-8CB1-B9E0-CE6DC8507269}"/>
              </a:ext>
            </a:extLst>
          </p:cNvPr>
          <p:cNvSpPr/>
          <p:nvPr/>
        </p:nvSpPr>
        <p:spPr>
          <a:xfrm>
            <a:off x="3680103" y="5255335"/>
            <a:ext cx="676275" cy="612000"/>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800" b="1" kern="1200" dirty="0">
                <a:solidFill>
                  <a:srgbClr val="4472C4">
                    <a:lumMod val="50000"/>
                  </a:srgbClr>
                </a:solidFill>
                <a:latin typeface="Calibri" panose="020F0502020204030204"/>
                <a:cs typeface="Arial" panose="020B0604020202020204" pitchFamily="34" charset="0"/>
              </a:rPr>
              <a:t>5</a:t>
            </a:r>
            <a:endParaRPr kumimoji="0" lang="fr-MA" sz="1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5" name="Rectangle : coins arrondis 4">
            <a:extLst>
              <a:ext uri="{FF2B5EF4-FFF2-40B4-BE49-F238E27FC236}">
                <a16:creationId xmlns:a16="http://schemas.microsoft.com/office/drawing/2014/main" id="{11AA5B91-025A-125D-6837-396791DD12BE}"/>
              </a:ext>
            </a:extLst>
          </p:cNvPr>
          <p:cNvSpPr/>
          <p:nvPr/>
        </p:nvSpPr>
        <p:spPr>
          <a:xfrm>
            <a:off x="6942775" y="5257558"/>
            <a:ext cx="676275" cy="612000"/>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4</a:t>
            </a:r>
            <a:endParaRPr kumimoji="0" lang="fr-MA" sz="1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11" name="Rectangle : coins arrondis 10">
            <a:extLst>
              <a:ext uri="{FF2B5EF4-FFF2-40B4-BE49-F238E27FC236}">
                <a16:creationId xmlns:a16="http://schemas.microsoft.com/office/drawing/2014/main" id="{B47B7B94-FD31-9708-8AF2-5C72FEC702DF}"/>
              </a:ext>
            </a:extLst>
          </p:cNvPr>
          <p:cNvSpPr/>
          <p:nvPr/>
        </p:nvSpPr>
        <p:spPr>
          <a:xfrm>
            <a:off x="2839102" y="3429000"/>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3</a:t>
            </a:r>
            <a:endParaRPr kumimoji="0" lang="fr-MA" sz="2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14899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fill="hold" nodeType="withEffect">
                                  <p:stCondLst>
                                    <p:cond delay="0"/>
                                  </p:stCondLst>
                                  <p:childTnLst>
                                    <p:animClr clrSpc="rgb" dir="cw">
                                      <p:cBhvr>
                                        <p:cTn id="6" dur="2000" fill="hold"/>
                                        <p:tgtEl>
                                          <p:spTgt spid="2"/>
                                        </p:tgtEl>
                                        <p:attrNameLst>
                                          <p:attrName>fillcolor</p:attrName>
                                        </p:attrNameLst>
                                      </p:cBhvr>
                                      <p:to>
                                        <a:srgbClr val="00B050"/>
                                      </p:to>
                                    </p:animClr>
                                    <p:set>
                                      <p:cBhvr>
                                        <p:cTn id="7" dur="2000" fill="hold"/>
                                        <p:tgtEl>
                                          <p:spTgt spid="2"/>
                                        </p:tgtEl>
                                        <p:attrNameLst>
                                          <p:attrName>fill.type</p:attrName>
                                        </p:attrNameLst>
                                      </p:cBhvr>
                                      <p:to>
                                        <p:strVal val="solid"/>
                                      </p:to>
                                    </p:set>
                                    <p:set>
                                      <p:cBhvr>
                                        <p:cTn id="8" dur="2000" fill="hold"/>
                                        <p:tgtEl>
                                          <p:spTgt spid="2"/>
                                        </p:tgtEl>
                                        <p:attrNameLst>
                                          <p:attrName>fill.on</p:attrName>
                                        </p:attrNameLst>
                                      </p:cBhvr>
                                      <p:to>
                                        <p:strVal val="true"/>
                                      </p:to>
                                    </p:set>
                                  </p:childTnLst>
                                </p:cTn>
                              </p:par>
                              <p:par>
                                <p:cTn id="9" presetID="3" presetClass="emph" presetSubtype="2" fill="hold" grpId="0" nodeType="withEffect">
                                  <p:stCondLst>
                                    <p:cond delay="0"/>
                                  </p:stCondLst>
                                  <p:childTnLst>
                                    <p:animClr clrSpc="rgb" dir="cw">
                                      <p:cBhvr override="childStyle">
                                        <p:cTn id="10" dur="2000" fill="hold"/>
                                        <p:tgtEl>
                                          <p:spTgt spid="2"/>
                                        </p:tgtEl>
                                        <p:attrNameLst>
                                          <p:attrName>style.color</p:attrName>
                                        </p:attrNameLst>
                                      </p:cBhvr>
                                      <p:to>
                                        <a:srgbClr val="FFFFFF"/>
                                      </p:to>
                                    </p:animClr>
                                  </p:childTnLst>
                                </p:cTn>
                              </p:par>
                              <p:par>
                                <p:cTn id="11" presetID="1" presetClass="emph" presetSubtype="2" fill="hold" nodeType="withEffect">
                                  <p:stCondLst>
                                    <p:cond delay="0"/>
                                  </p:stCondLst>
                                  <p:childTnLst>
                                    <p:animClr clrSpc="rgb" dir="cw">
                                      <p:cBhvr>
                                        <p:cTn id="12" dur="2000" fill="hold"/>
                                        <p:tgtEl>
                                          <p:spTgt spid="3"/>
                                        </p:tgtEl>
                                        <p:attrNameLst>
                                          <p:attrName>fillcolor</p:attrName>
                                        </p:attrNameLst>
                                      </p:cBhvr>
                                      <p:to>
                                        <a:srgbClr val="00B050"/>
                                      </p:to>
                                    </p:animClr>
                                    <p:set>
                                      <p:cBhvr>
                                        <p:cTn id="13" dur="2000" fill="hold"/>
                                        <p:tgtEl>
                                          <p:spTgt spid="3"/>
                                        </p:tgtEl>
                                        <p:attrNameLst>
                                          <p:attrName>fill.type</p:attrName>
                                        </p:attrNameLst>
                                      </p:cBhvr>
                                      <p:to>
                                        <p:strVal val="solid"/>
                                      </p:to>
                                    </p:set>
                                    <p:set>
                                      <p:cBhvr>
                                        <p:cTn id="14" dur="2000" fill="hold"/>
                                        <p:tgtEl>
                                          <p:spTgt spid="3"/>
                                        </p:tgtEl>
                                        <p:attrNameLst>
                                          <p:attrName>fill.on</p:attrName>
                                        </p:attrNameLst>
                                      </p:cBhvr>
                                      <p:to>
                                        <p:strVal val="true"/>
                                      </p:to>
                                    </p:set>
                                  </p:childTnLst>
                                </p:cTn>
                              </p:par>
                              <p:par>
                                <p:cTn id="15" presetID="3" presetClass="emph" presetSubtype="2" fill="hold" grpId="0" nodeType="withEffect">
                                  <p:stCondLst>
                                    <p:cond delay="0"/>
                                  </p:stCondLst>
                                  <p:childTnLst>
                                    <p:animClr clrSpc="rgb" dir="cw">
                                      <p:cBhvr override="childStyle">
                                        <p:cTn id="16" dur="2000" fill="hold"/>
                                        <p:tgtEl>
                                          <p:spTgt spid="3"/>
                                        </p:tgtEl>
                                        <p:attrNameLst>
                                          <p:attrName>style.color</p:attrName>
                                        </p:attrNameLst>
                                      </p:cBhvr>
                                      <p:to>
                                        <a:srgbClr val="FFFFFF"/>
                                      </p:to>
                                    </p:animClr>
                                  </p:childTnLst>
                                </p:cTn>
                              </p:par>
                              <p:par>
                                <p:cTn id="17" presetID="1" presetClass="emph" presetSubtype="2" fill="hold" nodeType="withEffect">
                                  <p:stCondLst>
                                    <p:cond delay="0"/>
                                  </p:stCondLst>
                                  <p:childTnLst>
                                    <p:animClr clrSpc="rgb" dir="cw">
                                      <p:cBhvr>
                                        <p:cTn id="18" dur="2000" fill="hold"/>
                                        <p:tgtEl>
                                          <p:spTgt spid="5"/>
                                        </p:tgtEl>
                                        <p:attrNameLst>
                                          <p:attrName>fillcolor</p:attrName>
                                        </p:attrNameLst>
                                      </p:cBhvr>
                                      <p:to>
                                        <a:srgbClr val="00B050"/>
                                      </p:to>
                                    </p:animClr>
                                    <p:set>
                                      <p:cBhvr>
                                        <p:cTn id="19" dur="2000" fill="hold"/>
                                        <p:tgtEl>
                                          <p:spTgt spid="5"/>
                                        </p:tgtEl>
                                        <p:attrNameLst>
                                          <p:attrName>fill.type</p:attrName>
                                        </p:attrNameLst>
                                      </p:cBhvr>
                                      <p:to>
                                        <p:strVal val="solid"/>
                                      </p:to>
                                    </p:set>
                                    <p:set>
                                      <p:cBhvr>
                                        <p:cTn id="20" dur="2000" fill="hold"/>
                                        <p:tgtEl>
                                          <p:spTgt spid="5"/>
                                        </p:tgtEl>
                                        <p:attrNameLst>
                                          <p:attrName>fill.on</p:attrName>
                                        </p:attrNameLst>
                                      </p:cBhvr>
                                      <p:to>
                                        <p:strVal val="true"/>
                                      </p:to>
                                    </p:set>
                                  </p:childTnLst>
                                </p:cTn>
                              </p:par>
                              <p:par>
                                <p:cTn id="21" presetID="3" presetClass="emph" presetSubtype="2" fill="hold" grpId="0" nodeType="withEffect">
                                  <p:stCondLst>
                                    <p:cond delay="0"/>
                                  </p:stCondLst>
                                  <p:childTnLst>
                                    <p:animClr clrSpc="rgb" dir="cw">
                                      <p:cBhvr override="childStyle">
                                        <p:cTn id="22" dur="2000" fill="hold"/>
                                        <p:tgtEl>
                                          <p:spTgt spid="5"/>
                                        </p:tgtEl>
                                        <p:attrNameLst>
                                          <p:attrName>style.color</p:attrName>
                                        </p:attrNameLst>
                                      </p:cBhvr>
                                      <p:to>
                                        <a:srgbClr val="FFFFFF"/>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6B7CFC9-2249-E507-620D-F7003B2CCEAF}"/>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FAA1C47-8869-E719-952F-5F0B844BA692}"/>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Calibri"/>
              </a:rPr>
              <a:t>اكتبوا رقم المشهد الذي يمثل نهاية الحكاية. </a:t>
            </a:r>
          </a:p>
        </p:txBody>
      </p:sp>
      <p:pic>
        <p:nvPicPr>
          <p:cNvPr id="29" name="Espace réservé pour une image  3">
            <a:extLst>
              <a:ext uri="{FF2B5EF4-FFF2-40B4-BE49-F238E27FC236}">
                <a16:creationId xmlns:a16="http://schemas.microsoft.com/office/drawing/2014/main" id="{2CA0BFA2-7E68-C9D4-0022-9696C57FEC7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a:extLst>
              <a:ext uri="{FF2B5EF4-FFF2-40B4-BE49-F238E27FC236}">
                <a16:creationId xmlns:a16="http://schemas.microsoft.com/office/drawing/2014/main" id="{3F064E1E-ABAC-0431-90A9-18F5257272F3}"/>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1255F99E-6EDC-0AFA-82D8-DF70253D00E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0D280FC1-6A28-0880-2C62-B2BB33D22BEB}"/>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211BC284-6AF6-C6A5-E888-9F05827CE6BF}"/>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8F85D74A-EA8A-44BD-8E36-8C813AAE10E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B0239FDA-1497-B899-09F2-8D3A2A1A03D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buClrTx/>
              <a:defRPr/>
            </a:pPr>
            <a:r>
              <a:rPr lang="ar-MA" sz="2000" b="1" kern="1200"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A15E32A9-EF92-5954-6A4D-4CC88E97A47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58569C30-EC2A-7E4A-EDFE-D77CFFF5CDD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6" name="Image 5">
            <a:extLst>
              <a:ext uri="{FF2B5EF4-FFF2-40B4-BE49-F238E27FC236}">
                <a16:creationId xmlns:a16="http://schemas.microsoft.com/office/drawing/2014/main" id="{C44981B7-9598-D054-D5B6-1D716AAF69A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03813" y="2082542"/>
            <a:ext cx="2561746" cy="16769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 6">
            <a:extLst>
              <a:ext uri="{FF2B5EF4-FFF2-40B4-BE49-F238E27FC236}">
                <a16:creationId xmlns:a16="http://schemas.microsoft.com/office/drawing/2014/main" id="{C8163CDD-1325-4910-D536-911418AE4D3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90472" y="4092612"/>
            <a:ext cx="2808514" cy="17496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 7">
            <a:extLst>
              <a:ext uri="{FF2B5EF4-FFF2-40B4-BE49-F238E27FC236}">
                <a16:creationId xmlns:a16="http://schemas.microsoft.com/office/drawing/2014/main" id="{7B8911F1-D4B2-1AD5-C64D-F0E9851ABEA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65412" y="2082543"/>
            <a:ext cx="2213176" cy="16769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 8">
            <a:extLst>
              <a:ext uri="{FF2B5EF4-FFF2-40B4-BE49-F238E27FC236}">
                <a16:creationId xmlns:a16="http://schemas.microsoft.com/office/drawing/2014/main" id="{58B379A4-B1E1-EE0E-F5A8-18C4F51D9F6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785497" y="4092612"/>
            <a:ext cx="2808514" cy="17496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 9">
            <a:extLst>
              <a:ext uri="{FF2B5EF4-FFF2-40B4-BE49-F238E27FC236}">
                <a16:creationId xmlns:a16="http://schemas.microsoft.com/office/drawing/2014/main" id="{5D045E40-D008-A3DC-3534-44AE08FA5E2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78441" y="2082543"/>
            <a:ext cx="2548471" cy="16938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8" name="Rectangle : coins arrondis 27">
            <a:extLst>
              <a:ext uri="{FF2B5EF4-FFF2-40B4-BE49-F238E27FC236}">
                <a16:creationId xmlns:a16="http://schemas.microsoft.com/office/drawing/2014/main" id="{D334F7ED-2572-68F6-CE2A-E07914DA1E0E}"/>
              </a:ext>
            </a:extLst>
          </p:cNvPr>
          <p:cNvSpPr/>
          <p:nvPr/>
        </p:nvSpPr>
        <p:spPr>
          <a:xfrm>
            <a:off x="8098867" y="3412604"/>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1</a:t>
            </a:r>
            <a:endParaRPr kumimoji="0" lang="fr-MA" sz="2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30" name="Rectangle : coins arrondis 29">
            <a:extLst>
              <a:ext uri="{FF2B5EF4-FFF2-40B4-BE49-F238E27FC236}">
                <a16:creationId xmlns:a16="http://schemas.microsoft.com/office/drawing/2014/main" id="{E4FB4F1E-1C77-BDA2-89CD-DDA71C4EB07D}"/>
              </a:ext>
            </a:extLst>
          </p:cNvPr>
          <p:cNvSpPr/>
          <p:nvPr/>
        </p:nvSpPr>
        <p:spPr>
          <a:xfrm>
            <a:off x="5290778" y="3412564"/>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457200">
              <a:buClrTx/>
            </a:pPr>
            <a:r>
              <a:rPr lang="ar-MA" sz="2400" b="1" kern="1200" dirty="0">
                <a:solidFill>
                  <a:srgbClr val="4472C4">
                    <a:lumMod val="50000"/>
                  </a:srgbClr>
                </a:solidFill>
                <a:latin typeface="Calibri" panose="020F0502020204030204"/>
                <a:cs typeface="Arial" panose="020B0604020202020204" pitchFamily="34" charset="0"/>
              </a:rPr>
              <a:t>2</a:t>
            </a:r>
            <a:endParaRPr lang="fr-MA" sz="2400" b="1" kern="1200" dirty="0">
              <a:solidFill>
                <a:srgbClr val="4472C4">
                  <a:lumMod val="50000"/>
                </a:srgbClr>
              </a:solidFill>
              <a:latin typeface="Calibri" panose="020F0502020204030204"/>
              <a:cs typeface="Arial" panose="020B0604020202020204" pitchFamily="34" charset="0"/>
            </a:endParaRPr>
          </a:p>
        </p:txBody>
      </p:sp>
      <p:sp>
        <p:nvSpPr>
          <p:cNvPr id="31" name="Rectangle : coins arrondis 30">
            <a:extLst>
              <a:ext uri="{FF2B5EF4-FFF2-40B4-BE49-F238E27FC236}">
                <a16:creationId xmlns:a16="http://schemas.microsoft.com/office/drawing/2014/main" id="{16FA0712-0B2B-BACA-3A9A-93864E923995}"/>
              </a:ext>
            </a:extLst>
          </p:cNvPr>
          <p:cNvSpPr/>
          <p:nvPr/>
        </p:nvSpPr>
        <p:spPr>
          <a:xfrm>
            <a:off x="2831260" y="3431377"/>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400" b="1" kern="1200" dirty="0">
                <a:solidFill>
                  <a:srgbClr val="4472C4">
                    <a:lumMod val="50000"/>
                  </a:srgbClr>
                </a:solidFill>
                <a:latin typeface="Calibri" panose="020F0502020204030204"/>
                <a:cs typeface="Arial" panose="020B0604020202020204" pitchFamily="34" charset="0"/>
              </a:rPr>
              <a:t>3</a:t>
            </a:r>
            <a:endParaRPr lang="fr-MA" sz="2400" b="1" kern="1200" dirty="0">
              <a:solidFill>
                <a:srgbClr val="4472C4">
                  <a:lumMod val="50000"/>
                </a:srgbClr>
              </a:solidFill>
              <a:latin typeface="Calibri" panose="020F0502020204030204"/>
              <a:cs typeface="Arial" panose="020B0604020202020204" pitchFamily="34" charset="0"/>
            </a:endParaRPr>
          </a:p>
        </p:txBody>
      </p:sp>
      <p:sp>
        <p:nvSpPr>
          <p:cNvPr id="32" name="Rectangle : coins arrondis 31">
            <a:extLst>
              <a:ext uri="{FF2B5EF4-FFF2-40B4-BE49-F238E27FC236}">
                <a16:creationId xmlns:a16="http://schemas.microsoft.com/office/drawing/2014/main" id="{A12107F8-7D28-6EFC-D40E-322A0262989E}"/>
              </a:ext>
            </a:extLst>
          </p:cNvPr>
          <p:cNvSpPr/>
          <p:nvPr/>
        </p:nvSpPr>
        <p:spPr>
          <a:xfrm>
            <a:off x="7240183" y="5478490"/>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400" b="1" kern="1200" dirty="0">
                <a:solidFill>
                  <a:srgbClr val="4472C4">
                    <a:lumMod val="50000"/>
                  </a:srgbClr>
                </a:solidFill>
                <a:latin typeface="Calibri" panose="020F0502020204030204"/>
                <a:cs typeface="Arial" panose="020B0604020202020204" pitchFamily="34" charset="0"/>
              </a:rPr>
              <a:t>4</a:t>
            </a:r>
            <a:endParaRPr lang="fr-MA" sz="2400" b="1" kern="1200" dirty="0">
              <a:solidFill>
                <a:srgbClr val="4472C4">
                  <a:lumMod val="50000"/>
                </a:srgbClr>
              </a:solidFill>
              <a:latin typeface="Calibri" panose="020F0502020204030204"/>
              <a:cs typeface="Arial" panose="020B0604020202020204" pitchFamily="34" charset="0"/>
            </a:endParaRPr>
          </a:p>
        </p:txBody>
      </p:sp>
      <p:sp>
        <p:nvSpPr>
          <p:cNvPr id="33" name="Rectangle : coins arrondis 32">
            <a:extLst>
              <a:ext uri="{FF2B5EF4-FFF2-40B4-BE49-F238E27FC236}">
                <a16:creationId xmlns:a16="http://schemas.microsoft.com/office/drawing/2014/main" id="{63959073-B57F-5D51-7039-D96C30A6B4E8}"/>
              </a:ext>
            </a:extLst>
          </p:cNvPr>
          <p:cNvSpPr/>
          <p:nvPr/>
        </p:nvSpPr>
        <p:spPr>
          <a:xfrm>
            <a:off x="3909395" y="5478490"/>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400" b="1" kern="1200" dirty="0">
                <a:solidFill>
                  <a:srgbClr val="4472C4">
                    <a:lumMod val="50000"/>
                  </a:srgbClr>
                </a:solidFill>
                <a:latin typeface="Calibri" panose="020F0502020204030204"/>
                <a:cs typeface="Arial" panose="020B0604020202020204" pitchFamily="34" charset="0"/>
              </a:rPr>
              <a:t>5</a:t>
            </a:r>
            <a:endParaRPr lang="fr-MA" sz="2400" b="1" kern="1200" dirty="0">
              <a:solidFill>
                <a:srgbClr val="4472C4">
                  <a:lumMod val="50000"/>
                </a:srgbClr>
              </a:solidFill>
              <a:latin typeface="Calibri" panose="020F0502020204030204"/>
              <a:cs typeface="Arial" panose="020B0604020202020204" pitchFamily="34" charset="0"/>
            </a:endParaRPr>
          </a:p>
        </p:txBody>
      </p:sp>
    </p:spTree>
    <p:extLst>
      <p:ext uri="{BB962C8B-B14F-4D97-AF65-F5344CB8AC3E}">
        <p14:creationId xmlns:p14="http://schemas.microsoft.com/office/powerpoint/2010/main" val="97253439"/>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A671B2C-DF6B-60D2-8A11-47BF06DE37DC}"/>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F217B404-D1C0-CD5E-7673-60234961CAFB}"/>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Calibri"/>
              </a:rPr>
              <a:t>الجواب الصحيح هو: 1.</a:t>
            </a:r>
          </a:p>
        </p:txBody>
      </p:sp>
      <p:pic>
        <p:nvPicPr>
          <p:cNvPr id="29" name="Espace réservé pour une image  3">
            <a:extLst>
              <a:ext uri="{FF2B5EF4-FFF2-40B4-BE49-F238E27FC236}">
                <a16:creationId xmlns:a16="http://schemas.microsoft.com/office/drawing/2014/main" id="{C580C216-9577-9C55-0EB1-432434B4771D}"/>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a:extLst>
              <a:ext uri="{FF2B5EF4-FFF2-40B4-BE49-F238E27FC236}">
                <a16:creationId xmlns:a16="http://schemas.microsoft.com/office/drawing/2014/main" id="{D87749A1-8E14-C5E3-53E3-0112CAD43339}"/>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57FD1727-EB42-53ED-01CA-3F0F3F43B62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5356AD7B-832A-8876-C3FB-B2FA572EA068}"/>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52B2EA24-0F9B-4F1C-C76C-17E777583410}"/>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CF25888D-1D03-52B2-DFA3-D142D08F530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4B20F5C8-BB8E-1C7E-4A23-3CC45E1E18C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buClrTx/>
              <a:defRPr/>
            </a:pPr>
            <a:r>
              <a:rPr lang="ar-MA" sz="2000" b="1" kern="1200"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889EF979-37FD-B2FE-2A55-BA845320002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B95FBD97-EA5D-9547-ACA0-66945297941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6" name="Image 5">
            <a:extLst>
              <a:ext uri="{FF2B5EF4-FFF2-40B4-BE49-F238E27FC236}">
                <a16:creationId xmlns:a16="http://schemas.microsoft.com/office/drawing/2014/main" id="{CA40BF15-3ECF-945F-83CC-39C61784F7D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03813" y="2082542"/>
            <a:ext cx="2561746" cy="16769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 6">
            <a:extLst>
              <a:ext uri="{FF2B5EF4-FFF2-40B4-BE49-F238E27FC236}">
                <a16:creationId xmlns:a16="http://schemas.microsoft.com/office/drawing/2014/main" id="{CCEB20A0-86C2-94B2-52DE-ABFC2FEC5C0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90472" y="4092612"/>
            <a:ext cx="2808514" cy="17496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 7">
            <a:extLst>
              <a:ext uri="{FF2B5EF4-FFF2-40B4-BE49-F238E27FC236}">
                <a16:creationId xmlns:a16="http://schemas.microsoft.com/office/drawing/2014/main" id="{31B61865-36A4-DB7B-A711-288A35E297A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65412" y="2082543"/>
            <a:ext cx="2213176" cy="16769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 8">
            <a:extLst>
              <a:ext uri="{FF2B5EF4-FFF2-40B4-BE49-F238E27FC236}">
                <a16:creationId xmlns:a16="http://schemas.microsoft.com/office/drawing/2014/main" id="{9CE53A3D-6DDA-9338-688D-B5BBB5EE782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785497" y="4092612"/>
            <a:ext cx="2808514" cy="17496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 9">
            <a:extLst>
              <a:ext uri="{FF2B5EF4-FFF2-40B4-BE49-F238E27FC236}">
                <a16:creationId xmlns:a16="http://schemas.microsoft.com/office/drawing/2014/main" id="{682AC3FD-B400-54CC-A32A-1E606E37F46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78441" y="2082543"/>
            <a:ext cx="2548471" cy="16938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8" name="Rectangle : coins arrondis 27">
            <a:extLst>
              <a:ext uri="{FF2B5EF4-FFF2-40B4-BE49-F238E27FC236}">
                <a16:creationId xmlns:a16="http://schemas.microsoft.com/office/drawing/2014/main" id="{8DF82B27-3E97-AC5E-36EF-8D9201638A72}"/>
              </a:ext>
            </a:extLst>
          </p:cNvPr>
          <p:cNvSpPr/>
          <p:nvPr/>
        </p:nvSpPr>
        <p:spPr>
          <a:xfrm>
            <a:off x="2852377" y="3452197"/>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3</a:t>
            </a:r>
            <a:endParaRPr kumimoji="0" lang="fr-MA" sz="2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30" name="Rectangle : coins arrondis 29">
            <a:extLst>
              <a:ext uri="{FF2B5EF4-FFF2-40B4-BE49-F238E27FC236}">
                <a16:creationId xmlns:a16="http://schemas.microsoft.com/office/drawing/2014/main" id="{AB9F8FBF-AECD-1CCB-B0C4-AB944E0A9D7B}"/>
              </a:ext>
            </a:extLst>
          </p:cNvPr>
          <p:cNvSpPr/>
          <p:nvPr/>
        </p:nvSpPr>
        <p:spPr>
          <a:xfrm>
            <a:off x="5290778" y="3412564"/>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457200">
              <a:buClrTx/>
            </a:pPr>
            <a:r>
              <a:rPr lang="ar-MA" sz="2400" b="1" kern="1200" dirty="0">
                <a:solidFill>
                  <a:srgbClr val="4472C4">
                    <a:lumMod val="50000"/>
                  </a:srgbClr>
                </a:solidFill>
                <a:latin typeface="Calibri" panose="020F0502020204030204"/>
                <a:cs typeface="Arial" panose="020B0604020202020204" pitchFamily="34" charset="0"/>
              </a:rPr>
              <a:t>2</a:t>
            </a:r>
            <a:endParaRPr lang="fr-MA" sz="2400" b="1" kern="1200" dirty="0">
              <a:solidFill>
                <a:srgbClr val="4472C4">
                  <a:lumMod val="50000"/>
                </a:srgbClr>
              </a:solidFill>
              <a:latin typeface="Calibri" panose="020F0502020204030204"/>
              <a:cs typeface="Arial" panose="020B0604020202020204" pitchFamily="34" charset="0"/>
            </a:endParaRPr>
          </a:p>
        </p:txBody>
      </p:sp>
      <p:sp>
        <p:nvSpPr>
          <p:cNvPr id="32" name="Rectangle : coins arrondis 31">
            <a:extLst>
              <a:ext uri="{FF2B5EF4-FFF2-40B4-BE49-F238E27FC236}">
                <a16:creationId xmlns:a16="http://schemas.microsoft.com/office/drawing/2014/main" id="{9E60CF7E-D7BB-CBFB-88F1-F40E339A89CA}"/>
              </a:ext>
            </a:extLst>
          </p:cNvPr>
          <p:cNvSpPr/>
          <p:nvPr/>
        </p:nvSpPr>
        <p:spPr>
          <a:xfrm>
            <a:off x="7240183" y="5478490"/>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400" b="1" kern="1200" dirty="0">
                <a:solidFill>
                  <a:srgbClr val="4472C4">
                    <a:lumMod val="50000"/>
                  </a:srgbClr>
                </a:solidFill>
                <a:latin typeface="Calibri" panose="020F0502020204030204"/>
                <a:cs typeface="Arial" panose="020B0604020202020204" pitchFamily="34" charset="0"/>
              </a:rPr>
              <a:t>4</a:t>
            </a:r>
            <a:endParaRPr lang="fr-MA" sz="2400" b="1" kern="1200" dirty="0">
              <a:solidFill>
                <a:srgbClr val="4472C4">
                  <a:lumMod val="50000"/>
                </a:srgbClr>
              </a:solidFill>
              <a:latin typeface="Calibri" panose="020F0502020204030204"/>
              <a:cs typeface="Arial" panose="020B0604020202020204" pitchFamily="34" charset="0"/>
            </a:endParaRPr>
          </a:p>
        </p:txBody>
      </p:sp>
      <p:sp>
        <p:nvSpPr>
          <p:cNvPr id="33" name="Rectangle : coins arrondis 32">
            <a:extLst>
              <a:ext uri="{FF2B5EF4-FFF2-40B4-BE49-F238E27FC236}">
                <a16:creationId xmlns:a16="http://schemas.microsoft.com/office/drawing/2014/main" id="{9304B44D-36E4-60E4-FD88-E0ED217F94AA}"/>
              </a:ext>
            </a:extLst>
          </p:cNvPr>
          <p:cNvSpPr/>
          <p:nvPr/>
        </p:nvSpPr>
        <p:spPr>
          <a:xfrm>
            <a:off x="3909395" y="5478490"/>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400" b="1" kern="1200" dirty="0">
                <a:solidFill>
                  <a:srgbClr val="4472C4">
                    <a:lumMod val="50000"/>
                  </a:srgbClr>
                </a:solidFill>
                <a:latin typeface="Calibri" panose="020F0502020204030204"/>
                <a:cs typeface="Arial" panose="020B0604020202020204" pitchFamily="34" charset="0"/>
              </a:rPr>
              <a:t>5</a:t>
            </a:r>
            <a:endParaRPr lang="fr-MA" sz="2400" b="1" kern="1200" dirty="0">
              <a:solidFill>
                <a:srgbClr val="4472C4">
                  <a:lumMod val="50000"/>
                </a:srgbClr>
              </a:solidFill>
              <a:latin typeface="Calibri" panose="020F0502020204030204"/>
              <a:cs typeface="Arial" panose="020B0604020202020204" pitchFamily="34" charset="0"/>
            </a:endParaRPr>
          </a:p>
        </p:txBody>
      </p:sp>
      <p:sp>
        <p:nvSpPr>
          <p:cNvPr id="2" name="Rectangle : coins arrondis 1">
            <a:extLst>
              <a:ext uri="{FF2B5EF4-FFF2-40B4-BE49-F238E27FC236}">
                <a16:creationId xmlns:a16="http://schemas.microsoft.com/office/drawing/2014/main" id="{3AF0D7A4-2CDE-8696-5C41-C56FDAD001AE}"/>
              </a:ext>
            </a:extLst>
          </p:cNvPr>
          <p:cNvSpPr/>
          <p:nvPr/>
        </p:nvSpPr>
        <p:spPr>
          <a:xfrm>
            <a:off x="7849967" y="3186182"/>
            <a:ext cx="676275" cy="612000"/>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1</a:t>
            </a:r>
            <a:endParaRPr kumimoji="0" lang="fr-MA" sz="1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15592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fill="hold" nodeType="withEffect">
                                  <p:stCondLst>
                                    <p:cond delay="0"/>
                                  </p:stCondLst>
                                  <p:childTnLst>
                                    <p:animClr clrSpc="rgb" dir="cw">
                                      <p:cBhvr>
                                        <p:cTn id="6" dur="2000" fill="hold"/>
                                        <p:tgtEl>
                                          <p:spTgt spid="2"/>
                                        </p:tgtEl>
                                        <p:attrNameLst>
                                          <p:attrName>fillcolor</p:attrName>
                                        </p:attrNameLst>
                                      </p:cBhvr>
                                      <p:to>
                                        <a:srgbClr val="00B050"/>
                                      </p:to>
                                    </p:animClr>
                                    <p:set>
                                      <p:cBhvr>
                                        <p:cTn id="7" dur="2000" fill="hold"/>
                                        <p:tgtEl>
                                          <p:spTgt spid="2"/>
                                        </p:tgtEl>
                                        <p:attrNameLst>
                                          <p:attrName>fill.type</p:attrName>
                                        </p:attrNameLst>
                                      </p:cBhvr>
                                      <p:to>
                                        <p:strVal val="solid"/>
                                      </p:to>
                                    </p:set>
                                    <p:set>
                                      <p:cBhvr>
                                        <p:cTn id="8" dur="2000" fill="hold"/>
                                        <p:tgtEl>
                                          <p:spTgt spid="2"/>
                                        </p:tgtEl>
                                        <p:attrNameLst>
                                          <p:attrName>fill.on</p:attrName>
                                        </p:attrNameLst>
                                      </p:cBhvr>
                                      <p:to>
                                        <p:strVal val="true"/>
                                      </p:to>
                                    </p:set>
                                  </p:childTnLst>
                                </p:cTn>
                              </p:par>
                              <p:par>
                                <p:cTn id="9" presetID="3" presetClass="emph" presetSubtype="2" fill="hold" grpId="0" nodeType="withEffect">
                                  <p:stCondLst>
                                    <p:cond delay="0"/>
                                  </p:stCondLst>
                                  <p:childTnLst>
                                    <p:animClr clrSpc="rgb" dir="cw">
                                      <p:cBhvr override="childStyle">
                                        <p:cTn id="10" dur="2000" fill="hold"/>
                                        <p:tgtEl>
                                          <p:spTgt spid="2"/>
                                        </p:tgtEl>
                                        <p:attrNameLst>
                                          <p:attrName>style.color</p:attrName>
                                        </p:attrNameLst>
                                      </p:cBhvr>
                                      <p:to>
                                        <a:srgbClr val="FFFFFF"/>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D7BB127-66BC-0C10-6F3C-2C6C549F71A5}"/>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607E5B8-8503-47D6-C90D-5412767EE05F}"/>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انتبهوا الآن. سنتذكر الكلمات التي تعلمناها. ستكتبون على ألواحكم رقم الكلمة التي سأذكرها.</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ED66CE4C-0A91-0A79-C089-B92A4BD0F0E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0" name="Image 29">
            <a:extLst>
              <a:ext uri="{FF2B5EF4-FFF2-40B4-BE49-F238E27FC236}">
                <a16:creationId xmlns:a16="http://schemas.microsoft.com/office/drawing/2014/main" id="{6CD657CB-402A-3F1C-031B-FDAC40661E4C}"/>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1" name="Image 30">
            <a:extLst>
              <a:ext uri="{FF2B5EF4-FFF2-40B4-BE49-F238E27FC236}">
                <a16:creationId xmlns:a16="http://schemas.microsoft.com/office/drawing/2014/main" id="{A973B420-67D4-0C5B-4B97-64274367629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32" name="Image 31">
            <a:extLst>
              <a:ext uri="{FF2B5EF4-FFF2-40B4-BE49-F238E27FC236}">
                <a16:creationId xmlns:a16="http://schemas.microsoft.com/office/drawing/2014/main" id="{65657753-27BC-A91C-1B9C-36F75C154BA0}"/>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33" name="Image 32">
            <a:extLst>
              <a:ext uri="{FF2B5EF4-FFF2-40B4-BE49-F238E27FC236}">
                <a16:creationId xmlns:a16="http://schemas.microsoft.com/office/drawing/2014/main" id="{DA7E0204-C0A5-8D1F-18C2-719CD2F973A0}"/>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34" name="Rectangle 33">
            <a:extLst>
              <a:ext uri="{FF2B5EF4-FFF2-40B4-BE49-F238E27FC236}">
                <a16:creationId xmlns:a16="http://schemas.microsoft.com/office/drawing/2014/main" id="{27111DA9-5855-9724-2A9D-C2474430EF2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35" name="Rectangle 34">
            <a:extLst>
              <a:ext uri="{FF2B5EF4-FFF2-40B4-BE49-F238E27FC236}">
                <a16:creationId xmlns:a16="http://schemas.microsoft.com/office/drawing/2014/main" id="{8E7FA5F9-E911-0C56-8668-32139075CE4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buClrTx/>
              <a:defRPr/>
            </a:pPr>
            <a:r>
              <a:rPr lang="ar-MA" sz="2000" b="1" kern="1200"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36" name="Rectangle 35">
            <a:extLst>
              <a:ext uri="{FF2B5EF4-FFF2-40B4-BE49-F238E27FC236}">
                <a16:creationId xmlns:a16="http://schemas.microsoft.com/office/drawing/2014/main" id="{C2247125-B81C-D692-5E1E-4DD040C1EBD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7" name="Rectangle 36">
            <a:extLst>
              <a:ext uri="{FF2B5EF4-FFF2-40B4-BE49-F238E27FC236}">
                <a16:creationId xmlns:a16="http://schemas.microsoft.com/office/drawing/2014/main" id="{39DEEBEE-8A7E-D3B4-B7E1-5E51BA9C7C1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3" name="Image 2" descr="Une image contenant décoration d’intérieur, capture d’écran, meubles, dessin humoristique&#10;&#10;Le contenu généré par l’IA peut être incorrect.">
            <a:extLst>
              <a:ext uri="{FF2B5EF4-FFF2-40B4-BE49-F238E27FC236}">
                <a16:creationId xmlns:a16="http://schemas.microsoft.com/office/drawing/2014/main" id="{352AF546-23DF-6984-F1D3-FD0197DC93B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61126" y="4139256"/>
            <a:ext cx="1976712" cy="1915969"/>
          </a:xfrm>
          <a:prstGeom prst="rect">
            <a:avLst/>
          </a:prstGeom>
          <a:ln w="28575">
            <a:solidFill>
              <a:schemeClr val="bg1">
                <a:lumMod val="95000"/>
              </a:schemeClr>
            </a:solidFill>
          </a:ln>
        </p:spPr>
      </p:pic>
      <p:sp>
        <p:nvSpPr>
          <p:cNvPr id="27" name="Rectangle : coins arrondis 26">
            <a:extLst>
              <a:ext uri="{FF2B5EF4-FFF2-40B4-BE49-F238E27FC236}">
                <a16:creationId xmlns:a16="http://schemas.microsoft.com/office/drawing/2014/main" id="{66BB4244-C5BF-DB45-5D12-141BF8BB38FC}"/>
              </a:ext>
            </a:extLst>
          </p:cNvPr>
          <p:cNvSpPr/>
          <p:nvPr/>
        </p:nvSpPr>
        <p:spPr>
          <a:xfrm>
            <a:off x="6528911" y="5684833"/>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400" b="1" kern="1200" dirty="0">
                <a:solidFill>
                  <a:srgbClr val="4472C4">
                    <a:lumMod val="50000"/>
                  </a:srgbClr>
                </a:solidFill>
                <a:latin typeface="Calibri" panose="020F0502020204030204"/>
                <a:cs typeface="Arial" panose="020B0604020202020204" pitchFamily="34" charset="0"/>
              </a:rPr>
              <a:t>3</a:t>
            </a:r>
            <a:endParaRPr lang="fr-MA" sz="2400" b="1" kern="1200" dirty="0">
              <a:solidFill>
                <a:srgbClr val="4472C4">
                  <a:lumMod val="50000"/>
                </a:srgbClr>
              </a:solidFill>
              <a:latin typeface="Calibri" panose="020F0502020204030204"/>
              <a:cs typeface="Arial" panose="020B0604020202020204" pitchFamily="34" charset="0"/>
            </a:endParaRPr>
          </a:p>
        </p:txBody>
      </p:sp>
      <p:pic>
        <p:nvPicPr>
          <p:cNvPr id="4" name="Image 3" descr="Une image contenant dessin humoristique, conception, cuisine, électroménager&#10;&#10;Le contenu généré par l’IA peut être incorrect.">
            <a:extLst>
              <a:ext uri="{FF2B5EF4-FFF2-40B4-BE49-F238E27FC236}">
                <a16:creationId xmlns:a16="http://schemas.microsoft.com/office/drawing/2014/main" id="{5C85C104-C104-B32D-E8AE-1CB550841B62}"/>
              </a:ext>
            </a:extLst>
          </p:cNvPr>
          <p:cNvPicPr>
            <a:picLocks noChangeAspect="1"/>
          </p:cNvPicPr>
          <p:nvPr/>
        </p:nvPicPr>
        <p:blipFill>
          <a:blip r:embed="rId9" cstate="print">
            <a:extLst>
              <a:ext uri="{28A0092B-C50C-407E-A947-70E740481C1C}">
                <a14:useLocalDpi xmlns:a14="http://schemas.microsoft.com/office/drawing/2010/main" val="0"/>
              </a:ext>
            </a:extLst>
          </a:blip>
          <a:srcRect l="9219" t="4257" r="10870" b="26608"/>
          <a:stretch/>
        </p:blipFill>
        <p:spPr>
          <a:xfrm>
            <a:off x="2287964" y="4161358"/>
            <a:ext cx="1842811" cy="1891030"/>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6" name="Rectangle : coins arrondis 25">
            <a:extLst>
              <a:ext uri="{FF2B5EF4-FFF2-40B4-BE49-F238E27FC236}">
                <a16:creationId xmlns:a16="http://schemas.microsoft.com/office/drawing/2014/main" id="{2AB371FE-0C70-51DC-D713-874FE3267245}"/>
              </a:ext>
            </a:extLst>
          </p:cNvPr>
          <p:cNvSpPr/>
          <p:nvPr/>
        </p:nvSpPr>
        <p:spPr>
          <a:xfrm>
            <a:off x="3748348" y="5691431"/>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400" b="1" kern="1200" dirty="0">
                <a:solidFill>
                  <a:srgbClr val="4472C4">
                    <a:lumMod val="50000"/>
                  </a:srgbClr>
                </a:solidFill>
                <a:latin typeface="Calibri" panose="020F0502020204030204"/>
                <a:cs typeface="Arial" panose="020B0604020202020204" pitchFamily="34" charset="0"/>
              </a:rPr>
              <a:t>4</a:t>
            </a:r>
            <a:endParaRPr lang="fr-MA" sz="2400" b="1" kern="1200" dirty="0">
              <a:solidFill>
                <a:srgbClr val="4472C4">
                  <a:lumMod val="50000"/>
                </a:srgbClr>
              </a:solidFill>
              <a:latin typeface="Calibri" panose="020F0502020204030204"/>
              <a:cs typeface="Arial" panose="020B0604020202020204" pitchFamily="34" charset="0"/>
            </a:endParaRPr>
          </a:p>
        </p:txBody>
      </p:sp>
      <p:pic>
        <p:nvPicPr>
          <p:cNvPr id="7" name="Image 6" descr="Une image contenant fenêtre, dessin, bâtiment, Rectangle&#10;&#10;Le contenu généré par l’IA peut être incorrect.">
            <a:extLst>
              <a:ext uri="{FF2B5EF4-FFF2-40B4-BE49-F238E27FC236}">
                <a16:creationId xmlns:a16="http://schemas.microsoft.com/office/drawing/2014/main" id="{BDBF9F00-427A-E549-73C6-E09D9D07BD5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961126" y="1995437"/>
            <a:ext cx="1910752" cy="1891030"/>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 7" descr="Une image contenant pièce, chambre, meubles, literie&#10;&#10;Le contenu généré par l’IA peut être incorrect.">
            <a:extLst>
              <a:ext uri="{FF2B5EF4-FFF2-40B4-BE49-F238E27FC236}">
                <a16:creationId xmlns:a16="http://schemas.microsoft.com/office/drawing/2014/main" id="{3368DAA7-8625-60D4-9920-48B00F2CC654}"/>
              </a:ext>
            </a:extLst>
          </p:cNvPr>
          <p:cNvPicPr>
            <a:picLocks noChangeAspect="1"/>
          </p:cNvPicPr>
          <p:nvPr/>
        </p:nvPicPr>
        <p:blipFill>
          <a:blip r:embed="rId11" cstate="print">
            <a:extLst>
              <a:ext uri="{28A0092B-C50C-407E-A947-70E740481C1C}">
                <a14:useLocalDpi xmlns:a14="http://schemas.microsoft.com/office/drawing/2010/main" val="0"/>
              </a:ext>
            </a:extLst>
          </a:blip>
          <a:srcRect l="5881" t="4365" r="6355" b="25891"/>
          <a:stretch/>
        </p:blipFill>
        <p:spPr>
          <a:xfrm>
            <a:off x="2245909" y="2007804"/>
            <a:ext cx="1910752" cy="18910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2" name="Rectangle : coins arrondis 21">
            <a:extLst>
              <a:ext uri="{FF2B5EF4-FFF2-40B4-BE49-F238E27FC236}">
                <a16:creationId xmlns:a16="http://schemas.microsoft.com/office/drawing/2014/main" id="{8CF6F53A-DEDE-C3E5-54ED-0B24E099C62F}"/>
              </a:ext>
            </a:extLst>
          </p:cNvPr>
          <p:cNvSpPr/>
          <p:nvPr/>
        </p:nvSpPr>
        <p:spPr>
          <a:xfrm>
            <a:off x="6519370" y="3535040"/>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1</a:t>
            </a:r>
            <a:endParaRPr kumimoji="0" lang="fr-MA" sz="2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28" name="Rectangle : coins arrondis 27">
            <a:extLst>
              <a:ext uri="{FF2B5EF4-FFF2-40B4-BE49-F238E27FC236}">
                <a16:creationId xmlns:a16="http://schemas.microsoft.com/office/drawing/2014/main" id="{3A60D002-C9EB-655A-41C3-4D8AD7A9DE98}"/>
              </a:ext>
            </a:extLst>
          </p:cNvPr>
          <p:cNvSpPr/>
          <p:nvPr/>
        </p:nvSpPr>
        <p:spPr>
          <a:xfrm>
            <a:off x="3770196" y="3522672"/>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457200">
              <a:buClrTx/>
            </a:pPr>
            <a:r>
              <a:rPr lang="ar-MA" sz="2400" b="1" kern="1200" dirty="0">
                <a:solidFill>
                  <a:srgbClr val="4472C4">
                    <a:lumMod val="50000"/>
                  </a:srgbClr>
                </a:solidFill>
                <a:latin typeface="Calibri" panose="020F0502020204030204"/>
                <a:cs typeface="Arial" panose="020B0604020202020204" pitchFamily="34" charset="0"/>
              </a:rPr>
              <a:t>2</a:t>
            </a:r>
            <a:endParaRPr lang="fr-MA" sz="2400" b="1" kern="1200" dirty="0">
              <a:solidFill>
                <a:srgbClr val="4472C4">
                  <a:lumMod val="50000"/>
                </a:srgbClr>
              </a:solidFill>
              <a:latin typeface="Calibri" panose="020F0502020204030204"/>
              <a:cs typeface="Arial" panose="020B0604020202020204" pitchFamily="34" charset="0"/>
            </a:endParaRPr>
          </a:p>
        </p:txBody>
      </p:sp>
    </p:spTree>
    <p:extLst>
      <p:ext uri="{BB962C8B-B14F-4D97-AF65-F5344CB8AC3E}">
        <p14:creationId xmlns:p14="http://schemas.microsoft.com/office/powerpoint/2010/main" val="1581219395"/>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E98A5B6B-A63D-2445-E466-6F23C839C64C}"/>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8CF36B7B-F0AF-6BC7-6392-57838B4B7873}"/>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على ألواحكم، اكتبوا رقم: غرفة الضيوف.</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6146B6EF-4D2C-434F-5BAE-F69DECE6998E}"/>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0" name="Image 29">
            <a:extLst>
              <a:ext uri="{FF2B5EF4-FFF2-40B4-BE49-F238E27FC236}">
                <a16:creationId xmlns:a16="http://schemas.microsoft.com/office/drawing/2014/main" id="{F6335101-34F6-B86B-79CE-7520CA34B639}"/>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1" name="Image 30">
            <a:extLst>
              <a:ext uri="{FF2B5EF4-FFF2-40B4-BE49-F238E27FC236}">
                <a16:creationId xmlns:a16="http://schemas.microsoft.com/office/drawing/2014/main" id="{2672082F-139E-00E1-EF1F-3D8BCE69711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32" name="Image 31">
            <a:extLst>
              <a:ext uri="{FF2B5EF4-FFF2-40B4-BE49-F238E27FC236}">
                <a16:creationId xmlns:a16="http://schemas.microsoft.com/office/drawing/2014/main" id="{417A546C-7AF3-39EF-5171-C6285CCB711C}"/>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33" name="Image 32">
            <a:extLst>
              <a:ext uri="{FF2B5EF4-FFF2-40B4-BE49-F238E27FC236}">
                <a16:creationId xmlns:a16="http://schemas.microsoft.com/office/drawing/2014/main" id="{9E69CD5F-8669-A804-51E4-0F4383570D07}"/>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34" name="Rectangle 33">
            <a:extLst>
              <a:ext uri="{FF2B5EF4-FFF2-40B4-BE49-F238E27FC236}">
                <a16:creationId xmlns:a16="http://schemas.microsoft.com/office/drawing/2014/main" id="{AF72FF1E-A21A-CA2B-6AB2-274AFA91E23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35" name="Rectangle 34">
            <a:extLst>
              <a:ext uri="{FF2B5EF4-FFF2-40B4-BE49-F238E27FC236}">
                <a16:creationId xmlns:a16="http://schemas.microsoft.com/office/drawing/2014/main" id="{05885C3C-7B87-ABB6-4488-1C20963FE0E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buClrTx/>
              <a:defRPr/>
            </a:pPr>
            <a:r>
              <a:rPr lang="ar-MA" sz="2000" b="1" kern="1200"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36" name="Rectangle 35">
            <a:extLst>
              <a:ext uri="{FF2B5EF4-FFF2-40B4-BE49-F238E27FC236}">
                <a16:creationId xmlns:a16="http://schemas.microsoft.com/office/drawing/2014/main" id="{49F59C67-D06A-5BB7-5B87-28375A38AA0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7" name="Rectangle 36">
            <a:extLst>
              <a:ext uri="{FF2B5EF4-FFF2-40B4-BE49-F238E27FC236}">
                <a16:creationId xmlns:a16="http://schemas.microsoft.com/office/drawing/2014/main" id="{D11F1174-CAC5-AE98-C264-E00ED8736EB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3" name="Image 2" descr="Une image contenant décoration d’intérieur, capture d’écran, meubles, dessin humoristique&#10;&#10;Le contenu généré par l’IA peut être incorrect.">
            <a:extLst>
              <a:ext uri="{FF2B5EF4-FFF2-40B4-BE49-F238E27FC236}">
                <a16:creationId xmlns:a16="http://schemas.microsoft.com/office/drawing/2014/main" id="{83DA8174-5BA3-C8B2-BC95-EC39BF23D44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61126" y="4139256"/>
            <a:ext cx="1976712" cy="1915969"/>
          </a:xfrm>
          <a:prstGeom prst="rect">
            <a:avLst/>
          </a:prstGeom>
          <a:ln w="28575">
            <a:solidFill>
              <a:schemeClr val="bg1">
                <a:lumMod val="95000"/>
              </a:schemeClr>
            </a:solidFill>
          </a:ln>
        </p:spPr>
      </p:pic>
      <p:sp>
        <p:nvSpPr>
          <p:cNvPr id="4" name="Rectangle : coins arrondis 3">
            <a:extLst>
              <a:ext uri="{FF2B5EF4-FFF2-40B4-BE49-F238E27FC236}">
                <a16:creationId xmlns:a16="http://schemas.microsoft.com/office/drawing/2014/main" id="{5612B862-8547-690C-BDA9-D8064F469248}"/>
              </a:ext>
            </a:extLst>
          </p:cNvPr>
          <p:cNvSpPr/>
          <p:nvPr/>
        </p:nvSpPr>
        <p:spPr>
          <a:xfrm>
            <a:off x="6528911" y="5684833"/>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400" b="1" kern="1200" dirty="0">
                <a:solidFill>
                  <a:srgbClr val="4472C4">
                    <a:lumMod val="50000"/>
                  </a:srgbClr>
                </a:solidFill>
                <a:latin typeface="Calibri" panose="020F0502020204030204"/>
                <a:cs typeface="Arial" panose="020B0604020202020204" pitchFamily="34" charset="0"/>
              </a:rPr>
              <a:t>3</a:t>
            </a:r>
            <a:endParaRPr lang="fr-MA" sz="2400" b="1" kern="1200" dirty="0">
              <a:solidFill>
                <a:srgbClr val="4472C4">
                  <a:lumMod val="50000"/>
                </a:srgbClr>
              </a:solidFill>
              <a:latin typeface="Calibri" panose="020F0502020204030204"/>
              <a:cs typeface="Arial" panose="020B0604020202020204" pitchFamily="34" charset="0"/>
            </a:endParaRPr>
          </a:p>
        </p:txBody>
      </p:sp>
      <p:pic>
        <p:nvPicPr>
          <p:cNvPr id="7" name="Image 6" descr="Une image contenant dessin humoristique, conception, cuisine, électroménager&#10;&#10;Le contenu généré par l’IA peut être incorrect.">
            <a:extLst>
              <a:ext uri="{FF2B5EF4-FFF2-40B4-BE49-F238E27FC236}">
                <a16:creationId xmlns:a16="http://schemas.microsoft.com/office/drawing/2014/main" id="{8D0EE63D-AF63-1F07-967F-9A3C48B6DAEB}"/>
              </a:ext>
            </a:extLst>
          </p:cNvPr>
          <p:cNvPicPr>
            <a:picLocks noChangeAspect="1"/>
          </p:cNvPicPr>
          <p:nvPr/>
        </p:nvPicPr>
        <p:blipFill>
          <a:blip r:embed="rId9" cstate="print">
            <a:extLst>
              <a:ext uri="{28A0092B-C50C-407E-A947-70E740481C1C}">
                <a14:useLocalDpi xmlns:a14="http://schemas.microsoft.com/office/drawing/2010/main" val="0"/>
              </a:ext>
            </a:extLst>
          </a:blip>
          <a:srcRect l="9219" t="4257" r="10870" b="26608"/>
          <a:stretch/>
        </p:blipFill>
        <p:spPr>
          <a:xfrm>
            <a:off x="2287964" y="4161358"/>
            <a:ext cx="1842811" cy="1891030"/>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 coins arrondis 7">
            <a:extLst>
              <a:ext uri="{FF2B5EF4-FFF2-40B4-BE49-F238E27FC236}">
                <a16:creationId xmlns:a16="http://schemas.microsoft.com/office/drawing/2014/main" id="{891C59DE-6D04-7DAC-18D1-1E4FF7F2C670}"/>
              </a:ext>
            </a:extLst>
          </p:cNvPr>
          <p:cNvSpPr/>
          <p:nvPr/>
        </p:nvSpPr>
        <p:spPr>
          <a:xfrm>
            <a:off x="3748348" y="5691431"/>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400" b="1" kern="1200" dirty="0">
                <a:solidFill>
                  <a:srgbClr val="4472C4">
                    <a:lumMod val="50000"/>
                  </a:srgbClr>
                </a:solidFill>
                <a:latin typeface="Calibri" panose="020F0502020204030204"/>
                <a:cs typeface="Arial" panose="020B0604020202020204" pitchFamily="34" charset="0"/>
              </a:rPr>
              <a:t>4</a:t>
            </a:r>
            <a:endParaRPr lang="fr-MA" sz="2400" b="1" kern="1200" dirty="0">
              <a:solidFill>
                <a:srgbClr val="4472C4">
                  <a:lumMod val="50000"/>
                </a:srgbClr>
              </a:solidFill>
              <a:latin typeface="Calibri" panose="020F0502020204030204"/>
              <a:cs typeface="Arial" panose="020B0604020202020204" pitchFamily="34" charset="0"/>
            </a:endParaRPr>
          </a:p>
        </p:txBody>
      </p:sp>
      <p:pic>
        <p:nvPicPr>
          <p:cNvPr id="9" name="Image 8" descr="Une image contenant fenêtre, dessin, bâtiment, Rectangle&#10;&#10;Le contenu généré par l’IA peut être incorrect.">
            <a:extLst>
              <a:ext uri="{FF2B5EF4-FFF2-40B4-BE49-F238E27FC236}">
                <a16:creationId xmlns:a16="http://schemas.microsoft.com/office/drawing/2014/main" id="{A4DF82AD-6576-8C77-6810-2DD0430680C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961126" y="1995437"/>
            <a:ext cx="1910752" cy="1891030"/>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 9" descr="Une image contenant pièce, chambre, meubles, literie&#10;&#10;Le contenu généré par l’IA peut être incorrect.">
            <a:extLst>
              <a:ext uri="{FF2B5EF4-FFF2-40B4-BE49-F238E27FC236}">
                <a16:creationId xmlns:a16="http://schemas.microsoft.com/office/drawing/2014/main" id="{8D87C0E1-D629-0350-2A9B-AB819F0C7984}"/>
              </a:ext>
            </a:extLst>
          </p:cNvPr>
          <p:cNvPicPr>
            <a:picLocks noChangeAspect="1"/>
          </p:cNvPicPr>
          <p:nvPr/>
        </p:nvPicPr>
        <p:blipFill>
          <a:blip r:embed="rId11" cstate="print">
            <a:extLst>
              <a:ext uri="{28A0092B-C50C-407E-A947-70E740481C1C}">
                <a14:useLocalDpi xmlns:a14="http://schemas.microsoft.com/office/drawing/2010/main" val="0"/>
              </a:ext>
            </a:extLst>
          </a:blip>
          <a:srcRect l="5881" t="4365" r="6355" b="25891"/>
          <a:stretch/>
        </p:blipFill>
        <p:spPr>
          <a:xfrm>
            <a:off x="2245909" y="2007804"/>
            <a:ext cx="1910752" cy="18910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Rectangle : coins arrondis 10">
            <a:extLst>
              <a:ext uri="{FF2B5EF4-FFF2-40B4-BE49-F238E27FC236}">
                <a16:creationId xmlns:a16="http://schemas.microsoft.com/office/drawing/2014/main" id="{50486717-7359-56FB-30BA-EFAA9A2FA11A}"/>
              </a:ext>
            </a:extLst>
          </p:cNvPr>
          <p:cNvSpPr/>
          <p:nvPr/>
        </p:nvSpPr>
        <p:spPr>
          <a:xfrm>
            <a:off x="6519370" y="3535040"/>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1</a:t>
            </a:r>
            <a:endParaRPr kumimoji="0" lang="fr-MA" sz="2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12" name="Rectangle : coins arrondis 11">
            <a:extLst>
              <a:ext uri="{FF2B5EF4-FFF2-40B4-BE49-F238E27FC236}">
                <a16:creationId xmlns:a16="http://schemas.microsoft.com/office/drawing/2014/main" id="{0D8DBB8A-E865-2BB5-313A-B53C5D435587}"/>
              </a:ext>
            </a:extLst>
          </p:cNvPr>
          <p:cNvSpPr/>
          <p:nvPr/>
        </p:nvSpPr>
        <p:spPr>
          <a:xfrm>
            <a:off x="3770196" y="3522672"/>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457200">
              <a:buClrTx/>
            </a:pPr>
            <a:r>
              <a:rPr lang="ar-MA" sz="2400" b="1" kern="1200" dirty="0">
                <a:solidFill>
                  <a:srgbClr val="4472C4">
                    <a:lumMod val="50000"/>
                  </a:srgbClr>
                </a:solidFill>
                <a:latin typeface="Calibri" panose="020F0502020204030204"/>
                <a:cs typeface="Arial" panose="020B0604020202020204" pitchFamily="34" charset="0"/>
              </a:rPr>
              <a:t>2</a:t>
            </a:r>
            <a:endParaRPr lang="fr-MA" sz="2400" b="1" kern="1200" dirty="0">
              <a:solidFill>
                <a:srgbClr val="4472C4">
                  <a:lumMod val="50000"/>
                </a:srgbClr>
              </a:solidFill>
              <a:latin typeface="Calibri" panose="020F0502020204030204"/>
              <a:cs typeface="Arial" panose="020B0604020202020204" pitchFamily="34" charset="0"/>
            </a:endParaRPr>
          </a:p>
        </p:txBody>
      </p:sp>
    </p:spTree>
    <p:extLst>
      <p:ext uri="{BB962C8B-B14F-4D97-AF65-F5344CB8AC3E}">
        <p14:creationId xmlns:p14="http://schemas.microsoft.com/office/powerpoint/2010/main" val="2440619728"/>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3A688BE-8F83-937E-C996-38562164A002}"/>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56FADA1-BB8C-95EE-B843-4ED0BCA7C94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الجواب الصحيح هو 3. رددوا: غرفة الضيوف.</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6114D424-BAC3-34CC-C414-D98914FDF34F}"/>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5" name="Image 4">
            <a:extLst>
              <a:ext uri="{FF2B5EF4-FFF2-40B4-BE49-F238E27FC236}">
                <a16:creationId xmlns:a16="http://schemas.microsoft.com/office/drawing/2014/main" id="{89D1BAA4-62DD-54FA-0845-E0FBDB50847C}"/>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38240ED3-C7F9-C9F2-F604-1FCB711533CE}"/>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F02361B3-9979-FC6D-B44D-BAF1E5BBC3E7}"/>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89713214-2E6C-2D53-0AA1-C0853FF8DCCC}"/>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9C0F116B-6362-E83A-42C9-7BEB5B27A2F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0C4273B1-9D2B-6569-BB6D-97381EE61FB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buClrTx/>
              <a:defRPr/>
            </a:pPr>
            <a:r>
              <a:rPr lang="ar-MA" sz="2000" b="1" kern="1200"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60DAAF4D-8D52-E1B6-122D-6612B315C7B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B2F2B38C-5734-E972-9532-3710343ABDC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4" name="Image 3" descr="Une image contenant décoration d’intérieur, capture d’écran, meubles, dessin humoristique&#10;&#10;Le contenu généré par l’IA peut être incorrect.">
            <a:extLst>
              <a:ext uri="{FF2B5EF4-FFF2-40B4-BE49-F238E27FC236}">
                <a16:creationId xmlns:a16="http://schemas.microsoft.com/office/drawing/2014/main" id="{010D514F-F6D7-F38F-D3F7-53652FA384B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06995" y="2561447"/>
            <a:ext cx="3158360" cy="3061306"/>
          </a:xfrm>
          <a:prstGeom prst="rect">
            <a:avLst/>
          </a:prstGeom>
          <a:ln w="28575">
            <a:solidFill>
              <a:schemeClr val="bg1">
                <a:lumMod val="95000"/>
              </a:schemeClr>
            </a:solidFill>
          </a:ln>
        </p:spPr>
      </p:pic>
      <p:sp>
        <p:nvSpPr>
          <p:cNvPr id="2" name="Rectangle : coins arrondis 1">
            <a:extLst>
              <a:ext uri="{FF2B5EF4-FFF2-40B4-BE49-F238E27FC236}">
                <a16:creationId xmlns:a16="http://schemas.microsoft.com/office/drawing/2014/main" id="{9F4B335B-E01C-54FD-57E6-1DC4AF6BC11D}"/>
              </a:ext>
            </a:extLst>
          </p:cNvPr>
          <p:cNvSpPr/>
          <p:nvPr/>
        </p:nvSpPr>
        <p:spPr>
          <a:xfrm>
            <a:off x="5512928" y="4922993"/>
            <a:ext cx="676275" cy="699760"/>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3</a:t>
            </a:r>
            <a:endParaRPr kumimoji="0" lang="fr-MA" sz="1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72047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fill="hold" nodeType="withEffect">
                                  <p:stCondLst>
                                    <p:cond delay="0"/>
                                  </p:stCondLst>
                                  <p:childTnLst>
                                    <p:animClr clrSpc="rgb" dir="cw">
                                      <p:cBhvr>
                                        <p:cTn id="6" dur="2000" fill="hold"/>
                                        <p:tgtEl>
                                          <p:spTgt spid="2"/>
                                        </p:tgtEl>
                                        <p:attrNameLst>
                                          <p:attrName>fillcolor</p:attrName>
                                        </p:attrNameLst>
                                      </p:cBhvr>
                                      <p:to>
                                        <a:srgbClr val="00B050"/>
                                      </p:to>
                                    </p:animClr>
                                    <p:set>
                                      <p:cBhvr>
                                        <p:cTn id="7" dur="2000" fill="hold"/>
                                        <p:tgtEl>
                                          <p:spTgt spid="2"/>
                                        </p:tgtEl>
                                        <p:attrNameLst>
                                          <p:attrName>fill.type</p:attrName>
                                        </p:attrNameLst>
                                      </p:cBhvr>
                                      <p:to>
                                        <p:strVal val="solid"/>
                                      </p:to>
                                    </p:set>
                                    <p:set>
                                      <p:cBhvr>
                                        <p:cTn id="8" dur="2000" fill="hold"/>
                                        <p:tgtEl>
                                          <p:spTgt spid="2"/>
                                        </p:tgtEl>
                                        <p:attrNameLst>
                                          <p:attrName>fill.on</p:attrName>
                                        </p:attrNameLst>
                                      </p:cBhvr>
                                      <p:to>
                                        <p:strVal val="true"/>
                                      </p:to>
                                    </p:set>
                                  </p:childTnLst>
                                </p:cTn>
                              </p:par>
                              <p:par>
                                <p:cTn id="9" presetID="3" presetClass="emph" presetSubtype="2" fill="hold" grpId="0" nodeType="withEffect">
                                  <p:stCondLst>
                                    <p:cond delay="0"/>
                                  </p:stCondLst>
                                  <p:childTnLst>
                                    <p:animClr clrSpc="rgb" dir="cw">
                                      <p:cBhvr override="childStyle">
                                        <p:cTn id="10" dur="2000" fill="hold"/>
                                        <p:tgtEl>
                                          <p:spTgt spid="2"/>
                                        </p:tgtEl>
                                        <p:attrNameLst>
                                          <p:attrName>style.color</p:attrName>
                                        </p:attrNameLst>
                                      </p:cBhvr>
                                      <p:to>
                                        <a:srgbClr val="FFFFFF"/>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C7810778-4C52-B3F1-FEC1-BA6B394F687D}"/>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2577C33F-A551-FCEF-FD1E-CEAE5D7C30A7}"/>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على ألواحكم، اكتبوا رقم: منزل.</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F92C9DA5-0CE5-C9D1-EC8D-6409873A770E}"/>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0" name="Image 29">
            <a:extLst>
              <a:ext uri="{FF2B5EF4-FFF2-40B4-BE49-F238E27FC236}">
                <a16:creationId xmlns:a16="http://schemas.microsoft.com/office/drawing/2014/main" id="{1CDB150F-DCEB-0888-20B1-E5773F69AC21}"/>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1" name="Image 30">
            <a:extLst>
              <a:ext uri="{FF2B5EF4-FFF2-40B4-BE49-F238E27FC236}">
                <a16:creationId xmlns:a16="http://schemas.microsoft.com/office/drawing/2014/main" id="{E41B238E-D81E-F5D7-08C0-FB68A06C897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32" name="Image 31">
            <a:extLst>
              <a:ext uri="{FF2B5EF4-FFF2-40B4-BE49-F238E27FC236}">
                <a16:creationId xmlns:a16="http://schemas.microsoft.com/office/drawing/2014/main" id="{CEAA44F8-F3F1-86A3-2E18-45AA2A95AD1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33" name="Image 32">
            <a:extLst>
              <a:ext uri="{FF2B5EF4-FFF2-40B4-BE49-F238E27FC236}">
                <a16:creationId xmlns:a16="http://schemas.microsoft.com/office/drawing/2014/main" id="{3DB35F1C-558D-ECDB-468F-B342F9A4E9E1}"/>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34" name="Rectangle 33">
            <a:extLst>
              <a:ext uri="{FF2B5EF4-FFF2-40B4-BE49-F238E27FC236}">
                <a16:creationId xmlns:a16="http://schemas.microsoft.com/office/drawing/2014/main" id="{8395E175-E0BA-1A5D-46FF-37FCEC8B5D2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35" name="Rectangle 34">
            <a:extLst>
              <a:ext uri="{FF2B5EF4-FFF2-40B4-BE49-F238E27FC236}">
                <a16:creationId xmlns:a16="http://schemas.microsoft.com/office/drawing/2014/main" id="{3138B57D-8330-4C42-305E-458FADAFD4A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buClrTx/>
              <a:defRPr/>
            </a:pPr>
            <a:r>
              <a:rPr lang="ar-MA" sz="2000" b="1" kern="1200"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36" name="Rectangle 35">
            <a:extLst>
              <a:ext uri="{FF2B5EF4-FFF2-40B4-BE49-F238E27FC236}">
                <a16:creationId xmlns:a16="http://schemas.microsoft.com/office/drawing/2014/main" id="{1DD3E561-A0C1-07C7-A461-32A1951A94B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7" name="Rectangle 36">
            <a:extLst>
              <a:ext uri="{FF2B5EF4-FFF2-40B4-BE49-F238E27FC236}">
                <a16:creationId xmlns:a16="http://schemas.microsoft.com/office/drawing/2014/main" id="{1A1F9EE8-A72B-9CE8-A494-FE15A1604C3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3" name="Image 2" descr="Une image contenant décoration d’intérieur, capture d’écran, meubles, dessin humoristique&#10;&#10;Le contenu généré par l’IA peut être incorrect.">
            <a:extLst>
              <a:ext uri="{FF2B5EF4-FFF2-40B4-BE49-F238E27FC236}">
                <a16:creationId xmlns:a16="http://schemas.microsoft.com/office/drawing/2014/main" id="{1922EF51-4A18-DF71-5A47-7A07290DECB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61126" y="4139256"/>
            <a:ext cx="1976712" cy="1915969"/>
          </a:xfrm>
          <a:prstGeom prst="rect">
            <a:avLst/>
          </a:prstGeom>
          <a:ln w="28575">
            <a:solidFill>
              <a:schemeClr val="bg1">
                <a:lumMod val="95000"/>
              </a:schemeClr>
            </a:solidFill>
          </a:ln>
        </p:spPr>
      </p:pic>
      <p:sp>
        <p:nvSpPr>
          <p:cNvPr id="4" name="Rectangle : coins arrondis 3">
            <a:extLst>
              <a:ext uri="{FF2B5EF4-FFF2-40B4-BE49-F238E27FC236}">
                <a16:creationId xmlns:a16="http://schemas.microsoft.com/office/drawing/2014/main" id="{5AF64596-1373-CA9E-164C-F7B04538FD8B}"/>
              </a:ext>
            </a:extLst>
          </p:cNvPr>
          <p:cNvSpPr/>
          <p:nvPr/>
        </p:nvSpPr>
        <p:spPr>
          <a:xfrm>
            <a:off x="6528911" y="5684833"/>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400" b="1" kern="1200" dirty="0">
                <a:solidFill>
                  <a:srgbClr val="4472C4">
                    <a:lumMod val="50000"/>
                  </a:srgbClr>
                </a:solidFill>
                <a:latin typeface="Calibri" panose="020F0502020204030204"/>
                <a:cs typeface="Arial" panose="020B0604020202020204" pitchFamily="34" charset="0"/>
              </a:rPr>
              <a:t>3</a:t>
            </a:r>
            <a:endParaRPr lang="fr-MA" sz="2400" b="1" kern="1200" dirty="0">
              <a:solidFill>
                <a:srgbClr val="4472C4">
                  <a:lumMod val="50000"/>
                </a:srgbClr>
              </a:solidFill>
              <a:latin typeface="Calibri" panose="020F0502020204030204"/>
              <a:cs typeface="Arial" panose="020B0604020202020204" pitchFamily="34" charset="0"/>
            </a:endParaRPr>
          </a:p>
        </p:txBody>
      </p:sp>
      <p:pic>
        <p:nvPicPr>
          <p:cNvPr id="7" name="Image 6" descr="Une image contenant dessin humoristique, conception, cuisine, électroménager&#10;&#10;Le contenu généré par l’IA peut être incorrect.">
            <a:extLst>
              <a:ext uri="{FF2B5EF4-FFF2-40B4-BE49-F238E27FC236}">
                <a16:creationId xmlns:a16="http://schemas.microsoft.com/office/drawing/2014/main" id="{EE54F66A-3F1B-208A-643A-97F25C117D1A}"/>
              </a:ext>
            </a:extLst>
          </p:cNvPr>
          <p:cNvPicPr>
            <a:picLocks noChangeAspect="1"/>
          </p:cNvPicPr>
          <p:nvPr/>
        </p:nvPicPr>
        <p:blipFill>
          <a:blip r:embed="rId9" cstate="print">
            <a:extLst>
              <a:ext uri="{28A0092B-C50C-407E-A947-70E740481C1C}">
                <a14:useLocalDpi xmlns:a14="http://schemas.microsoft.com/office/drawing/2010/main" val="0"/>
              </a:ext>
            </a:extLst>
          </a:blip>
          <a:srcRect l="9219" t="4257" r="10870" b="26608"/>
          <a:stretch/>
        </p:blipFill>
        <p:spPr>
          <a:xfrm>
            <a:off x="2287964" y="4161358"/>
            <a:ext cx="1842811" cy="1891030"/>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 coins arrondis 7">
            <a:extLst>
              <a:ext uri="{FF2B5EF4-FFF2-40B4-BE49-F238E27FC236}">
                <a16:creationId xmlns:a16="http://schemas.microsoft.com/office/drawing/2014/main" id="{DFEBD4F2-670F-2882-ADE0-3DD6D0CC0B9A}"/>
              </a:ext>
            </a:extLst>
          </p:cNvPr>
          <p:cNvSpPr/>
          <p:nvPr/>
        </p:nvSpPr>
        <p:spPr>
          <a:xfrm>
            <a:off x="3748348" y="5691431"/>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400" b="1" kern="1200" dirty="0">
                <a:solidFill>
                  <a:srgbClr val="4472C4">
                    <a:lumMod val="50000"/>
                  </a:srgbClr>
                </a:solidFill>
                <a:latin typeface="Calibri" panose="020F0502020204030204"/>
                <a:cs typeface="Arial" panose="020B0604020202020204" pitchFamily="34" charset="0"/>
              </a:rPr>
              <a:t>4</a:t>
            </a:r>
            <a:endParaRPr lang="fr-MA" sz="2400" b="1" kern="1200" dirty="0">
              <a:solidFill>
                <a:srgbClr val="4472C4">
                  <a:lumMod val="50000"/>
                </a:srgbClr>
              </a:solidFill>
              <a:latin typeface="Calibri" panose="020F0502020204030204"/>
              <a:cs typeface="Arial" panose="020B0604020202020204" pitchFamily="34" charset="0"/>
            </a:endParaRPr>
          </a:p>
        </p:txBody>
      </p:sp>
      <p:pic>
        <p:nvPicPr>
          <p:cNvPr id="9" name="Image 8" descr="Une image contenant fenêtre, dessin, bâtiment, Rectangle&#10;&#10;Le contenu généré par l’IA peut être incorrect.">
            <a:extLst>
              <a:ext uri="{FF2B5EF4-FFF2-40B4-BE49-F238E27FC236}">
                <a16:creationId xmlns:a16="http://schemas.microsoft.com/office/drawing/2014/main" id="{C8BADBEB-79A4-2012-45C8-FE9D98655CE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961126" y="1995437"/>
            <a:ext cx="1910752" cy="1891030"/>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 9" descr="Une image contenant pièce, chambre, meubles, literie&#10;&#10;Le contenu généré par l’IA peut être incorrect.">
            <a:extLst>
              <a:ext uri="{FF2B5EF4-FFF2-40B4-BE49-F238E27FC236}">
                <a16:creationId xmlns:a16="http://schemas.microsoft.com/office/drawing/2014/main" id="{D7513315-538A-D5AB-5303-C46B69FEC9B1}"/>
              </a:ext>
            </a:extLst>
          </p:cNvPr>
          <p:cNvPicPr>
            <a:picLocks noChangeAspect="1"/>
          </p:cNvPicPr>
          <p:nvPr/>
        </p:nvPicPr>
        <p:blipFill>
          <a:blip r:embed="rId11" cstate="print">
            <a:extLst>
              <a:ext uri="{28A0092B-C50C-407E-A947-70E740481C1C}">
                <a14:useLocalDpi xmlns:a14="http://schemas.microsoft.com/office/drawing/2010/main" val="0"/>
              </a:ext>
            </a:extLst>
          </a:blip>
          <a:srcRect l="5881" t="4365" r="6355" b="25891"/>
          <a:stretch/>
        </p:blipFill>
        <p:spPr>
          <a:xfrm>
            <a:off x="2245909" y="2007804"/>
            <a:ext cx="1910752" cy="18910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Rectangle : coins arrondis 10">
            <a:extLst>
              <a:ext uri="{FF2B5EF4-FFF2-40B4-BE49-F238E27FC236}">
                <a16:creationId xmlns:a16="http://schemas.microsoft.com/office/drawing/2014/main" id="{5EBA1DE0-FBB1-0714-FEA6-4ED123E0E696}"/>
              </a:ext>
            </a:extLst>
          </p:cNvPr>
          <p:cNvSpPr/>
          <p:nvPr/>
        </p:nvSpPr>
        <p:spPr>
          <a:xfrm>
            <a:off x="6519370" y="3535040"/>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1</a:t>
            </a:r>
            <a:endParaRPr kumimoji="0" lang="fr-MA" sz="2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12" name="Rectangle : coins arrondis 11">
            <a:extLst>
              <a:ext uri="{FF2B5EF4-FFF2-40B4-BE49-F238E27FC236}">
                <a16:creationId xmlns:a16="http://schemas.microsoft.com/office/drawing/2014/main" id="{231B6856-690A-17E7-83F4-B9630966A82E}"/>
              </a:ext>
            </a:extLst>
          </p:cNvPr>
          <p:cNvSpPr/>
          <p:nvPr/>
        </p:nvSpPr>
        <p:spPr>
          <a:xfrm>
            <a:off x="3770196" y="3522672"/>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457200">
              <a:buClrTx/>
            </a:pPr>
            <a:r>
              <a:rPr lang="ar-MA" sz="2400" b="1" kern="1200" dirty="0">
                <a:solidFill>
                  <a:srgbClr val="4472C4">
                    <a:lumMod val="50000"/>
                  </a:srgbClr>
                </a:solidFill>
                <a:latin typeface="Calibri" panose="020F0502020204030204"/>
                <a:cs typeface="Arial" panose="020B0604020202020204" pitchFamily="34" charset="0"/>
              </a:rPr>
              <a:t>2</a:t>
            </a:r>
            <a:endParaRPr lang="fr-MA" sz="2400" b="1" kern="1200" dirty="0">
              <a:solidFill>
                <a:srgbClr val="4472C4">
                  <a:lumMod val="50000"/>
                </a:srgbClr>
              </a:solidFill>
              <a:latin typeface="Calibri" panose="020F0502020204030204"/>
              <a:cs typeface="Arial" panose="020B0604020202020204" pitchFamily="34" charset="0"/>
            </a:endParaRPr>
          </a:p>
        </p:txBody>
      </p:sp>
    </p:spTree>
    <p:extLst>
      <p:ext uri="{BB962C8B-B14F-4D97-AF65-F5344CB8AC3E}">
        <p14:creationId xmlns:p14="http://schemas.microsoft.com/office/powerpoint/2010/main" val="3264671226"/>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AF47E493-7176-DD07-5936-08A6D514FF72}"/>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15BD4569-716C-1CC6-0FED-24BD7A430EB2}"/>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الجواب الصحيح هو 1. رددوا: منزل</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588C21A0-588F-E5F2-E63C-AF25A8EBD7D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5" name="Image 4">
            <a:extLst>
              <a:ext uri="{FF2B5EF4-FFF2-40B4-BE49-F238E27FC236}">
                <a16:creationId xmlns:a16="http://schemas.microsoft.com/office/drawing/2014/main" id="{D044C414-F73B-AB76-22FF-B083D7C259E5}"/>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40C854DB-CD09-9ECC-2583-A7B8B9A71D7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F8E311E2-1FDE-669B-7295-BD34ADF9F98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1A9E921F-21D7-FD47-7DDF-6991FD1BE97F}"/>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23F1C215-9CFA-DE33-DDC2-1081866C2F2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B0AEDB34-F2FF-98A3-6DCB-4407A18185E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buClrTx/>
              <a:defRPr/>
            </a:pPr>
            <a:r>
              <a:rPr lang="ar-MA" sz="2000" b="1" kern="1200"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D6211EB6-7BE4-27D1-4E83-4EC7CFB99D5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1DE6CEE7-2374-3036-417F-46FB3B0230F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3" name="Image 2" descr="Une image contenant fenêtre, dessin, bâtiment, Rectangle&#10;&#10;Le contenu généré par l’IA peut être incorrect.">
            <a:extLst>
              <a:ext uri="{FF2B5EF4-FFF2-40B4-BE49-F238E27FC236}">
                <a16:creationId xmlns:a16="http://schemas.microsoft.com/office/drawing/2014/main" id="{2157EC52-0D46-5AD0-3A79-4626778B2F7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38169" y="2223480"/>
            <a:ext cx="2988930" cy="2958079"/>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Rectangle : coins arrondis 1">
            <a:extLst>
              <a:ext uri="{FF2B5EF4-FFF2-40B4-BE49-F238E27FC236}">
                <a16:creationId xmlns:a16="http://schemas.microsoft.com/office/drawing/2014/main" id="{9D667CE7-331C-CDE4-6C3C-82B76F933381}"/>
              </a:ext>
            </a:extLst>
          </p:cNvPr>
          <p:cNvSpPr/>
          <p:nvPr/>
        </p:nvSpPr>
        <p:spPr>
          <a:xfrm>
            <a:off x="5350823" y="4481799"/>
            <a:ext cx="676275" cy="699760"/>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1</a:t>
            </a:r>
            <a:endParaRPr kumimoji="0" lang="fr-MA" sz="1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577016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fill="hold" nodeType="withEffect">
                                  <p:stCondLst>
                                    <p:cond delay="0"/>
                                  </p:stCondLst>
                                  <p:childTnLst>
                                    <p:animClr clrSpc="rgb" dir="cw">
                                      <p:cBhvr>
                                        <p:cTn id="6" dur="2000" fill="hold"/>
                                        <p:tgtEl>
                                          <p:spTgt spid="2"/>
                                        </p:tgtEl>
                                        <p:attrNameLst>
                                          <p:attrName>fillcolor</p:attrName>
                                        </p:attrNameLst>
                                      </p:cBhvr>
                                      <p:to>
                                        <a:srgbClr val="00B050"/>
                                      </p:to>
                                    </p:animClr>
                                    <p:set>
                                      <p:cBhvr>
                                        <p:cTn id="7" dur="2000" fill="hold"/>
                                        <p:tgtEl>
                                          <p:spTgt spid="2"/>
                                        </p:tgtEl>
                                        <p:attrNameLst>
                                          <p:attrName>fill.type</p:attrName>
                                        </p:attrNameLst>
                                      </p:cBhvr>
                                      <p:to>
                                        <p:strVal val="solid"/>
                                      </p:to>
                                    </p:set>
                                    <p:set>
                                      <p:cBhvr>
                                        <p:cTn id="8" dur="2000" fill="hold"/>
                                        <p:tgtEl>
                                          <p:spTgt spid="2"/>
                                        </p:tgtEl>
                                        <p:attrNameLst>
                                          <p:attrName>fill.on</p:attrName>
                                        </p:attrNameLst>
                                      </p:cBhvr>
                                      <p:to>
                                        <p:strVal val="true"/>
                                      </p:to>
                                    </p:set>
                                  </p:childTnLst>
                                </p:cTn>
                              </p:par>
                              <p:par>
                                <p:cTn id="9" presetID="3" presetClass="emph" presetSubtype="2" fill="hold" grpId="0" nodeType="withEffect">
                                  <p:stCondLst>
                                    <p:cond delay="0"/>
                                  </p:stCondLst>
                                  <p:childTnLst>
                                    <p:animClr clrSpc="rgb" dir="cw">
                                      <p:cBhvr override="childStyle">
                                        <p:cTn id="10" dur="2000" fill="hold"/>
                                        <p:tgtEl>
                                          <p:spTgt spid="2"/>
                                        </p:tgtEl>
                                        <p:attrNameLst>
                                          <p:attrName>style.color</p:attrName>
                                        </p:attrNameLst>
                                      </p:cBhvr>
                                      <p:to>
                                        <a:srgbClr val="FFFFFF"/>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2C5D5560-DAD3-B98C-AF77-B3D180A79C65}"/>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6FAC1543-E8B5-80AE-B24A-7D9A9A61085A}"/>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رقم: مطبخ.</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63E237B3-6747-D3CD-1705-70A1DCCA9AFF}"/>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0" name="Image 29">
            <a:extLst>
              <a:ext uri="{FF2B5EF4-FFF2-40B4-BE49-F238E27FC236}">
                <a16:creationId xmlns:a16="http://schemas.microsoft.com/office/drawing/2014/main" id="{3C3D72B7-13E8-ABD5-43D7-27BDF4FFB802}"/>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1" name="Image 30">
            <a:extLst>
              <a:ext uri="{FF2B5EF4-FFF2-40B4-BE49-F238E27FC236}">
                <a16:creationId xmlns:a16="http://schemas.microsoft.com/office/drawing/2014/main" id="{C75F5082-E316-FAB4-9CFA-7225E04AFD1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32" name="Image 31">
            <a:extLst>
              <a:ext uri="{FF2B5EF4-FFF2-40B4-BE49-F238E27FC236}">
                <a16:creationId xmlns:a16="http://schemas.microsoft.com/office/drawing/2014/main" id="{555C4A80-ABD1-AF0E-D8CD-1F1971438596}"/>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33" name="Image 32">
            <a:extLst>
              <a:ext uri="{FF2B5EF4-FFF2-40B4-BE49-F238E27FC236}">
                <a16:creationId xmlns:a16="http://schemas.microsoft.com/office/drawing/2014/main" id="{09E4BFEB-843D-8D0C-2654-876CC0DF1556}"/>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34" name="Rectangle 33">
            <a:extLst>
              <a:ext uri="{FF2B5EF4-FFF2-40B4-BE49-F238E27FC236}">
                <a16:creationId xmlns:a16="http://schemas.microsoft.com/office/drawing/2014/main" id="{9C7126B0-6EA5-E342-78F5-211524A71DD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35" name="Rectangle 34">
            <a:extLst>
              <a:ext uri="{FF2B5EF4-FFF2-40B4-BE49-F238E27FC236}">
                <a16:creationId xmlns:a16="http://schemas.microsoft.com/office/drawing/2014/main" id="{1252964D-47FC-1981-8550-EFBB965CE72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buClrTx/>
              <a:defRPr/>
            </a:pPr>
            <a:r>
              <a:rPr lang="ar-MA" sz="2000" b="1" kern="1200"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36" name="Rectangle 35">
            <a:extLst>
              <a:ext uri="{FF2B5EF4-FFF2-40B4-BE49-F238E27FC236}">
                <a16:creationId xmlns:a16="http://schemas.microsoft.com/office/drawing/2014/main" id="{CFDA34D3-02A2-1EF1-5428-B0A08728DCB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7" name="Rectangle 36">
            <a:extLst>
              <a:ext uri="{FF2B5EF4-FFF2-40B4-BE49-F238E27FC236}">
                <a16:creationId xmlns:a16="http://schemas.microsoft.com/office/drawing/2014/main" id="{7ABC729A-64F9-5012-F81E-26421E1ED71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3" name="Image 2" descr="Une image contenant décoration d’intérieur, capture d’écran, meubles, dessin humoristique&#10;&#10;Le contenu généré par l’IA peut être incorrect.">
            <a:extLst>
              <a:ext uri="{FF2B5EF4-FFF2-40B4-BE49-F238E27FC236}">
                <a16:creationId xmlns:a16="http://schemas.microsoft.com/office/drawing/2014/main" id="{521B2003-3334-028D-B850-AAB75113260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61126" y="4139256"/>
            <a:ext cx="1976712" cy="1915969"/>
          </a:xfrm>
          <a:prstGeom prst="rect">
            <a:avLst/>
          </a:prstGeom>
          <a:ln w="28575">
            <a:solidFill>
              <a:schemeClr val="bg1">
                <a:lumMod val="95000"/>
              </a:schemeClr>
            </a:solidFill>
          </a:ln>
        </p:spPr>
      </p:pic>
      <p:sp>
        <p:nvSpPr>
          <p:cNvPr id="4" name="Rectangle : coins arrondis 3">
            <a:extLst>
              <a:ext uri="{FF2B5EF4-FFF2-40B4-BE49-F238E27FC236}">
                <a16:creationId xmlns:a16="http://schemas.microsoft.com/office/drawing/2014/main" id="{2DAD6E22-0950-A0CA-47B1-93FB30A47A20}"/>
              </a:ext>
            </a:extLst>
          </p:cNvPr>
          <p:cNvSpPr/>
          <p:nvPr/>
        </p:nvSpPr>
        <p:spPr>
          <a:xfrm>
            <a:off x="6528911" y="5684833"/>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400" b="1" kern="1200" dirty="0">
                <a:solidFill>
                  <a:srgbClr val="4472C4">
                    <a:lumMod val="50000"/>
                  </a:srgbClr>
                </a:solidFill>
                <a:latin typeface="Calibri" panose="020F0502020204030204"/>
                <a:cs typeface="Arial" panose="020B0604020202020204" pitchFamily="34" charset="0"/>
              </a:rPr>
              <a:t>3</a:t>
            </a:r>
            <a:endParaRPr lang="fr-MA" sz="2400" b="1" kern="1200" dirty="0">
              <a:solidFill>
                <a:srgbClr val="4472C4">
                  <a:lumMod val="50000"/>
                </a:srgbClr>
              </a:solidFill>
              <a:latin typeface="Calibri" panose="020F0502020204030204"/>
              <a:cs typeface="Arial" panose="020B0604020202020204" pitchFamily="34" charset="0"/>
            </a:endParaRPr>
          </a:p>
        </p:txBody>
      </p:sp>
      <p:pic>
        <p:nvPicPr>
          <p:cNvPr id="7" name="Image 6" descr="Une image contenant dessin humoristique, conception, cuisine, électroménager&#10;&#10;Le contenu généré par l’IA peut être incorrect.">
            <a:extLst>
              <a:ext uri="{FF2B5EF4-FFF2-40B4-BE49-F238E27FC236}">
                <a16:creationId xmlns:a16="http://schemas.microsoft.com/office/drawing/2014/main" id="{43A808CF-A9F1-D1C0-8C00-51FEE05872B2}"/>
              </a:ext>
            </a:extLst>
          </p:cNvPr>
          <p:cNvPicPr>
            <a:picLocks noChangeAspect="1"/>
          </p:cNvPicPr>
          <p:nvPr/>
        </p:nvPicPr>
        <p:blipFill>
          <a:blip r:embed="rId9" cstate="print">
            <a:extLst>
              <a:ext uri="{28A0092B-C50C-407E-A947-70E740481C1C}">
                <a14:useLocalDpi xmlns:a14="http://schemas.microsoft.com/office/drawing/2010/main" val="0"/>
              </a:ext>
            </a:extLst>
          </a:blip>
          <a:srcRect l="9219" t="4257" r="10870" b="26608"/>
          <a:stretch/>
        </p:blipFill>
        <p:spPr>
          <a:xfrm>
            <a:off x="2287964" y="4161358"/>
            <a:ext cx="1842811" cy="1891030"/>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 coins arrondis 7">
            <a:extLst>
              <a:ext uri="{FF2B5EF4-FFF2-40B4-BE49-F238E27FC236}">
                <a16:creationId xmlns:a16="http://schemas.microsoft.com/office/drawing/2014/main" id="{D48B7596-75F0-882E-62E5-8C5673F8BBD4}"/>
              </a:ext>
            </a:extLst>
          </p:cNvPr>
          <p:cNvSpPr/>
          <p:nvPr/>
        </p:nvSpPr>
        <p:spPr>
          <a:xfrm>
            <a:off x="3748348" y="5691431"/>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400" b="1" kern="1200" dirty="0">
                <a:solidFill>
                  <a:srgbClr val="4472C4">
                    <a:lumMod val="50000"/>
                  </a:srgbClr>
                </a:solidFill>
                <a:latin typeface="Calibri" panose="020F0502020204030204"/>
                <a:cs typeface="Arial" panose="020B0604020202020204" pitchFamily="34" charset="0"/>
              </a:rPr>
              <a:t>4</a:t>
            </a:r>
            <a:endParaRPr lang="fr-MA" sz="2400" b="1" kern="1200" dirty="0">
              <a:solidFill>
                <a:srgbClr val="4472C4">
                  <a:lumMod val="50000"/>
                </a:srgbClr>
              </a:solidFill>
              <a:latin typeface="Calibri" panose="020F0502020204030204"/>
              <a:cs typeface="Arial" panose="020B0604020202020204" pitchFamily="34" charset="0"/>
            </a:endParaRPr>
          </a:p>
        </p:txBody>
      </p:sp>
      <p:pic>
        <p:nvPicPr>
          <p:cNvPr id="9" name="Image 8" descr="Une image contenant fenêtre, dessin, bâtiment, Rectangle&#10;&#10;Le contenu généré par l’IA peut être incorrect.">
            <a:extLst>
              <a:ext uri="{FF2B5EF4-FFF2-40B4-BE49-F238E27FC236}">
                <a16:creationId xmlns:a16="http://schemas.microsoft.com/office/drawing/2014/main" id="{AE525098-5EAD-64E8-E1E6-50B274140C3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961126" y="1995437"/>
            <a:ext cx="1910752" cy="1891030"/>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 9" descr="Une image contenant pièce, chambre, meubles, literie&#10;&#10;Le contenu généré par l’IA peut être incorrect.">
            <a:extLst>
              <a:ext uri="{FF2B5EF4-FFF2-40B4-BE49-F238E27FC236}">
                <a16:creationId xmlns:a16="http://schemas.microsoft.com/office/drawing/2014/main" id="{7F13460E-A2DA-FB20-FED6-6BA522BA5A4A}"/>
              </a:ext>
            </a:extLst>
          </p:cNvPr>
          <p:cNvPicPr>
            <a:picLocks noChangeAspect="1"/>
          </p:cNvPicPr>
          <p:nvPr/>
        </p:nvPicPr>
        <p:blipFill>
          <a:blip r:embed="rId11" cstate="print">
            <a:extLst>
              <a:ext uri="{28A0092B-C50C-407E-A947-70E740481C1C}">
                <a14:useLocalDpi xmlns:a14="http://schemas.microsoft.com/office/drawing/2010/main" val="0"/>
              </a:ext>
            </a:extLst>
          </a:blip>
          <a:srcRect l="5881" t="4365" r="6355" b="25891"/>
          <a:stretch/>
        </p:blipFill>
        <p:spPr>
          <a:xfrm>
            <a:off x="2245909" y="2007804"/>
            <a:ext cx="1910752" cy="18910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Rectangle : coins arrondis 10">
            <a:extLst>
              <a:ext uri="{FF2B5EF4-FFF2-40B4-BE49-F238E27FC236}">
                <a16:creationId xmlns:a16="http://schemas.microsoft.com/office/drawing/2014/main" id="{9DBEB649-B90A-F7AC-62A3-3EED6AB9A045}"/>
              </a:ext>
            </a:extLst>
          </p:cNvPr>
          <p:cNvSpPr/>
          <p:nvPr/>
        </p:nvSpPr>
        <p:spPr>
          <a:xfrm>
            <a:off x="6519370" y="3535040"/>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1</a:t>
            </a:r>
            <a:endParaRPr kumimoji="0" lang="fr-MA" sz="2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12" name="Rectangle : coins arrondis 11">
            <a:extLst>
              <a:ext uri="{FF2B5EF4-FFF2-40B4-BE49-F238E27FC236}">
                <a16:creationId xmlns:a16="http://schemas.microsoft.com/office/drawing/2014/main" id="{4EC1B2B4-B747-F688-7B98-291C8CCCD865}"/>
              </a:ext>
            </a:extLst>
          </p:cNvPr>
          <p:cNvSpPr/>
          <p:nvPr/>
        </p:nvSpPr>
        <p:spPr>
          <a:xfrm>
            <a:off x="3770196" y="3522672"/>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457200">
              <a:buClrTx/>
            </a:pPr>
            <a:r>
              <a:rPr lang="ar-MA" sz="2400" b="1" kern="1200" dirty="0">
                <a:solidFill>
                  <a:srgbClr val="4472C4">
                    <a:lumMod val="50000"/>
                  </a:srgbClr>
                </a:solidFill>
                <a:latin typeface="Calibri" panose="020F0502020204030204"/>
                <a:cs typeface="Arial" panose="020B0604020202020204" pitchFamily="34" charset="0"/>
              </a:rPr>
              <a:t>2</a:t>
            </a:r>
            <a:endParaRPr lang="fr-MA" sz="2400" b="1" kern="1200" dirty="0">
              <a:solidFill>
                <a:srgbClr val="4472C4">
                  <a:lumMod val="50000"/>
                </a:srgbClr>
              </a:solidFill>
              <a:latin typeface="Calibri" panose="020F0502020204030204"/>
              <a:cs typeface="Arial" panose="020B0604020202020204" pitchFamily="34" charset="0"/>
            </a:endParaRPr>
          </a:p>
        </p:txBody>
      </p:sp>
    </p:spTree>
    <p:extLst>
      <p:ext uri="{BB962C8B-B14F-4D97-AF65-F5344CB8AC3E}">
        <p14:creationId xmlns:p14="http://schemas.microsoft.com/office/powerpoint/2010/main" val="1776485421"/>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D5138AB6-D621-C5E6-74B8-F82A03660C5C}"/>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DE51124F-B988-FCB8-2145-74C21FE9F08A}"/>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الجواب الصحيح هو 4. رددوا: مطبخٌ</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A259FC9F-E0B2-4277-B706-E82AD6E990E6}"/>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5" name="Image 4">
            <a:extLst>
              <a:ext uri="{FF2B5EF4-FFF2-40B4-BE49-F238E27FC236}">
                <a16:creationId xmlns:a16="http://schemas.microsoft.com/office/drawing/2014/main" id="{7EBDBC10-1423-A0D3-727E-C22106FC0A6D}"/>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EDD89AD4-15CF-31C6-1ABC-3B022596A8A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7BA14A22-EE71-E693-AD51-5367FFD3EB23}"/>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C82A108A-EC75-815E-6EB8-8EE70DCD8F60}"/>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7E8C619E-DFDE-323A-DAA6-7D8865C403A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5ED1D90C-9799-389D-CCDC-36125A62312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buClrTx/>
              <a:defRPr/>
            </a:pPr>
            <a:r>
              <a:rPr lang="ar-MA" sz="2000" b="1" kern="1200"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0BF86AFA-89C3-4D89-5A8F-DF297E2E7E7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38CE9A89-D036-422E-8DB2-D8C9295F21A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4" name="Image 3" descr="Une image contenant dessin humoristique, conception, cuisine, électroménager&#10;&#10;Le contenu généré par l’IA peut être incorrect.">
            <a:extLst>
              <a:ext uri="{FF2B5EF4-FFF2-40B4-BE49-F238E27FC236}">
                <a16:creationId xmlns:a16="http://schemas.microsoft.com/office/drawing/2014/main" id="{790A3708-95F6-4ED3-5175-26F030303A7D}"/>
              </a:ext>
            </a:extLst>
          </p:cNvPr>
          <p:cNvPicPr>
            <a:picLocks noChangeAspect="1"/>
          </p:cNvPicPr>
          <p:nvPr/>
        </p:nvPicPr>
        <p:blipFill>
          <a:blip r:embed="rId8" cstate="print">
            <a:extLst>
              <a:ext uri="{28A0092B-C50C-407E-A947-70E740481C1C}">
                <a14:useLocalDpi xmlns:a14="http://schemas.microsoft.com/office/drawing/2010/main" val="0"/>
              </a:ext>
            </a:extLst>
          </a:blip>
          <a:srcRect l="9219" t="4257" r="10870" b="26608"/>
          <a:stretch/>
        </p:blipFill>
        <p:spPr>
          <a:xfrm>
            <a:off x="2870775" y="2168990"/>
            <a:ext cx="3108220" cy="3189550"/>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Rectangle : coins arrondis 1">
            <a:extLst>
              <a:ext uri="{FF2B5EF4-FFF2-40B4-BE49-F238E27FC236}">
                <a16:creationId xmlns:a16="http://schemas.microsoft.com/office/drawing/2014/main" id="{761B633C-5F5C-F878-8733-0E53B264CD4E}"/>
              </a:ext>
            </a:extLst>
          </p:cNvPr>
          <p:cNvSpPr/>
          <p:nvPr/>
        </p:nvSpPr>
        <p:spPr>
          <a:xfrm>
            <a:off x="5350823" y="4658780"/>
            <a:ext cx="676275" cy="699760"/>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4</a:t>
            </a:r>
            <a:endParaRPr kumimoji="0" lang="fr-MA" sz="1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055356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fill="hold" nodeType="withEffect">
                                  <p:stCondLst>
                                    <p:cond delay="0"/>
                                  </p:stCondLst>
                                  <p:childTnLst>
                                    <p:animClr clrSpc="rgb" dir="cw">
                                      <p:cBhvr>
                                        <p:cTn id="6" dur="2000" fill="hold"/>
                                        <p:tgtEl>
                                          <p:spTgt spid="2"/>
                                        </p:tgtEl>
                                        <p:attrNameLst>
                                          <p:attrName>fillcolor</p:attrName>
                                        </p:attrNameLst>
                                      </p:cBhvr>
                                      <p:to>
                                        <a:srgbClr val="00B050"/>
                                      </p:to>
                                    </p:animClr>
                                    <p:set>
                                      <p:cBhvr>
                                        <p:cTn id="7" dur="2000" fill="hold"/>
                                        <p:tgtEl>
                                          <p:spTgt spid="2"/>
                                        </p:tgtEl>
                                        <p:attrNameLst>
                                          <p:attrName>fill.type</p:attrName>
                                        </p:attrNameLst>
                                      </p:cBhvr>
                                      <p:to>
                                        <p:strVal val="solid"/>
                                      </p:to>
                                    </p:set>
                                    <p:set>
                                      <p:cBhvr>
                                        <p:cTn id="8" dur="2000" fill="hold"/>
                                        <p:tgtEl>
                                          <p:spTgt spid="2"/>
                                        </p:tgtEl>
                                        <p:attrNameLst>
                                          <p:attrName>fill.on</p:attrName>
                                        </p:attrNameLst>
                                      </p:cBhvr>
                                      <p:to>
                                        <p:strVal val="true"/>
                                      </p:to>
                                    </p:set>
                                  </p:childTnLst>
                                </p:cTn>
                              </p:par>
                              <p:par>
                                <p:cTn id="9" presetID="3" presetClass="emph" presetSubtype="2" fill="hold" grpId="0" nodeType="withEffect">
                                  <p:stCondLst>
                                    <p:cond delay="0"/>
                                  </p:stCondLst>
                                  <p:childTnLst>
                                    <p:animClr clrSpc="rgb" dir="cw">
                                      <p:cBhvr override="childStyle">
                                        <p:cTn id="10" dur="2000" fill="hold"/>
                                        <p:tgtEl>
                                          <p:spTgt spid="2"/>
                                        </p:tgtEl>
                                        <p:attrNameLst>
                                          <p:attrName>style.color</p:attrName>
                                        </p:attrNameLst>
                                      </p:cBhvr>
                                      <p:to>
                                        <a:srgbClr val="FFFFFF"/>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E27F2BC5-1AD0-F117-363F-3FA5C780728F}"/>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D7A81839-AF87-D7FE-B9B5-2B18C2B8E54D}"/>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رقم: غرفة.</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EB5F80EA-9C2F-8DD2-1B11-50FAA1B6E69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0" name="Image 29">
            <a:extLst>
              <a:ext uri="{FF2B5EF4-FFF2-40B4-BE49-F238E27FC236}">
                <a16:creationId xmlns:a16="http://schemas.microsoft.com/office/drawing/2014/main" id="{6EADE935-AB3E-C693-7F06-619B6612BF17}"/>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1" name="Image 30">
            <a:extLst>
              <a:ext uri="{FF2B5EF4-FFF2-40B4-BE49-F238E27FC236}">
                <a16:creationId xmlns:a16="http://schemas.microsoft.com/office/drawing/2014/main" id="{182C0791-1C36-4304-7E22-A8986BEEC82A}"/>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32" name="Image 31">
            <a:extLst>
              <a:ext uri="{FF2B5EF4-FFF2-40B4-BE49-F238E27FC236}">
                <a16:creationId xmlns:a16="http://schemas.microsoft.com/office/drawing/2014/main" id="{815E3CE7-D27A-9D89-888B-005FE90C4949}"/>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33" name="Image 32">
            <a:extLst>
              <a:ext uri="{FF2B5EF4-FFF2-40B4-BE49-F238E27FC236}">
                <a16:creationId xmlns:a16="http://schemas.microsoft.com/office/drawing/2014/main" id="{B4C43B88-3E4B-87A4-BD62-0429AE19BC18}"/>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34" name="Rectangle 33">
            <a:extLst>
              <a:ext uri="{FF2B5EF4-FFF2-40B4-BE49-F238E27FC236}">
                <a16:creationId xmlns:a16="http://schemas.microsoft.com/office/drawing/2014/main" id="{ACD85E44-20FB-2EF3-E693-BCBA9700873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35" name="Rectangle 34">
            <a:extLst>
              <a:ext uri="{FF2B5EF4-FFF2-40B4-BE49-F238E27FC236}">
                <a16:creationId xmlns:a16="http://schemas.microsoft.com/office/drawing/2014/main" id="{FB246852-804D-74C7-5B84-D65A6534608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buClrTx/>
              <a:defRPr/>
            </a:pPr>
            <a:r>
              <a:rPr lang="ar-MA" sz="2000" b="1" kern="1200"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36" name="Rectangle 35">
            <a:extLst>
              <a:ext uri="{FF2B5EF4-FFF2-40B4-BE49-F238E27FC236}">
                <a16:creationId xmlns:a16="http://schemas.microsoft.com/office/drawing/2014/main" id="{37F6C1DA-F59B-A8A3-F302-43578516247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7" name="Rectangle 36">
            <a:extLst>
              <a:ext uri="{FF2B5EF4-FFF2-40B4-BE49-F238E27FC236}">
                <a16:creationId xmlns:a16="http://schemas.microsoft.com/office/drawing/2014/main" id="{285EF63B-37B6-D143-16CF-5C7A1B7F3B1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7" name="Image 6" descr="Une image contenant décoration d’intérieur, capture d’écran, meubles, dessin humoristique&#10;&#10;Le contenu généré par l’IA peut être incorrect.">
            <a:extLst>
              <a:ext uri="{FF2B5EF4-FFF2-40B4-BE49-F238E27FC236}">
                <a16:creationId xmlns:a16="http://schemas.microsoft.com/office/drawing/2014/main" id="{366426E0-2973-8E67-6E46-5EF5A48D049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61126" y="4139256"/>
            <a:ext cx="1976712" cy="1915969"/>
          </a:xfrm>
          <a:prstGeom prst="rect">
            <a:avLst/>
          </a:prstGeom>
          <a:ln w="28575">
            <a:solidFill>
              <a:schemeClr val="bg1">
                <a:lumMod val="95000"/>
              </a:schemeClr>
            </a:solidFill>
          </a:ln>
        </p:spPr>
      </p:pic>
      <p:sp>
        <p:nvSpPr>
          <p:cNvPr id="8" name="Rectangle : coins arrondis 7">
            <a:extLst>
              <a:ext uri="{FF2B5EF4-FFF2-40B4-BE49-F238E27FC236}">
                <a16:creationId xmlns:a16="http://schemas.microsoft.com/office/drawing/2014/main" id="{A698F71E-E11C-9A37-6F4D-16B9A91EB9C3}"/>
              </a:ext>
            </a:extLst>
          </p:cNvPr>
          <p:cNvSpPr/>
          <p:nvPr/>
        </p:nvSpPr>
        <p:spPr>
          <a:xfrm>
            <a:off x="6528911" y="5684833"/>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400" b="1" kern="1200" dirty="0">
                <a:solidFill>
                  <a:srgbClr val="4472C4">
                    <a:lumMod val="50000"/>
                  </a:srgbClr>
                </a:solidFill>
                <a:latin typeface="Calibri" panose="020F0502020204030204"/>
                <a:cs typeface="Arial" panose="020B0604020202020204" pitchFamily="34" charset="0"/>
              </a:rPr>
              <a:t>3</a:t>
            </a:r>
            <a:endParaRPr lang="fr-MA" sz="2400" b="1" kern="1200" dirty="0">
              <a:solidFill>
                <a:srgbClr val="4472C4">
                  <a:lumMod val="50000"/>
                </a:srgbClr>
              </a:solidFill>
              <a:latin typeface="Calibri" panose="020F0502020204030204"/>
              <a:cs typeface="Arial" panose="020B0604020202020204" pitchFamily="34" charset="0"/>
            </a:endParaRPr>
          </a:p>
        </p:txBody>
      </p:sp>
      <p:pic>
        <p:nvPicPr>
          <p:cNvPr id="9" name="Image 8" descr="Une image contenant dessin humoristique, conception, cuisine, électroménager&#10;&#10;Le contenu généré par l’IA peut être incorrect.">
            <a:extLst>
              <a:ext uri="{FF2B5EF4-FFF2-40B4-BE49-F238E27FC236}">
                <a16:creationId xmlns:a16="http://schemas.microsoft.com/office/drawing/2014/main" id="{C5853E6B-CA47-9DD3-6649-6F631D2E248F}"/>
              </a:ext>
            </a:extLst>
          </p:cNvPr>
          <p:cNvPicPr>
            <a:picLocks noChangeAspect="1"/>
          </p:cNvPicPr>
          <p:nvPr/>
        </p:nvPicPr>
        <p:blipFill>
          <a:blip r:embed="rId9" cstate="print">
            <a:extLst>
              <a:ext uri="{28A0092B-C50C-407E-A947-70E740481C1C}">
                <a14:useLocalDpi xmlns:a14="http://schemas.microsoft.com/office/drawing/2010/main" val="0"/>
              </a:ext>
            </a:extLst>
          </a:blip>
          <a:srcRect l="9219" t="4257" r="10870" b="26608"/>
          <a:stretch/>
        </p:blipFill>
        <p:spPr>
          <a:xfrm>
            <a:off x="2287964" y="4161358"/>
            <a:ext cx="1842811" cy="1891030"/>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Rectangle : coins arrondis 9">
            <a:extLst>
              <a:ext uri="{FF2B5EF4-FFF2-40B4-BE49-F238E27FC236}">
                <a16:creationId xmlns:a16="http://schemas.microsoft.com/office/drawing/2014/main" id="{A4C79AE8-1ECF-C1C4-3EF1-21D988FCC533}"/>
              </a:ext>
            </a:extLst>
          </p:cNvPr>
          <p:cNvSpPr/>
          <p:nvPr/>
        </p:nvSpPr>
        <p:spPr>
          <a:xfrm>
            <a:off x="3748348" y="5691431"/>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400" b="1" kern="1200" dirty="0">
                <a:solidFill>
                  <a:srgbClr val="4472C4">
                    <a:lumMod val="50000"/>
                  </a:srgbClr>
                </a:solidFill>
                <a:latin typeface="Calibri" panose="020F0502020204030204"/>
                <a:cs typeface="Arial" panose="020B0604020202020204" pitchFamily="34" charset="0"/>
              </a:rPr>
              <a:t>4</a:t>
            </a:r>
            <a:endParaRPr lang="fr-MA" sz="2400" b="1" kern="1200" dirty="0">
              <a:solidFill>
                <a:srgbClr val="4472C4">
                  <a:lumMod val="50000"/>
                </a:srgbClr>
              </a:solidFill>
              <a:latin typeface="Calibri" panose="020F0502020204030204"/>
              <a:cs typeface="Arial" panose="020B0604020202020204" pitchFamily="34" charset="0"/>
            </a:endParaRPr>
          </a:p>
        </p:txBody>
      </p:sp>
      <p:pic>
        <p:nvPicPr>
          <p:cNvPr id="11" name="Image 10" descr="Une image contenant fenêtre, dessin, bâtiment, Rectangle&#10;&#10;Le contenu généré par l’IA peut être incorrect.">
            <a:extLst>
              <a:ext uri="{FF2B5EF4-FFF2-40B4-BE49-F238E27FC236}">
                <a16:creationId xmlns:a16="http://schemas.microsoft.com/office/drawing/2014/main" id="{3709EFA9-5F3B-7058-E6C0-C28C7B05372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961126" y="1995437"/>
            <a:ext cx="1910752" cy="1891030"/>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 11" descr="Une image contenant pièce, chambre, meubles, literie&#10;&#10;Le contenu généré par l’IA peut être incorrect.">
            <a:extLst>
              <a:ext uri="{FF2B5EF4-FFF2-40B4-BE49-F238E27FC236}">
                <a16:creationId xmlns:a16="http://schemas.microsoft.com/office/drawing/2014/main" id="{FEFB3742-F062-AB0A-2981-22D67A455948}"/>
              </a:ext>
            </a:extLst>
          </p:cNvPr>
          <p:cNvPicPr>
            <a:picLocks noChangeAspect="1"/>
          </p:cNvPicPr>
          <p:nvPr/>
        </p:nvPicPr>
        <p:blipFill>
          <a:blip r:embed="rId11" cstate="print">
            <a:extLst>
              <a:ext uri="{28A0092B-C50C-407E-A947-70E740481C1C}">
                <a14:useLocalDpi xmlns:a14="http://schemas.microsoft.com/office/drawing/2010/main" val="0"/>
              </a:ext>
            </a:extLst>
          </a:blip>
          <a:srcRect l="5881" t="4365" r="6355" b="25891"/>
          <a:stretch/>
        </p:blipFill>
        <p:spPr>
          <a:xfrm>
            <a:off x="2245909" y="2007804"/>
            <a:ext cx="1910752" cy="18910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Rectangle : coins arrondis 13">
            <a:extLst>
              <a:ext uri="{FF2B5EF4-FFF2-40B4-BE49-F238E27FC236}">
                <a16:creationId xmlns:a16="http://schemas.microsoft.com/office/drawing/2014/main" id="{5F29381D-6ED2-5583-D68E-4CB8AFB0FA88}"/>
              </a:ext>
            </a:extLst>
          </p:cNvPr>
          <p:cNvSpPr/>
          <p:nvPr/>
        </p:nvSpPr>
        <p:spPr>
          <a:xfrm>
            <a:off x="6519370" y="3535040"/>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1</a:t>
            </a:r>
            <a:endParaRPr kumimoji="0" lang="fr-MA" sz="2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15" name="Rectangle : coins arrondis 14">
            <a:extLst>
              <a:ext uri="{FF2B5EF4-FFF2-40B4-BE49-F238E27FC236}">
                <a16:creationId xmlns:a16="http://schemas.microsoft.com/office/drawing/2014/main" id="{1F9C308E-749D-095F-D902-53671F430228}"/>
              </a:ext>
            </a:extLst>
          </p:cNvPr>
          <p:cNvSpPr/>
          <p:nvPr/>
        </p:nvSpPr>
        <p:spPr>
          <a:xfrm>
            <a:off x="3770196" y="3522672"/>
            <a:ext cx="408927" cy="363794"/>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457200">
              <a:buClrTx/>
            </a:pPr>
            <a:r>
              <a:rPr lang="ar-MA" sz="2400" b="1" kern="1200" dirty="0">
                <a:solidFill>
                  <a:srgbClr val="4472C4">
                    <a:lumMod val="50000"/>
                  </a:srgbClr>
                </a:solidFill>
                <a:latin typeface="Calibri" panose="020F0502020204030204"/>
                <a:cs typeface="Arial" panose="020B0604020202020204" pitchFamily="34" charset="0"/>
              </a:rPr>
              <a:t>2</a:t>
            </a:r>
            <a:endParaRPr lang="fr-MA" sz="2400" b="1" kern="1200" dirty="0">
              <a:solidFill>
                <a:srgbClr val="4472C4">
                  <a:lumMod val="50000"/>
                </a:srgbClr>
              </a:solidFill>
              <a:latin typeface="Calibri" panose="020F0502020204030204"/>
              <a:cs typeface="Arial" panose="020B0604020202020204" pitchFamily="34" charset="0"/>
            </a:endParaRPr>
          </a:p>
        </p:txBody>
      </p:sp>
    </p:spTree>
    <p:extLst>
      <p:ext uri="{BB962C8B-B14F-4D97-AF65-F5344CB8AC3E}">
        <p14:creationId xmlns:p14="http://schemas.microsoft.com/office/powerpoint/2010/main" val="1958180433"/>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DE53FBE-7C3D-D774-9E0B-1B4A2BCA2AD8}"/>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2336C034-4313-6A76-1744-690B4020212E}"/>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الجواب الصحيح هو 2. رددوا: غرفة</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65372910-D532-D90E-A01A-82CA5F1A09C0}"/>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5" name="Image 4">
            <a:extLst>
              <a:ext uri="{FF2B5EF4-FFF2-40B4-BE49-F238E27FC236}">
                <a16:creationId xmlns:a16="http://schemas.microsoft.com/office/drawing/2014/main" id="{FE0F4DAA-030B-F63B-1F7E-77CC353623E5}"/>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30504FC1-BDFD-60B1-9FE7-4D4BD02F795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D366D8B4-0022-7FF9-AB05-3ED6CB52A596}"/>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46B89184-5873-DBB8-11E1-920331B540B8}"/>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C96CE04A-6178-5B47-427D-2749364CA4C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1A79A8CB-8E98-BDD4-AF73-F6D1F20A075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buClrTx/>
              <a:defRPr/>
            </a:pPr>
            <a:r>
              <a:rPr lang="ar-MA" sz="2000" b="1" kern="1200"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18FEC6DD-7E2A-2FD4-BD7F-4B3F12FEBB8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6E3BAF22-15E0-73A7-8179-BD3ADCE6622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3" name="Image 2" descr="Une image contenant pièce, chambre, meubles, literie&#10;&#10;Le contenu généré par l’IA peut être incorrect.">
            <a:extLst>
              <a:ext uri="{FF2B5EF4-FFF2-40B4-BE49-F238E27FC236}">
                <a16:creationId xmlns:a16="http://schemas.microsoft.com/office/drawing/2014/main" id="{855B8CF9-F92C-F1F3-921A-B6D0ECFB4859}"/>
              </a:ext>
            </a:extLst>
          </p:cNvPr>
          <p:cNvPicPr>
            <a:picLocks noChangeAspect="1"/>
          </p:cNvPicPr>
          <p:nvPr/>
        </p:nvPicPr>
        <p:blipFill>
          <a:blip r:embed="rId8" cstate="print">
            <a:extLst>
              <a:ext uri="{28A0092B-C50C-407E-A947-70E740481C1C}">
                <a14:useLocalDpi xmlns:a14="http://schemas.microsoft.com/office/drawing/2010/main" val="0"/>
              </a:ext>
            </a:extLst>
          </a:blip>
          <a:srcRect l="5881" t="4365" r="6355" b="25891"/>
          <a:stretch/>
        </p:blipFill>
        <p:spPr>
          <a:xfrm>
            <a:off x="2866069" y="2290916"/>
            <a:ext cx="3099617" cy="30676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Rectangle : coins arrondis 1">
            <a:extLst>
              <a:ext uri="{FF2B5EF4-FFF2-40B4-BE49-F238E27FC236}">
                <a16:creationId xmlns:a16="http://schemas.microsoft.com/office/drawing/2014/main" id="{AED6073F-62FA-1E44-27BB-B47991A23BA1}"/>
              </a:ext>
            </a:extLst>
          </p:cNvPr>
          <p:cNvSpPr/>
          <p:nvPr/>
        </p:nvSpPr>
        <p:spPr>
          <a:xfrm>
            <a:off x="5350823" y="4658780"/>
            <a:ext cx="676275" cy="699760"/>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2</a:t>
            </a:r>
            <a:endParaRPr kumimoji="0" lang="fr-MA" sz="1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506189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fill="hold" nodeType="withEffect">
                                  <p:stCondLst>
                                    <p:cond delay="0"/>
                                  </p:stCondLst>
                                  <p:childTnLst>
                                    <p:animClr clrSpc="rgb" dir="cw">
                                      <p:cBhvr>
                                        <p:cTn id="6" dur="2000" fill="hold"/>
                                        <p:tgtEl>
                                          <p:spTgt spid="2"/>
                                        </p:tgtEl>
                                        <p:attrNameLst>
                                          <p:attrName>fillcolor</p:attrName>
                                        </p:attrNameLst>
                                      </p:cBhvr>
                                      <p:to>
                                        <a:srgbClr val="00B050"/>
                                      </p:to>
                                    </p:animClr>
                                    <p:set>
                                      <p:cBhvr>
                                        <p:cTn id="7" dur="2000" fill="hold"/>
                                        <p:tgtEl>
                                          <p:spTgt spid="2"/>
                                        </p:tgtEl>
                                        <p:attrNameLst>
                                          <p:attrName>fill.type</p:attrName>
                                        </p:attrNameLst>
                                      </p:cBhvr>
                                      <p:to>
                                        <p:strVal val="solid"/>
                                      </p:to>
                                    </p:set>
                                    <p:set>
                                      <p:cBhvr>
                                        <p:cTn id="8" dur="2000" fill="hold"/>
                                        <p:tgtEl>
                                          <p:spTgt spid="2"/>
                                        </p:tgtEl>
                                        <p:attrNameLst>
                                          <p:attrName>fill.on</p:attrName>
                                        </p:attrNameLst>
                                      </p:cBhvr>
                                      <p:to>
                                        <p:strVal val="true"/>
                                      </p:to>
                                    </p:set>
                                  </p:childTnLst>
                                </p:cTn>
                              </p:par>
                              <p:par>
                                <p:cTn id="9" presetID="3" presetClass="emph" presetSubtype="2" fill="hold" grpId="0" nodeType="withEffect">
                                  <p:stCondLst>
                                    <p:cond delay="0"/>
                                  </p:stCondLst>
                                  <p:childTnLst>
                                    <p:animClr clrSpc="rgb" dir="cw">
                                      <p:cBhvr override="childStyle">
                                        <p:cTn id="10" dur="2000" fill="hold"/>
                                        <p:tgtEl>
                                          <p:spTgt spid="2"/>
                                        </p:tgtEl>
                                        <p:attrNameLst>
                                          <p:attrName>style.color</p:attrName>
                                        </p:attrNameLst>
                                      </p:cBhvr>
                                      <p:to>
                                        <a:srgbClr val="FFFFFF"/>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630BB98A-02F7-82D9-A5C6-7C71027D76A6}"/>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490A6AEB-CED0-5A01-475D-C1518C3D7DB7}"/>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سنصف مضمون صورة . أنا أطرح سؤالا وأنتم تجيبون بجملة تامة.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4" name="Espace réservé pour une image  23" descr="Une image contenant habits, sourire, dessin humoristique, clipart&#10;&#10;Le contenu généré par l’IA peut être incorrect.">
            <a:extLst>
              <a:ext uri="{FF2B5EF4-FFF2-40B4-BE49-F238E27FC236}">
                <a16:creationId xmlns:a16="http://schemas.microsoft.com/office/drawing/2014/main" id="{2476877C-0333-9D6F-79C3-DAEADF9FA06E}"/>
              </a:ext>
            </a:extLst>
          </p:cNvPr>
          <p:cNvPicPr>
            <a:picLocks noGrp="1" noChangeAspect="1"/>
          </p:cNvPicPr>
          <p:nvPr>
            <p:ph type="pic" sz="quarter" idx="12"/>
          </p:nvPr>
        </p:nvPicPr>
        <p:blipFill>
          <a:blip r:embed="rId3"/>
          <a:srcRect/>
          <a:stretch>
            <a:fillRect/>
          </a:stretch>
        </p:blipFill>
        <p:spPr/>
      </p:pic>
      <p:pic>
        <p:nvPicPr>
          <p:cNvPr id="3" name="Image 2">
            <a:extLst>
              <a:ext uri="{FF2B5EF4-FFF2-40B4-BE49-F238E27FC236}">
                <a16:creationId xmlns:a16="http://schemas.microsoft.com/office/drawing/2014/main" id="{AF19594F-0B9C-99A4-39C0-23436D923DF3}"/>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4D375C66-FB69-DA04-846A-396725F09231}"/>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40427224-B4DE-1FA7-8D95-AB8D8AF17C31}"/>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1" name="Image 10">
            <a:extLst>
              <a:ext uri="{FF2B5EF4-FFF2-40B4-BE49-F238E27FC236}">
                <a16:creationId xmlns:a16="http://schemas.microsoft.com/office/drawing/2014/main" id="{FD1F8F82-FC14-2BE9-0B1D-F8BB6A1CFA42}"/>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CB5510D4-A805-2BF0-84B5-47FCD395460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796C71A3-C49B-0D52-F442-7A9E9B61F6D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buClrTx/>
              <a:defRPr/>
            </a:pPr>
            <a:r>
              <a:rPr lang="ar-MA" sz="2000" b="1" kern="1200"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AD14645C-0B3C-4662-B56E-A8B0391FCBE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1690A85F-8A1A-F00C-20E5-240844D0ADD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4" name="Image 3">
            <a:extLst>
              <a:ext uri="{FF2B5EF4-FFF2-40B4-BE49-F238E27FC236}">
                <a16:creationId xmlns:a16="http://schemas.microsoft.com/office/drawing/2014/main" id="{A10D260F-9391-459D-F101-0CC944C1EA9C}"/>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124331" y="2187071"/>
            <a:ext cx="4807949" cy="3310390"/>
          </a:xfrm>
          <a:prstGeom prst="rect">
            <a:avLst/>
          </a:prstGeom>
          <a:noFill/>
          <a:ln>
            <a:noFill/>
          </a:ln>
        </p:spPr>
      </p:pic>
    </p:spTree>
    <p:extLst>
      <p:ext uri="{BB962C8B-B14F-4D97-AF65-F5344CB8AC3E}">
        <p14:creationId xmlns:p14="http://schemas.microsoft.com/office/powerpoint/2010/main" val="369593846"/>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93151FED-579C-BFBA-EC82-EB43D8B90173}"/>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BA8C92C-8044-8F4B-F21F-6834D2ADDD59}"/>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توجد الأم؟ أجيبوا بجملة تامة.</a:t>
            </a:r>
          </a:p>
        </p:txBody>
      </p:sp>
      <p:pic>
        <p:nvPicPr>
          <p:cNvPr id="18" name="Espace réservé pour une image  3">
            <a:extLst>
              <a:ext uri="{FF2B5EF4-FFF2-40B4-BE49-F238E27FC236}">
                <a16:creationId xmlns:a16="http://schemas.microsoft.com/office/drawing/2014/main" id="{AB59613C-CED8-C6A4-D1DC-37E619CF7101}"/>
              </a:ext>
            </a:extLst>
          </p:cNvPr>
          <p:cNvPicPr>
            <a:picLocks noGrp="1" noChangeAspect="1"/>
          </p:cNvPicPr>
          <p:nvPr>
            <p:ph type="pic" sz="quarter" idx="13"/>
          </p:nvPr>
        </p:nvPicPr>
        <p:blipFill>
          <a:blip r:embed="rId3"/>
          <a:srcRect/>
          <a:stretch/>
        </p:blipFill>
        <p:spPr>
          <a:prstGeom prst="rect">
            <a:avLst/>
          </a:prstGeom>
        </p:spPr>
      </p:pic>
      <p:pic>
        <p:nvPicPr>
          <p:cNvPr id="2" name="Image 1">
            <a:extLst>
              <a:ext uri="{FF2B5EF4-FFF2-40B4-BE49-F238E27FC236}">
                <a16:creationId xmlns:a16="http://schemas.microsoft.com/office/drawing/2014/main" id="{95A8A072-8438-66F6-6D4E-DD5CDD344122}"/>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4E3D73C-1941-6A8A-EEBE-227232EC1AEE}"/>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4E3794BC-EEA2-2962-4E58-00A28432E953}"/>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0FBCC80B-BC97-27CB-C6FA-B1D9FD0F08CE}"/>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8BF9084F-1A34-2649-77A7-49D598DDF68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70B1F74A-8E73-0643-1723-58D9B36E568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buClrTx/>
              <a:defRPr/>
            </a:pPr>
            <a:r>
              <a:rPr lang="ar-MA" sz="2000" b="1" kern="1200"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01012F16-6C4D-1A39-D111-B21E361BB6E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4F9A7DBF-8954-1A8F-40DD-E75705954A5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5" name="Image 4">
            <a:extLst>
              <a:ext uri="{FF2B5EF4-FFF2-40B4-BE49-F238E27FC236}">
                <a16:creationId xmlns:a16="http://schemas.microsoft.com/office/drawing/2014/main" id="{D14D5040-9D62-A46C-4727-8D85D7421F29}"/>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124331" y="2187071"/>
            <a:ext cx="4807949" cy="3310390"/>
          </a:xfrm>
          <a:prstGeom prst="rect">
            <a:avLst/>
          </a:prstGeom>
          <a:noFill/>
          <a:ln>
            <a:noFill/>
          </a:ln>
        </p:spPr>
      </p:pic>
    </p:spTree>
    <p:extLst>
      <p:ext uri="{BB962C8B-B14F-4D97-AF65-F5344CB8AC3E}">
        <p14:creationId xmlns:p14="http://schemas.microsoft.com/office/powerpoint/2010/main" val="3673047935"/>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12E384AB-3346-344F-F473-3A02EEFF6E31}"/>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57C38E45-2546-FCFD-109F-6F2F80C3DEC4}"/>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أحسنتم، توجد الأم في المطبخ. رددوا. ردد أنت.</a:t>
            </a:r>
          </a:p>
        </p:txBody>
      </p:sp>
      <p:pic>
        <p:nvPicPr>
          <p:cNvPr id="18" name="Espace réservé pour une image  3">
            <a:extLst>
              <a:ext uri="{FF2B5EF4-FFF2-40B4-BE49-F238E27FC236}">
                <a16:creationId xmlns:a16="http://schemas.microsoft.com/office/drawing/2014/main" id="{848AAA07-1E54-6A2B-7061-4918EB9CE20A}"/>
              </a:ext>
            </a:extLst>
          </p:cNvPr>
          <p:cNvPicPr>
            <a:picLocks noGrp="1" noChangeAspect="1"/>
          </p:cNvPicPr>
          <p:nvPr>
            <p:ph type="pic" sz="quarter" idx="13"/>
          </p:nvPr>
        </p:nvPicPr>
        <p:blipFill>
          <a:blip r:embed="rId3"/>
          <a:srcRect/>
          <a:stretch/>
        </p:blipFill>
        <p:spPr>
          <a:prstGeom prst="rect">
            <a:avLst/>
          </a:prstGeom>
        </p:spPr>
      </p:pic>
      <p:pic>
        <p:nvPicPr>
          <p:cNvPr id="2" name="Image 1">
            <a:extLst>
              <a:ext uri="{FF2B5EF4-FFF2-40B4-BE49-F238E27FC236}">
                <a16:creationId xmlns:a16="http://schemas.microsoft.com/office/drawing/2014/main" id="{FB370625-4DA0-A77C-424F-01A338DE1497}"/>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7D8188A1-D23C-C99D-0855-5AE004DFBC1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4A029067-5DB0-4866-B8DE-FE9C6B993E21}"/>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03A3398D-4230-F3F7-179C-4765DF0DE2A6}"/>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DC203D44-04F8-FDFF-F95C-9B79B90BA0F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6B1EC8F1-6CF7-930B-8F92-08DF24757B8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buClrTx/>
              <a:defRPr/>
            </a:pPr>
            <a:r>
              <a:rPr lang="ar-MA" sz="2000" b="1" kern="1200"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A50B18E8-0C11-E5D9-2AD8-92C2CDA8E9B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5F968C81-7032-05BE-8C2A-2070C8FD758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5" name="Image 4">
            <a:extLst>
              <a:ext uri="{FF2B5EF4-FFF2-40B4-BE49-F238E27FC236}">
                <a16:creationId xmlns:a16="http://schemas.microsoft.com/office/drawing/2014/main" id="{294D871E-DE48-935F-E6A7-90C8BF3690A9}"/>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124331" y="2187071"/>
            <a:ext cx="4807949" cy="3310390"/>
          </a:xfrm>
          <a:prstGeom prst="rect">
            <a:avLst/>
          </a:prstGeom>
          <a:noFill/>
          <a:ln>
            <a:noFill/>
          </a:ln>
        </p:spPr>
      </p:pic>
    </p:spTree>
    <p:extLst>
      <p:ext uri="{BB962C8B-B14F-4D97-AF65-F5344CB8AC3E}">
        <p14:creationId xmlns:p14="http://schemas.microsoft.com/office/powerpoint/2010/main" val="1791256653"/>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9019343-9E1A-4848-AE3A-35616D7A8872}"/>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50869941-193E-0C72-E1C1-4B37B3738060}"/>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ماذا تفعل الأم؟ أجيبوا بجملة تامة.</a:t>
            </a:r>
          </a:p>
        </p:txBody>
      </p:sp>
      <p:pic>
        <p:nvPicPr>
          <p:cNvPr id="18" name="Espace réservé pour une image  3">
            <a:extLst>
              <a:ext uri="{FF2B5EF4-FFF2-40B4-BE49-F238E27FC236}">
                <a16:creationId xmlns:a16="http://schemas.microsoft.com/office/drawing/2014/main" id="{E8CBA7BA-8459-B4C0-7B47-677127818FD0}"/>
              </a:ext>
            </a:extLst>
          </p:cNvPr>
          <p:cNvPicPr>
            <a:picLocks noGrp="1" noChangeAspect="1"/>
          </p:cNvPicPr>
          <p:nvPr>
            <p:ph type="pic" sz="quarter" idx="13"/>
          </p:nvPr>
        </p:nvPicPr>
        <p:blipFill>
          <a:blip r:embed="rId3"/>
          <a:srcRect/>
          <a:stretch/>
        </p:blipFill>
        <p:spPr>
          <a:prstGeom prst="rect">
            <a:avLst/>
          </a:prstGeom>
        </p:spPr>
      </p:pic>
      <p:pic>
        <p:nvPicPr>
          <p:cNvPr id="2" name="Image 1">
            <a:extLst>
              <a:ext uri="{FF2B5EF4-FFF2-40B4-BE49-F238E27FC236}">
                <a16:creationId xmlns:a16="http://schemas.microsoft.com/office/drawing/2014/main" id="{9ADAB88B-B2B6-01AB-EE44-98C498081625}"/>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BE93531-D55E-20CC-AADC-D0359375B58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BC412457-99E0-CF3E-62BC-A7EF69E1FB71}"/>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DA190B3C-5D5E-71D6-3E73-CD9EBAFDF1C2}"/>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E7C562CB-1ED2-0EAD-FF45-23E7DAB8446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7D291721-517E-A9DF-31DD-01D6A38E71C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buClrTx/>
              <a:defRPr/>
            </a:pPr>
            <a:r>
              <a:rPr lang="ar-MA" sz="2000" b="1" kern="1200"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B7C72E2F-6C23-0DA8-B41A-2A5A68F197D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65412117-E42C-3728-CDC1-4F2F75FD6E0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5" name="Image 4">
            <a:extLst>
              <a:ext uri="{FF2B5EF4-FFF2-40B4-BE49-F238E27FC236}">
                <a16:creationId xmlns:a16="http://schemas.microsoft.com/office/drawing/2014/main" id="{FD2BAA94-935F-798F-7D7E-7CD533E70B9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124331" y="2187071"/>
            <a:ext cx="4807949" cy="3310390"/>
          </a:xfrm>
          <a:prstGeom prst="rect">
            <a:avLst/>
          </a:prstGeom>
          <a:noFill/>
          <a:ln>
            <a:noFill/>
          </a:ln>
        </p:spPr>
      </p:pic>
    </p:spTree>
    <p:extLst>
      <p:ext uri="{BB962C8B-B14F-4D97-AF65-F5344CB8AC3E}">
        <p14:creationId xmlns:p14="http://schemas.microsoft.com/office/powerpoint/2010/main" val="1885949273"/>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9CF0EFD2-A3AD-67AA-DBFF-B8D770AFB4BF}"/>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A2FE297B-6069-BCC6-D8C3-156CC6EC3915}"/>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أحسنتم، تحضر الأم الطعام. رددوا. ردد أنت.</a:t>
            </a:r>
          </a:p>
        </p:txBody>
      </p:sp>
      <p:pic>
        <p:nvPicPr>
          <p:cNvPr id="18" name="Espace réservé pour une image  3">
            <a:extLst>
              <a:ext uri="{FF2B5EF4-FFF2-40B4-BE49-F238E27FC236}">
                <a16:creationId xmlns:a16="http://schemas.microsoft.com/office/drawing/2014/main" id="{BD5F5A9D-907B-3C14-78BB-79DD3D7B4388}"/>
              </a:ext>
            </a:extLst>
          </p:cNvPr>
          <p:cNvPicPr>
            <a:picLocks noGrp="1" noChangeAspect="1"/>
          </p:cNvPicPr>
          <p:nvPr>
            <p:ph type="pic" sz="quarter" idx="13"/>
          </p:nvPr>
        </p:nvPicPr>
        <p:blipFill>
          <a:blip r:embed="rId3"/>
          <a:srcRect/>
          <a:stretch/>
        </p:blipFill>
        <p:spPr>
          <a:prstGeom prst="rect">
            <a:avLst/>
          </a:prstGeom>
        </p:spPr>
      </p:pic>
      <p:pic>
        <p:nvPicPr>
          <p:cNvPr id="2" name="Image 1">
            <a:extLst>
              <a:ext uri="{FF2B5EF4-FFF2-40B4-BE49-F238E27FC236}">
                <a16:creationId xmlns:a16="http://schemas.microsoft.com/office/drawing/2014/main" id="{61E32353-A275-ACE6-83ED-8E1C5CBF5E60}"/>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D7465577-043B-5384-ABAA-5DD26328148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C7D1E6C1-933D-E278-46CC-2211D9E6A7C2}"/>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3437F347-C0AB-3D79-36BF-CA3D0DDFD628}"/>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3FB7860D-0FEF-392D-B9F9-C0B2F08A9C9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3422C29B-A82E-885B-F13D-BF242FB6F90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buClrTx/>
              <a:defRPr/>
            </a:pPr>
            <a:r>
              <a:rPr lang="ar-MA" sz="2000" b="1" kern="1200"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A7E61BBE-27DE-602D-6436-8930369E3B1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7B628E28-3F76-FBE9-9E8C-A8B6F2E59C6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5" name="Image 4">
            <a:extLst>
              <a:ext uri="{FF2B5EF4-FFF2-40B4-BE49-F238E27FC236}">
                <a16:creationId xmlns:a16="http://schemas.microsoft.com/office/drawing/2014/main" id="{E31C9022-7492-656F-FBC1-7C12FCB0E159}"/>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124331" y="2187071"/>
            <a:ext cx="4807949" cy="3310390"/>
          </a:xfrm>
          <a:prstGeom prst="rect">
            <a:avLst/>
          </a:prstGeom>
          <a:noFill/>
          <a:ln>
            <a:noFill/>
          </a:ln>
        </p:spPr>
      </p:pic>
    </p:spTree>
    <p:extLst>
      <p:ext uri="{BB962C8B-B14F-4D97-AF65-F5344CB8AC3E}">
        <p14:creationId xmlns:p14="http://schemas.microsoft.com/office/powerpoint/2010/main" val="1049754609"/>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4821B296-FC68-E1D2-EEB5-E86C5994C911}"/>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01807D5-FFAA-2114-F341-05F033B38E34}"/>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ماذا تفعل البنت؟ أجيبوا بجملة تامة.</a:t>
            </a:r>
          </a:p>
        </p:txBody>
      </p:sp>
      <p:pic>
        <p:nvPicPr>
          <p:cNvPr id="18" name="Espace réservé pour une image  3">
            <a:extLst>
              <a:ext uri="{FF2B5EF4-FFF2-40B4-BE49-F238E27FC236}">
                <a16:creationId xmlns:a16="http://schemas.microsoft.com/office/drawing/2014/main" id="{8D20C2E1-FC07-B700-8BA3-87E46F292407}"/>
              </a:ext>
            </a:extLst>
          </p:cNvPr>
          <p:cNvPicPr>
            <a:picLocks noGrp="1" noChangeAspect="1"/>
          </p:cNvPicPr>
          <p:nvPr>
            <p:ph type="pic" sz="quarter" idx="13"/>
          </p:nvPr>
        </p:nvPicPr>
        <p:blipFill>
          <a:blip r:embed="rId3"/>
          <a:srcRect/>
          <a:stretch/>
        </p:blipFill>
        <p:spPr>
          <a:prstGeom prst="rect">
            <a:avLst/>
          </a:prstGeom>
        </p:spPr>
      </p:pic>
      <p:pic>
        <p:nvPicPr>
          <p:cNvPr id="2" name="Image 1">
            <a:extLst>
              <a:ext uri="{FF2B5EF4-FFF2-40B4-BE49-F238E27FC236}">
                <a16:creationId xmlns:a16="http://schemas.microsoft.com/office/drawing/2014/main" id="{F0F82AFA-7316-D4F9-8819-60BAC51E5605}"/>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AA0A6F0-7DF4-EE0E-7425-1D05EFC0AF0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AFFFFE31-6DB1-35EC-6A92-5A85DA4334FD}"/>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14DD2203-C21E-F9F5-4DFB-56FAD54EAA0D}"/>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0FA8376E-05AC-7E05-9871-CF1CF985587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B4587F86-A2B4-8A92-9D79-2254965D7F6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buClrTx/>
              <a:defRPr/>
            </a:pPr>
            <a:r>
              <a:rPr lang="ar-MA" sz="2000" b="1" kern="1200"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6EE2D332-B387-7785-C53E-75D34DAE396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98A900BC-D685-FFC5-5EEC-50E77C3C94C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5" name="Image 4">
            <a:extLst>
              <a:ext uri="{FF2B5EF4-FFF2-40B4-BE49-F238E27FC236}">
                <a16:creationId xmlns:a16="http://schemas.microsoft.com/office/drawing/2014/main" id="{17E53522-6ABD-9E3C-494B-0BCB963970F9}"/>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124331" y="2187071"/>
            <a:ext cx="4807949" cy="3310390"/>
          </a:xfrm>
          <a:prstGeom prst="rect">
            <a:avLst/>
          </a:prstGeom>
          <a:noFill/>
          <a:ln>
            <a:noFill/>
          </a:ln>
        </p:spPr>
      </p:pic>
    </p:spTree>
    <p:extLst>
      <p:ext uri="{BB962C8B-B14F-4D97-AF65-F5344CB8AC3E}">
        <p14:creationId xmlns:p14="http://schemas.microsoft.com/office/powerpoint/2010/main" val="227536242"/>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9981562B-7786-A54A-A5A3-0A0586509B2F}"/>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480E21B7-601F-2713-5C14-F30C13CB2F77}"/>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أحسنتم، تساعد البنت أمها. رددوا. ردد أنت.</a:t>
            </a:r>
          </a:p>
        </p:txBody>
      </p:sp>
      <p:pic>
        <p:nvPicPr>
          <p:cNvPr id="18" name="Espace réservé pour une image  3">
            <a:extLst>
              <a:ext uri="{FF2B5EF4-FFF2-40B4-BE49-F238E27FC236}">
                <a16:creationId xmlns:a16="http://schemas.microsoft.com/office/drawing/2014/main" id="{6D2AAAA7-1AAE-F205-1086-1CF1508C684B}"/>
              </a:ext>
            </a:extLst>
          </p:cNvPr>
          <p:cNvPicPr>
            <a:picLocks noGrp="1" noChangeAspect="1"/>
          </p:cNvPicPr>
          <p:nvPr>
            <p:ph type="pic" sz="quarter" idx="13"/>
          </p:nvPr>
        </p:nvPicPr>
        <p:blipFill>
          <a:blip r:embed="rId3"/>
          <a:srcRect/>
          <a:stretch/>
        </p:blipFill>
        <p:spPr>
          <a:prstGeom prst="rect">
            <a:avLst/>
          </a:prstGeom>
        </p:spPr>
      </p:pic>
      <p:pic>
        <p:nvPicPr>
          <p:cNvPr id="2" name="Image 1">
            <a:extLst>
              <a:ext uri="{FF2B5EF4-FFF2-40B4-BE49-F238E27FC236}">
                <a16:creationId xmlns:a16="http://schemas.microsoft.com/office/drawing/2014/main" id="{D0DEFB43-02A9-1133-80EF-A92AB0024738}"/>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62983CC-8B8B-529C-E770-A9C62C4143C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11D9CC4C-C9F1-229A-F2C9-F6B99D514F63}"/>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0B9B35D3-50A2-C52F-4EAA-0EA0CCD0709D}"/>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00713158-28C3-D807-55AA-BC8FA0EC3D0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8BE97EE2-63EF-1949-8CBE-C38B37CFC55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buClrTx/>
              <a:defRPr/>
            </a:pPr>
            <a:r>
              <a:rPr lang="ar-MA" sz="2000" b="1" kern="1200"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D9F74307-0BD8-F45A-EE97-F809F98FA2F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DB0C4BD8-8239-ADC2-5F02-DDC76E84295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4" name="Image 3">
            <a:extLst>
              <a:ext uri="{FF2B5EF4-FFF2-40B4-BE49-F238E27FC236}">
                <a16:creationId xmlns:a16="http://schemas.microsoft.com/office/drawing/2014/main" id="{5676D8A7-30D6-7E34-2F2C-43F397C94A64}"/>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124331" y="2187071"/>
            <a:ext cx="4807949" cy="3310390"/>
          </a:xfrm>
          <a:prstGeom prst="rect">
            <a:avLst/>
          </a:prstGeom>
          <a:noFill/>
          <a:ln>
            <a:noFill/>
          </a:ln>
        </p:spPr>
      </p:pic>
    </p:spTree>
    <p:extLst>
      <p:ext uri="{BB962C8B-B14F-4D97-AF65-F5344CB8AC3E}">
        <p14:creationId xmlns:p14="http://schemas.microsoft.com/office/powerpoint/2010/main" val="2390137412"/>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D75573A-3EAB-EF2C-4B54-7F964397049F}"/>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3B24FA8C-4675-B3E0-737D-9BF15BE67A95}"/>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حضر إلى المنزل؟ أجيبوا بجملة تامة.</a:t>
            </a:r>
          </a:p>
        </p:txBody>
      </p:sp>
      <p:pic>
        <p:nvPicPr>
          <p:cNvPr id="18" name="Espace réservé pour une image  3">
            <a:extLst>
              <a:ext uri="{FF2B5EF4-FFF2-40B4-BE49-F238E27FC236}">
                <a16:creationId xmlns:a16="http://schemas.microsoft.com/office/drawing/2014/main" id="{1C59FA01-76A3-D544-9F67-654E7FD74969}"/>
              </a:ext>
            </a:extLst>
          </p:cNvPr>
          <p:cNvPicPr>
            <a:picLocks noGrp="1" noChangeAspect="1"/>
          </p:cNvPicPr>
          <p:nvPr>
            <p:ph type="pic" sz="quarter" idx="13"/>
          </p:nvPr>
        </p:nvPicPr>
        <p:blipFill>
          <a:blip r:embed="rId3"/>
          <a:srcRect/>
          <a:stretch/>
        </p:blipFill>
        <p:spPr>
          <a:prstGeom prst="rect">
            <a:avLst/>
          </a:prstGeom>
        </p:spPr>
      </p:pic>
      <p:pic>
        <p:nvPicPr>
          <p:cNvPr id="2" name="Image 1">
            <a:extLst>
              <a:ext uri="{FF2B5EF4-FFF2-40B4-BE49-F238E27FC236}">
                <a16:creationId xmlns:a16="http://schemas.microsoft.com/office/drawing/2014/main" id="{F919F2E2-4857-177E-3740-B2B66432B8EB}"/>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7F0ABBD3-C694-FD21-AA92-6689F8E243E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1A4A19D2-EA97-EA95-1A15-1C58EFDF0FCC}"/>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3D9C1D2E-94DD-1A2B-F0BC-1BA00C8BBEC3}"/>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5C6AE6A0-AEF1-2279-3E76-3C9C368B09D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C6C7DC9B-E0AB-E5F4-C32C-176848BBB89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buClrTx/>
              <a:defRPr/>
            </a:pPr>
            <a:r>
              <a:rPr lang="ar-MA" sz="2000" b="1" kern="1200"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C87E1103-0B0C-110F-E503-6356E9A87FF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F7A6FD85-2CF4-2FD9-8661-E6CB5977464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4" name="Image 3" descr="Une image contenant dessin, illustration, dessin humoristique, habits&#10;&#10;Le contenu généré par l’IA peut être incorrect.">
            <a:extLst>
              <a:ext uri="{FF2B5EF4-FFF2-40B4-BE49-F238E27FC236}">
                <a16:creationId xmlns:a16="http://schemas.microsoft.com/office/drawing/2014/main" id="{2789D8C3-4B52-6EBF-CCE0-A4EF7F77F35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03823" y="2170055"/>
            <a:ext cx="5203097" cy="3267061"/>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87445719"/>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27E0550-1BB9-B04E-D11F-E6818175C5A3}"/>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153DD85A-D3C0-C499-1EF7-DB99FE4D5F83}"/>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أحسنتم، حضر الضيوف إلى المنزل. رددوا. ردد أنت.</a:t>
            </a:r>
          </a:p>
        </p:txBody>
      </p:sp>
      <p:pic>
        <p:nvPicPr>
          <p:cNvPr id="18" name="Espace réservé pour une image  3">
            <a:extLst>
              <a:ext uri="{FF2B5EF4-FFF2-40B4-BE49-F238E27FC236}">
                <a16:creationId xmlns:a16="http://schemas.microsoft.com/office/drawing/2014/main" id="{D2669032-7B6E-107B-C5EA-89F52561D24E}"/>
              </a:ext>
            </a:extLst>
          </p:cNvPr>
          <p:cNvPicPr>
            <a:picLocks noGrp="1" noChangeAspect="1"/>
          </p:cNvPicPr>
          <p:nvPr>
            <p:ph type="pic" sz="quarter" idx="13"/>
          </p:nvPr>
        </p:nvPicPr>
        <p:blipFill>
          <a:blip r:embed="rId3"/>
          <a:srcRect/>
          <a:stretch/>
        </p:blipFill>
        <p:spPr>
          <a:prstGeom prst="rect">
            <a:avLst/>
          </a:prstGeom>
        </p:spPr>
      </p:pic>
      <p:pic>
        <p:nvPicPr>
          <p:cNvPr id="2" name="Image 1">
            <a:extLst>
              <a:ext uri="{FF2B5EF4-FFF2-40B4-BE49-F238E27FC236}">
                <a16:creationId xmlns:a16="http://schemas.microsoft.com/office/drawing/2014/main" id="{F43A9F89-BBAF-E6DB-8A09-27E250B10640}"/>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4D852B79-9171-2B63-D029-5D3C2C97D191}"/>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AD31C8DF-51C2-ED4E-B057-F33DE7BFF05C}"/>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BEC5FFDD-1DD2-C07C-02E4-F23DDFA7A451}"/>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AB19F936-3716-E74F-8F7C-415191BF80A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7CF66093-D755-3793-E18E-D4D6326A009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buClrTx/>
              <a:defRPr/>
            </a:pPr>
            <a:r>
              <a:rPr lang="ar-MA" sz="2000" b="1" kern="1200"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88265B38-1BE2-8A17-F4D9-E25D61F3B0C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69F2DF93-0EB3-BFF3-DA83-94461C54DFE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4" name="Image 3" descr="Une image contenant dessin, illustration, dessin humoristique, habits&#10;&#10;Le contenu généré par l’IA peut être incorrect.">
            <a:extLst>
              <a:ext uri="{FF2B5EF4-FFF2-40B4-BE49-F238E27FC236}">
                <a16:creationId xmlns:a16="http://schemas.microsoft.com/office/drawing/2014/main" id="{E1FA6FBB-9FE2-3008-B7E5-12CF8103029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03823" y="2170055"/>
            <a:ext cx="5203097" cy="3267061"/>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46342993"/>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219428F9-9BB8-6A3A-B71A-A8521D58FCB7}"/>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DD5D9A4E-C594-7311-0ECC-E3C2FC0B326B}"/>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ماذا تفعل العمة؟ أجيبوا بجملة تامة.</a:t>
            </a:r>
          </a:p>
        </p:txBody>
      </p:sp>
      <p:pic>
        <p:nvPicPr>
          <p:cNvPr id="18" name="Espace réservé pour une image  3">
            <a:extLst>
              <a:ext uri="{FF2B5EF4-FFF2-40B4-BE49-F238E27FC236}">
                <a16:creationId xmlns:a16="http://schemas.microsoft.com/office/drawing/2014/main" id="{23DDF0CC-5E83-28F6-4535-13B41A39FEBD}"/>
              </a:ext>
            </a:extLst>
          </p:cNvPr>
          <p:cNvPicPr>
            <a:picLocks noGrp="1" noChangeAspect="1"/>
          </p:cNvPicPr>
          <p:nvPr>
            <p:ph type="pic" sz="quarter" idx="13"/>
          </p:nvPr>
        </p:nvPicPr>
        <p:blipFill>
          <a:blip r:embed="rId3"/>
          <a:srcRect/>
          <a:stretch/>
        </p:blipFill>
        <p:spPr>
          <a:prstGeom prst="rect">
            <a:avLst/>
          </a:prstGeom>
        </p:spPr>
      </p:pic>
      <p:pic>
        <p:nvPicPr>
          <p:cNvPr id="2" name="Image 1">
            <a:extLst>
              <a:ext uri="{FF2B5EF4-FFF2-40B4-BE49-F238E27FC236}">
                <a16:creationId xmlns:a16="http://schemas.microsoft.com/office/drawing/2014/main" id="{E9255A1F-CA67-E4C5-396C-9AF547F4A43B}"/>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C972F863-8428-E817-A043-9C98649BA58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1D52330F-B8E4-76D7-430B-4388F670EDFC}"/>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7B90C853-EF23-3948-4257-FF4B1E597A9F}"/>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EC94A262-6F5D-2A50-836D-C2BA2F6A59E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DBA25980-0A40-545D-3177-899D89F94DC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buClrTx/>
              <a:defRPr/>
            </a:pPr>
            <a:r>
              <a:rPr lang="ar-MA" sz="2000" b="1" kern="1200"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35FB41A5-53FD-D180-A237-5F7EA529342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D0E094AF-CF9D-D58D-D9AE-736940DBB94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4" name="Image 3" descr="Une image contenant dessin, illustration, dessin humoristique, habits&#10;&#10;Le contenu généré par l’IA peut être incorrect.">
            <a:extLst>
              <a:ext uri="{FF2B5EF4-FFF2-40B4-BE49-F238E27FC236}">
                <a16:creationId xmlns:a16="http://schemas.microsoft.com/office/drawing/2014/main" id="{CCBE08F5-C3E4-D8AC-D1B3-B6C1D18E69D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03823" y="2170055"/>
            <a:ext cx="5203097" cy="3267061"/>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53398978"/>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DC285850-704A-4928-565D-6DF4CEF2B7C8}"/>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4A448B05-9BAF-8141-1E1C-3553138A6279}"/>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أحسنتم، تُرحِّبُ العمةُ بالضيوفِ. رددوا. ردد أنت. </a:t>
            </a:r>
          </a:p>
        </p:txBody>
      </p:sp>
      <p:pic>
        <p:nvPicPr>
          <p:cNvPr id="18" name="Espace réservé pour une image  3">
            <a:extLst>
              <a:ext uri="{FF2B5EF4-FFF2-40B4-BE49-F238E27FC236}">
                <a16:creationId xmlns:a16="http://schemas.microsoft.com/office/drawing/2014/main" id="{36DBFA06-9F25-047C-28FD-EB90EC9ECFF2}"/>
              </a:ext>
            </a:extLst>
          </p:cNvPr>
          <p:cNvPicPr>
            <a:picLocks noGrp="1" noChangeAspect="1"/>
          </p:cNvPicPr>
          <p:nvPr>
            <p:ph type="pic" sz="quarter" idx="13"/>
          </p:nvPr>
        </p:nvPicPr>
        <p:blipFill>
          <a:blip r:embed="rId3"/>
          <a:srcRect/>
          <a:stretch/>
        </p:blipFill>
        <p:spPr>
          <a:prstGeom prst="rect">
            <a:avLst/>
          </a:prstGeom>
        </p:spPr>
      </p:pic>
      <p:pic>
        <p:nvPicPr>
          <p:cNvPr id="2" name="Image 1">
            <a:extLst>
              <a:ext uri="{FF2B5EF4-FFF2-40B4-BE49-F238E27FC236}">
                <a16:creationId xmlns:a16="http://schemas.microsoft.com/office/drawing/2014/main" id="{EADE1E57-CFEA-E3AF-588B-4941C3C8CFD0}"/>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DE00DFF6-A6F4-DE52-EEEF-029B1F361F9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A61609EF-F533-670E-40E5-BC8F27958500}"/>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E7FD0C5B-31F2-18E2-901B-36A3D696C2A2}"/>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FBFE6656-8043-24A7-3C2E-F9C93639B0B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6C961A66-CEF5-8FD2-21F8-A53C4EBB03B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buClrTx/>
              <a:defRPr/>
            </a:pPr>
            <a:r>
              <a:rPr lang="ar-MA" sz="2000" b="1" kern="1200"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3D7D01EC-A927-4D10-3781-FF85B7ABFF4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36F4B7E2-F0A8-07D4-80A3-EC9CEECFF4F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4" name="Image 3" descr="Une image contenant dessin, illustration, dessin humoristique, habits&#10;&#10;Le contenu généré par l’IA peut être incorrect.">
            <a:extLst>
              <a:ext uri="{FF2B5EF4-FFF2-40B4-BE49-F238E27FC236}">
                <a16:creationId xmlns:a16="http://schemas.microsoft.com/office/drawing/2014/main" id="{4AC8A9F1-102D-24BA-6677-C3A484D14F4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03823" y="2170055"/>
            <a:ext cx="5203097" cy="3267061"/>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6032400"/>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019"/>
        <p:cNvGrpSpPr/>
        <p:nvPr/>
      </p:nvGrpSpPr>
      <p:grpSpPr>
        <a:xfrm>
          <a:off x="0" y="0"/>
          <a:ext cx="0" cy="0"/>
          <a:chOff x="0" y="0"/>
          <a:chExt cx="0" cy="0"/>
        </a:xfrm>
      </p:grpSpPr>
      <p:sp>
        <p:nvSpPr>
          <p:cNvPr id="2022" name="Google Shape;2022;p7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nSpc>
                <a:spcPct val="100000"/>
              </a:lnSpc>
              <a:buClr>
                <a:srgbClr val="A5A5A5"/>
              </a:buClr>
              <a:buSzPct val="100000"/>
            </a:pPr>
            <a:r>
              <a:rPr lang="ar-MA" sz="2400" b="1" dirty="0">
                <a:solidFill>
                  <a:schemeClr val="bg1">
                    <a:lumMod val="50000"/>
                  </a:schemeClr>
                </a:solidFill>
                <a:latin typeface="Microsoft Uighur" panose="020B0604020202020204" charset="-78"/>
                <a:ea typeface="Arial"/>
                <a:cs typeface="Microsoft Uighur" panose="020B0604020202020204" charset="-78"/>
                <a:sym typeface="Arial"/>
              </a:rPr>
              <a:t>وقت النجمة الآن. الفائز بنجمة المشاركة بهدوء هو (هي)  ........... صفقوا له (لها).</a:t>
            </a:r>
            <a:endParaRPr sz="2400" dirty="0">
              <a:solidFill>
                <a:schemeClr val="bg1">
                  <a:lumMod val="50000"/>
                </a:schemeClr>
              </a:solidFill>
              <a:latin typeface="Microsoft Uighur" panose="020B0604020202020204" charset="-78"/>
              <a:cs typeface="Microsoft Uighur" panose="020B0604020202020204" charset="-78"/>
            </a:endParaRPr>
          </a:p>
        </p:txBody>
      </p:sp>
      <p:pic>
        <p:nvPicPr>
          <p:cNvPr id="16" name="Joyful_Prize_Celebration_Animation">
            <a:hlinkClick r:id="" action="ppaction://media"/>
            <a:extLst>
              <a:ext uri="{FF2B5EF4-FFF2-40B4-BE49-F238E27FC236}">
                <a16:creationId xmlns:a16="http://schemas.microsoft.com/office/drawing/2014/main" id="{C7CD5873-7C7C-93C6-9959-9294D106DAA2}"/>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19" name="Espace réservé pour une image  3">
            <a:extLst>
              <a:ext uri="{FF2B5EF4-FFF2-40B4-BE49-F238E27FC236}">
                <a16:creationId xmlns:a16="http://schemas.microsoft.com/office/drawing/2014/main" id="{E4B1C115-B518-23DF-D91F-652C30A382D6}"/>
              </a:ext>
            </a:extLst>
          </p:cNvPr>
          <p:cNvPicPr>
            <a:picLocks noGrp="1" noChangeAspect="1"/>
          </p:cNvPicPr>
          <p:nvPr>
            <p:ph type="pic" sz="quarter" idx="12"/>
          </p:nvPr>
        </p:nvPicPr>
        <p:blipFill>
          <a:blip r:embed="rId7"/>
          <a:srcRect/>
          <a:stretch>
            <a:fillRect/>
          </a:stretch>
        </p:blipFill>
        <p:spPr>
          <a:xfrm>
            <a:off x="7924249" y="684000"/>
            <a:ext cx="838751" cy="838751"/>
          </a:xfrm>
          <a:prstGeom prst="rect">
            <a:avLst/>
          </a:prstGeom>
        </p:spPr>
      </p:pic>
      <p:pic>
        <p:nvPicPr>
          <p:cNvPr id="14" name="Image 13">
            <a:extLst>
              <a:ext uri="{FF2B5EF4-FFF2-40B4-BE49-F238E27FC236}">
                <a16:creationId xmlns:a16="http://schemas.microsoft.com/office/drawing/2014/main" id="{C778D942-415D-B4BC-F559-26A321055441}"/>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6061ECD4-84FF-690E-80DD-3BA5C92F0AA0}"/>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253D4367-175E-ACB7-7D76-18E1B03D6467}"/>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4" name="Image 23">
            <a:extLst>
              <a:ext uri="{FF2B5EF4-FFF2-40B4-BE49-F238E27FC236}">
                <a16:creationId xmlns:a16="http://schemas.microsoft.com/office/drawing/2014/main" id="{0FDEC819-6406-02AE-A9ED-A449927893A9}"/>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5" name="Rectangle 24">
            <a:extLst>
              <a:ext uri="{FF2B5EF4-FFF2-40B4-BE49-F238E27FC236}">
                <a16:creationId xmlns:a16="http://schemas.microsoft.com/office/drawing/2014/main" id="{AAB327EB-07E6-EE66-CC0C-A092435B933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6" name="Rectangle 25">
            <a:extLst>
              <a:ext uri="{FF2B5EF4-FFF2-40B4-BE49-F238E27FC236}">
                <a16:creationId xmlns:a16="http://schemas.microsoft.com/office/drawing/2014/main" id="{753976CB-2747-DCE6-5D6D-85DA1982412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7" name="Rectangle 26">
            <a:extLst>
              <a:ext uri="{FF2B5EF4-FFF2-40B4-BE49-F238E27FC236}">
                <a16:creationId xmlns:a16="http://schemas.microsoft.com/office/drawing/2014/main" id="{BE03518F-B688-B679-6DAF-B07ECD64C31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674571D9-E17A-8144-E50B-1136AFF86C8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6"/>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6"/>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16"/>
                                        </p:tgtEl>
                                      </p:cBhvr>
                                    </p:cmd>
                                  </p:childTnLst>
                                </p:cTn>
                              </p:par>
                            </p:childTnLst>
                          </p:cTn>
                        </p:par>
                      </p:childTnLst>
                    </p:cTn>
                  </p:par>
                </p:childTnLst>
              </p:cTn>
              <p:nextCondLst>
                <p:cond evt="onClick" delay="0">
                  <p:tgtEl>
                    <p:spTgt spid="16"/>
                  </p:tgtEl>
                </p:cond>
              </p:nextCondLst>
            </p:seq>
            <p:video>
              <p:cMediaNode vol="80000">
                <p:cTn id="15" fill="hold" display="0">
                  <p:stCondLst>
                    <p:cond delay="indefinite"/>
                  </p:stCondLst>
                </p:cTn>
                <p:tgtEl>
                  <p:spTgt spid="16"/>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sp>
        <p:nvSpPr>
          <p:cNvPr id="2031" name="Google Shape;2031;p7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lang="ar-MA" sz="2400" b="1" dirty="0">
                <a:solidFill>
                  <a:schemeClr val="bg1">
                    <a:lumMod val="50000"/>
                  </a:schemeClr>
                </a:solidFill>
                <a:latin typeface="Microsoft Uighur" panose="02000000000000000000" pitchFamily="2" charset="-78"/>
                <a:cs typeface="Microsoft Uighur" panose="02000000000000000000" pitchFamily="2" charset="-78"/>
              </a:rPr>
              <a:t>استراحة قصيرة قبل أن نواصل. قفوا، سنقوم بحركات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Wingdings" panose="05000000000000000000" pitchFamily="2" charset="2"/>
              </a:rPr>
              <a:t></a:t>
            </a:r>
            <a:r>
              <a:rPr lang="ar-MA" sz="2400" b="1" dirty="0">
                <a:solidFill>
                  <a:schemeClr val="bg1">
                    <a:lumMod val="50000"/>
                  </a:schemeClr>
                </a:solidFill>
                <a:latin typeface="Microsoft Uighur" panose="02000000000000000000" pitchFamily="2" charset="-78"/>
                <a:cs typeface="Microsoft Uighur" panose="02000000000000000000" pitchFamily="2" charset="-78"/>
              </a:rPr>
              <a:t> </a:t>
            </a:r>
            <a:endParaRPr sz="2400" dirty="0">
              <a:solidFill>
                <a:schemeClr val="bg1">
                  <a:lumMod val="50000"/>
                </a:schemeClr>
              </a:solidFill>
              <a:latin typeface="Microsoft Uighur" panose="020B0604020202020204" charset="-78"/>
              <a:cs typeface="Microsoft Uighur" panose="020B0604020202020204" charset="-78"/>
            </a:endParaRPr>
          </a:p>
        </p:txBody>
      </p:sp>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21" name="Espace réservé pour une image  6">
            <a:extLst>
              <a:ext uri="{FF2B5EF4-FFF2-40B4-BE49-F238E27FC236}">
                <a16:creationId xmlns:a16="http://schemas.microsoft.com/office/drawing/2014/main" id="{E7A97F23-876A-B108-624A-50B5F8D5E67C}"/>
              </a:ext>
            </a:extLst>
          </p:cNvPr>
          <p:cNvPicPr>
            <a:picLocks noGrp="1" noChangeAspect="1"/>
          </p:cNvPicPr>
          <p:nvPr>
            <p:ph type="pic" idx="4294967295"/>
          </p:nvPr>
        </p:nvPicPr>
        <p:blipFill>
          <a:blip r:embed="rId6"/>
          <a:srcRect/>
          <a:stretch>
            <a:fillRect/>
          </a:stretch>
        </p:blipFill>
        <p:spPr>
          <a:xfrm>
            <a:off x="7927333" y="719138"/>
            <a:ext cx="792162" cy="792162"/>
          </a:xfrm>
          <a:prstGeom prst="rect">
            <a:avLst/>
          </a:prstGeom>
        </p:spPr>
      </p:pic>
      <p:pic>
        <p:nvPicPr>
          <p:cNvPr id="5" name="WhatsApp Video 2025-11-01 at 20.16.21">
            <a:hlinkClick r:id="" action="ppaction://media"/>
            <a:extLst>
              <a:ext uri="{FF2B5EF4-FFF2-40B4-BE49-F238E27FC236}">
                <a16:creationId xmlns:a16="http://schemas.microsoft.com/office/drawing/2014/main" id="{F113CC7C-AB94-3161-2739-307F62E0078B}"/>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052513" y="2160588"/>
            <a:ext cx="7038975" cy="3959225"/>
          </a:xfrm>
          <a:prstGeom prst="rect">
            <a:avLst/>
          </a:prstGeom>
        </p:spPr>
      </p:pic>
      <p:pic>
        <p:nvPicPr>
          <p:cNvPr id="15" name="Image 14">
            <a:extLst>
              <a:ext uri="{FF2B5EF4-FFF2-40B4-BE49-F238E27FC236}">
                <a16:creationId xmlns:a16="http://schemas.microsoft.com/office/drawing/2014/main" id="{AA259CA1-3F47-0718-86AE-1C39DF632062}"/>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0" name="Image 19">
            <a:extLst>
              <a:ext uri="{FF2B5EF4-FFF2-40B4-BE49-F238E27FC236}">
                <a16:creationId xmlns:a16="http://schemas.microsoft.com/office/drawing/2014/main" id="{FC3E656F-44F0-9259-D732-876917642358}"/>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B18FD092-64B8-40A2-2FCB-CF0DECC2802B}"/>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4" name="Image 23">
            <a:extLst>
              <a:ext uri="{FF2B5EF4-FFF2-40B4-BE49-F238E27FC236}">
                <a16:creationId xmlns:a16="http://schemas.microsoft.com/office/drawing/2014/main" id="{56C6ED49-F824-174C-D379-6E225C114FAF}"/>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5" name="Rectangle 24">
            <a:extLst>
              <a:ext uri="{FF2B5EF4-FFF2-40B4-BE49-F238E27FC236}">
                <a16:creationId xmlns:a16="http://schemas.microsoft.com/office/drawing/2014/main" id="{EAD636F4-831B-813E-998F-4AE593FD25F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6" name="Rectangle 25">
            <a:extLst>
              <a:ext uri="{FF2B5EF4-FFF2-40B4-BE49-F238E27FC236}">
                <a16:creationId xmlns:a16="http://schemas.microsoft.com/office/drawing/2014/main" id="{7F6FE327-3AD5-1138-6DB6-64A764A334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7" name="Rectangle 26">
            <a:extLst>
              <a:ext uri="{FF2B5EF4-FFF2-40B4-BE49-F238E27FC236}">
                <a16:creationId xmlns:a16="http://schemas.microsoft.com/office/drawing/2014/main" id="{7DA474C2-1AF2-E799-1239-C65468316AD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EF747977-8B30-0AF4-C865-08C898D3EFE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1979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قراءة/ كتابة</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160207" y="3157412"/>
            <a:ext cx="6217432"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مراجعة الحروف وقراءة مقاطع وكلمات تتضمن: ض - ن – ع - ت</a:t>
            </a:r>
          </a:p>
          <a:p>
            <a:pPr lvl="0" algn="r" rtl="1">
              <a:buClr>
                <a:srgbClr val="424D7B"/>
              </a:buClr>
              <a:buSzPct val="50000"/>
            </a:pPr>
            <a:endParaRPr lang="ar-MA" sz="2800" b="1" dirty="0">
              <a:cs typeface="Microsoft Uighur" panose="02000000000000000000" pitchFamily="2" charset="-78"/>
            </a:endParaRPr>
          </a:p>
          <a:p>
            <a:pPr lvl="0" algn="r" rtl="1">
              <a:buClr>
                <a:srgbClr val="424D7B"/>
              </a:buClr>
              <a:buSzPct val="50000"/>
            </a:pPr>
            <a:r>
              <a:rPr lang="ar-MA" sz="2800" b="1" dirty="0">
                <a:cs typeface="Microsoft Uighur" panose="02000000000000000000" pitchFamily="2" charset="-78"/>
              </a:rPr>
              <a:t>كتابة مقاطع وكلمات.</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632012" y="1777877"/>
            <a:ext cx="1539204" cy="646331"/>
          </a:xfrm>
          <a:prstGeom prst="rect">
            <a:avLst/>
          </a:prstGeom>
          <a:noFill/>
        </p:spPr>
        <p:txBody>
          <a:bodyPr wrap="none" rtlCol="0">
            <a:spAutoFit/>
          </a:bodyPr>
          <a:lstStyle/>
          <a:p>
            <a:pPr lvl="0" algn="r" defTabSz="457200" rtl="1">
              <a:buClrTx/>
              <a:defRPr/>
            </a:pPr>
            <a:r>
              <a:rPr lang="ar-MA" sz="3600" b="1" kern="1200" dirty="0">
                <a:solidFill>
                  <a:srgbClr val="424D7B"/>
                </a:solidFill>
                <a:latin typeface="Microsoft Uighur" panose="02000000000000000000" pitchFamily="2" charset="-78"/>
                <a:ea typeface="+mn-ea"/>
                <a:cs typeface="Microsoft Uighur" panose="02000000000000000000" pitchFamily="2" charset="-78"/>
              </a:rPr>
              <a:t>قراءة/ كتابة</a:t>
            </a:r>
          </a:p>
        </p:txBody>
      </p:sp>
      <p:sp>
        <p:nvSpPr>
          <p:cNvPr id="2" name="Oval 1"/>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icrosoft Uighur" panose="02000000000000000000" pitchFamily="2" charset="-78"/>
                <a:cs typeface="Microsoft Uighur" panose="02000000000000000000" pitchFamily="2" charset="-78"/>
              </a:rPr>
              <a:t>3</a:t>
            </a:r>
            <a:endParaRPr lang="fr-FR" sz="1800" b="1" dirty="0">
              <a:latin typeface="Microsoft Uighur" panose="02000000000000000000" pitchFamily="2" charset="-78"/>
            </a:endParaRPr>
          </a:p>
        </p:txBody>
      </p:sp>
      <p:pic>
        <p:nvPicPr>
          <p:cNvPr id="10" name="Image 20">
            <a:extLst>
              <a:ext uri="{FF2B5EF4-FFF2-40B4-BE49-F238E27FC236}">
                <a16:creationId xmlns:a16="http://schemas.microsoft.com/office/drawing/2014/main" id="{F822D907-F833-3B39-12B4-301526079B5C}"/>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0B2A4A08-1D33-446E-1662-E1D69CDF808A}"/>
              </a:ext>
            </a:extLst>
          </p:cNvPr>
          <p:cNvSpPr/>
          <p:nvPr/>
        </p:nvSpPr>
        <p:spPr>
          <a:xfrm>
            <a:off x="1060110" y="1807373"/>
            <a:ext cx="562213" cy="520367"/>
          </a:xfrm>
          <a:prstGeom prst="flowChartConnector">
            <a:avLst/>
          </a:prstGeom>
          <a:solidFill>
            <a:schemeClr val="accent5">
              <a:lumMod val="75000"/>
            </a:schemeClr>
          </a:solid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b="1" dirty="0">
                <a:solidFill>
                  <a:schemeClr val="tx1"/>
                </a:solidFill>
              </a:rPr>
              <a:t>70</a:t>
            </a:r>
            <a:endParaRPr lang="fr-MA" sz="1000" b="1" dirty="0">
              <a:solidFill>
                <a:schemeClr val="tx1"/>
              </a:solidFill>
            </a:endParaRPr>
          </a:p>
        </p:txBody>
      </p:sp>
    </p:spTree>
    <p:extLst>
      <p:ext uri="{BB962C8B-B14F-4D97-AF65-F5344CB8AC3E}">
        <p14:creationId xmlns:p14="http://schemas.microsoft.com/office/powerpoint/2010/main" val="31734608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9A1DB-6416-0763-1D32-F4D83350744B}"/>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F74B206D-BF3E-3F7F-66C8-B11AE7B2FB8F}"/>
              </a:ext>
            </a:extLst>
          </p:cNvPr>
          <p:cNvSpPr>
            <a:spLocks noGrp="1"/>
          </p:cNvSpPr>
          <p:nvPr>
            <p:ph type="title"/>
          </p:nvPr>
        </p:nvSpPr>
        <p:spPr>
          <a:xfrm>
            <a:off x="98612" y="1616684"/>
            <a:ext cx="8677835" cy="4159045"/>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1. </a:t>
            </a:r>
            <a:r>
              <a:rPr lang="ar-MA" sz="2000" kern="100"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تبدا حصة المراجعة الخاصة بالقراءة برائز كتابة الحروف</a:t>
            </a:r>
            <a:r>
              <a:rPr lang="ar-MA" sz="20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يكتب المتعلمون الحروف المملاة على. المتعلمون الذين لم يتمكنوا من كتابة جميع الحروف بشكل صحيح يصنفون في الفئة د. يحرص الأستاذ على تخصيص هذه الفئة بالعناية المركزة حتى يتمكنوا من تسمية الحروف المحددة في كل حصة مراجعة. </a:t>
            </a:r>
            <a:br>
              <a:rPr lang="ar-MA" sz="20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0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2. يوجه الأستاذ متعلمي الفئة د والفئة ج (تسمي الحروف ولكن تتعثر في قراءة المقاطع وفي دمجها لقراءة كلمات) إلى قراءة الشرائح التي تتضمن قراءة المقاطع والتدرب على الدمج مع المواكبة القريبة للأستاذ.</a:t>
            </a:r>
            <a:br>
              <a:rPr lang="ar-MA" sz="20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0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3. يعمل الأستاذ طيلة فترة المراجعة على أن يتمكن على الأقل 80</a:t>
            </a:r>
            <a:r>
              <a:rPr lang="fr-FR" sz="20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a:t>
            </a:r>
            <a:r>
              <a:rPr lang="ar-MA" sz="20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من متعلميه من قراءة الكلمات. التلميذ الذي يقرأ الكلمة مقطعا </a:t>
            </a:r>
            <a:r>
              <a:rPr lang="ar-MA" sz="2000" b="0" kern="100" dirty="0" err="1">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مقطعا</a:t>
            </a:r>
            <a:r>
              <a:rPr lang="ar-MA" sz="20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ثم يعيد قراءة الكلمة مرة واحدة تعتبر قراءته صحيحة. </a:t>
            </a:r>
            <a:br>
              <a:rPr lang="ar-MA" sz="20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0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3. يبدأ الأستاذ نشاط الكتابة بإملاء مقاطع. إذا كانت إجابات 80 </a:t>
            </a:r>
            <a:r>
              <a:rPr lang="fr-FR" sz="20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a:t>
            </a:r>
            <a:r>
              <a:rPr lang="ar-MA" sz="20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من المتعلمين صحيحة فيمر الأستاذ مباشرة لإملاء كلمات دون تحضير مسبق. أما إن كانت النسبة أقل من ذلك، فيعتمد الأستاذ الإملاء المحضر، أي يرى المتعلمون الكلمة أولا ثم يتم إخفاؤها وإعادة كتابتها، وقد يقوم الأستاذ بإعادة نمذجة كتابة كلمات مملاة إذا رأى الحاجة لذلك. </a:t>
            </a:r>
            <a:br>
              <a:rPr lang="ar-MA" sz="20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0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4. تخصص 15 دقيقة قبل نهاية الحصة لتفريد التعلمات، حيث يشغل الأستاذ المتعلمين المتحكمين بالقراءة والكتابة على الكراسة، ويهتم بالفئات غير المتحكمة (في ركن الدعم أو على السبورة) لإعادة مواكبتها في قراءة وكتابة الحروف والمقاطع والكلمات). </a:t>
            </a:r>
          </a:p>
        </p:txBody>
      </p:sp>
    </p:spTree>
    <p:extLst>
      <p:ext uri="{BB962C8B-B14F-4D97-AF65-F5344CB8AC3E}">
        <p14:creationId xmlns:p14="http://schemas.microsoft.com/office/powerpoint/2010/main" val="2580008709"/>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109"/>
        <p:cNvGrpSpPr/>
        <p:nvPr/>
      </p:nvGrpSpPr>
      <p:grpSpPr>
        <a:xfrm>
          <a:off x="0" y="0"/>
          <a:ext cx="0" cy="0"/>
          <a:chOff x="0" y="0"/>
          <a:chExt cx="0" cy="0"/>
        </a:xfrm>
      </p:grpSpPr>
      <p:pic>
        <p:nvPicPr>
          <p:cNvPr id="17" name="Espace réservé pour une image  20" descr="Une image contenant capture d’écran, Rectangle, carré&#10;&#10;Le contenu généré par l’IA peut être incorrect.">
            <a:extLst>
              <a:ext uri="{FF2B5EF4-FFF2-40B4-BE49-F238E27FC236}">
                <a16:creationId xmlns:a16="http://schemas.microsoft.com/office/drawing/2014/main" id="{F1871925-74F1-9A31-F2CC-8B63685C3450}"/>
              </a:ext>
            </a:extLst>
          </p:cNvPr>
          <p:cNvPicPr>
            <a:picLocks noChangeAspect="1"/>
          </p:cNvPicPr>
          <p:nvPr/>
        </p:nvPicPr>
        <p:blipFill rotWithShape="1">
          <a:blip r:embed="rId3"/>
          <a:srcRect l="-25000" r="-25000"/>
          <a:stretch>
            <a:fillRect/>
          </a:stretch>
        </p:blipFill>
        <p:spPr>
          <a:xfrm>
            <a:off x="1872000" y="2160000"/>
            <a:ext cx="5400000" cy="3600000"/>
          </a:xfrm>
          <a:prstGeom prst="roundRect">
            <a:avLst/>
          </a:prstGeom>
        </p:spPr>
      </p:pic>
      <p:sp>
        <p:nvSpPr>
          <p:cNvPr id="2112" name="Google Shape;2112;p74"/>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خذوا الألواح، ستكتبون الحروف التي أملي عليكم. </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03C4D6C7-E147-B0A6-49E4-D4B3E2941A1F}"/>
              </a:ext>
            </a:extLst>
          </p:cNvPr>
          <p:cNvPicPr>
            <a:picLocks noGrp="1" noChangeAspect="1"/>
          </p:cNvPicPr>
          <p:nvPr>
            <p:ph type="pic" sz="quarter" idx="12"/>
          </p:nvPr>
        </p:nvPicPr>
        <p:blipFill>
          <a:blip r:embed="rId4"/>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CEB3488A-ABF0-2049-96CD-14F3B5FB085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D680F5F4-D38D-373B-8784-35B0B3D6066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6D2A58-92B0-E2F1-8B83-C81DC4085C9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524CE74-A65F-02D9-E8C0-13CEA0090619}"/>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90EDA24-D606-22E9-C737-CC661D9193C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9C97F407-B0FE-C158-0C83-7E5BA665865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614E9FF9-613F-1E75-DD5F-C58B2D2FE80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08B5CC49-1A12-F3BA-7EDB-3FB1168EAAA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43DE5102-A842-BEFD-A669-62AFE2A78338}"/>
            </a:ext>
          </a:extLst>
        </p:cNvPr>
        <p:cNvGrpSpPr/>
        <p:nvPr/>
      </p:nvGrpSpPr>
      <p:grpSpPr>
        <a:xfrm>
          <a:off x="0" y="0"/>
          <a:ext cx="0" cy="0"/>
          <a:chOff x="0" y="0"/>
          <a:chExt cx="0" cy="0"/>
        </a:xfrm>
      </p:grpSpPr>
      <p:pic>
        <p:nvPicPr>
          <p:cNvPr id="17" name="Espace réservé pour une image  20" descr="Une image contenant capture d’écran, Rectangle, carré&#10;&#10;Le contenu généré par l’IA peut être incorrect.">
            <a:extLst>
              <a:ext uri="{FF2B5EF4-FFF2-40B4-BE49-F238E27FC236}">
                <a16:creationId xmlns:a16="http://schemas.microsoft.com/office/drawing/2014/main" id="{1118B516-396A-6D1C-62C3-ADD534F73BD7}"/>
              </a:ext>
            </a:extLst>
          </p:cNvPr>
          <p:cNvPicPr>
            <a:picLocks noChangeAspect="1"/>
          </p:cNvPicPr>
          <p:nvPr/>
        </p:nvPicPr>
        <p:blipFill rotWithShape="1">
          <a:blip r:embed="rId3"/>
          <a:srcRect l="-25000" r="-25000"/>
          <a:stretch>
            <a:fillRect/>
          </a:stretch>
        </p:blipFill>
        <p:spPr>
          <a:xfrm>
            <a:off x="1872000" y="2160000"/>
            <a:ext cx="5400000" cy="3600000"/>
          </a:xfrm>
          <a:prstGeom prst="roundRect">
            <a:avLst/>
          </a:prstGeom>
        </p:spPr>
      </p:pic>
      <p:sp>
        <p:nvSpPr>
          <p:cNvPr id="2112" name="Google Shape;2112;p74">
            <a:extLst>
              <a:ext uri="{FF2B5EF4-FFF2-40B4-BE49-F238E27FC236}">
                <a16:creationId xmlns:a16="http://schemas.microsoft.com/office/drawing/2014/main" id="{3AAD95F7-FEF8-A084-A306-E80BC338B778}"/>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اكتبوا حرف ....</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778CDA50-4006-5E49-014E-9D5F67311F0D}"/>
              </a:ext>
            </a:extLst>
          </p:cNvPr>
          <p:cNvPicPr>
            <a:picLocks noGrp="1" noChangeAspect="1"/>
          </p:cNvPicPr>
          <p:nvPr>
            <p:ph type="pic" sz="quarter" idx="12"/>
          </p:nvPr>
        </p:nvPicPr>
        <p:blipFill>
          <a:blip r:embed="rId4"/>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CDF25A20-A129-CAA5-B39A-F8C44DD2BF2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67F8DA3-68FE-6FA2-B7CF-E1A67283AA5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37CDDA3-C765-6348-29BB-A6AF692C7A0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7AA57A81-DE10-73F9-7C75-956B5C21AB28}"/>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52260F5F-44E8-5E40-4DCD-66A7708388A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1DC87E5F-6F15-1570-C024-CF24C2EFEFE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15F25696-92CD-862D-3EA7-7E645219EDA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A3E519D4-ED4F-36CE-C5B8-680C67DF88E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3273649591"/>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8896E594-ADEB-F73F-F6D6-FF9E0AA58AFC}"/>
            </a:ext>
          </a:extLst>
        </p:cNvPr>
        <p:cNvGrpSpPr/>
        <p:nvPr/>
      </p:nvGrpSpPr>
      <p:grpSpPr>
        <a:xfrm>
          <a:off x="0" y="0"/>
          <a:ext cx="0" cy="0"/>
          <a:chOff x="0" y="0"/>
          <a:chExt cx="0" cy="0"/>
        </a:xfrm>
      </p:grpSpPr>
      <p:pic>
        <p:nvPicPr>
          <p:cNvPr id="17" name="Espace réservé pour une image  20" descr="Une image contenant capture d’écran, Rectangle, carré&#10;&#10;Le contenu généré par l’IA peut être incorrect.">
            <a:extLst>
              <a:ext uri="{FF2B5EF4-FFF2-40B4-BE49-F238E27FC236}">
                <a16:creationId xmlns:a16="http://schemas.microsoft.com/office/drawing/2014/main" id="{569C7A2F-F784-E186-E452-E49160550696}"/>
              </a:ext>
            </a:extLst>
          </p:cNvPr>
          <p:cNvPicPr>
            <a:picLocks noChangeAspect="1"/>
          </p:cNvPicPr>
          <p:nvPr/>
        </p:nvPicPr>
        <p:blipFill rotWithShape="1">
          <a:blip r:embed="rId3"/>
          <a:srcRect l="-25000" r="-25000"/>
          <a:stretch>
            <a:fillRect/>
          </a:stretch>
        </p:blipFill>
        <p:spPr>
          <a:xfrm>
            <a:off x="1872000" y="2160000"/>
            <a:ext cx="5400000" cy="3600000"/>
          </a:xfrm>
          <a:prstGeom prst="roundRect">
            <a:avLst/>
          </a:prstGeom>
        </p:spPr>
      </p:pic>
      <p:sp>
        <p:nvSpPr>
          <p:cNvPr id="2112" name="Google Shape;2112;p74">
            <a:extLst>
              <a:ext uri="{FF2B5EF4-FFF2-40B4-BE49-F238E27FC236}">
                <a16:creationId xmlns:a16="http://schemas.microsoft.com/office/drawing/2014/main" id="{26704B65-2CBF-87C9-8E4D-C581DF73E72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هذا هو حرف النون. رددوا حرف النون .</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5" name="Google Shape;1697;p99">
            <a:extLst>
              <a:ext uri="{FF2B5EF4-FFF2-40B4-BE49-F238E27FC236}">
                <a16:creationId xmlns:a16="http://schemas.microsoft.com/office/drawing/2014/main" id="{25036E0D-F5F4-AB1F-7796-E95644161C58}"/>
              </a:ext>
            </a:extLst>
          </p:cNvPr>
          <p:cNvSpPr txBox="1"/>
          <p:nvPr/>
        </p:nvSpPr>
        <p:spPr>
          <a:xfrm>
            <a:off x="4157275" y="1983736"/>
            <a:ext cx="557213" cy="3154669"/>
          </a:xfrm>
          <a:prstGeom prst="rect">
            <a:avLst/>
          </a:prstGeom>
          <a:noFill/>
          <a:ln>
            <a:noFill/>
          </a:ln>
        </p:spPr>
        <p:txBody>
          <a:bodyPr spcFirstLastPara="1" wrap="square" lIns="91425" tIns="45700" rIns="91425" bIns="45700" anchor="t" anchorCtr="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19900" b="1" i="0" u="none" strike="noStrike" kern="1200" cap="none" spc="0" normalizeH="0" baseline="0" noProof="0" dirty="0">
                <a:ln>
                  <a:noFill/>
                </a:ln>
                <a:solidFill>
                  <a:prstClr val="white"/>
                </a:solidFill>
                <a:effectLst/>
                <a:uLnTx/>
                <a:uFillTx/>
                <a:latin typeface="Microsoft Uighur" panose="020B0604020202020204" charset="-78"/>
                <a:ea typeface="Microsoft Himalaya" panose="01010100010101010101" pitchFamily="2" charset="0"/>
                <a:cs typeface="Microsoft Uighur" panose="020B0604020202020204" charset="-78"/>
                <a:sym typeface="Calibri"/>
              </a:rPr>
              <a:t>ن</a:t>
            </a:r>
            <a:endParaRPr kumimoji="0" sz="7200" b="1" i="0" u="none" strike="noStrike" kern="1200" cap="none" spc="0" normalizeH="0" baseline="0" noProof="0" dirty="0">
              <a:ln>
                <a:noFill/>
              </a:ln>
              <a:solidFill>
                <a:prstClr val="white"/>
              </a:solidFill>
              <a:effectLst/>
              <a:uLnTx/>
              <a:uFillTx/>
              <a:latin typeface="Microsoft Uighur" panose="020B0604020202020204" charset="-78"/>
              <a:ea typeface="Microsoft Himalaya" panose="01010100010101010101" pitchFamily="2" charset="0"/>
              <a:cs typeface="Microsoft Uighur" panose="020B0604020202020204" charset="-78"/>
              <a:sym typeface="Calibri"/>
            </a:endParaRPr>
          </a:p>
        </p:txBody>
      </p:sp>
      <p:pic>
        <p:nvPicPr>
          <p:cNvPr id="19" name="Espace réservé pour une image  3">
            <a:extLst>
              <a:ext uri="{FF2B5EF4-FFF2-40B4-BE49-F238E27FC236}">
                <a16:creationId xmlns:a16="http://schemas.microsoft.com/office/drawing/2014/main" id="{8D63184B-20D6-6245-ECCC-5E2E312D4FC8}"/>
              </a:ext>
            </a:extLst>
          </p:cNvPr>
          <p:cNvPicPr>
            <a:picLocks noGrp="1" noChangeAspect="1"/>
          </p:cNvPicPr>
          <p:nvPr>
            <p:ph type="pic" sz="quarter" idx="12"/>
          </p:nvPr>
        </p:nvPicPr>
        <p:blipFill>
          <a:blip r:embed="rId4"/>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C01BF098-CA9A-8419-B0D2-D32E4E84DFD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E64555F6-1A44-8EEE-27E7-CF55E73C1C1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24A9556-7E10-FACE-25ED-578E6BEC54D1}"/>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515B0A73-B422-DB20-EA72-4485A72DA545}"/>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6C1067D4-32DA-5DDB-9870-9680AC6E022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AC5079A5-44AC-6583-C028-CEFD3103589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5B050714-90A4-D48B-FA77-86511EAB55E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FAC2860B-AC3D-CB0E-3F3A-890C34D0F13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2666852904"/>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42A0E5B5-F8C9-A0DE-208A-00DFD0F7258F}"/>
            </a:ext>
          </a:extLst>
        </p:cNvPr>
        <p:cNvGrpSpPr/>
        <p:nvPr/>
      </p:nvGrpSpPr>
      <p:grpSpPr>
        <a:xfrm>
          <a:off x="0" y="0"/>
          <a:ext cx="0" cy="0"/>
          <a:chOff x="0" y="0"/>
          <a:chExt cx="0" cy="0"/>
        </a:xfrm>
      </p:grpSpPr>
      <p:pic>
        <p:nvPicPr>
          <p:cNvPr id="17" name="Espace réservé pour une image  20" descr="Une image contenant capture d’écran, Rectangle, carré&#10;&#10;Le contenu généré par l’IA peut être incorrect.">
            <a:extLst>
              <a:ext uri="{FF2B5EF4-FFF2-40B4-BE49-F238E27FC236}">
                <a16:creationId xmlns:a16="http://schemas.microsoft.com/office/drawing/2014/main" id="{C8271C7D-0FF9-93D5-E5E1-AD4995DFFDA1}"/>
              </a:ext>
            </a:extLst>
          </p:cNvPr>
          <p:cNvPicPr>
            <a:picLocks noChangeAspect="1"/>
          </p:cNvPicPr>
          <p:nvPr/>
        </p:nvPicPr>
        <p:blipFill rotWithShape="1">
          <a:blip r:embed="rId3"/>
          <a:srcRect l="-25000" r="-25000"/>
          <a:stretch>
            <a:fillRect/>
          </a:stretch>
        </p:blipFill>
        <p:spPr>
          <a:xfrm>
            <a:off x="1872000" y="2160000"/>
            <a:ext cx="5400000" cy="3600000"/>
          </a:xfrm>
          <a:prstGeom prst="roundRect">
            <a:avLst/>
          </a:prstGeom>
        </p:spPr>
      </p:pic>
      <p:sp>
        <p:nvSpPr>
          <p:cNvPr id="2112" name="Google Shape;2112;p74">
            <a:extLst>
              <a:ext uri="{FF2B5EF4-FFF2-40B4-BE49-F238E27FC236}">
                <a16:creationId xmlns:a16="http://schemas.microsoft.com/office/drawing/2014/main" id="{5803B70A-0934-F64F-26AC-A22829D439B3}"/>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اكتبوا حرف ....</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D6A052A9-5A56-E398-6BA9-57BE5912863D}"/>
              </a:ext>
            </a:extLst>
          </p:cNvPr>
          <p:cNvPicPr>
            <a:picLocks noGrp="1" noChangeAspect="1"/>
          </p:cNvPicPr>
          <p:nvPr>
            <p:ph type="pic" sz="quarter" idx="12"/>
          </p:nvPr>
        </p:nvPicPr>
        <p:blipFill>
          <a:blip r:embed="rId4"/>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C7A85833-12A6-DA81-AB66-7A42F6C79F3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FAD71AAE-24D4-DF53-6FC0-8B08B0C7D36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1255266-0F72-709A-3935-5FCF0C1D21FF}"/>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569CD58C-99C4-5B9C-895C-95F7DEBFCC30}"/>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89226D8-72CA-A380-1030-D2F5F4FDB56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D2FD8005-3E66-F2DF-7591-B0246437A86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86E15A71-C8B1-B5B8-2FDC-E996849B988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0616ABA5-0F49-51DB-EB59-D2A2723F72F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2295530952"/>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FF47119F-5ED6-276F-398A-AE70FBBDF0B8}"/>
            </a:ext>
          </a:extLst>
        </p:cNvPr>
        <p:cNvGrpSpPr/>
        <p:nvPr/>
      </p:nvGrpSpPr>
      <p:grpSpPr>
        <a:xfrm>
          <a:off x="0" y="0"/>
          <a:ext cx="0" cy="0"/>
          <a:chOff x="0" y="0"/>
          <a:chExt cx="0" cy="0"/>
        </a:xfrm>
      </p:grpSpPr>
      <p:pic>
        <p:nvPicPr>
          <p:cNvPr id="17" name="Espace réservé pour une image  20" descr="Une image contenant capture d’écran, Rectangle, carré&#10;&#10;Le contenu généré par l’IA peut être incorrect.">
            <a:extLst>
              <a:ext uri="{FF2B5EF4-FFF2-40B4-BE49-F238E27FC236}">
                <a16:creationId xmlns:a16="http://schemas.microsoft.com/office/drawing/2014/main" id="{1D16144E-E920-85A9-AEC7-ABB67C6337B9}"/>
              </a:ext>
            </a:extLst>
          </p:cNvPr>
          <p:cNvPicPr>
            <a:picLocks noChangeAspect="1"/>
          </p:cNvPicPr>
          <p:nvPr/>
        </p:nvPicPr>
        <p:blipFill rotWithShape="1">
          <a:blip r:embed="rId3"/>
          <a:srcRect l="-25000" r="-25000"/>
          <a:stretch>
            <a:fillRect/>
          </a:stretch>
        </p:blipFill>
        <p:spPr>
          <a:xfrm>
            <a:off x="1872000" y="2160000"/>
            <a:ext cx="5400000" cy="3600000"/>
          </a:xfrm>
          <a:prstGeom prst="roundRect">
            <a:avLst/>
          </a:prstGeom>
        </p:spPr>
      </p:pic>
      <p:sp>
        <p:nvSpPr>
          <p:cNvPr id="2112" name="Google Shape;2112;p74">
            <a:extLst>
              <a:ext uri="{FF2B5EF4-FFF2-40B4-BE49-F238E27FC236}">
                <a16:creationId xmlns:a16="http://schemas.microsoft.com/office/drawing/2014/main" id="{8CE184E0-84A3-B4E2-CD98-C976DE80CF3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هذا هو حرف التاء. رددوا حرف التاء.</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5" name="Google Shape;1697;p99">
            <a:extLst>
              <a:ext uri="{FF2B5EF4-FFF2-40B4-BE49-F238E27FC236}">
                <a16:creationId xmlns:a16="http://schemas.microsoft.com/office/drawing/2014/main" id="{DAB48B06-B2CE-9AC3-9DCE-4C2120C54F42}"/>
              </a:ext>
            </a:extLst>
          </p:cNvPr>
          <p:cNvSpPr txBox="1"/>
          <p:nvPr/>
        </p:nvSpPr>
        <p:spPr>
          <a:xfrm>
            <a:off x="4157275" y="2382645"/>
            <a:ext cx="557213" cy="3154710"/>
          </a:xfrm>
          <a:prstGeom prst="rect">
            <a:avLst/>
          </a:prstGeom>
          <a:noFill/>
          <a:ln>
            <a:noFill/>
          </a:ln>
        </p:spPr>
        <p:txBody>
          <a:bodyPr spcFirstLastPara="1" wrap="square" lIns="91425" tIns="45700" rIns="91425" bIns="45700" anchor="t" anchorCtr="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19900" b="1" i="0" u="none" strike="noStrike" kern="1200" cap="none" spc="0" normalizeH="0" baseline="0" noProof="0" dirty="0">
                <a:ln>
                  <a:noFill/>
                </a:ln>
                <a:solidFill>
                  <a:prstClr val="white"/>
                </a:solidFill>
                <a:effectLst/>
                <a:uLnTx/>
                <a:uFillTx/>
                <a:latin typeface="Microsoft Uighur" panose="020B0604020202020204" charset="-78"/>
                <a:ea typeface="Microsoft Himalaya" panose="01010100010101010101" pitchFamily="2" charset="0"/>
                <a:cs typeface="Microsoft Uighur" panose="020B0604020202020204" charset="-78"/>
                <a:sym typeface="Calibri"/>
              </a:rPr>
              <a:t>ت</a:t>
            </a:r>
            <a:endParaRPr kumimoji="0" sz="7200" b="1" i="0" u="none" strike="noStrike" kern="1200" cap="none" spc="0" normalizeH="0" baseline="0" noProof="0" dirty="0">
              <a:ln>
                <a:noFill/>
              </a:ln>
              <a:solidFill>
                <a:prstClr val="white"/>
              </a:solidFill>
              <a:effectLst/>
              <a:uLnTx/>
              <a:uFillTx/>
              <a:latin typeface="Microsoft Uighur" panose="020B0604020202020204" charset="-78"/>
              <a:ea typeface="Microsoft Himalaya" panose="01010100010101010101" pitchFamily="2" charset="0"/>
              <a:cs typeface="Microsoft Uighur" panose="020B0604020202020204" charset="-78"/>
              <a:sym typeface="Calibri"/>
            </a:endParaRPr>
          </a:p>
        </p:txBody>
      </p:sp>
      <p:pic>
        <p:nvPicPr>
          <p:cNvPr id="19" name="Espace réservé pour une image  3">
            <a:extLst>
              <a:ext uri="{FF2B5EF4-FFF2-40B4-BE49-F238E27FC236}">
                <a16:creationId xmlns:a16="http://schemas.microsoft.com/office/drawing/2014/main" id="{868ADB57-CBD1-0BF3-DDAC-0CCA60E09FC8}"/>
              </a:ext>
            </a:extLst>
          </p:cNvPr>
          <p:cNvPicPr>
            <a:picLocks noGrp="1" noChangeAspect="1"/>
          </p:cNvPicPr>
          <p:nvPr>
            <p:ph type="pic" sz="quarter" idx="12"/>
          </p:nvPr>
        </p:nvPicPr>
        <p:blipFill>
          <a:blip r:embed="rId4"/>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19FD52C0-E20F-DC70-0C28-E216F308ED0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270F179-7A76-12C7-4E4D-0D937EEDFDA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0EF34A91-5856-4956-CC8C-E85CF91879AD}"/>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3411E14-FE13-7AC2-9B9F-7025B03F75AA}"/>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79C9E1E6-05C9-42C5-3730-EC499984E5C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04ADDC6F-46B7-0209-DE69-0944C2B3C31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312C4742-63F8-EFD5-40BB-05224541C7C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77A1990C-FD6C-4926-5D2A-542DB78EFE6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2567071195"/>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A1751C2B-DDD6-8DBD-D085-FA4F163138B6}"/>
            </a:ext>
          </a:extLst>
        </p:cNvPr>
        <p:cNvGrpSpPr/>
        <p:nvPr/>
      </p:nvGrpSpPr>
      <p:grpSpPr>
        <a:xfrm>
          <a:off x="0" y="0"/>
          <a:ext cx="0" cy="0"/>
          <a:chOff x="0" y="0"/>
          <a:chExt cx="0" cy="0"/>
        </a:xfrm>
      </p:grpSpPr>
      <p:pic>
        <p:nvPicPr>
          <p:cNvPr id="17" name="Espace réservé pour une image  20" descr="Une image contenant capture d’écran, Rectangle, carré&#10;&#10;Le contenu généré par l’IA peut être incorrect.">
            <a:extLst>
              <a:ext uri="{FF2B5EF4-FFF2-40B4-BE49-F238E27FC236}">
                <a16:creationId xmlns:a16="http://schemas.microsoft.com/office/drawing/2014/main" id="{95993537-FE3E-1770-1BC8-595FF83D742D}"/>
              </a:ext>
            </a:extLst>
          </p:cNvPr>
          <p:cNvPicPr>
            <a:picLocks noChangeAspect="1"/>
          </p:cNvPicPr>
          <p:nvPr/>
        </p:nvPicPr>
        <p:blipFill rotWithShape="1">
          <a:blip r:embed="rId3"/>
          <a:srcRect l="-25000" r="-25000"/>
          <a:stretch>
            <a:fillRect/>
          </a:stretch>
        </p:blipFill>
        <p:spPr>
          <a:xfrm>
            <a:off x="1872000" y="2160000"/>
            <a:ext cx="5400000" cy="3600000"/>
          </a:xfrm>
          <a:prstGeom prst="roundRect">
            <a:avLst/>
          </a:prstGeom>
        </p:spPr>
      </p:pic>
      <p:sp>
        <p:nvSpPr>
          <p:cNvPr id="2112" name="Google Shape;2112;p74">
            <a:extLst>
              <a:ext uri="{FF2B5EF4-FFF2-40B4-BE49-F238E27FC236}">
                <a16:creationId xmlns:a16="http://schemas.microsoft.com/office/drawing/2014/main" id="{AEFC30B5-F149-4544-2636-407B3E6721D1}"/>
              </a:ext>
            </a:extLst>
          </p:cNvPr>
          <p:cNvSpPr txBox="1">
            <a:spLocks noGrp="1"/>
          </p:cNvSpPr>
          <p:nvPr>
            <p:ph type="title"/>
          </p:nvPr>
        </p:nvSpPr>
        <p:spPr>
          <a:xfrm>
            <a:off x="710775" y="792000"/>
            <a:ext cx="6840000" cy="612000"/>
          </a:xfrm>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اكتبوا حرف ....</a:t>
            </a:r>
            <a:endParaRPr sz="2400" dirty="0">
              <a:solidFill>
                <a:schemeClr val="bg1">
                  <a:lumMod val="50000"/>
                </a:schemeClr>
              </a:solidFill>
            </a:endParaRPr>
          </a:p>
        </p:txBody>
      </p:sp>
      <p:pic>
        <p:nvPicPr>
          <p:cNvPr id="19" name="Espace réservé pour une image  3">
            <a:extLst>
              <a:ext uri="{FF2B5EF4-FFF2-40B4-BE49-F238E27FC236}">
                <a16:creationId xmlns:a16="http://schemas.microsoft.com/office/drawing/2014/main" id="{98E73C7F-3DB6-7EC9-96C3-1D482722A1A4}"/>
              </a:ext>
            </a:extLst>
          </p:cNvPr>
          <p:cNvPicPr>
            <a:picLocks noGrp="1" noChangeAspect="1"/>
          </p:cNvPicPr>
          <p:nvPr>
            <p:ph type="pic" sz="quarter" idx="12"/>
          </p:nvPr>
        </p:nvPicPr>
        <p:blipFill>
          <a:blip r:embed="rId4"/>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3A7543F5-6864-1AF0-0CE7-6ADDEC6C02A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EA18D48A-064D-7098-3163-B822FC52D5D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AA69992-A7B8-1794-2D52-994046E20AA3}"/>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2DE714C-5A42-C219-4A7E-7E678FD93F75}"/>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236A88C3-BC2D-45B5-D9BC-13507F210AA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DC53AAD2-AF25-124C-006A-BEA56A316C5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8AF34BCD-A7CB-A76D-CC68-1C10CF7CD11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7BAC45A1-FE1E-1AA9-BCF5-2481BBBF5AA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2063349534"/>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A094BB44-F97D-DBF2-2BB1-FAA3834277F5}"/>
            </a:ext>
          </a:extLst>
        </p:cNvPr>
        <p:cNvGrpSpPr/>
        <p:nvPr/>
      </p:nvGrpSpPr>
      <p:grpSpPr>
        <a:xfrm>
          <a:off x="0" y="0"/>
          <a:ext cx="0" cy="0"/>
          <a:chOff x="0" y="0"/>
          <a:chExt cx="0" cy="0"/>
        </a:xfrm>
      </p:grpSpPr>
      <p:pic>
        <p:nvPicPr>
          <p:cNvPr id="17" name="Espace réservé pour une image  20" descr="Une image contenant capture d’écran, Rectangle, carré&#10;&#10;Le contenu généré par l’IA peut être incorrect.">
            <a:extLst>
              <a:ext uri="{FF2B5EF4-FFF2-40B4-BE49-F238E27FC236}">
                <a16:creationId xmlns:a16="http://schemas.microsoft.com/office/drawing/2014/main" id="{DB20DC06-C129-2CD3-D38A-12DE10349FAB}"/>
              </a:ext>
            </a:extLst>
          </p:cNvPr>
          <p:cNvPicPr>
            <a:picLocks noChangeAspect="1"/>
          </p:cNvPicPr>
          <p:nvPr/>
        </p:nvPicPr>
        <p:blipFill rotWithShape="1">
          <a:blip r:embed="rId3"/>
          <a:srcRect l="-25000" r="-25000"/>
          <a:stretch>
            <a:fillRect/>
          </a:stretch>
        </p:blipFill>
        <p:spPr>
          <a:xfrm>
            <a:off x="1872000" y="2160000"/>
            <a:ext cx="5400000" cy="3600000"/>
          </a:xfrm>
          <a:prstGeom prst="roundRect">
            <a:avLst/>
          </a:prstGeom>
        </p:spPr>
      </p:pic>
      <p:sp>
        <p:nvSpPr>
          <p:cNvPr id="2112" name="Google Shape;2112;p74">
            <a:extLst>
              <a:ext uri="{FF2B5EF4-FFF2-40B4-BE49-F238E27FC236}">
                <a16:creationId xmlns:a16="http://schemas.microsoft.com/office/drawing/2014/main" id="{0478238B-2154-5699-6812-6A19891F678C}"/>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هذا هو حرف الضاد. رددوا حرف الضاد.</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5" name="Google Shape;1697;p99">
            <a:extLst>
              <a:ext uri="{FF2B5EF4-FFF2-40B4-BE49-F238E27FC236}">
                <a16:creationId xmlns:a16="http://schemas.microsoft.com/office/drawing/2014/main" id="{A5ECDF5C-EF9D-D961-8F5E-FF8335E9FEB6}"/>
              </a:ext>
            </a:extLst>
          </p:cNvPr>
          <p:cNvSpPr txBox="1"/>
          <p:nvPr/>
        </p:nvSpPr>
        <p:spPr>
          <a:xfrm>
            <a:off x="4157275" y="2229543"/>
            <a:ext cx="557213" cy="3154710"/>
          </a:xfrm>
          <a:prstGeom prst="rect">
            <a:avLst/>
          </a:prstGeom>
          <a:noFill/>
          <a:ln>
            <a:noFill/>
          </a:ln>
        </p:spPr>
        <p:txBody>
          <a:bodyPr spcFirstLastPara="1" wrap="square" lIns="91425" tIns="45700" rIns="91425" bIns="45700" anchor="t" anchorCtr="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19900" b="1" i="0" u="none" strike="noStrike" kern="1200" cap="none" spc="0" normalizeH="0" baseline="0" noProof="0" dirty="0">
                <a:ln>
                  <a:noFill/>
                </a:ln>
                <a:solidFill>
                  <a:prstClr val="white"/>
                </a:solidFill>
                <a:effectLst/>
                <a:uLnTx/>
                <a:uFillTx/>
                <a:latin typeface="Microsoft Uighur" panose="020B0604020202020204" charset="-78"/>
                <a:ea typeface="Microsoft Himalaya" panose="01010100010101010101" pitchFamily="2" charset="0"/>
                <a:cs typeface="Microsoft Uighur" panose="020B0604020202020204" charset="-78"/>
                <a:sym typeface="Calibri"/>
              </a:rPr>
              <a:t>ض</a:t>
            </a:r>
            <a:endParaRPr kumimoji="0" sz="7200" b="1" i="0" u="none" strike="noStrike" kern="1200" cap="none" spc="0" normalizeH="0" baseline="0" noProof="0" dirty="0">
              <a:ln>
                <a:noFill/>
              </a:ln>
              <a:solidFill>
                <a:prstClr val="white"/>
              </a:solidFill>
              <a:effectLst/>
              <a:uLnTx/>
              <a:uFillTx/>
              <a:latin typeface="Microsoft Uighur" panose="020B0604020202020204" charset="-78"/>
              <a:ea typeface="Microsoft Himalaya" panose="01010100010101010101" pitchFamily="2" charset="0"/>
              <a:cs typeface="Microsoft Uighur" panose="020B0604020202020204" charset="-78"/>
              <a:sym typeface="Calibri"/>
            </a:endParaRPr>
          </a:p>
        </p:txBody>
      </p:sp>
      <p:pic>
        <p:nvPicPr>
          <p:cNvPr id="19" name="Espace réservé pour une image  3">
            <a:extLst>
              <a:ext uri="{FF2B5EF4-FFF2-40B4-BE49-F238E27FC236}">
                <a16:creationId xmlns:a16="http://schemas.microsoft.com/office/drawing/2014/main" id="{8EDCC77B-DB8E-D55B-562C-98A62626A6F7}"/>
              </a:ext>
            </a:extLst>
          </p:cNvPr>
          <p:cNvPicPr>
            <a:picLocks noGrp="1" noChangeAspect="1"/>
          </p:cNvPicPr>
          <p:nvPr>
            <p:ph type="pic" sz="quarter" idx="12"/>
          </p:nvPr>
        </p:nvPicPr>
        <p:blipFill>
          <a:blip r:embed="rId4"/>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D2E4D649-EB75-8E66-954C-D0C0370E838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10062784-493F-D4B8-84B8-1528D2C8E12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7649E984-AE4A-116C-9467-C394C7B4E26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A5ABDCDA-FC34-6069-5809-AEBB54A9636B}"/>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8590F7BF-E30C-6DAA-4201-52C925DCD06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C315BE0C-F137-653E-4741-2345E0A6FDA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861F66C8-99F9-707F-FA3D-836C412CFBA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53E1E193-226F-22D2-AC77-B73704239FD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486956651"/>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C34AF3FA-D0BB-96B0-7877-0E437E148852}"/>
            </a:ext>
          </a:extLst>
        </p:cNvPr>
        <p:cNvGrpSpPr/>
        <p:nvPr/>
      </p:nvGrpSpPr>
      <p:grpSpPr>
        <a:xfrm>
          <a:off x="0" y="0"/>
          <a:ext cx="0" cy="0"/>
          <a:chOff x="0" y="0"/>
          <a:chExt cx="0" cy="0"/>
        </a:xfrm>
      </p:grpSpPr>
      <p:pic>
        <p:nvPicPr>
          <p:cNvPr id="17" name="Espace réservé pour une image  20" descr="Une image contenant capture d’écran, Rectangle, carré&#10;&#10;Le contenu généré par l’IA peut être incorrect.">
            <a:extLst>
              <a:ext uri="{FF2B5EF4-FFF2-40B4-BE49-F238E27FC236}">
                <a16:creationId xmlns:a16="http://schemas.microsoft.com/office/drawing/2014/main" id="{16D75582-28AE-1A31-4C7B-000F40F57D7E}"/>
              </a:ext>
            </a:extLst>
          </p:cNvPr>
          <p:cNvPicPr>
            <a:picLocks noChangeAspect="1"/>
          </p:cNvPicPr>
          <p:nvPr/>
        </p:nvPicPr>
        <p:blipFill rotWithShape="1">
          <a:blip r:embed="rId3"/>
          <a:srcRect l="-25000" r="-25000"/>
          <a:stretch>
            <a:fillRect/>
          </a:stretch>
        </p:blipFill>
        <p:spPr>
          <a:xfrm>
            <a:off x="1872000" y="2160000"/>
            <a:ext cx="5400000" cy="3600000"/>
          </a:xfrm>
          <a:prstGeom prst="roundRect">
            <a:avLst/>
          </a:prstGeom>
        </p:spPr>
      </p:pic>
      <p:sp>
        <p:nvSpPr>
          <p:cNvPr id="2112" name="Google Shape;2112;p74">
            <a:extLst>
              <a:ext uri="{FF2B5EF4-FFF2-40B4-BE49-F238E27FC236}">
                <a16:creationId xmlns:a16="http://schemas.microsoft.com/office/drawing/2014/main" id="{8DB2C64B-8735-D72D-F959-ACB717B8F769}"/>
              </a:ext>
            </a:extLst>
          </p:cNvPr>
          <p:cNvSpPr txBox="1">
            <a:spLocks noGrp="1"/>
          </p:cNvSpPr>
          <p:nvPr>
            <p:ph type="title"/>
          </p:nvPr>
        </p:nvSpPr>
        <p:spPr>
          <a:xfrm>
            <a:off x="710775" y="792000"/>
            <a:ext cx="6840000" cy="612000"/>
          </a:xfrm>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اكتبوا حرف ....</a:t>
            </a:r>
            <a:endParaRPr sz="2400" dirty="0">
              <a:solidFill>
                <a:schemeClr val="bg1">
                  <a:lumMod val="50000"/>
                </a:schemeClr>
              </a:solidFill>
            </a:endParaRPr>
          </a:p>
        </p:txBody>
      </p:sp>
      <p:pic>
        <p:nvPicPr>
          <p:cNvPr id="19" name="Espace réservé pour une image  3">
            <a:extLst>
              <a:ext uri="{FF2B5EF4-FFF2-40B4-BE49-F238E27FC236}">
                <a16:creationId xmlns:a16="http://schemas.microsoft.com/office/drawing/2014/main" id="{EB1D6D36-D0CA-A4A3-4E0A-C18075E5CE25}"/>
              </a:ext>
            </a:extLst>
          </p:cNvPr>
          <p:cNvPicPr>
            <a:picLocks noGrp="1" noChangeAspect="1"/>
          </p:cNvPicPr>
          <p:nvPr>
            <p:ph type="pic" sz="quarter" idx="12"/>
          </p:nvPr>
        </p:nvPicPr>
        <p:blipFill>
          <a:blip r:embed="rId4"/>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919BA2ED-3624-3CE5-6708-3422B29E1B0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C84EDE9F-B6FE-EC3C-B135-E8DAD89D66C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9469E63-A5A3-19C8-8AF5-28DC5FB1EF4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E0D5EB91-E85C-CBCA-C64D-79B4DC2DA9B6}"/>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82BC39F9-8B2E-9DCB-C081-CD49C829A31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016F924B-93AD-5A28-08D1-52DBC8EA187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C88FDF96-3036-0F4E-C5AC-7A2FDB49EF4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27A8EE9F-E39E-5D05-1789-E235E4D0139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303291232"/>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8FEC9B2A-252E-8925-3EB8-21D3215551D9}"/>
            </a:ext>
          </a:extLst>
        </p:cNvPr>
        <p:cNvGrpSpPr/>
        <p:nvPr/>
      </p:nvGrpSpPr>
      <p:grpSpPr>
        <a:xfrm>
          <a:off x="0" y="0"/>
          <a:ext cx="0" cy="0"/>
          <a:chOff x="0" y="0"/>
          <a:chExt cx="0" cy="0"/>
        </a:xfrm>
      </p:grpSpPr>
      <p:pic>
        <p:nvPicPr>
          <p:cNvPr id="17" name="Espace réservé pour une image  20" descr="Une image contenant capture d’écran, Rectangle, carré&#10;&#10;Le contenu généré par l’IA peut être incorrect.">
            <a:extLst>
              <a:ext uri="{FF2B5EF4-FFF2-40B4-BE49-F238E27FC236}">
                <a16:creationId xmlns:a16="http://schemas.microsoft.com/office/drawing/2014/main" id="{9AEB5212-D0A7-9CBB-3751-CF8E998AE7CB}"/>
              </a:ext>
            </a:extLst>
          </p:cNvPr>
          <p:cNvPicPr>
            <a:picLocks noChangeAspect="1"/>
          </p:cNvPicPr>
          <p:nvPr/>
        </p:nvPicPr>
        <p:blipFill rotWithShape="1">
          <a:blip r:embed="rId3"/>
          <a:srcRect l="-25000" r="-25000"/>
          <a:stretch>
            <a:fillRect/>
          </a:stretch>
        </p:blipFill>
        <p:spPr>
          <a:xfrm>
            <a:off x="1872000" y="2160000"/>
            <a:ext cx="5400000" cy="3600000"/>
          </a:xfrm>
          <a:prstGeom prst="roundRect">
            <a:avLst/>
          </a:prstGeom>
        </p:spPr>
      </p:pic>
      <p:sp>
        <p:nvSpPr>
          <p:cNvPr id="2112" name="Google Shape;2112;p74">
            <a:extLst>
              <a:ext uri="{FF2B5EF4-FFF2-40B4-BE49-F238E27FC236}">
                <a16:creationId xmlns:a16="http://schemas.microsoft.com/office/drawing/2014/main" id="{74AC097C-3900-6E01-4630-2299CD954751}"/>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هذا هو حرف العين. رددوا حرف العين.</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5" name="Google Shape;1697;p99">
            <a:extLst>
              <a:ext uri="{FF2B5EF4-FFF2-40B4-BE49-F238E27FC236}">
                <a16:creationId xmlns:a16="http://schemas.microsoft.com/office/drawing/2014/main" id="{2577CC47-6207-B9C4-D9C4-8F946C212D3B}"/>
              </a:ext>
            </a:extLst>
          </p:cNvPr>
          <p:cNvSpPr txBox="1"/>
          <p:nvPr/>
        </p:nvSpPr>
        <p:spPr>
          <a:xfrm>
            <a:off x="4296310" y="1851645"/>
            <a:ext cx="557213" cy="3154710"/>
          </a:xfrm>
          <a:prstGeom prst="rect">
            <a:avLst/>
          </a:prstGeom>
          <a:noFill/>
          <a:ln>
            <a:noFill/>
          </a:ln>
        </p:spPr>
        <p:txBody>
          <a:bodyPr spcFirstLastPara="1" wrap="square" lIns="91425" tIns="45700" rIns="91425" bIns="45700" anchor="t" anchorCtr="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19900" b="1" i="0" u="none" strike="noStrike" kern="1200" cap="none" spc="0" normalizeH="0" baseline="0" noProof="0" dirty="0">
                <a:ln>
                  <a:noFill/>
                </a:ln>
                <a:solidFill>
                  <a:prstClr val="white"/>
                </a:solidFill>
                <a:effectLst/>
                <a:uLnTx/>
                <a:uFillTx/>
                <a:latin typeface="Microsoft Uighur" panose="020B0604020202020204" charset="-78"/>
                <a:ea typeface="Microsoft Himalaya" panose="01010100010101010101" pitchFamily="2" charset="0"/>
                <a:cs typeface="Microsoft Uighur" panose="020B0604020202020204" charset="-78"/>
                <a:sym typeface="Calibri"/>
              </a:rPr>
              <a:t>ع</a:t>
            </a:r>
            <a:endParaRPr kumimoji="0" sz="7200" b="1" i="0" u="none" strike="noStrike" kern="1200" cap="none" spc="0" normalizeH="0" baseline="0" noProof="0" dirty="0">
              <a:ln>
                <a:noFill/>
              </a:ln>
              <a:solidFill>
                <a:prstClr val="white"/>
              </a:solidFill>
              <a:effectLst/>
              <a:uLnTx/>
              <a:uFillTx/>
              <a:latin typeface="Microsoft Uighur" panose="020B0604020202020204" charset="-78"/>
              <a:ea typeface="Microsoft Himalaya" panose="01010100010101010101" pitchFamily="2" charset="0"/>
              <a:cs typeface="Microsoft Uighur" panose="020B0604020202020204" charset="-78"/>
              <a:sym typeface="Calibri"/>
            </a:endParaRPr>
          </a:p>
        </p:txBody>
      </p:sp>
      <p:pic>
        <p:nvPicPr>
          <p:cNvPr id="19" name="Espace réservé pour une image  3">
            <a:extLst>
              <a:ext uri="{FF2B5EF4-FFF2-40B4-BE49-F238E27FC236}">
                <a16:creationId xmlns:a16="http://schemas.microsoft.com/office/drawing/2014/main" id="{23126232-9B66-8CC0-4682-D0A5731652CB}"/>
              </a:ext>
            </a:extLst>
          </p:cNvPr>
          <p:cNvPicPr>
            <a:picLocks noGrp="1" noChangeAspect="1"/>
          </p:cNvPicPr>
          <p:nvPr>
            <p:ph type="pic" sz="quarter" idx="12"/>
          </p:nvPr>
        </p:nvPicPr>
        <p:blipFill>
          <a:blip r:embed="rId4"/>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74B82541-9236-91E2-8886-C4CE5F04CE2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D2EBCE7-BD48-572B-4FC3-DBE44C654A2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5263CC08-2640-99F4-FAED-D63E1551DC4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FB4F34DB-3196-3867-4CE1-A407AF8E736F}"/>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F8F5537C-FBB2-AEE6-09B5-3FBB5C5B92E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5E97DD3E-3E32-0255-0E73-E7CE99741BA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8EF4AB87-40F3-75DF-211B-83919CB9309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0EDDAB4C-98D9-E009-0B30-D86EC484CDA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3882937566"/>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C1BC88ED-1599-28C2-FDD9-81B3E1CE2F63}"/>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CCA7228-8151-BBD3-2B95-2FE44360FE62}"/>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أقرأ رددوا بعدي.</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6A30DAAE-8E2A-EE53-446B-7448EA09EF9C}"/>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9EBD88EA-668E-1F76-F1E8-440F5ED3FFD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08BF3A5-6E36-A965-8A5F-0530EE5F0B7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93EA257-FEEB-5DB1-5E11-5FA23F59469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83C3BD6-DCD1-59A7-CD52-81AF66E29E8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CCD4DCC-EF82-30C5-F28F-6F47C66829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3F555F60-DE7C-D79C-082E-286A0CD603E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27D1BB10-0078-20E1-8502-7DC342258B3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F2B4273B-5FDF-42DA-7E84-4A75A5A8CC6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5" name="Google Shape;2403;p107">
            <a:extLst>
              <a:ext uri="{FF2B5EF4-FFF2-40B4-BE49-F238E27FC236}">
                <a16:creationId xmlns:a16="http://schemas.microsoft.com/office/drawing/2014/main" id="{FE4AD6CB-259D-D330-3B5D-B36248E83BB6}"/>
              </a:ext>
            </a:extLst>
          </p:cNvPr>
          <p:cNvSpPr/>
          <p:nvPr/>
        </p:nvSpPr>
        <p:spPr>
          <a:xfrm>
            <a:off x="6610183" y="3081705"/>
            <a:ext cx="1680522" cy="106835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FF0000"/>
                </a:solidFill>
                <a:latin typeface="Microsoft Uighur" panose="02000000000000000000" pitchFamily="2" charset="-78"/>
                <a:ea typeface="Calibri"/>
                <a:cs typeface="Microsoft Uighur" panose="02000000000000000000" pitchFamily="2" charset="-78"/>
                <a:sym typeface="Calibri"/>
              </a:rPr>
              <a:t>ض</a:t>
            </a:r>
            <a:endParaRPr sz="9600" dirty="0">
              <a:solidFill>
                <a:srgbClr val="FF0000"/>
              </a:solidFill>
              <a:latin typeface="Microsoft Uighur" panose="02000000000000000000" pitchFamily="2" charset="-78"/>
              <a:ea typeface="Calibri"/>
              <a:cs typeface="Microsoft Uighur" panose="02000000000000000000" pitchFamily="2" charset="-78"/>
              <a:sym typeface="Calibri"/>
            </a:endParaRPr>
          </a:p>
        </p:txBody>
      </p:sp>
      <p:sp>
        <p:nvSpPr>
          <p:cNvPr id="14" name="Google Shape;2404;p107">
            <a:extLst>
              <a:ext uri="{FF2B5EF4-FFF2-40B4-BE49-F238E27FC236}">
                <a16:creationId xmlns:a16="http://schemas.microsoft.com/office/drawing/2014/main" id="{45D86F6D-14F3-200C-592D-ED108EB9A913}"/>
              </a:ext>
            </a:extLst>
          </p:cNvPr>
          <p:cNvSpPr/>
          <p:nvPr/>
        </p:nvSpPr>
        <p:spPr>
          <a:xfrm>
            <a:off x="4647716" y="3106709"/>
            <a:ext cx="1680522" cy="106835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13800" dirty="0">
                <a:solidFill>
                  <a:srgbClr val="FF0000"/>
                </a:solidFill>
                <a:latin typeface="Microsoft Uighur" panose="02000000000000000000" pitchFamily="2" charset="-78"/>
                <a:cs typeface="Microsoft Uighur" panose="02000000000000000000" pitchFamily="2" charset="-78"/>
                <a:sym typeface="Calibri"/>
              </a:rPr>
              <a:t>ن</a:t>
            </a:r>
            <a:endParaRPr sz="13800" dirty="0">
              <a:solidFill>
                <a:srgbClr val="FF0000"/>
              </a:solidFill>
              <a:latin typeface="Microsoft Uighur" panose="02000000000000000000" pitchFamily="2" charset="-78"/>
              <a:cs typeface="Microsoft Uighur" panose="02000000000000000000" pitchFamily="2" charset="-78"/>
              <a:sym typeface="Calibri"/>
            </a:endParaRPr>
          </a:p>
        </p:txBody>
      </p:sp>
      <p:sp>
        <p:nvSpPr>
          <p:cNvPr id="15" name="Google Shape;2404;p107">
            <a:extLst>
              <a:ext uri="{FF2B5EF4-FFF2-40B4-BE49-F238E27FC236}">
                <a16:creationId xmlns:a16="http://schemas.microsoft.com/office/drawing/2014/main" id="{D002790D-D655-AFA8-283C-8F403B668337}"/>
              </a:ext>
            </a:extLst>
          </p:cNvPr>
          <p:cNvSpPr/>
          <p:nvPr/>
        </p:nvSpPr>
        <p:spPr>
          <a:xfrm>
            <a:off x="2685249" y="3107556"/>
            <a:ext cx="1680522" cy="106835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13800" dirty="0">
                <a:solidFill>
                  <a:srgbClr val="FF0000"/>
                </a:solidFill>
                <a:latin typeface="Microsoft Uighur" panose="02000000000000000000" pitchFamily="2" charset="-78"/>
                <a:cs typeface="Microsoft Uighur" panose="02000000000000000000" pitchFamily="2" charset="-78"/>
                <a:sym typeface="Calibri"/>
              </a:rPr>
              <a:t>ع</a:t>
            </a:r>
            <a:endParaRPr sz="9600" dirty="0">
              <a:solidFill>
                <a:srgbClr val="FF0000"/>
              </a:solidFill>
              <a:latin typeface="Microsoft Uighur" panose="02000000000000000000" pitchFamily="2" charset="-78"/>
              <a:cs typeface="Microsoft Uighur" panose="02000000000000000000" pitchFamily="2" charset="-78"/>
              <a:sym typeface="Calibri"/>
            </a:endParaRPr>
          </a:p>
        </p:txBody>
      </p:sp>
      <p:sp>
        <p:nvSpPr>
          <p:cNvPr id="16" name="Google Shape;2404;p107">
            <a:extLst>
              <a:ext uri="{FF2B5EF4-FFF2-40B4-BE49-F238E27FC236}">
                <a16:creationId xmlns:a16="http://schemas.microsoft.com/office/drawing/2014/main" id="{DC786627-A13C-D02F-6B06-D1AD30726ACD}"/>
              </a:ext>
            </a:extLst>
          </p:cNvPr>
          <p:cNvSpPr/>
          <p:nvPr/>
        </p:nvSpPr>
        <p:spPr>
          <a:xfrm>
            <a:off x="722782" y="3106709"/>
            <a:ext cx="1680522" cy="106835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13800" dirty="0">
                <a:solidFill>
                  <a:srgbClr val="FF0000"/>
                </a:solidFill>
                <a:latin typeface="Microsoft Uighur" panose="02000000000000000000" pitchFamily="2" charset="-78"/>
                <a:cs typeface="Microsoft Uighur" panose="02000000000000000000" pitchFamily="2" charset="-78"/>
                <a:sym typeface="Calibri"/>
              </a:rPr>
              <a:t>ت</a:t>
            </a:r>
            <a:endParaRPr sz="9600" dirty="0">
              <a:solidFill>
                <a:srgbClr val="FF0000"/>
              </a:solidFill>
              <a:latin typeface="Microsoft Uighur" panose="02000000000000000000" pitchFamily="2" charset="-78"/>
              <a:cs typeface="Microsoft Uighur" panose="02000000000000000000" pitchFamily="2" charset="-78"/>
              <a:sym typeface="Calibri"/>
            </a:endParaRPr>
          </a:p>
        </p:txBody>
      </p:sp>
    </p:spTree>
    <p:extLst>
      <p:ext uri="{BB962C8B-B14F-4D97-AF65-F5344CB8AC3E}">
        <p14:creationId xmlns:p14="http://schemas.microsoft.com/office/powerpoint/2010/main" val="728358763"/>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F63B4269-C86B-98AD-EB4F-98748CBF8BAC}"/>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EC898820-01A8-5631-F05D-62819CA2114E}"/>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a:t>
            </a:r>
            <a:r>
              <a:rPr lang="ar-MA" sz="2400" b="1" dirty="0">
                <a:solidFill>
                  <a:schemeClr val="bg1">
                    <a:lumMod val="65000"/>
                  </a:schemeClr>
                </a:solidFill>
                <a:latin typeface="Microsoft Uighur" panose="02000000000000000000" pitchFamily="2" charset="-78"/>
                <a:cs typeface="Microsoft Uighur" panose="02000000000000000000" pitchFamily="2" charset="-78"/>
                <a:sym typeface="Calibri"/>
              </a:rPr>
              <a:t>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بالفئة د)</a:t>
            </a:r>
            <a:endParaRPr sz="2400" i="1" dirty="0">
              <a:solidFill>
                <a:schemeClr val="bg1">
                  <a:lumMod val="50000"/>
                </a:schemeClr>
              </a:solidFill>
            </a:endParaRPr>
          </a:p>
        </p:txBody>
      </p:sp>
      <p:pic>
        <p:nvPicPr>
          <p:cNvPr id="19" name="Espace réservé pour une image  3">
            <a:extLst>
              <a:ext uri="{FF2B5EF4-FFF2-40B4-BE49-F238E27FC236}">
                <a16:creationId xmlns:a16="http://schemas.microsoft.com/office/drawing/2014/main" id="{3EC1D847-FEB5-9DE2-0970-4525267F9FD0}"/>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AE82D6FB-CD5D-8092-0B98-DB8A9ACC8BA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1F5538C2-FF37-9294-6D11-9695BC95501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263A05F4-D56A-6C4D-DC47-D9D25161A1A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4E0BFC2-D806-A4D9-DBF8-5184D5C41ED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AC4AC284-BD87-7CA5-8716-3B24928C4DD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5B1FA0B6-3599-FFF1-726A-CEDABC886E8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7E1BD2F2-53B1-59CD-54B0-38401E2D1B5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4C595722-6C13-8625-5CA4-96A0768A389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11" name="Google Shape;2403;p107">
            <a:extLst>
              <a:ext uri="{FF2B5EF4-FFF2-40B4-BE49-F238E27FC236}">
                <a16:creationId xmlns:a16="http://schemas.microsoft.com/office/drawing/2014/main" id="{8C2421F0-8D23-88FE-8A6C-26C8FEE437E1}"/>
              </a:ext>
            </a:extLst>
          </p:cNvPr>
          <p:cNvSpPr/>
          <p:nvPr/>
        </p:nvSpPr>
        <p:spPr>
          <a:xfrm>
            <a:off x="6669177" y="4055099"/>
            <a:ext cx="1680522" cy="106835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FF0000"/>
                </a:solidFill>
                <a:latin typeface="Microsoft Uighur" panose="02000000000000000000" pitchFamily="2" charset="-78"/>
                <a:ea typeface="Calibri"/>
                <a:cs typeface="Microsoft Uighur" panose="02000000000000000000" pitchFamily="2" charset="-78"/>
                <a:sym typeface="Calibri"/>
              </a:rPr>
              <a:t>ض</a:t>
            </a:r>
            <a:endParaRPr sz="9600" dirty="0">
              <a:solidFill>
                <a:srgbClr val="FF0000"/>
              </a:solidFill>
              <a:latin typeface="Microsoft Uighur" panose="02000000000000000000" pitchFamily="2" charset="-78"/>
              <a:ea typeface="Calibri"/>
              <a:cs typeface="Microsoft Uighur" panose="02000000000000000000" pitchFamily="2" charset="-78"/>
              <a:sym typeface="Calibri"/>
            </a:endParaRPr>
          </a:p>
        </p:txBody>
      </p:sp>
      <p:sp>
        <p:nvSpPr>
          <p:cNvPr id="12" name="Google Shape;2404;p107">
            <a:extLst>
              <a:ext uri="{FF2B5EF4-FFF2-40B4-BE49-F238E27FC236}">
                <a16:creationId xmlns:a16="http://schemas.microsoft.com/office/drawing/2014/main" id="{F355FE7F-7938-1C7D-21C7-7E952905B689}"/>
              </a:ext>
            </a:extLst>
          </p:cNvPr>
          <p:cNvSpPr/>
          <p:nvPr/>
        </p:nvSpPr>
        <p:spPr>
          <a:xfrm>
            <a:off x="4706710" y="4080103"/>
            <a:ext cx="1680522" cy="106835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13800" dirty="0">
                <a:solidFill>
                  <a:srgbClr val="FF0000"/>
                </a:solidFill>
                <a:latin typeface="Microsoft Uighur" panose="02000000000000000000" pitchFamily="2" charset="-78"/>
                <a:cs typeface="Microsoft Uighur" panose="02000000000000000000" pitchFamily="2" charset="-78"/>
                <a:sym typeface="Calibri"/>
              </a:rPr>
              <a:t>ن</a:t>
            </a:r>
            <a:endParaRPr sz="13800" dirty="0">
              <a:solidFill>
                <a:srgbClr val="FF0000"/>
              </a:solidFill>
              <a:latin typeface="Microsoft Uighur" panose="02000000000000000000" pitchFamily="2" charset="-78"/>
              <a:cs typeface="Microsoft Uighur" panose="02000000000000000000" pitchFamily="2" charset="-78"/>
              <a:sym typeface="Calibri"/>
            </a:endParaRPr>
          </a:p>
        </p:txBody>
      </p:sp>
      <p:sp>
        <p:nvSpPr>
          <p:cNvPr id="13" name="Google Shape;2404;p107">
            <a:extLst>
              <a:ext uri="{FF2B5EF4-FFF2-40B4-BE49-F238E27FC236}">
                <a16:creationId xmlns:a16="http://schemas.microsoft.com/office/drawing/2014/main" id="{2076A0DD-94D6-BA14-2C57-C18241AF0800}"/>
              </a:ext>
            </a:extLst>
          </p:cNvPr>
          <p:cNvSpPr/>
          <p:nvPr/>
        </p:nvSpPr>
        <p:spPr>
          <a:xfrm>
            <a:off x="2744243" y="4080950"/>
            <a:ext cx="1680522" cy="106835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13800" dirty="0">
                <a:solidFill>
                  <a:srgbClr val="FF0000"/>
                </a:solidFill>
                <a:latin typeface="Microsoft Uighur" panose="02000000000000000000" pitchFamily="2" charset="-78"/>
                <a:cs typeface="Microsoft Uighur" panose="02000000000000000000" pitchFamily="2" charset="-78"/>
                <a:sym typeface="Calibri"/>
              </a:rPr>
              <a:t>ع</a:t>
            </a:r>
            <a:endParaRPr sz="9600" dirty="0">
              <a:solidFill>
                <a:srgbClr val="FF0000"/>
              </a:solidFill>
              <a:latin typeface="Microsoft Uighur" panose="02000000000000000000" pitchFamily="2" charset="-78"/>
              <a:cs typeface="Microsoft Uighur" panose="02000000000000000000" pitchFamily="2" charset="-78"/>
              <a:sym typeface="Calibri"/>
            </a:endParaRPr>
          </a:p>
        </p:txBody>
      </p:sp>
      <p:sp>
        <p:nvSpPr>
          <p:cNvPr id="16" name="Google Shape;2404;p107">
            <a:extLst>
              <a:ext uri="{FF2B5EF4-FFF2-40B4-BE49-F238E27FC236}">
                <a16:creationId xmlns:a16="http://schemas.microsoft.com/office/drawing/2014/main" id="{BC6D0938-3266-697C-5C49-2253EA05E5F2}"/>
              </a:ext>
            </a:extLst>
          </p:cNvPr>
          <p:cNvSpPr/>
          <p:nvPr/>
        </p:nvSpPr>
        <p:spPr>
          <a:xfrm>
            <a:off x="781776" y="4080103"/>
            <a:ext cx="1680522" cy="106835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13800" dirty="0">
                <a:solidFill>
                  <a:srgbClr val="FF0000"/>
                </a:solidFill>
                <a:latin typeface="Microsoft Uighur" panose="02000000000000000000" pitchFamily="2" charset="-78"/>
                <a:cs typeface="Microsoft Uighur" panose="02000000000000000000" pitchFamily="2" charset="-78"/>
                <a:sym typeface="Calibri"/>
              </a:rPr>
              <a:t>ت</a:t>
            </a:r>
            <a:endParaRPr sz="9600" dirty="0">
              <a:solidFill>
                <a:srgbClr val="FF0000"/>
              </a:solidFill>
              <a:latin typeface="Microsoft Uighur" panose="02000000000000000000" pitchFamily="2" charset="-78"/>
              <a:cs typeface="Microsoft Uighur" panose="02000000000000000000" pitchFamily="2" charset="-78"/>
              <a:sym typeface="Calibri"/>
            </a:endParaRPr>
          </a:p>
        </p:txBody>
      </p:sp>
    </p:spTree>
    <p:extLst>
      <p:ext uri="{BB962C8B-B14F-4D97-AF65-F5344CB8AC3E}">
        <p14:creationId xmlns:p14="http://schemas.microsoft.com/office/powerpoint/2010/main" val="3601295683"/>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97E504DB-DBE6-96EF-9B75-3F9CE12D0584}"/>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982CC19C-E45C-0119-C979-9D2B66B1A734}"/>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الآن سأقرأ مقاطع الحروف، أنا أقرأ وأنتم ترددون بعدي</a:t>
            </a:r>
            <a:endParaRPr sz="2400" i="1" dirty="0">
              <a:solidFill>
                <a:schemeClr val="bg1">
                  <a:lumMod val="50000"/>
                </a:schemeClr>
              </a:solidFill>
            </a:endParaRPr>
          </a:p>
        </p:txBody>
      </p:sp>
      <p:pic>
        <p:nvPicPr>
          <p:cNvPr id="19" name="Espace réservé pour une image  3">
            <a:extLst>
              <a:ext uri="{FF2B5EF4-FFF2-40B4-BE49-F238E27FC236}">
                <a16:creationId xmlns:a16="http://schemas.microsoft.com/office/drawing/2014/main" id="{0A769ABD-CAD7-05C8-B399-620ED055BBB0}"/>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B60CB7DA-1FFE-0779-5CD5-630DC8FA59C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1A32AA04-8387-F252-08D0-A03E395A6FE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217C67ED-3C76-3EEE-75B6-51D0426F334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7263503-816F-4274-4F54-34BD8F597E9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188D153E-2989-60C1-B1D7-34A526EF76F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904C4EEF-5A52-590C-B49E-68A005AC1AA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E9998824-EADC-B2B3-2B6C-B9DB755007D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4B1967C9-3BBA-7958-568B-EBE340F0A6F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graphicFrame>
        <p:nvGraphicFramePr>
          <p:cNvPr id="25" name="Tableau 24">
            <a:extLst>
              <a:ext uri="{FF2B5EF4-FFF2-40B4-BE49-F238E27FC236}">
                <a16:creationId xmlns:a16="http://schemas.microsoft.com/office/drawing/2014/main" id="{D6B7756B-E940-4D52-FDD3-801C98C785BB}"/>
              </a:ext>
            </a:extLst>
          </p:cNvPr>
          <p:cNvGraphicFramePr>
            <a:graphicFrameLocks noGrp="1"/>
          </p:cNvGraphicFramePr>
          <p:nvPr>
            <p:extLst>
              <p:ext uri="{D42A27DB-BD31-4B8C-83A1-F6EECF244321}">
                <p14:modId xmlns:p14="http://schemas.microsoft.com/office/powerpoint/2010/main" val="3137749696"/>
              </p:ext>
            </p:extLst>
          </p:nvPr>
        </p:nvGraphicFramePr>
        <p:xfrm>
          <a:off x="2002686" y="2153365"/>
          <a:ext cx="5138628" cy="822960"/>
        </p:xfrm>
        <a:graphic>
          <a:graphicData uri="http://schemas.openxmlformats.org/drawingml/2006/table">
            <a:tbl>
              <a:tblPr firstRow="1" bandRow="1">
                <a:tableStyleId>{2C733AFA-3FCC-4A63-ADFC-33A60633C5B0}</a:tableStyleId>
              </a:tblPr>
              <a:tblGrid>
                <a:gridCol w="1284657">
                  <a:extLst>
                    <a:ext uri="{9D8B030D-6E8A-4147-A177-3AD203B41FA5}">
                      <a16:colId xmlns:a16="http://schemas.microsoft.com/office/drawing/2014/main" val="2396071607"/>
                    </a:ext>
                  </a:extLst>
                </a:gridCol>
                <a:gridCol w="1284657">
                  <a:extLst>
                    <a:ext uri="{9D8B030D-6E8A-4147-A177-3AD203B41FA5}">
                      <a16:colId xmlns:a16="http://schemas.microsoft.com/office/drawing/2014/main" val="1512829579"/>
                    </a:ext>
                  </a:extLst>
                </a:gridCol>
                <a:gridCol w="1284657">
                  <a:extLst>
                    <a:ext uri="{9D8B030D-6E8A-4147-A177-3AD203B41FA5}">
                      <a16:colId xmlns:a16="http://schemas.microsoft.com/office/drawing/2014/main" val="213914332"/>
                    </a:ext>
                  </a:extLst>
                </a:gridCol>
                <a:gridCol w="1284657">
                  <a:extLst>
                    <a:ext uri="{9D8B030D-6E8A-4147-A177-3AD203B41FA5}">
                      <a16:colId xmlns:a16="http://schemas.microsoft.com/office/drawing/2014/main" val="1607098198"/>
                    </a:ext>
                  </a:extLst>
                </a:gridCol>
              </a:tblGrid>
              <a:tr h="370840">
                <a:tc>
                  <a:txBody>
                    <a:bodyPr/>
                    <a:lstStyle/>
                    <a:p>
                      <a:pPr marR="0" algn="ctr" rtl="0">
                        <a:lnSpc>
                          <a:spcPct val="100000"/>
                        </a:lnSpc>
                        <a:spcBef>
                          <a:spcPts val="0"/>
                        </a:spcBef>
                        <a:spcAft>
                          <a:spcPts val="0"/>
                        </a:spcAft>
                        <a:buClr>
                          <a:srgbClr val="000000"/>
                        </a:buClr>
                        <a:buFont typeface="Arial"/>
                      </a:pPr>
                      <a:r>
                        <a:rPr lang="ar-MA" sz="4800" b="1" i="0" u="none" strike="noStrike" cap="none" dirty="0" err="1">
                          <a:solidFill>
                            <a:schemeClr val="accent5">
                              <a:lumMod val="50000"/>
                            </a:schemeClr>
                          </a:solidFill>
                          <a:latin typeface="Microsoft Uighur" panose="02000000000000000000" pitchFamily="2" charset="-78"/>
                          <a:ea typeface="+mn-ea"/>
                          <a:cs typeface="Microsoft Uighur" panose="02000000000000000000" pitchFamily="2" charset="-78"/>
                          <a:sym typeface="Arial"/>
                        </a:rPr>
                        <a:t>صَضْ</a:t>
                      </a:r>
                      <a:r>
                        <a:rPr lang="a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rPr>
                        <a:t>ـ</a:t>
                      </a:r>
                      <a:endParaRPr lang="f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endParaRPr>
                    </a:p>
                  </a:txBody>
                  <a:tcPr>
                    <a:solidFill>
                      <a:schemeClr val="bg1">
                        <a:lumMod val="95000"/>
                      </a:schemeClr>
                    </a:solidFill>
                  </a:tcPr>
                </a:tc>
                <a:tc>
                  <a:txBody>
                    <a:bodyPr/>
                    <a:lstStyle/>
                    <a:p>
                      <a:pPr marR="0" algn="ctr" rtl="0">
                        <a:lnSpc>
                          <a:spcPct val="100000"/>
                        </a:lnSpc>
                        <a:spcBef>
                          <a:spcPts val="0"/>
                        </a:spcBef>
                        <a:spcAft>
                          <a:spcPts val="0"/>
                        </a:spcAft>
                        <a:buClr>
                          <a:srgbClr val="000000"/>
                        </a:buClr>
                        <a:buFont typeface="Arial"/>
                      </a:pPr>
                      <a:r>
                        <a:rPr lang="a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rPr>
                        <a:t>ضَـ</a:t>
                      </a:r>
                      <a:endParaRPr lang="f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endParaRPr>
                    </a:p>
                  </a:txBody>
                  <a:tcPr>
                    <a:solidFill>
                      <a:schemeClr val="bg1">
                        <a:lumMod val="95000"/>
                      </a:schemeClr>
                    </a:solidFill>
                  </a:tcPr>
                </a:tc>
                <a:tc>
                  <a:txBody>
                    <a:bodyPr/>
                    <a:lstStyle/>
                    <a:p>
                      <a:pPr marR="0" algn="ctr" rtl="0">
                        <a:lnSpc>
                          <a:spcPct val="100000"/>
                        </a:lnSpc>
                        <a:spcBef>
                          <a:spcPts val="0"/>
                        </a:spcBef>
                        <a:spcAft>
                          <a:spcPts val="0"/>
                        </a:spcAft>
                        <a:buClr>
                          <a:srgbClr val="000000"/>
                        </a:buClr>
                        <a:buFont typeface="Arial"/>
                      </a:pPr>
                      <a:r>
                        <a:rPr lang="a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rPr>
                        <a:t>ضُ</a:t>
                      </a:r>
                      <a:endParaRPr lang="f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endParaRPr>
                    </a:p>
                  </a:txBody>
                  <a:tcPr>
                    <a:solidFill>
                      <a:schemeClr val="bg1">
                        <a:lumMod val="95000"/>
                      </a:schemeClr>
                    </a:solidFill>
                  </a:tcPr>
                </a:tc>
                <a:tc>
                  <a:txBody>
                    <a:bodyPr/>
                    <a:lstStyle/>
                    <a:p>
                      <a:pPr marR="0" algn="ctr" rtl="0">
                        <a:lnSpc>
                          <a:spcPct val="100000"/>
                        </a:lnSpc>
                        <a:spcBef>
                          <a:spcPts val="0"/>
                        </a:spcBef>
                        <a:spcAft>
                          <a:spcPts val="0"/>
                        </a:spcAft>
                        <a:buClr>
                          <a:srgbClr val="000000"/>
                        </a:buClr>
                        <a:buFont typeface="Arial"/>
                      </a:pPr>
                      <a:r>
                        <a:rPr lang="a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rPr>
                        <a:t>ـضِـ</a:t>
                      </a:r>
                      <a:endParaRPr lang="f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endParaRPr>
                    </a:p>
                  </a:txBody>
                  <a:tcPr>
                    <a:solidFill>
                      <a:schemeClr val="bg1">
                        <a:lumMod val="95000"/>
                      </a:schemeClr>
                    </a:solidFill>
                  </a:tcPr>
                </a:tc>
                <a:extLst>
                  <a:ext uri="{0D108BD9-81ED-4DB2-BD59-A6C34878D82A}">
                    <a16:rowId xmlns:a16="http://schemas.microsoft.com/office/drawing/2014/main" val="787226348"/>
                  </a:ext>
                </a:extLst>
              </a:tr>
            </a:tbl>
          </a:graphicData>
        </a:graphic>
      </p:graphicFrame>
      <p:graphicFrame>
        <p:nvGraphicFramePr>
          <p:cNvPr id="26" name="Tableau 25">
            <a:extLst>
              <a:ext uri="{FF2B5EF4-FFF2-40B4-BE49-F238E27FC236}">
                <a16:creationId xmlns:a16="http://schemas.microsoft.com/office/drawing/2014/main" id="{15756B50-5C62-1D90-B1D5-2C8111F3DC89}"/>
              </a:ext>
            </a:extLst>
          </p:cNvPr>
          <p:cNvGraphicFramePr>
            <a:graphicFrameLocks noGrp="1"/>
          </p:cNvGraphicFramePr>
          <p:nvPr>
            <p:extLst>
              <p:ext uri="{D42A27DB-BD31-4B8C-83A1-F6EECF244321}">
                <p14:modId xmlns:p14="http://schemas.microsoft.com/office/powerpoint/2010/main" val="4144278361"/>
              </p:ext>
            </p:extLst>
          </p:nvPr>
        </p:nvGraphicFramePr>
        <p:xfrm>
          <a:off x="2002686" y="3210881"/>
          <a:ext cx="5138628" cy="822960"/>
        </p:xfrm>
        <a:graphic>
          <a:graphicData uri="http://schemas.openxmlformats.org/drawingml/2006/table">
            <a:tbl>
              <a:tblPr firstRow="1" bandRow="1">
                <a:tableStyleId>{2C733AFA-3FCC-4A63-ADFC-33A60633C5B0}</a:tableStyleId>
              </a:tblPr>
              <a:tblGrid>
                <a:gridCol w="1284657">
                  <a:extLst>
                    <a:ext uri="{9D8B030D-6E8A-4147-A177-3AD203B41FA5}">
                      <a16:colId xmlns:a16="http://schemas.microsoft.com/office/drawing/2014/main" val="3906882174"/>
                    </a:ext>
                  </a:extLst>
                </a:gridCol>
                <a:gridCol w="1284657">
                  <a:extLst>
                    <a:ext uri="{9D8B030D-6E8A-4147-A177-3AD203B41FA5}">
                      <a16:colId xmlns:a16="http://schemas.microsoft.com/office/drawing/2014/main" val="3484047613"/>
                    </a:ext>
                  </a:extLst>
                </a:gridCol>
                <a:gridCol w="1284657">
                  <a:extLst>
                    <a:ext uri="{9D8B030D-6E8A-4147-A177-3AD203B41FA5}">
                      <a16:colId xmlns:a16="http://schemas.microsoft.com/office/drawing/2014/main" val="2140149871"/>
                    </a:ext>
                  </a:extLst>
                </a:gridCol>
                <a:gridCol w="1284657">
                  <a:extLst>
                    <a:ext uri="{9D8B030D-6E8A-4147-A177-3AD203B41FA5}">
                      <a16:colId xmlns:a16="http://schemas.microsoft.com/office/drawing/2014/main" val="2396071607"/>
                    </a:ext>
                  </a:extLst>
                </a:gridCol>
              </a:tblGrid>
              <a:tr h="370840">
                <a:tc>
                  <a:txBody>
                    <a:bodyPr/>
                    <a:lstStyle/>
                    <a:p>
                      <a:pPr marR="0" algn="ctr" rtl="0">
                        <a:lnSpc>
                          <a:spcPct val="100000"/>
                        </a:lnSpc>
                        <a:spcBef>
                          <a:spcPts val="0"/>
                        </a:spcBef>
                        <a:spcAft>
                          <a:spcPts val="0"/>
                        </a:spcAft>
                        <a:buClr>
                          <a:srgbClr val="000000"/>
                        </a:buClr>
                        <a:buFont typeface="Arial"/>
                      </a:pPr>
                      <a:r>
                        <a:rPr lang="a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rPr>
                        <a:t>ـنى</a:t>
                      </a:r>
                      <a:endParaRPr lang="f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endParaRPr>
                    </a:p>
                  </a:txBody>
                  <a:tcPr>
                    <a:solidFill>
                      <a:srgbClr val="ECF8FB"/>
                    </a:solidFill>
                  </a:tcPr>
                </a:tc>
                <a:tc>
                  <a:txBody>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r>
                        <a:rPr lang="a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rPr>
                        <a:t>ني</a:t>
                      </a:r>
                      <a:endParaRPr lang="fr-FR"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endParaRPr>
                    </a:p>
                  </a:txBody>
                  <a:tcPr>
                    <a:solidFill>
                      <a:srgbClr val="ECF8FB"/>
                    </a:solidFill>
                  </a:tcPr>
                </a:tc>
                <a:tc>
                  <a:txBody>
                    <a:bodyPr/>
                    <a:lstStyle/>
                    <a:p>
                      <a:pPr marR="0" algn="ctr" rtl="1">
                        <a:lnSpc>
                          <a:spcPct val="100000"/>
                        </a:lnSpc>
                        <a:spcBef>
                          <a:spcPts val="0"/>
                        </a:spcBef>
                        <a:spcAft>
                          <a:spcPts val="0"/>
                        </a:spcAft>
                        <a:buClr>
                          <a:srgbClr val="000000"/>
                        </a:buClr>
                        <a:buFont typeface="Arial"/>
                      </a:pPr>
                      <a:r>
                        <a:rPr lang="a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rPr>
                        <a:t>ـ</a:t>
                      </a:r>
                      <a:r>
                        <a:rPr lang="ar-MA" sz="4800" b="1" i="0" u="none" strike="noStrike" cap="none" dirty="0" err="1">
                          <a:solidFill>
                            <a:schemeClr val="accent5">
                              <a:lumMod val="50000"/>
                            </a:schemeClr>
                          </a:solidFill>
                          <a:latin typeface="Microsoft Uighur" panose="02000000000000000000" pitchFamily="2" charset="-78"/>
                          <a:ea typeface="+mn-ea"/>
                          <a:cs typeface="Microsoft Uighur" panose="02000000000000000000" pitchFamily="2" charset="-78"/>
                          <a:sym typeface="Arial"/>
                        </a:rPr>
                        <a:t>نو</a:t>
                      </a:r>
                      <a:endParaRPr lang="f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endParaRPr>
                    </a:p>
                  </a:txBody>
                  <a:tcPr>
                    <a:solidFill>
                      <a:srgbClr val="ECF8FB"/>
                    </a:solidFill>
                  </a:tcPr>
                </a:tc>
                <a:tc>
                  <a:txBody>
                    <a:bodyPr/>
                    <a:lstStyle/>
                    <a:p>
                      <a:pPr marR="0" algn="ctr" rtl="0">
                        <a:lnSpc>
                          <a:spcPct val="100000"/>
                        </a:lnSpc>
                        <a:spcBef>
                          <a:spcPts val="0"/>
                        </a:spcBef>
                        <a:spcAft>
                          <a:spcPts val="0"/>
                        </a:spcAft>
                        <a:buClr>
                          <a:srgbClr val="000000"/>
                        </a:buClr>
                        <a:buFont typeface="Arial"/>
                      </a:pPr>
                      <a:r>
                        <a:rPr lang="a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rPr>
                        <a:t>نا</a:t>
                      </a:r>
                      <a:endParaRPr lang="f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endParaRPr>
                    </a:p>
                  </a:txBody>
                  <a:tcPr>
                    <a:solidFill>
                      <a:srgbClr val="ECF8FB"/>
                    </a:solidFill>
                  </a:tcPr>
                </a:tc>
                <a:extLst>
                  <a:ext uri="{0D108BD9-81ED-4DB2-BD59-A6C34878D82A}">
                    <a16:rowId xmlns:a16="http://schemas.microsoft.com/office/drawing/2014/main" val="787226348"/>
                  </a:ext>
                </a:extLst>
              </a:tr>
            </a:tbl>
          </a:graphicData>
        </a:graphic>
      </p:graphicFrame>
      <p:graphicFrame>
        <p:nvGraphicFramePr>
          <p:cNvPr id="27" name="Tableau 26">
            <a:extLst>
              <a:ext uri="{FF2B5EF4-FFF2-40B4-BE49-F238E27FC236}">
                <a16:creationId xmlns:a16="http://schemas.microsoft.com/office/drawing/2014/main" id="{355CE66E-31EB-D72B-601D-307B83877131}"/>
              </a:ext>
            </a:extLst>
          </p:cNvPr>
          <p:cNvGraphicFramePr>
            <a:graphicFrameLocks noGrp="1"/>
          </p:cNvGraphicFramePr>
          <p:nvPr>
            <p:extLst>
              <p:ext uri="{D42A27DB-BD31-4B8C-83A1-F6EECF244321}">
                <p14:modId xmlns:p14="http://schemas.microsoft.com/office/powerpoint/2010/main" val="2511957406"/>
              </p:ext>
            </p:extLst>
          </p:nvPr>
        </p:nvGraphicFramePr>
        <p:xfrm>
          <a:off x="2002686" y="4221524"/>
          <a:ext cx="5138628" cy="822960"/>
        </p:xfrm>
        <a:graphic>
          <a:graphicData uri="http://schemas.openxmlformats.org/drawingml/2006/table">
            <a:tbl>
              <a:tblPr firstRow="1" bandRow="1">
                <a:tableStyleId>{2C733AFA-3FCC-4A63-ADFC-33A60633C5B0}</a:tableStyleId>
              </a:tblPr>
              <a:tblGrid>
                <a:gridCol w="1284657">
                  <a:extLst>
                    <a:ext uri="{9D8B030D-6E8A-4147-A177-3AD203B41FA5}">
                      <a16:colId xmlns:a16="http://schemas.microsoft.com/office/drawing/2014/main" val="3906882174"/>
                    </a:ext>
                  </a:extLst>
                </a:gridCol>
                <a:gridCol w="1284657">
                  <a:extLst>
                    <a:ext uri="{9D8B030D-6E8A-4147-A177-3AD203B41FA5}">
                      <a16:colId xmlns:a16="http://schemas.microsoft.com/office/drawing/2014/main" val="3484047613"/>
                    </a:ext>
                  </a:extLst>
                </a:gridCol>
                <a:gridCol w="1284657">
                  <a:extLst>
                    <a:ext uri="{9D8B030D-6E8A-4147-A177-3AD203B41FA5}">
                      <a16:colId xmlns:a16="http://schemas.microsoft.com/office/drawing/2014/main" val="2140149871"/>
                    </a:ext>
                  </a:extLst>
                </a:gridCol>
                <a:gridCol w="1284657">
                  <a:extLst>
                    <a:ext uri="{9D8B030D-6E8A-4147-A177-3AD203B41FA5}">
                      <a16:colId xmlns:a16="http://schemas.microsoft.com/office/drawing/2014/main" val="2396071607"/>
                    </a:ext>
                  </a:extLst>
                </a:gridCol>
              </a:tblGrid>
              <a:tr h="370840">
                <a:tc>
                  <a:txBody>
                    <a:bodyPr/>
                    <a:lstStyle/>
                    <a:p>
                      <a:pPr marR="0" algn="ctr" rtl="0">
                        <a:lnSpc>
                          <a:spcPct val="100000"/>
                        </a:lnSpc>
                        <a:spcBef>
                          <a:spcPts val="0"/>
                        </a:spcBef>
                        <a:spcAft>
                          <a:spcPts val="0"/>
                        </a:spcAft>
                        <a:buClr>
                          <a:srgbClr val="000000"/>
                        </a:buClr>
                        <a:buFont typeface="Arial"/>
                      </a:pPr>
                      <a:r>
                        <a:rPr lang="a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rPr>
                        <a:t>عاً</a:t>
                      </a:r>
                      <a:endParaRPr lang="f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endParaRPr>
                    </a:p>
                  </a:txBody>
                  <a:tcPr>
                    <a:solidFill>
                      <a:schemeClr val="accent5">
                        <a:lumMod val="20000"/>
                        <a:lumOff val="80000"/>
                      </a:schemeClr>
                    </a:solidFill>
                  </a:tcPr>
                </a:tc>
                <a:tc>
                  <a:txBody>
                    <a:bodyPr/>
                    <a:lstStyle/>
                    <a:p>
                      <a:pPr marR="0" algn="ctr" rtl="0">
                        <a:lnSpc>
                          <a:spcPct val="100000"/>
                        </a:lnSpc>
                        <a:spcBef>
                          <a:spcPts val="0"/>
                        </a:spcBef>
                        <a:spcAft>
                          <a:spcPts val="0"/>
                        </a:spcAft>
                        <a:buClr>
                          <a:srgbClr val="000000"/>
                        </a:buClr>
                        <a:buFont typeface="Arial"/>
                      </a:pPr>
                      <a:r>
                        <a:rPr lang="a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rPr>
                        <a:t>ـع</a:t>
                      </a:r>
                      <a:endParaRPr lang="f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endParaRPr>
                    </a:p>
                  </a:txBody>
                  <a:tcPr>
                    <a:solidFill>
                      <a:schemeClr val="accent5">
                        <a:lumMod val="20000"/>
                        <a:lumOff val="80000"/>
                      </a:schemeClr>
                    </a:solidFill>
                  </a:tcPr>
                </a:tc>
                <a:tc>
                  <a:txBody>
                    <a:bodyPr/>
                    <a:lstStyle/>
                    <a:p>
                      <a:pPr marR="0" algn="ctr" rtl="0">
                        <a:lnSpc>
                          <a:spcPct val="100000"/>
                        </a:lnSpc>
                        <a:spcBef>
                          <a:spcPts val="0"/>
                        </a:spcBef>
                        <a:spcAft>
                          <a:spcPts val="0"/>
                        </a:spcAft>
                        <a:buClr>
                          <a:srgbClr val="000000"/>
                        </a:buClr>
                        <a:buFont typeface="Arial"/>
                      </a:pPr>
                      <a:r>
                        <a:rPr lang="a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rPr>
                        <a:t>ـعاً</a:t>
                      </a:r>
                      <a:endParaRPr lang="f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endParaRPr>
                    </a:p>
                  </a:txBody>
                  <a:tcPr>
                    <a:solidFill>
                      <a:schemeClr val="accent5">
                        <a:lumMod val="20000"/>
                        <a:lumOff val="80000"/>
                      </a:schemeClr>
                    </a:solidFill>
                  </a:tcPr>
                </a:tc>
                <a:tc>
                  <a:txBody>
                    <a:bodyPr/>
                    <a:lstStyle/>
                    <a:p>
                      <a:pPr marR="0" algn="ctr" rtl="1">
                        <a:lnSpc>
                          <a:spcPct val="100000"/>
                        </a:lnSpc>
                        <a:spcBef>
                          <a:spcPts val="0"/>
                        </a:spcBef>
                        <a:spcAft>
                          <a:spcPts val="0"/>
                        </a:spcAft>
                        <a:buClr>
                          <a:srgbClr val="000000"/>
                        </a:buClr>
                        <a:buFont typeface="Arial"/>
                      </a:pPr>
                      <a:r>
                        <a:rPr lang="ar-MA" sz="4800" b="1" i="0" u="none" strike="noStrike" kern="1200"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rPr>
                        <a:t>عٍ</a:t>
                      </a:r>
                      <a:endParaRPr lang="fr-MA" sz="4800" b="1" i="0" u="none" strike="noStrike" kern="1200"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endParaRPr>
                    </a:p>
                  </a:txBody>
                  <a:tcPr>
                    <a:solidFill>
                      <a:schemeClr val="accent5">
                        <a:lumMod val="20000"/>
                        <a:lumOff val="80000"/>
                      </a:schemeClr>
                    </a:solidFill>
                  </a:tcPr>
                </a:tc>
                <a:extLst>
                  <a:ext uri="{0D108BD9-81ED-4DB2-BD59-A6C34878D82A}">
                    <a16:rowId xmlns:a16="http://schemas.microsoft.com/office/drawing/2014/main" val="787226348"/>
                  </a:ext>
                </a:extLst>
              </a:tr>
            </a:tbl>
          </a:graphicData>
        </a:graphic>
      </p:graphicFrame>
      <p:graphicFrame>
        <p:nvGraphicFramePr>
          <p:cNvPr id="28" name="Tableau 27">
            <a:extLst>
              <a:ext uri="{FF2B5EF4-FFF2-40B4-BE49-F238E27FC236}">
                <a16:creationId xmlns:a16="http://schemas.microsoft.com/office/drawing/2014/main" id="{8247DA48-65D2-CE78-0A53-9EE2812FEE49}"/>
              </a:ext>
            </a:extLst>
          </p:cNvPr>
          <p:cNvGraphicFramePr>
            <a:graphicFrameLocks noGrp="1"/>
          </p:cNvGraphicFramePr>
          <p:nvPr>
            <p:extLst>
              <p:ext uri="{D42A27DB-BD31-4B8C-83A1-F6EECF244321}">
                <p14:modId xmlns:p14="http://schemas.microsoft.com/office/powerpoint/2010/main" val="421843374"/>
              </p:ext>
            </p:extLst>
          </p:nvPr>
        </p:nvGraphicFramePr>
        <p:xfrm>
          <a:off x="2002686" y="5279040"/>
          <a:ext cx="5138628" cy="822960"/>
        </p:xfrm>
        <a:graphic>
          <a:graphicData uri="http://schemas.openxmlformats.org/drawingml/2006/table">
            <a:tbl>
              <a:tblPr firstRow="1" bandRow="1">
                <a:tableStyleId>{2C733AFA-3FCC-4A63-ADFC-33A60633C5B0}</a:tableStyleId>
              </a:tblPr>
              <a:tblGrid>
                <a:gridCol w="1284657">
                  <a:extLst>
                    <a:ext uri="{9D8B030D-6E8A-4147-A177-3AD203B41FA5}">
                      <a16:colId xmlns:a16="http://schemas.microsoft.com/office/drawing/2014/main" val="3906882174"/>
                    </a:ext>
                  </a:extLst>
                </a:gridCol>
                <a:gridCol w="1284657">
                  <a:extLst>
                    <a:ext uri="{9D8B030D-6E8A-4147-A177-3AD203B41FA5}">
                      <a16:colId xmlns:a16="http://schemas.microsoft.com/office/drawing/2014/main" val="3484047613"/>
                    </a:ext>
                  </a:extLst>
                </a:gridCol>
                <a:gridCol w="1284657">
                  <a:extLst>
                    <a:ext uri="{9D8B030D-6E8A-4147-A177-3AD203B41FA5}">
                      <a16:colId xmlns:a16="http://schemas.microsoft.com/office/drawing/2014/main" val="2140149871"/>
                    </a:ext>
                  </a:extLst>
                </a:gridCol>
                <a:gridCol w="1284657">
                  <a:extLst>
                    <a:ext uri="{9D8B030D-6E8A-4147-A177-3AD203B41FA5}">
                      <a16:colId xmlns:a16="http://schemas.microsoft.com/office/drawing/2014/main" val="2396071607"/>
                    </a:ext>
                  </a:extLst>
                </a:gridCol>
              </a:tblGrid>
              <a:tr h="370840">
                <a:tc>
                  <a:txBody>
                    <a:bodyPr/>
                    <a:lstStyle/>
                    <a:p>
                      <a:pPr marL="0" marR="0" algn="ctr" defTabSz="514337" rtl="0" eaLnBrk="1" latinLnBrk="0" hangingPunct="1">
                        <a:lnSpc>
                          <a:spcPct val="100000"/>
                        </a:lnSpc>
                        <a:spcBef>
                          <a:spcPts val="0"/>
                        </a:spcBef>
                        <a:spcAft>
                          <a:spcPts val="0"/>
                        </a:spcAft>
                        <a:buClr>
                          <a:srgbClr val="000000"/>
                        </a:buClr>
                        <a:buFont typeface="Arial"/>
                      </a:pPr>
                      <a:r>
                        <a:rPr lang="ar-MA" sz="4800" b="1" i="0" u="none" strike="noStrike" kern="1200"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rPr>
                        <a:t>ـةٍ</a:t>
                      </a:r>
                      <a:endParaRPr lang="fr-MA" sz="4800" b="1" i="0" u="none" strike="noStrike" kern="1200"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endParaRPr>
                    </a:p>
                  </a:txBody>
                  <a:tcPr>
                    <a:solidFill>
                      <a:srgbClr val="FCEBE0"/>
                    </a:solidFill>
                  </a:tcPr>
                </a:tc>
                <a:tc>
                  <a:txBody>
                    <a:bodyPr/>
                    <a:lstStyle/>
                    <a:p>
                      <a:pPr marL="0" marR="0" algn="ctr" defTabSz="514337" rtl="0" eaLnBrk="1" latinLnBrk="0" hangingPunct="1">
                        <a:lnSpc>
                          <a:spcPct val="100000"/>
                        </a:lnSpc>
                        <a:spcBef>
                          <a:spcPts val="0"/>
                        </a:spcBef>
                        <a:spcAft>
                          <a:spcPts val="0"/>
                        </a:spcAft>
                        <a:buClr>
                          <a:srgbClr val="000000"/>
                        </a:buClr>
                        <a:buFont typeface="Arial"/>
                      </a:pPr>
                      <a:r>
                        <a:rPr lang="ar-MA" sz="4800" b="1" i="0" u="none" strike="noStrike" kern="1200"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rPr>
                        <a:t>تاً</a:t>
                      </a:r>
                      <a:endParaRPr lang="fr-MA" sz="4800" b="1" i="0" u="none" strike="noStrike" kern="1200"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endParaRPr>
                    </a:p>
                  </a:txBody>
                  <a:tcPr>
                    <a:solidFill>
                      <a:srgbClr val="FCEBE0"/>
                    </a:solidFill>
                  </a:tcPr>
                </a:tc>
                <a:tc>
                  <a:txBody>
                    <a:bodyPr/>
                    <a:lstStyle/>
                    <a:p>
                      <a:pPr marL="0" marR="0" algn="ctr" defTabSz="514337" rtl="0" eaLnBrk="1" latinLnBrk="0" hangingPunct="1">
                        <a:lnSpc>
                          <a:spcPct val="100000"/>
                        </a:lnSpc>
                        <a:spcBef>
                          <a:spcPts val="0"/>
                        </a:spcBef>
                        <a:spcAft>
                          <a:spcPts val="0"/>
                        </a:spcAft>
                        <a:buClr>
                          <a:srgbClr val="000000"/>
                        </a:buClr>
                        <a:buFont typeface="Arial"/>
                      </a:pPr>
                      <a:r>
                        <a:rPr lang="ar-MA" sz="4800" b="1" i="0" u="none" strike="noStrike" kern="1200"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rPr>
                        <a:t>ت</a:t>
                      </a:r>
                      <a:endParaRPr lang="fr-MA" sz="4800" b="1" i="0" u="none" strike="noStrike" kern="1200"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endParaRPr>
                    </a:p>
                  </a:txBody>
                  <a:tcPr>
                    <a:solidFill>
                      <a:srgbClr val="FCEBE0"/>
                    </a:solidFill>
                  </a:tcPr>
                </a:tc>
                <a:tc>
                  <a:txBody>
                    <a:bodyPr/>
                    <a:lstStyle/>
                    <a:p>
                      <a:pPr marL="0" marR="0" algn="ctr" defTabSz="514337" rtl="0" eaLnBrk="1" latinLnBrk="0" hangingPunct="1">
                        <a:lnSpc>
                          <a:spcPct val="100000"/>
                        </a:lnSpc>
                        <a:spcBef>
                          <a:spcPts val="0"/>
                        </a:spcBef>
                        <a:spcAft>
                          <a:spcPts val="0"/>
                        </a:spcAft>
                        <a:buClr>
                          <a:srgbClr val="000000"/>
                        </a:buClr>
                        <a:buFont typeface="Arial"/>
                      </a:pPr>
                      <a:r>
                        <a:rPr lang="ar-MA" sz="4800" b="1" i="0" u="none" strike="noStrike" kern="1200"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rPr>
                        <a:t>تُـ</a:t>
                      </a:r>
                      <a:endParaRPr lang="fr-MA" sz="4800" b="1" i="0" u="none" strike="noStrike" kern="1200"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endParaRPr>
                    </a:p>
                  </a:txBody>
                  <a:tcPr>
                    <a:solidFill>
                      <a:srgbClr val="FCEBE0"/>
                    </a:solidFill>
                  </a:tcPr>
                </a:tc>
                <a:extLst>
                  <a:ext uri="{0D108BD9-81ED-4DB2-BD59-A6C34878D82A}">
                    <a16:rowId xmlns:a16="http://schemas.microsoft.com/office/drawing/2014/main" val="787226348"/>
                  </a:ext>
                </a:extLst>
              </a:tr>
            </a:tbl>
          </a:graphicData>
        </a:graphic>
      </p:graphicFrame>
      <p:grpSp>
        <p:nvGrpSpPr>
          <p:cNvPr id="11" name="Groupe 10">
            <a:extLst>
              <a:ext uri="{FF2B5EF4-FFF2-40B4-BE49-F238E27FC236}">
                <a16:creationId xmlns:a16="http://schemas.microsoft.com/office/drawing/2014/main" id="{E8BAE851-1F6B-20A7-0E83-5F68BC315A13}"/>
              </a:ext>
            </a:extLst>
          </p:cNvPr>
          <p:cNvGrpSpPr/>
          <p:nvPr/>
        </p:nvGrpSpPr>
        <p:grpSpPr>
          <a:xfrm>
            <a:off x="3766444" y="4393136"/>
            <a:ext cx="177140" cy="130051"/>
            <a:chOff x="7831964" y="3929121"/>
            <a:chExt cx="594306" cy="428930"/>
          </a:xfrm>
          <a:solidFill>
            <a:schemeClr val="accent1">
              <a:lumMod val="50000"/>
            </a:schemeClr>
          </a:solidFill>
        </p:grpSpPr>
        <p:pic>
          <p:nvPicPr>
            <p:cNvPr id="12" name="Graphique 11">
              <a:extLst>
                <a:ext uri="{FF2B5EF4-FFF2-40B4-BE49-F238E27FC236}">
                  <a16:creationId xmlns:a16="http://schemas.microsoft.com/office/drawing/2014/main" id="{BC4536BA-2BA9-E2B6-2524-DCC4A517A83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13" name="Graphique 12">
              <a:extLst>
                <a:ext uri="{FF2B5EF4-FFF2-40B4-BE49-F238E27FC236}">
                  <a16:creationId xmlns:a16="http://schemas.microsoft.com/office/drawing/2014/main" id="{BD36C50E-B236-3003-AC1B-98D72261D52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grpSp>
        <p:nvGrpSpPr>
          <p:cNvPr id="29" name="Groupe 28">
            <a:extLst>
              <a:ext uri="{FF2B5EF4-FFF2-40B4-BE49-F238E27FC236}">
                <a16:creationId xmlns:a16="http://schemas.microsoft.com/office/drawing/2014/main" id="{C06C6629-FB1C-3561-540E-7C06B1C7941E}"/>
              </a:ext>
            </a:extLst>
          </p:cNvPr>
          <p:cNvGrpSpPr/>
          <p:nvPr/>
        </p:nvGrpSpPr>
        <p:grpSpPr>
          <a:xfrm>
            <a:off x="5098715" y="5410775"/>
            <a:ext cx="177140" cy="130051"/>
            <a:chOff x="7831964" y="3929121"/>
            <a:chExt cx="594306" cy="428930"/>
          </a:xfrm>
          <a:solidFill>
            <a:schemeClr val="accent1">
              <a:lumMod val="50000"/>
            </a:schemeClr>
          </a:solidFill>
        </p:grpSpPr>
        <p:pic>
          <p:nvPicPr>
            <p:cNvPr id="30" name="Graphique 29">
              <a:extLst>
                <a:ext uri="{FF2B5EF4-FFF2-40B4-BE49-F238E27FC236}">
                  <a16:creationId xmlns:a16="http://schemas.microsoft.com/office/drawing/2014/main" id="{90FA96CC-54F6-632F-B3C6-D5871441C16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31" name="Graphique 30">
              <a:extLst>
                <a:ext uri="{FF2B5EF4-FFF2-40B4-BE49-F238E27FC236}">
                  <a16:creationId xmlns:a16="http://schemas.microsoft.com/office/drawing/2014/main" id="{027DBC09-8187-4593-46CA-A91F8C65759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3268799576"/>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3B758389-5AED-532D-9356-94D87EF47287}"/>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EAB42B4B-3D27-9E44-36FF-5BF3466833BF}"/>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بالفئة د والفئة ج)</a:t>
            </a:r>
            <a:endParaRPr sz="2400" i="1" dirty="0">
              <a:solidFill>
                <a:schemeClr val="bg1">
                  <a:lumMod val="50000"/>
                </a:schemeClr>
              </a:solidFill>
            </a:endParaRPr>
          </a:p>
        </p:txBody>
      </p:sp>
      <p:pic>
        <p:nvPicPr>
          <p:cNvPr id="2" name="Image 1">
            <a:extLst>
              <a:ext uri="{FF2B5EF4-FFF2-40B4-BE49-F238E27FC236}">
                <a16:creationId xmlns:a16="http://schemas.microsoft.com/office/drawing/2014/main" id="{6EC684B4-80A3-D610-592B-89E07ED1B34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93C8490D-3B72-FB63-B88F-AF2C4C2E759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005DC561-CEA2-D807-D7F3-D0E1A9E39A2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533B7721-CE3F-4591-988A-0540B209873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27BB36E4-57DD-E9B5-973E-0865ED6A770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1DCD29D4-C65A-2E16-EAFA-EC9634FE074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394BDD2F-370F-D63D-BDC0-468A1449A8A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1800FE48-B78D-E4E9-1BC8-AF3628007BF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graphicFrame>
        <p:nvGraphicFramePr>
          <p:cNvPr id="25" name="Tableau 24">
            <a:extLst>
              <a:ext uri="{FF2B5EF4-FFF2-40B4-BE49-F238E27FC236}">
                <a16:creationId xmlns:a16="http://schemas.microsoft.com/office/drawing/2014/main" id="{284A350E-5A83-952B-C0B8-399FD39D94BF}"/>
              </a:ext>
            </a:extLst>
          </p:cNvPr>
          <p:cNvGraphicFramePr>
            <a:graphicFrameLocks noGrp="1"/>
          </p:cNvGraphicFramePr>
          <p:nvPr/>
        </p:nvGraphicFramePr>
        <p:xfrm>
          <a:off x="2002686" y="2153365"/>
          <a:ext cx="5138628" cy="822960"/>
        </p:xfrm>
        <a:graphic>
          <a:graphicData uri="http://schemas.openxmlformats.org/drawingml/2006/table">
            <a:tbl>
              <a:tblPr firstRow="1" bandRow="1">
                <a:tableStyleId>{2C733AFA-3FCC-4A63-ADFC-33A60633C5B0}</a:tableStyleId>
              </a:tblPr>
              <a:tblGrid>
                <a:gridCol w="1284657">
                  <a:extLst>
                    <a:ext uri="{9D8B030D-6E8A-4147-A177-3AD203B41FA5}">
                      <a16:colId xmlns:a16="http://schemas.microsoft.com/office/drawing/2014/main" val="2396071607"/>
                    </a:ext>
                  </a:extLst>
                </a:gridCol>
                <a:gridCol w="1284657">
                  <a:extLst>
                    <a:ext uri="{9D8B030D-6E8A-4147-A177-3AD203B41FA5}">
                      <a16:colId xmlns:a16="http://schemas.microsoft.com/office/drawing/2014/main" val="1512829579"/>
                    </a:ext>
                  </a:extLst>
                </a:gridCol>
                <a:gridCol w="1284657">
                  <a:extLst>
                    <a:ext uri="{9D8B030D-6E8A-4147-A177-3AD203B41FA5}">
                      <a16:colId xmlns:a16="http://schemas.microsoft.com/office/drawing/2014/main" val="213914332"/>
                    </a:ext>
                  </a:extLst>
                </a:gridCol>
                <a:gridCol w="1284657">
                  <a:extLst>
                    <a:ext uri="{9D8B030D-6E8A-4147-A177-3AD203B41FA5}">
                      <a16:colId xmlns:a16="http://schemas.microsoft.com/office/drawing/2014/main" val="1607098198"/>
                    </a:ext>
                  </a:extLst>
                </a:gridCol>
              </a:tblGrid>
              <a:tr h="370840">
                <a:tc>
                  <a:txBody>
                    <a:bodyPr/>
                    <a:lstStyle/>
                    <a:p>
                      <a:pPr marR="0" algn="ctr" rtl="0">
                        <a:lnSpc>
                          <a:spcPct val="100000"/>
                        </a:lnSpc>
                        <a:spcBef>
                          <a:spcPts val="0"/>
                        </a:spcBef>
                        <a:spcAft>
                          <a:spcPts val="0"/>
                        </a:spcAft>
                        <a:buClr>
                          <a:srgbClr val="000000"/>
                        </a:buClr>
                        <a:buFont typeface="Arial"/>
                      </a:pPr>
                      <a:r>
                        <a:rPr lang="ar-MA" sz="4800" b="1" i="0" u="none" strike="noStrike" cap="none" dirty="0" err="1">
                          <a:solidFill>
                            <a:schemeClr val="accent5">
                              <a:lumMod val="50000"/>
                            </a:schemeClr>
                          </a:solidFill>
                          <a:latin typeface="Microsoft Uighur" panose="02000000000000000000" pitchFamily="2" charset="-78"/>
                          <a:ea typeface="+mn-ea"/>
                          <a:cs typeface="Microsoft Uighur" panose="02000000000000000000" pitchFamily="2" charset="-78"/>
                          <a:sym typeface="Arial"/>
                        </a:rPr>
                        <a:t>صَضْ</a:t>
                      </a:r>
                      <a:r>
                        <a:rPr lang="a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rPr>
                        <a:t>ـ</a:t>
                      </a:r>
                      <a:endParaRPr lang="f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endParaRPr>
                    </a:p>
                  </a:txBody>
                  <a:tcPr>
                    <a:solidFill>
                      <a:schemeClr val="bg1">
                        <a:lumMod val="95000"/>
                      </a:schemeClr>
                    </a:solidFill>
                  </a:tcPr>
                </a:tc>
                <a:tc>
                  <a:txBody>
                    <a:bodyPr/>
                    <a:lstStyle/>
                    <a:p>
                      <a:pPr marR="0" algn="ctr" rtl="0">
                        <a:lnSpc>
                          <a:spcPct val="100000"/>
                        </a:lnSpc>
                        <a:spcBef>
                          <a:spcPts val="0"/>
                        </a:spcBef>
                        <a:spcAft>
                          <a:spcPts val="0"/>
                        </a:spcAft>
                        <a:buClr>
                          <a:srgbClr val="000000"/>
                        </a:buClr>
                        <a:buFont typeface="Arial"/>
                      </a:pPr>
                      <a:r>
                        <a:rPr lang="a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rPr>
                        <a:t>ضَـ</a:t>
                      </a:r>
                      <a:endParaRPr lang="f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endParaRPr>
                    </a:p>
                  </a:txBody>
                  <a:tcPr>
                    <a:solidFill>
                      <a:schemeClr val="bg1">
                        <a:lumMod val="95000"/>
                      </a:schemeClr>
                    </a:solidFill>
                  </a:tcPr>
                </a:tc>
                <a:tc>
                  <a:txBody>
                    <a:bodyPr/>
                    <a:lstStyle/>
                    <a:p>
                      <a:pPr marR="0" algn="ctr" rtl="0">
                        <a:lnSpc>
                          <a:spcPct val="100000"/>
                        </a:lnSpc>
                        <a:spcBef>
                          <a:spcPts val="0"/>
                        </a:spcBef>
                        <a:spcAft>
                          <a:spcPts val="0"/>
                        </a:spcAft>
                        <a:buClr>
                          <a:srgbClr val="000000"/>
                        </a:buClr>
                        <a:buFont typeface="Arial"/>
                      </a:pPr>
                      <a:r>
                        <a:rPr lang="a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rPr>
                        <a:t>ضُ</a:t>
                      </a:r>
                      <a:endParaRPr lang="f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endParaRPr>
                    </a:p>
                  </a:txBody>
                  <a:tcPr>
                    <a:solidFill>
                      <a:schemeClr val="bg1">
                        <a:lumMod val="95000"/>
                      </a:schemeClr>
                    </a:solidFill>
                  </a:tcPr>
                </a:tc>
                <a:tc>
                  <a:txBody>
                    <a:bodyPr/>
                    <a:lstStyle/>
                    <a:p>
                      <a:pPr marR="0" algn="ctr" rtl="0">
                        <a:lnSpc>
                          <a:spcPct val="100000"/>
                        </a:lnSpc>
                        <a:spcBef>
                          <a:spcPts val="0"/>
                        </a:spcBef>
                        <a:spcAft>
                          <a:spcPts val="0"/>
                        </a:spcAft>
                        <a:buClr>
                          <a:srgbClr val="000000"/>
                        </a:buClr>
                        <a:buFont typeface="Arial"/>
                      </a:pPr>
                      <a:r>
                        <a:rPr lang="a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rPr>
                        <a:t>ـضِـ</a:t>
                      </a:r>
                      <a:endParaRPr lang="f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endParaRPr>
                    </a:p>
                  </a:txBody>
                  <a:tcPr>
                    <a:solidFill>
                      <a:schemeClr val="bg1">
                        <a:lumMod val="95000"/>
                      </a:schemeClr>
                    </a:solidFill>
                  </a:tcPr>
                </a:tc>
                <a:extLst>
                  <a:ext uri="{0D108BD9-81ED-4DB2-BD59-A6C34878D82A}">
                    <a16:rowId xmlns:a16="http://schemas.microsoft.com/office/drawing/2014/main" val="787226348"/>
                  </a:ext>
                </a:extLst>
              </a:tr>
            </a:tbl>
          </a:graphicData>
        </a:graphic>
      </p:graphicFrame>
      <p:graphicFrame>
        <p:nvGraphicFramePr>
          <p:cNvPr id="26" name="Tableau 25">
            <a:extLst>
              <a:ext uri="{FF2B5EF4-FFF2-40B4-BE49-F238E27FC236}">
                <a16:creationId xmlns:a16="http://schemas.microsoft.com/office/drawing/2014/main" id="{B4ABEA43-E1AC-18C2-330F-D368A8C0C598}"/>
              </a:ext>
            </a:extLst>
          </p:cNvPr>
          <p:cNvGraphicFramePr>
            <a:graphicFrameLocks noGrp="1"/>
          </p:cNvGraphicFramePr>
          <p:nvPr/>
        </p:nvGraphicFramePr>
        <p:xfrm>
          <a:off x="2002686" y="3210881"/>
          <a:ext cx="5138628" cy="822960"/>
        </p:xfrm>
        <a:graphic>
          <a:graphicData uri="http://schemas.openxmlformats.org/drawingml/2006/table">
            <a:tbl>
              <a:tblPr firstRow="1" bandRow="1">
                <a:tableStyleId>{2C733AFA-3FCC-4A63-ADFC-33A60633C5B0}</a:tableStyleId>
              </a:tblPr>
              <a:tblGrid>
                <a:gridCol w="1284657">
                  <a:extLst>
                    <a:ext uri="{9D8B030D-6E8A-4147-A177-3AD203B41FA5}">
                      <a16:colId xmlns:a16="http://schemas.microsoft.com/office/drawing/2014/main" val="3906882174"/>
                    </a:ext>
                  </a:extLst>
                </a:gridCol>
                <a:gridCol w="1284657">
                  <a:extLst>
                    <a:ext uri="{9D8B030D-6E8A-4147-A177-3AD203B41FA5}">
                      <a16:colId xmlns:a16="http://schemas.microsoft.com/office/drawing/2014/main" val="3484047613"/>
                    </a:ext>
                  </a:extLst>
                </a:gridCol>
                <a:gridCol w="1284657">
                  <a:extLst>
                    <a:ext uri="{9D8B030D-6E8A-4147-A177-3AD203B41FA5}">
                      <a16:colId xmlns:a16="http://schemas.microsoft.com/office/drawing/2014/main" val="2140149871"/>
                    </a:ext>
                  </a:extLst>
                </a:gridCol>
                <a:gridCol w="1284657">
                  <a:extLst>
                    <a:ext uri="{9D8B030D-6E8A-4147-A177-3AD203B41FA5}">
                      <a16:colId xmlns:a16="http://schemas.microsoft.com/office/drawing/2014/main" val="2396071607"/>
                    </a:ext>
                  </a:extLst>
                </a:gridCol>
              </a:tblGrid>
              <a:tr h="370840">
                <a:tc>
                  <a:txBody>
                    <a:bodyPr/>
                    <a:lstStyle/>
                    <a:p>
                      <a:pPr marR="0" algn="ctr" rtl="0">
                        <a:lnSpc>
                          <a:spcPct val="100000"/>
                        </a:lnSpc>
                        <a:spcBef>
                          <a:spcPts val="0"/>
                        </a:spcBef>
                        <a:spcAft>
                          <a:spcPts val="0"/>
                        </a:spcAft>
                        <a:buClr>
                          <a:srgbClr val="000000"/>
                        </a:buClr>
                        <a:buFont typeface="Arial"/>
                      </a:pPr>
                      <a:r>
                        <a:rPr lang="a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rPr>
                        <a:t>ـنى</a:t>
                      </a:r>
                      <a:endParaRPr lang="f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endParaRPr>
                    </a:p>
                  </a:txBody>
                  <a:tcPr>
                    <a:solidFill>
                      <a:srgbClr val="ECF8FB"/>
                    </a:solidFill>
                  </a:tcPr>
                </a:tc>
                <a:tc>
                  <a:txBody>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r>
                        <a:rPr lang="a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rPr>
                        <a:t>ني</a:t>
                      </a:r>
                      <a:endParaRPr lang="fr-FR"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endParaRPr>
                    </a:p>
                  </a:txBody>
                  <a:tcPr>
                    <a:solidFill>
                      <a:srgbClr val="ECF8FB"/>
                    </a:solidFill>
                  </a:tcPr>
                </a:tc>
                <a:tc>
                  <a:txBody>
                    <a:bodyPr/>
                    <a:lstStyle/>
                    <a:p>
                      <a:pPr marR="0" algn="ctr" rtl="1">
                        <a:lnSpc>
                          <a:spcPct val="100000"/>
                        </a:lnSpc>
                        <a:spcBef>
                          <a:spcPts val="0"/>
                        </a:spcBef>
                        <a:spcAft>
                          <a:spcPts val="0"/>
                        </a:spcAft>
                        <a:buClr>
                          <a:srgbClr val="000000"/>
                        </a:buClr>
                        <a:buFont typeface="Arial"/>
                      </a:pPr>
                      <a:r>
                        <a:rPr lang="a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rPr>
                        <a:t>ـ</a:t>
                      </a:r>
                      <a:r>
                        <a:rPr lang="ar-MA" sz="4800" b="1" i="0" u="none" strike="noStrike" cap="none" dirty="0" err="1">
                          <a:solidFill>
                            <a:schemeClr val="accent5">
                              <a:lumMod val="50000"/>
                            </a:schemeClr>
                          </a:solidFill>
                          <a:latin typeface="Microsoft Uighur" panose="02000000000000000000" pitchFamily="2" charset="-78"/>
                          <a:ea typeface="+mn-ea"/>
                          <a:cs typeface="Microsoft Uighur" panose="02000000000000000000" pitchFamily="2" charset="-78"/>
                          <a:sym typeface="Arial"/>
                        </a:rPr>
                        <a:t>نو</a:t>
                      </a:r>
                      <a:endParaRPr lang="f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endParaRPr>
                    </a:p>
                  </a:txBody>
                  <a:tcPr>
                    <a:solidFill>
                      <a:srgbClr val="ECF8FB"/>
                    </a:solidFill>
                  </a:tcPr>
                </a:tc>
                <a:tc>
                  <a:txBody>
                    <a:bodyPr/>
                    <a:lstStyle/>
                    <a:p>
                      <a:pPr marR="0" algn="ctr" rtl="0">
                        <a:lnSpc>
                          <a:spcPct val="100000"/>
                        </a:lnSpc>
                        <a:spcBef>
                          <a:spcPts val="0"/>
                        </a:spcBef>
                        <a:spcAft>
                          <a:spcPts val="0"/>
                        </a:spcAft>
                        <a:buClr>
                          <a:srgbClr val="000000"/>
                        </a:buClr>
                        <a:buFont typeface="Arial"/>
                      </a:pPr>
                      <a:r>
                        <a:rPr lang="a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rPr>
                        <a:t>نا</a:t>
                      </a:r>
                      <a:endParaRPr lang="f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endParaRPr>
                    </a:p>
                  </a:txBody>
                  <a:tcPr>
                    <a:solidFill>
                      <a:srgbClr val="ECF8FB"/>
                    </a:solidFill>
                  </a:tcPr>
                </a:tc>
                <a:extLst>
                  <a:ext uri="{0D108BD9-81ED-4DB2-BD59-A6C34878D82A}">
                    <a16:rowId xmlns:a16="http://schemas.microsoft.com/office/drawing/2014/main" val="787226348"/>
                  </a:ext>
                </a:extLst>
              </a:tr>
            </a:tbl>
          </a:graphicData>
        </a:graphic>
      </p:graphicFrame>
      <p:graphicFrame>
        <p:nvGraphicFramePr>
          <p:cNvPr id="27" name="Tableau 26">
            <a:extLst>
              <a:ext uri="{FF2B5EF4-FFF2-40B4-BE49-F238E27FC236}">
                <a16:creationId xmlns:a16="http://schemas.microsoft.com/office/drawing/2014/main" id="{BE1D2136-4E1F-781A-E75A-E1836783B206}"/>
              </a:ext>
            </a:extLst>
          </p:cNvPr>
          <p:cNvGraphicFramePr>
            <a:graphicFrameLocks noGrp="1"/>
          </p:cNvGraphicFramePr>
          <p:nvPr/>
        </p:nvGraphicFramePr>
        <p:xfrm>
          <a:off x="2002686" y="4221524"/>
          <a:ext cx="5138628" cy="822960"/>
        </p:xfrm>
        <a:graphic>
          <a:graphicData uri="http://schemas.openxmlformats.org/drawingml/2006/table">
            <a:tbl>
              <a:tblPr firstRow="1" bandRow="1">
                <a:tableStyleId>{2C733AFA-3FCC-4A63-ADFC-33A60633C5B0}</a:tableStyleId>
              </a:tblPr>
              <a:tblGrid>
                <a:gridCol w="1284657">
                  <a:extLst>
                    <a:ext uri="{9D8B030D-6E8A-4147-A177-3AD203B41FA5}">
                      <a16:colId xmlns:a16="http://schemas.microsoft.com/office/drawing/2014/main" val="3906882174"/>
                    </a:ext>
                  </a:extLst>
                </a:gridCol>
                <a:gridCol w="1284657">
                  <a:extLst>
                    <a:ext uri="{9D8B030D-6E8A-4147-A177-3AD203B41FA5}">
                      <a16:colId xmlns:a16="http://schemas.microsoft.com/office/drawing/2014/main" val="3484047613"/>
                    </a:ext>
                  </a:extLst>
                </a:gridCol>
                <a:gridCol w="1284657">
                  <a:extLst>
                    <a:ext uri="{9D8B030D-6E8A-4147-A177-3AD203B41FA5}">
                      <a16:colId xmlns:a16="http://schemas.microsoft.com/office/drawing/2014/main" val="2140149871"/>
                    </a:ext>
                  </a:extLst>
                </a:gridCol>
                <a:gridCol w="1284657">
                  <a:extLst>
                    <a:ext uri="{9D8B030D-6E8A-4147-A177-3AD203B41FA5}">
                      <a16:colId xmlns:a16="http://schemas.microsoft.com/office/drawing/2014/main" val="2396071607"/>
                    </a:ext>
                  </a:extLst>
                </a:gridCol>
              </a:tblGrid>
              <a:tr h="370840">
                <a:tc>
                  <a:txBody>
                    <a:bodyPr/>
                    <a:lstStyle/>
                    <a:p>
                      <a:pPr marR="0" algn="ctr" rtl="0">
                        <a:lnSpc>
                          <a:spcPct val="100000"/>
                        </a:lnSpc>
                        <a:spcBef>
                          <a:spcPts val="0"/>
                        </a:spcBef>
                        <a:spcAft>
                          <a:spcPts val="0"/>
                        </a:spcAft>
                        <a:buClr>
                          <a:srgbClr val="000000"/>
                        </a:buClr>
                        <a:buFont typeface="Arial"/>
                      </a:pPr>
                      <a:r>
                        <a:rPr lang="a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rPr>
                        <a:t>عاً</a:t>
                      </a:r>
                      <a:endParaRPr lang="f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endParaRPr>
                    </a:p>
                  </a:txBody>
                  <a:tcPr>
                    <a:solidFill>
                      <a:schemeClr val="accent5">
                        <a:lumMod val="20000"/>
                        <a:lumOff val="80000"/>
                      </a:schemeClr>
                    </a:solidFill>
                  </a:tcPr>
                </a:tc>
                <a:tc>
                  <a:txBody>
                    <a:bodyPr/>
                    <a:lstStyle/>
                    <a:p>
                      <a:pPr marR="0" algn="ctr" rtl="0">
                        <a:lnSpc>
                          <a:spcPct val="100000"/>
                        </a:lnSpc>
                        <a:spcBef>
                          <a:spcPts val="0"/>
                        </a:spcBef>
                        <a:spcAft>
                          <a:spcPts val="0"/>
                        </a:spcAft>
                        <a:buClr>
                          <a:srgbClr val="000000"/>
                        </a:buClr>
                        <a:buFont typeface="Arial"/>
                      </a:pPr>
                      <a:r>
                        <a:rPr lang="a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rPr>
                        <a:t>ـع</a:t>
                      </a:r>
                      <a:endParaRPr lang="f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endParaRPr>
                    </a:p>
                  </a:txBody>
                  <a:tcPr>
                    <a:solidFill>
                      <a:schemeClr val="accent5">
                        <a:lumMod val="20000"/>
                        <a:lumOff val="80000"/>
                      </a:schemeClr>
                    </a:solidFill>
                  </a:tcPr>
                </a:tc>
                <a:tc>
                  <a:txBody>
                    <a:bodyPr/>
                    <a:lstStyle/>
                    <a:p>
                      <a:pPr marR="0" algn="ctr" rtl="0">
                        <a:lnSpc>
                          <a:spcPct val="100000"/>
                        </a:lnSpc>
                        <a:spcBef>
                          <a:spcPts val="0"/>
                        </a:spcBef>
                        <a:spcAft>
                          <a:spcPts val="0"/>
                        </a:spcAft>
                        <a:buClr>
                          <a:srgbClr val="000000"/>
                        </a:buClr>
                        <a:buFont typeface="Arial"/>
                      </a:pPr>
                      <a:r>
                        <a:rPr lang="a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rPr>
                        <a:t>ـعاً</a:t>
                      </a:r>
                      <a:endParaRPr lang="fr-MA" sz="4800" b="1" i="0" u="none" strike="noStrike"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endParaRPr>
                    </a:p>
                  </a:txBody>
                  <a:tcPr>
                    <a:solidFill>
                      <a:schemeClr val="accent5">
                        <a:lumMod val="20000"/>
                        <a:lumOff val="80000"/>
                      </a:schemeClr>
                    </a:solidFill>
                  </a:tcPr>
                </a:tc>
                <a:tc>
                  <a:txBody>
                    <a:bodyPr/>
                    <a:lstStyle/>
                    <a:p>
                      <a:pPr marR="0" algn="ctr" rtl="1">
                        <a:lnSpc>
                          <a:spcPct val="100000"/>
                        </a:lnSpc>
                        <a:spcBef>
                          <a:spcPts val="0"/>
                        </a:spcBef>
                        <a:spcAft>
                          <a:spcPts val="0"/>
                        </a:spcAft>
                        <a:buClr>
                          <a:srgbClr val="000000"/>
                        </a:buClr>
                        <a:buFont typeface="Arial"/>
                      </a:pPr>
                      <a:r>
                        <a:rPr lang="ar-MA" sz="4800" b="1" i="0" u="none" strike="noStrike" kern="1200"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rPr>
                        <a:t>عٍ</a:t>
                      </a:r>
                      <a:endParaRPr lang="fr-MA" sz="4800" b="1" i="0" u="none" strike="noStrike" kern="1200"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endParaRPr>
                    </a:p>
                  </a:txBody>
                  <a:tcPr>
                    <a:solidFill>
                      <a:schemeClr val="accent5">
                        <a:lumMod val="20000"/>
                        <a:lumOff val="80000"/>
                      </a:schemeClr>
                    </a:solidFill>
                  </a:tcPr>
                </a:tc>
                <a:extLst>
                  <a:ext uri="{0D108BD9-81ED-4DB2-BD59-A6C34878D82A}">
                    <a16:rowId xmlns:a16="http://schemas.microsoft.com/office/drawing/2014/main" val="787226348"/>
                  </a:ext>
                </a:extLst>
              </a:tr>
            </a:tbl>
          </a:graphicData>
        </a:graphic>
      </p:graphicFrame>
      <p:graphicFrame>
        <p:nvGraphicFramePr>
          <p:cNvPr id="28" name="Tableau 27">
            <a:extLst>
              <a:ext uri="{FF2B5EF4-FFF2-40B4-BE49-F238E27FC236}">
                <a16:creationId xmlns:a16="http://schemas.microsoft.com/office/drawing/2014/main" id="{F162A678-B723-EB11-EB6B-4D6FEFB066CE}"/>
              </a:ext>
            </a:extLst>
          </p:cNvPr>
          <p:cNvGraphicFramePr>
            <a:graphicFrameLocks noGrp="1"/>
          </p:cNvGraphicFramePr>
          <p:nvPr/>
        </p:nvGraphicFramePr>
        <p:xfrm>
          <a:off x="2002686" y="5279040"/>
          <a:ext cx="5138628" cy="822960"/>
        </p:xfrm>
        <a:graphic>
          <a:graphicData uri="http://schemas.openxmlformats.org/drawingml/2006/table">
            <a:tbl>
              <a:tblPr firstRow="1" bandRow="1">
                <a:tableStyleId>{2C733AFA-3FCC-4A63-ADFC-33A60633C5B0}</a:tableStyleId>
              </a:tblPr>
              <a:tblGrid>
                <a:gridCol w="1284657">
                  <a:extLst>
                    <a:ext uri="{9D8B030D-6E8A-4147-A177-3AD203B41FA5}">
                      <a16:colId xmlns:a16="http://schemas.microsoft.com/office/drawing/2014/main" val="3906882174"/>
                    </a:ext>
                  </a:extLst>
                </a:gridCol>
                <a:gridCol w="1284657">
                  <a:extLst>
                    <a:ext uri="{9D8B030D-6E8A-4147-A177-3AD203B41FA5}">
                      <a16:colId xmlns:a16="http://schemas.microsoft.com/office/drawing/2014/main" val="3484047613"/>
                    </a:ext>
                  </a:extLst>
                </a:gridCol>
                <a:gridCol w="1284657">
                  <a:extLst>
                    <a:ext uri="{9D8B030D-6E8A-4147-A177-3AD203B41FA5}">
                      <a16:colId xmlns:a16="http://schemas.microsoft.com/office/drawing/2014/main" val="2140149871"/>
                    </a:ext>
                  </a:extLst>
                </a:gridCol>
                <a:gridCol w="1284657">
                  <a:extLst>
                    <a:ext uri="{9D8B030D-6E8A-4147-A177-3AD203B41FA5}">
                      <a16:colId xmlns:a16="http://schemas.microsoft.com/office/drawing/2014/main" val="2396071607"/>
                    </a:ext>
                  </a:extLst>
                </a:gridCol>
              </a:tblGrid>
              <a:tr h="370840">
                <a:tc>
                  <a:txBody>
                    <a:bodyPr/>
                    <a:lstStyle/>
                    <a:p>
                      <a:pPr marL="0" marR="0" algn="ctr" defTabSz="514337" rtl="0" eaLnBrk="1" latinLnBrk="0" hangingPunct="1">
                        <a:lnSpc>
                          <a:spcPct val="100000"/>
                        </a:lnSpc>
                        <a:spcBef>
                          <a:spcPts val="0"/>
                        </a:spcBef>
                        <a:spcAft>
                          <a:spcPts val="0"/>
                        </a:spcAft>
                        <a:buClr>
                          <a:srgbClr val="000000"/>
                        </a:buClr>
                        <a:buFont typeface="Arial"/>
                      </a:pPr>
                      <a:r>
                        <a:rPr lang="ar-MA" sz="4800" b="1" i="0" u="none" strike="noStrike" kern="1200"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rPr>
                        <a:t>ـةٍ</a:t>
                      </a:r>
                      <a:endParaRPr lang="fr-MA" sz="4800" b="1" i="0" u="none" strike="noStrike" kern="1200"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endParaRPr>
                    </a:p>
                  </a:txBody>
                  <a:tcPr>
                    <a:solidFill>
                      <a:srgbClr val="FCEBE0"/>
                    </a:solidFill>
                  </a:tcPr>
                </a:tc>
                <a:tc>
                  <a:txBody>
                    <a:bodyPr/>
                    <a:lstStyle/>
                    <a:p>
                      <a:pPr marL="0" marR="0" algn="ctr" defTabSz="514337" rtl="0" eaLnBrk="1" latinLnBrk="0" hangingPunct="1">
                        <a:lnSpc>
                          <a:spcPct val="100000"/>
                        </a:lnSpc>
                        <a:spcBef>
                          <a:spcPts val="0"/>
                        </a:spcBef>
                        <a:spcAft>
                          <a:spcPts val="0"/>
                        </a:spcAft>
                        <a:buClr>
                          <a:srgbClr val="000000"/>
                        </a:buClr>
                        <a:buFont typeface="Arial"/>
                      </a:pPr>
                      <a:r>
                        <a:rPr lang="ar-MA" sz="4800" b="1" i="0" u="none" strike="noStrike" kern="1200"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rPr>
                        <a:t>تاً</a:t>
                      </a:r>
                      <a:endParaRPr lang="fr-MA" sz="4800" b="1" i="0" u="none" strike="noStrike" kern="1200"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endParaRPr>
                    </a:p>
                  </a:txBody>
                  <a:tcPr>
                    <a:solidFill>
                      <a:srgbClr val="FCEBE0"/>
                    </a:solidFill>
                  </a:tcPr>
                </a:tc>
                <a:tc>
                  <a:txBody>
                    <a:bodyPr/>
                    <a:lstStyle/>
                    <a:p>
                      <a:pPr marL="0" marR="0" algn="ctr" defTabSz="514337" rtl="0" eaLnBrk="1" latinLnBrk="0" hangingPunct="1">
                        <a:lnSpc>
                          <a:spcPct val="100000"/>
                        </a:lnSpc>
                        <a:spcBef>
                          <a:spcPts val="0"/>
                        </a:spcBef>
                        <a:spcAft>
                          <a:spcPts val="0"/>
                        </a:spcAft>
                        <a:buClr>
                          <a:srgbClr val="000000"/>
                        </a:buClr>
                        <a:buFont typeface="Arial"/>
                      </a:pPr>
                      <a:r>
                        <a:rPr lang="ar-MA" sz="4800" b="1" i="0" u="none" strike="noStrike" kern="1200"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rPr>
                        <a:t>ت</a:t>
                      </a:r>
                      <a:endParaRPr lang="fr-MA" sz="4800" b="1" i="0" u="none" strike="noStrike" kern="1200"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endParaRPr>
                    </a:p>
                  </a:txBody>
                  <a:tcPr>
                    <a:solidFill>
                      <a:srgbClr val="FCEBE0"/>
                    </a:solidFill>
                  </a:tcPr>
                </a:tc>
                <a:tc>
                  <a:txBody>
                    <a:bodyPr/>
                    <a:lstStyle/>
                    <a:p>
                      <a:pPr marL="0" marR="0" algn="ctr" defTabSz="514337" rtl="0" eaLnBrk="1" latinLnBrk="0" hangingPunct="1">
                        <a:lnSpc>
                          <a:spcPct val="100000"/>
                        </a:lnSpc>
                        <a:spcBef>
                          <a:spcPts val="0"/>
                        </a:spcBef>
                        <a:spcAft>
                          <a:spcPts val="0"/>
                        </a:spcAft>
                        <a:buClr>
                          <a:srgbClr val="000000"/>
                        </a:buClr>
                        <a:buFont typeface="Arial"/>
                      </a:pPr>
                      <a:r>
                        <a:rPr lang="ar-MA" sz="4800" b="1" i="0" u="none" strike="noStrike" kern="1200"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rPr>
                        <a:t>تُـ</a:t>
                      </a:r>
                      <a:endParaRPr lang="fr-MA" sz="4800" b="1" i="0" u="none" strike="noStrike" kern="1200" cap="none" dirty="0">
                        <a:solidFill>
                          <a:schemeClr val="accent5">
                            <a:lumMod val="50000"/>
                          </a:schemeClr>
                        </a:solidFill>
                        <a:latin typeface="Microsoft Uighur" panose="02000000000000000000" pitchFamily="2" charset="-78"/>
                        <a:ea typeface="+mn-ea"/>
                        <a:cs typeface="Microsoft Uighur" panose="02000000000000000000" pitchFamily="2" charset="-78"/>
                        <a:sym typeface="Arial"/>
                      </a:endParaRPr>
                    </a:p>
                  </a:txBody>
                  <a:tcPr>
                    <a:solidFill>
                      <a:srgbClr val="FCEBE0"/>
                    </a:solidFill>
                  </a:tcPr>
                </a:tc>
                <a:extLst>
                  <a:ext uri="{0D108BD9-81ED-4DB2-BD59-A6C34878D82A}">
                    <a16:rowId xmlns:a16="http://schemas.microsoft.com/office/drawing/2014/main" val="787226348"/>
                  </a:ext>
                </a:extLst>
              </a:tr>
            </a:tbl>
          </a:graphicData>
        </a:graphic>
      </p:graphicFrame>
      <p:grpSp>
        <p:nvGrpSpPr>
          <p:cNvPr id="11" name="Groupe 10">
            <a:extLst>
              <a:ext uri="{FF2B5EF4-FFF2-40B4-BE49-F238E27FC236}">
                <a16:creationId xmlns:a16="http://schemas.microsoft.com/office/drawing/2014/main" id="{74FABDA7-2AA3-01F6-BA1F-3CDF6C5FD244}"/>
              </a:ext>
            </a:extLst>
          </p:cNvPr>
          <p:cNvGrpSpPr/>
          <p:nvPr/>
        </p:nvGrpSpPr>
        <p:grpSpPr>
          <a:xfrm>
            <a:off x="3766444" y="4393136"/>
            <a:ext cx="177140" cy="130051"/>
            <a:chOff x="7831964" y="3929121"/>
            <a:chExt cx="594306" cy="428930"/>
          </a:xfrm>
          <a:solidFill>
            <a:schemeClr val="accent1">
              <a:lumMod val="50000"/>
            </a:schemeClr>
          </a:solidFill>
        </p:grpSpPr>
        <p:pic>
          <p:nvPicPr>
            <p:cNvPr id="12" name="Graphique 11">
              <a:extLst>
                <a:ext uri="{FF2B5EF4-FFF2-40B4-BE49-F238E27FC236}">
                  <a16:creationId xmlns:a16="http://schemas.microsoft.com/office/drawing/2014/main" id="{43312ED2-1EE7-188E-6740-F60B919CE14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13" name="Graphique 12">
              <a:extLst>
                <a:ext uri="{FF2B5EF4-FFF2-40B4-BE49-F238E27FC236}">
                  <a16:creationId xmlns:a16="http://schemas.microsoft.com/office/drawing/2014/main" id="{A5E43D25-79C7-987F-748C-EBD052E4415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29" name="Groupe 28">
            <a:extLst>
              <a:ext uri="{FF2B5EF4-FFF2-40B4-BE49-F238E27FC236}">
                <a16:creationId xmlns:a16="http://schemas.microsoft.com/office/drawing/2014/main" id="{15C21769-E185-F443-A3A3-5850DC69E6C2}"/>
              </a:ext>
            </a:extLst>
          </p:cNvPr>
          <p:cNvGrpSpPr/>
          <p:nvPr/>
        </p:nvGrpSpPr>
        <p:grpSpPr>
          <a:xfrm>
            <a:off x="5098715" y="5410775"/>
            <a:ext cx="177140" cy="130051"/>
            <a:chOff x="7831964" y="3929121"/>
            <a:chExt cx="594306" cy="428930"/>
          </a:xfrm>
          <a:solidFill>
            <a:schemeClr val="accent1">
              <a:lumMod val="50000"/>
            </a:schemeClr>
          </a:solidFill>
        </p:grpSpPr>
        <p:pic>
          <p:nvPicPr>
            <p:cNvPr id="30" name="Graphique 29">
              <a:extLst>
                <a:ext uri="{FF2B5EF4-FFF2-40B4-BE49-F238E27FC236}">
                  <a16:creationId xmlns:a16="http://schemas.microsoft.com/office/drawing/2014/main" id="{E1E07BA6-8BF7-6742-BEDB-0FE7A86B255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31" name="Graphique 30">
              <a:extLst>
                <a:ext uri="{FF2B5EF4-FFF2-40B4-BE49-F238E27FC236}">
                  <a16:creationId xmlns:a16="http://schemas.microsoft.com/office/drawing/2014/main" id="{F2308372-584A-2CC9-687F-0169D475612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pic>
        <p:nvPicPr>
          <p:cNvPr id="16" name="Espace réservé pour une image  15" descr="Une image contenant habits, sourire, dessin humoristique, clipart&#10;&#10;Le contenu généré par l’IA peut être incorrect.">
            <a:extLst>
              <a:ext uri="{FF2B5EF4-FFF2-40B4-BE49-F238E27FC236}">
                <a16:creationId xmlns:a16="http://schemas.microsoft.com/office/drawing/2014/main" id="{DB4A596E-134F-A671-5C9A-4E4889AD1607}"/>
              </a:ext>
            </a:extLst>
          </p:cNvPr>
          <p:cNvPicPr>
            <a:picLocks noGrp="1" noChangeAspect="1"/>
          </p:cNvPicPr>
          <p:nvPr>
            <p:ph type="pic" sz="quarter" idx="12"/>
          </p:nvPr>
        </p:nvPicPr>
        <p:blipFill>
          <a:blip r:embed="rId9"/>
          <a:srcRect/>
          <a:stretch>
            <a:fillRect/>
          </a:stretch>
        </p:blipFill>
        <p:spPr/>
      </p:pic>
    </p:spTree>
    <p:extLst>
      <p:ext uri="{BB962C8B-B14F-4D97-AF65-F5344CB8AC3E}">
        <p14:creationId xmlns:p14="http://schemas.microsoft.com/office/powerpoint/2010/main" val="3877244845"/>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2FA95-224C-A041-B4ED-EE798D06E2C4}"/>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79B14D4A-156E-056E-B490-A600173CC80B}"/>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62D811FB-BEE4-4207-7D7F-D924E67B9E33}"/>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endParaRPr>
          </a:p>
        </p:txBody>
      </p:sp>
      <p:sp>
        <p:nvSpPr>
          <p:cNvPr id="13" name="Titre 12">
            <a:extLst>
              <a:ext uri="{FF2B5EF4-FFF2-40B4-BE49-F238E27FC236}">
                <a16:creationId xmlns:a16="http://schemas.microsoft.com/office/drawing/2014/main" id="{A1EA9367-955B-7C9B-04B4-90328FFAC894}"/>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أنا أقرأ وأنتم ترددون بعدي</a:t>
            </a:r>
            <a:r>
              <a:rPr lang="ar-MA" sz="2400" i="1" dirty="0">
                <a:solidFill>
                  <a:schemeClr val="bg1">
                    <a:lumMod val="50000"/>
                  </a:schemeClr>
                </a:solidFill>
                <a:latin typeface="Microsoft Uighur" panose="02000000000000000000" pitchFamily="2" charset="-78"/>
                <a:cs typeface="Microsoft Uighur" panose="02000000000000000000" pitchFamily="2" charset="-78"/>
              </a:rPr>
              <a:t>.</a:t>
            </a:r>
          </a:p>
        </p:txBody>
      </p:sp>
      <p:sp>
        <p:nvSpPr>
          <p:cNvPr id="3" name="Rectangle 2">
            <a:extLst>
              <a:ext uri="{FF2B5EF4-FFF2-40B4-BE49-F238E27FC236}">
                <a16:creationId xmlns:a16="http://schemas.microsoft.com/office/drawing/2014/main" id="{AC45F1AA-004A-268F-51BD-53632BAC47C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نشاط اعتيادي</a:t>
            </a:r>
          </a:p>
        </p:txBody>
      </p:sp>
      <p:sp>
        <p:nvSpPr>
          <p:cNvPr id="4" name="Rectangle 3">
            <a:extLst>
              <a:ext uri="{FF2B5EF4-FFF2-40B4-BE49-F238E27FC236}">
                <a16:creationId xmlns:a16="http://schemas.microsoft.com/office/drawing/2014/main" id="{E7F8D0F9-990E-B95F-3F35-23394D18D59C}"/>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5" name="Rectangle 4">
            <a:extLst>
              <a:ext uri="{FF2B5EF4-FFF2-40B4-BE49-F238E27FC236}">
                <a16:creationId xmlns:a16="http://schemas.microsoft.com/office/drawing/2014/main" id="{F346FDD9-37A4-CB9F-1C14-D91F694C8675}"/>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6" name="Rectangle 5">
            <a:extLst>
              <a:ext uri="{FF2B5EF4-FFF2-40B4-BE49-F238E27FC236}">
                <a16:creationId xmlns:a16="http://schemas.microsoft.com/office/drawing/2014/main" id="{B1C33991-BA42-6440-FF7A-72EEBB692A3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معــــــــــجم</a:t>
            </a:r>
          </a:p>
        </p:txBody>
      </p:sp>
      <p:sp>
        <p:nvSpPr>
          <p:cNvPr id="7" name="Rectangle 6">
            <a:extLst>
              <a:ext uri="{FF2B5EF4-FFF2-40B4-BE49-F238E27FC236}">
                <a16:creationId xmlns:a16="http://schemas.microsoft.com/office/drawing/2014/main" id="{B6ADADB6-1630-B6D9-BA7A-2BBE03F40B9C}"/>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pic>
        <p:nvPicPr>
          <p:cNvPr id="8" name="Image 7">
            <a:extLst>
              <a:ext uri="{FF2B5EF4-FFF2-40B4-BE49-F238E27FC236}">
                <a16:creationId xmlns:a16="http://schemas.microsoft.com/office/drawing/2014/main" id="{52C5B5E2-93F2-38FB-4F8B-1AB49CA66C1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9" name="Image 8">
            <a:extLst>
              <a:ext uri="{FF2B5EF4-FFF2-40B4-BE49-F238E27FC236}">
                <a16:creationId xmlns:a16="http://schemas.microsoft.com/office/drawing/2014/main" id="{8D4D51B3-FF44-7462-F575-38D38CB273D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0" name="Image 9">
            <a:extLst>
              <a:ext uri="{FF2B5EF4-FFF2-40B4-BE49-F238E27FC236}">
                <a16:creationId xmlns:a16="http://schemas.microsoft.com/office/drawing/2014/main" id="{898B0ECE-9AB9-ABAC-BA63-C61AB78B34E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1" name="Image 10">
            <a:extLst>
              <a:ext uri="{FF2B5EF4-FFF2-40B4-BE49-F238E27FC236}">
                <a16:creationId xmlns:a16="http://schemas.microsoft.com/office/drawing/2014/main" id="{30CE5933-E23B-11DC-5C97-A118B9456F1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4" name="Image 13">
            <a:extLst>
              <a:ext uri="{FF2B5EF4-FFF2-40B4-BE49-F238E27FC236}">
                <a16:creationId xmlns:a16="http://schemas.microsoft.com/office/drawing/2014/main" id="{FB86758A-60A4-7198-4F6B-6F1C7422E98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 name="Rectangle : coins arrondis 1">
            <a:extLst>
              <a:ext uri="{FF2B5EF4-FFF2-40B4-BE49-F238E27FC236}">
                <a16:creationId xmlns:a16="http://schemas.microsoft.com/office/drawing/2014/main" id="{A7960AC8-3926-5CA5-8B5C-37B4479684A3}"/>
              </a:ext>
            </a:extLst>
          </p:cNvPr>
          <p:cNvSpPr/>
          <p:nvPr/>
        </p:nvSpPr>
        <p:spPr>
          <a:xfrm>
            <a:off x="4738798" y="2118086"/>
            <a:ext cx="2733575" cy="6833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solidFill>
                  <a:schemeClr val="accent5">
                    <a:lumMod val="50000"/>
                  </a:schemeClr>
                </a:solidFill>
              </a:rPr>
              <a:t>ضا </a:t>
            </a:r>
            <a:r>
              <a:rPr lang="ar-MA" sz="3600" dirty="0">
                <a:solidFill>
                  <a:srgbClr val="C00000"/>
                </a:solidFill>
              </a:rPr>
              <a:t>/</a:t>
            </a:r>
            <a:r>
              <a:rPr lang="ar-MA" sz="3600" b="1" dirty="0">
                <a:solidFill>
                  <a:schemeClr val="accent5">
                    <a:lumMod val="50000"/>
                  </a:schemeClr>
                </a:solidFill>
              </a:rPr>
              <a:t> عَ</a:t>
            </a:r>
            <a:endParaRPr lang="fr-MA" sz="3600" b="1" dirty="0">
              <a:solidFill>
                <a:schemeClr val="accent5">
                  <a:lumMod val="50000"/>
                </a:schemeClr>
              </a:solidFill>
            </a:endParaRPr>
          </a:p>
        </p:txBody>
      </p:sp>
      <p:sp>
        <p:nvSpPr>
          <p:cNvPr id="12" name="Rectangle : coins arrondis 11">
            <a:extLst>
              <a:ext uri="{FF2B5EF4-FFF2-40B4-BE49-F238E27FC236}">
                <a16:creationId xmlns:a16="http://schemas.microsoft.com/office/drawing/2014/main" id="{11B3F387-42EE-2B94-8F81-C78793B43101}"/>
              </a:ext>
            </a:extLst>
          </p:cNvPr>
          <p:cNvSpPr/>
          <p:nvPr/>
        </p:nvSpPr>
        <p:spPr>
          <a:xfrm>
            <a:off x="4738797" y="2908395"/>
            <a:ext cx="2733576" cy="6833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solidFill>
                  <a:schemeClr val="accent5">
                    <a:lumMod val="50000"/>
                  </a:schemeClr>
                </a:solidFill>
              </a:rPr>
              <a:t>بِنْـ </a:t>
            </a:r>
            <a:r>
              <a:rPr lang="ar-MA" sz="3600" dirty="0">
                <a:solidFill>
                  <a:srgbClr val="C00000"/>
                </a:solidFill>
              </a:rPr>
              <a:t>/</a:t>
            </a:r>
            <a:r>
              <a:rPr lang="ar-MA" sz="3600" b="1" dirty="0">
                <a:solidFill>
                  <a:schemeClr val="accent5">
                    <a:lumMod val="50000"/>
                  </a:schemeClr>
                </a:solidFill>
              </a:rPr>
              <a:t> ـت</a:t>
            </a:r>
            <a:endParaRPr lang="fr-MA" sz="3600" b="1" dirty="0">
              <a:solidFill>
                <a:schemeClr val="accent5">
                  <a:lumMod val="50000"/>
                </a:schemeClr>
              </a:solidFill>
            </a:endParaRPr>
          </a:p>
        </p:txBody>
      </p:sp>
      <p:sp>
        <p:nvSpPr>
          <p:cNvPr id="18" name="Rectangle : coins arrondis 17">
            <a:extLst>
              <a:ext uri="{FF2B5EF4-FFF2-40B4-BE49-F238E27FC236}">
                <a16:creationId xmlns:a16="http://schemas.microsoft.com/office/drawing/2014/main" id="{4E2C5A1C-EB9D-6551-4D18-0B2CAC26D6DF}"/>
              </a:ext>
            </a:extLst>
          </p:cNvPr>
          <p:cNvSpPr/>
          <p:nvPr/>
        </p:nvSpPr>
        <p:spPr>
          <a:xfrm>
            <a:off x="4738796" y="3698704"/>
            <a:ext cx="2733577" cy="6833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solidFill>
                  <a:schemeClr val="accent5">
                    <a:lumMod val="50000"/>
                  </a:schemeClr>
                </a:solidFill>
              </a:rPr>
              <a:t>لُعْـ </a:t>
            </a:r>
            <a:r>
              <a:rPr lang="ar-MA" sz="3600" dirty="0">
                <a:solidFill>
                  <a:srgbClr val="C00000"/>
                </a:solidFill>
              </a:rPr>
              <a:t>/ </a:t>
            </a:r>
            <a:r>
              <a:rPr lang="ar-MA" sz="3600" b="1" dirty="0">
                <a:solidFill>
                  <a:schemeClr val="accent5">
                    <a:lumMod val="50000"/>
                  </a:schemeClr>
                </a:solidFill>
              </a:rPr>
              <a:t>ـبَـ</a:t>
            </a:r>
            <a:r>
              <a:rPr lang="ar-MA" sz="3600" dirty="0">
                <a:solidFill>
                  <a:srgbClr val="C00000"/>
                </a:solidFill>
              </a:rPr>
              <a:t>/</a:t>
            </a:r>
            <a:r>
              <a:rPr lang="ar-MA" sz="3600" b="1" dirty="0">
                <a:solidFill>
                  <a:schemeClr val="accent5">
                    <a:lumMod val="50000"/>
                  </a:schemeClr>
                </a:solidFill>
              </a:rPr>
              <a:t> ـةً</a:t>
            </a:r>
            <a:endParaRPr lang="fr-MA" sz="3600" b="1" dirty="0">
              <a:solidFill>
                <a:schemeClr val="accent5">
                  <a:lumMod val="50000"/>
                </a:schemeClr>
              </a:solidFill>
            </a:endParaRPr>
          </a:p>
        </p:txBody>
      </p:sp>
      <p:sp>
        <p:nvSpPr>
          <p:cNvPr id="19" name="Rectangle : coins arrondis 18">
            <a:extLst>
              <a:ext uri="{FF2B5EF4-FFF2-40B4-BE49-F238E27FC236}">
                <a16:creationId xmlns:a16="http://schemas.microsoft.com/office/drawing/2014/main" id="{FD96CC9B-CADF-F0B7-FCB5-6E027D758D27}"/>
              </a:ext>
            </a:extLst>
          </p:cNvPr>
          <p:cNvSpPr/>
          <p:nvPr/>
        </p:nvSpPr>
        <p:spPr>
          <a:xfrm>
            <a:off x="4738794" y="4519180"/>
            <a:ext cx="2733579" cy="6833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solidFill>
                  <a:schemeClr val="accent5">
                    <a:lumMod val="50000"/>
                  </a:schemeClr>
                </a:solidFill>
              </a:rPr>
              <a:t>مُـ </a:t>
            </a:r>
            <a:r>
              <a:rPr lang="ar-MA" sz="3600" dirty="0">
                <a:solidFill>
                  <a:srgbClr val="C00000"/>
                </a:solidFill>
              </a:rPr>
              <a:t>/</a:t>
            </a:r>
            <a:r>
              <a:rPr lang="ar-MA" sz="3600" b="1" dirty="0">
                <a:solidFill>
                  <a:schemeClr val="accent5">
                    <a:lumMod val="50000"/>
                  </a:schemeClr>
                </a:solidFill>
              </a:rPr>
              <a:t> ـذيـ </a:t>
            </a:r>
            <a:r>
              <a:rPr lang="ar-MA" sz="3600" dirty="0">
                <a:solidFill>
                  <a:srgbClr val="C00000"/>
                </a:solidFill>
              </a:rPr>
              <a:t>/</a:t>
            </a:r>
            <a:r>
              <a:rPr lang="ar-MA" sz="3600" b="1" dirty="0">
                <a:solidFill>
                  <a:schemeClr val="accent5">
                    <a:lumMod val="50000"/>
                  </a:schemeClr>
                </a:solidFill>
              </a:rPr>
              <a:t> ـع</a:t>
            </a:r>
            <a:endParaRPr lang="fr-MA" sz="3600" b="1" dirty="0">
              <a:solidFill>
                <a:schemeClr val="accent5">
                  <a:lumMod val="50000"/>
                </a:schemeClr>
              </a:solidFill>
            </a:endParaRPr>
          </a:p>
        </p:txBody>
      </p:sp>
      <p:sp>
        <p:nvSpPr>
          <p:cNvPr id="20" name="Rectangle : coins arrondis 19">
            <a:extLst>
              <a:ext uri="{FF2B5EF4-FFF2-40B4-BE49-F238E27FC236}">
                <a16:creationId xmlns:a16="http://schemas.microsoft.com/office/drawing/2014/main" id="{21741A45-AE19-1B20-5316-52DA14B22A7B}"/>
              </a:ext>
            </a:extLst>
          </p:cNvPr>
          <p:cNvSpPr/>
          <p:nvPr/>
        </p:nvSpPr>
        <p:spPr>
          <a:xfrm>
            <a:off x="4738795" y="5326538"/>
            <a:ext cx="2733578" cy="6833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solidFill>
                  <a:schemeClr val="accent5">
                    <a:lumMod val="50000"/>
                  </a:schemeClr>
                </a:solidFill>
              </a:rPr>
              <a:t>بُسْـ </a:t>
            </a:r>
            <a:r>
              <a:rPr lang="ar-MA" sz="3600" dirty="0">
                <a:solidFill>
                  <a:srgbClr val="C00000"/>
                </a:solidFill>
              </a:rPr>
              <a:t>/</a:t>
            </a:r>
            <a:r>
              <a:rPr lang="ar-MA" sz="3600" b="1" dirty="0">
                <a:solidFill>
                  <a:schemeClr val="accent5">
                    <a:lumMod val="50000"/>
                  </a:schemeClr>
                </a:solidFill>
              </a:rPr>
              <a:t> ـتا </a:t>
            </a:r>
            <a:r>
              <a:rPr lang="ar-MA" sz="3600" dirty="0">
                <a:solidFill>
                  <a:srgbClr val="C00000"/>
                </a:solidFill>
              </a:rPr>
              <a:t>/</a:t>
            </a:r>
            <a:r>
              <a:rPr lang="ar-MA" sz="3600" b="1" dirty="0">
                <a:solidFill>
                  <a:schemeClr val="accent5">
                    <a:lumMod val="50000"/>
                  </a:schemeClr>
                </a:solidFill>
              </a:rPr>
              <a:t> ن</a:t>
            </a:r>
            <a:endParaRPr lang="fr-MA" sz="3600" b="1" dirty="0">
              <a:solidFill>
                <a:schemeClr val="accent5">
                  <a:lumMod val="50000"/>
                </a:schemeClr>
              </a:solidFill>
            </a:endParaRPr>
          </a:p>
        </p:txBody>
      </p:sp>
      <p:sp>
        <p:nvSpPr>
          <p:cNvPr id="21" name="Rectangle : coins arrondis 20">
            <a:extLst>
              <a:ext uri="{FF2B5EF4-FFF2-40B4-BE49-F238E27FC236}">
                <a16:creationId xmlns:a16="http://schemas.microsoft.com/office/drawing/2014/main" id="{E5CF296B-5B76-E633-B11A-FA28E442E72F}"/>
              </a:ext>
            </a:extLst>
          </p:cNvPr>
          <p:cNvSpPr/>
          <p:nvPr/>
        </p:nvSpPr>
        <p:spPr>
          <a:xfrm>
            <a:off x="1496825" y="2118086"/>
            <a:ext cx="2484829" cy="6833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b="1" dirty="0">
                <a:solidFill>
                  <a:schemeClr val="accent5">
                    <a:lumMod val="50000"/>
                  </a:schemeClr>
                </a:solidFill>
              </a:rPr>
              <a:t>ضاعَ</a:t>
            </a:r>
            <a:endParaRPr lang="fr-MA" sz="3600" b="1" dirty="0">
              <a:solidFill>
                <a:schemeClr val="accent5">
                  <a:lumMod val="50000"/>
                </a:schemeClr>
              </a:solidFill>
            </a:endParaRPr>
          </a:p>
        </p:txBody>
      </p:sp>
      <p:sp>
        <p:nvSpPr>
          <p:cNvPr id="22" name="Rectangle : coins arrondis 21">
            <a:extLst>
              <a:ext uri="{FF2B5EF4-FFF2-40B4-BE49-F238E27FC236}">
                <a16:creationId xmlns:a16="http://schemas.microsoft.com/office/drawing/2014/main" id="{AAE0C2FC-ED36-1483-958A-ECF5BE067AC6}"/>
              </a:ext>
            </a:extLst>
          </p:cNvPr>
          <p:cNvSpPr/>
          <p:nvPr/>
        </p:nvSpPr>
        <p:spPr>
          <a:xfrm>
            <a:off x="1496824" y="2908395"/>
            <a:ext cx="2484829" cy="6833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b="1" dirty="0">
                <a:solidFill>
                  <a:schemeClr val="accent5">
                    <a:lumMod val="50000"/>
                  </a:schemeClr>
                </a:solidFill>
              </a:rPr>
              <a:t>بِنْت</a:t>
            </a:r>
            <a:endParaRPr lang="fr-MA" sz="3600" b="1" dirty="0">
              <a:solidFill>
                <a:schemeClr val="accent5">
                  <a:lumMod val="50000"/>
                </a:schemeClr>
              </a:solidFill>
            </a:endParaRPr>
          </a:p>
        </p:txBody>
      </p:sp>
      <p:sp>
        <p:nvSpPr>
          <p:cNvPr id="23" name="Rectangle : coins arrondis 22">
            <a:extLst>
              <a:ext uri="{FF2B5EF4-FFF2-40B4-BE49-F238E27FC236}">
                <a16:creationId xmlns:a16="http://schemas.microsoft.com/office/drawing/2014/main" id="{0161BDD7-FB35-D9F0-DF19-41DB00DF7B69}"/>
              </a:ext>
            </a:extLst>
          </p:cNvPr>
          <p:cNvSpPr/>
          <p:nvPr/>
        </p:nvSpPr>
        <p:spPr>
          <a:xfrm>
            <a:off x="1496823" y="3698704"/>
            <a:ext cx="2484829" cy="6833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b="1" dirty="0">
                <a:solidFill>
                  <a:schemeClr val="accent5">
                    <a:lumMod val="50000"/>
                  </a:schemeClr>
                </a:solidFill>
              </a:rPr>
              <a:t>لُعْبَةً</a:t>
            </a:r>
            <a:endParaRPr lang="fr-MA" sz="3600" b="1" dirty="0">
              <a:solidFill>
                <a:schemeClr val="accent5">
                  <a:lumMod val="50000"/>
                </a:schemeClr>
              </a:solidFill>
            </a:endParaRPr>
          </a:p>
        </p:txBody>
      </p:sp>
      <p:sp>
        <p:nvSpPr>
          <p:cNvPr id="24" name="Rectangle : coins arrondis 23">
            <a:extLst>
              <a:ext uri="{FF2B5EF4-FFF2-40B4-BE49-F238E27FC236}">
                <a16:creationId xmlns:a16="http://schemas.microsoft.com/office/drawing/2014/main" id="{355199D7-646F-B9FB-4819-303BC8CFEC98}"/>
              </a:ext>
            </a:extLst>
          </p:cNvPr>
          <p:cNvSpPr/>
          <p:nvPr/>
        </p:nvSpPr>
        <p:spPr>
          <a:xfrm>
            <a:off x="1496821" y="4519180"/>
            <a:ext cx="2484829" cy="6833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b="1" dirty="0">
                <a:solidFill>
                  <a:schemeClr val="accent5">
                    <a:lumMod val="50000"/>
                  </a:schemeClr>
                </a:solidFill>
              </a:rPr>
              <a:t>مُذيع</a:t>
            </a:r>
            <a:endParaRPr lang="fr-MA" sz="3600" b="1" dirty="0">
              <a:solidFill>
                <a:schemeClr val="accent5">
                  <a:lumMod val="50000"/>
                </a:schemeClr>
              </a:solidFill>
            </a:endParaRPr>
          </a:p>
        </p:txBody>
      </p:sp>
      <p:sp>
        <p:nvSpPr>
          <p:cNvPr id="25" name="Rectangle : coins arrondis 24">
            <a:extLst>
              <a:ext uri="{FF2B5EF4-FFF2-40B4-BE49-F238E27FC236}">
                <a16:creationId xmlns:a16="http://schemas.microsoft.com/office/drawing/2014/main" id="{D7F81BBF-FA14-8343-B947-F99EBB365387}"/>
              </a:ext>
            </a:extLst>
          </p:cNvPr>
          <p:cNvSpPr/>
          <p:nvPr/>
        </p:nvSpPr>
        <p:spPr>
          <a:xfrm>
            <a:off x="1496822" y="5326538"/>
            <a:ext cx="2484829" cy="6833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b="1" dirty="0">
                <a:solidFill>
                  <a:schemeClr val="accent5">
                    <a:lumMod val="50000"/>
                  </a:schemeClr>
                </a:solidFill>
              </a:rPr>
              <a:t>بُسْتان</a:t>
            </a:r>
            <a:endParaRPr lang="fr-MA" sz="3600" b="1" dirty="0">
              <a:solidFill>
                <a:schemeClr val="accent5">
                  <a:lumMod val="50000"/>
                </a:schemeClr>
              </a:solidFill>
            </a:endParaRPr>
          </a:p>
        </p:txBody>
      </p:sp>
      <p:sp>
        <p:nvSpPr>
          <p:cNvPr id="26" name="Flèche : gauche 25">
            <a:extLst>
              <a:ext uri="{FF2B5EF4-FFF2-40B4-BE49-F238E27FC236}">
                <a16:creationId xmlns:a16="http://schemas.microsoft.com/office/drawing/2014/main" id="{74F6B364-00D1-7BF2-5734-D4856940C103}"/>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7" name="Flèche : gauche 26">
            <a:extLst>
              <a:ext uri="{FF2B5EF4-FFF2-40B4-BE49-F238E27FC236}">
                <a16:creationId xmlns:a16="http://schemas.microsoft.com/office/drawing/2014/main" id="{103D33FF-F766-BF1D-CB08-3E2527266063}"/>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8" name="Flèche : gauche 27">
            <a:extLst>
              <a:ext uri="{FF2B5EF4-FFF2-40B4-BE49-F238E27FC236}">
                <a16:creationId xmlns:a16="http://schemas.microsoft.com/office/drawing/2014/main" id="{2F36E4B3-9E8F-7D45-677E-565E6334BE44}"/>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9" name="Flèche : gauche 28">
            <a:extLst>
              <a:ext uri="{FF2B5EF4-FFF2-40B4-BE49-F238E27FC236}">
                <a16:creationId xmlns:a16="http://schemas.microsoft.com/office/drawing/2014/main" id="{E819E607-D20D-E925-EAAA-DCA30112B06F}"/>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30" name="Flèche : gauche 29">
            <a:extLst>
              <a:ext uri="{FF2B5EF4-FFF2-40B4-BE49-F238E27FC236}">
                <a16:creationId xmlns:a16="http://schemas.microsoft.com/office/drawing/2014/main" id="{6D0B3922-81E7-8EB1-36BB-E861C3FA1AFC}"/>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nvGrpSpPr>
          <p:cNvPr id="45" name="Groupe 44">
            <a:extLst>
              <a:ext uri="{FF2B5EF4-FFF2-40B4-BE49-F238E27FC236}">
                <a16:creationId xmlns:a16="http://schemas.microsoft.com/office/drawing/2014/main" id="{8A2FDF08-360A-4672-9DE9-CFF45E393E1B}"/>
              </a:ext>
            </a:extLst>
          </p:cNvPr>
          <p:cNvGrpSpPr/>
          <p:nvPr/>
        </p:nvGrpSpPr>
        <p:grpSpPr>
          <a:xfrm>
            <a:off x="5613544" y="2938562"/>
            <a:ext cx="177140" cy="130051"/>
            <a:chOff x="7831964" y="3929121"/>
            <a:chExt cx="594306" cy="428930"/>
          </a:xfrm>
          <a:solidFill>
            <a:schemeClr val="accent1">
              <a:lumMod val="50000"/>
            </a:schemeClr>
          </a:solidFill>
        </p:grpSpPr>
        <p:pic>
          <p:nvPicPr>
            <p:cNvPr id="46" name="Graphique 45">
              <a:extLst>
                <a:ext uri="{FF2B5EF4-FFF2-40B4-BE49-F238E27FC236}">
                  <a16:creationId xmlns:a16="http://schemas.microsoft.com/office/drawing/2014/main" id="{237DC887-2BC2-4538-A110-337A0B27B71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47" name="Graphique 46">
              <a:extLst>
                <a:ext uri="{FF2B5EF4-FFF2-40B4-BE49-F238E27FC236}">
                  <a16:creationId xmlns:a16="http://schemas.microsoft.com/office/drawing/2014/main" id="{137C18C4-5D8D-337D-27C9-E0730C9FBF6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48" name="Groupe 47">
            <a:extLst>
              <a:ext uri="{FF2B5EF4-FFF2-40B4-BE49-F238E27FC236}">
                <a16:creationId xmlns:a16="http://schemas.microsoft.com/office/drawing/2014/main" id="{63C89AA2-434D-5807-6F61-8F875CF93A57}"/>
              </a:ext>
            </a:extLst>
          </p:cNvPr>
          <p:cNvGrpSpPr/>
          <p:nvPr/>
        </p:nvGrpSpPr>
        <p:grpSpPr>
          <a:xfrm>
            <a:off x="2498084" y="2929111"/>
            <a:ext cx="177140" cy="130051"/>
            <a:chOff x="7831964" y="3929121"/>
            <a:chExt cx="594306" cy="428930"/>
          </a:xfrm>
          <a:solidFill>
            <a:schemeClr val="accent1">
              <a:lumMod val="50000"/>
            </a:schemeClr>
          </a:solidFill>
        </p:grpSpPr>
        <p:pic>
          <p:nvPicPr>
            <p:cNvPr id="49" name="Graphique 48">
              <a:extLst>
                <a:ext uri="{FF2B5EF4-FFF2-40B4-BE49-F238E27FC236}">
                  <a16:creationId xmlns:a16="http://schemas.microsoft.com/office/drawing/2014/main" id="{2009AEC4-70C0-3A00-B2E5-B239C25447B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50" name="Graphique 49">
              <a:extLst>
                <a:ext uri="{FF2B5EF4-FFF2-40B4-BE49-F238E27FC236}">
                  <a16:creationId xmlns:a16="http://schemas.microsoft.com/office/drawing/2014/main" id="{6F430761-7253-F648-5E75-6701301328F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pic>
        <p:nvPicPr>
          <p:cNvPr id="40" name="Espace réservé pour une image  39" descr="Une image contenant dessin humoristique, clipart, illustration, Dessin animé&#10;&#10;Le contenu généré par l’IA peut être incorrect.">
            <a:extLst>
              <a:ext uri="{FF2B5EF4-FFF2-40B4-BE49-F238E27FC236}">
                <a16:creationId xmlns:a16="http://schemas.microsoft.com/office/drawing/2014/main" id="{318D9347-958E-A391-F66C-4395D4FA0A87}"/>
              </a:ext>
            </a:extLst>
          </p:cNvPr>
          <p:cNvPicPr>
            <a:picLocks noGrp="1" noChangeAspect="1"/>
          </p:cNvPicPr>
          <p:nvPr>
            <p:ph type="pic" sz="quarter" idx="12"/>
          </p:nvPr>
        </p:nvPicPr>
        <p:blipFill>
          <a:blip r:embed="rId9"/>
          <a:srcRect/>
          <a:stretch>
            <a:fillRect/>
          </a:stretch>
        </p:blipFill>
        <p:spPr/>
      </p:pic>
      <p:grpSp>
        <p:nvGrpSpPr>
          <p:cNvPr id="32" name="Groupe 31">
            <a:extLst>
              <a:ext uri="{FF2B5EF4-FFF2-40B4-BE49-F238E27FC236}">
                <a16:creationId xmlns:a16="http://schemas.microsoft.com/office/drawing/2014/main" id="{C66B7BB3-C48C-B2B9-AA80-9C87D07F3615}"/>
              </a:ext>
            </a:extLst>
          </p:cNvPr>
          <p:cNvGrpSpPr/>
          <p:nvPr/>
        </p:nvGrpSpPr>
        <p:grpSpPr>
          <a:xfrm>
            <a:off x="2352568" y="4610848"/>
            <a:ext cx="177140" cy="130051"/>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29EF67ED-615F-FD8A-6A85-389046E36B1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325A6D1D-DA38-3B4B-B498-9805108F252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39" name="Groupe 38">
            <a:extLst>
              <a:ext uri="{FF2B5EF4-FFF2-40B4-BE49-F238E27FC236}">
                <a16:creationId xmlns:a16="http://schemas.microsoft.com/office/drawing/2014/main" id="{51D42CAB-990B-2543-6BDE-538D13FFC32C}"/>
              </a:ext>
            </a:extLst>
          </p:cNvPr>
          <p:cNvGrpSpPr/>
          <p:nvPr/>
        </p:nvGrpSpPr>
        <p:grpSpPr>
          <a:xfrm>
            <a:off x="5183546" y="4564022"/>
            <a:ext cx="177140" cy="130051"/>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FB7B0962-3335-6AFE-40D2-71B4F85E8F9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EB5DDCF3-66C4-7383-0B74-F657D00817B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DB28B1D7-721D-432C-DA27-80BF239A69EE}"/>
              </a:ext>
            </a:extLst>
          </p:cNvPr>
          <p:cNvGrpSpPr/>
          <p:nvPr/>
        </p:nvGrpSpPr>
        <p:grpSpPr>
          <a:xfrm>
            <a:off x="5183546" y="5385981"/>
            <a:ext cx="177140" cy="130051"/>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F7E7A3DC-EA00-6A7D-9767-5C81908DA81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51" name="Graphique 50">
              <a:extLst>
                <a:ext uri="{FF2B5EF4-FFF2-40B4-BE49-F238E27FC236}">
                  <a16:creationId xmlns:a16="http://schemas.microsoft.com/office/drawing/2014/main" id="{409BBCF7-AA8B-2526-A628-E5C28C8EF9D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52" name="Groupe 51">
            <a:extLst>
              <a:ext uri="{FF2B5EF4-FFF2-40B4-BE49-F238E27FC236}">
                <a16:creationId xmlns:a16="http://schemas.microsoft.com/office/drawing/2014/main" id="{EE8D935B-AFFC-E2E5-41BC-386FFE91ADA0}"/>
              </a:ext>
            </a:extLst>
          </p:cNvPr>
          <p:cNvGrpSpPr/>
          <p:nvPr/>
        </p:nvGrpSpPr>
        <p:grpSpPr>
          <a:xfrm>
            <a:off x="2286765" y="5418660"/>
            <a:ext cx="177140" cy="130051"/>
            <a:chOff x="7831964" y="3929121"/>
            <a:chExt cx="594306" cy="428930"/>
          </a:xfrm>
          <a:solidFill>
            <a:schemeClr val="accent1">
              <a:lumMod val="50000"/>
            </a:schemeClr>
          </a:solidFill>
        </p:grpSpPr>
        <p:pic>
          <p:nvPicPr>
            <p:cNvPr id="53" name="Graphique 52">
              <a:extLst>
                <a:ext uri="{FF2B5EF4-FFF2-40B4-BE49-F238E27FC236}">
                  <a16:creationId xmlns:a16="http://schemas.microsoft.com/office/drawing/2014/main" id="{3AC880B8-FB93-19E1-0EC6-279D08A1DB6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54" name="Graphique 53">
              <a:extLst>
                <a:ext uri="{FF2B5EF4-FFF2-40B4-BE49-F238E27FC236}">
                  <a16:creationId xmlns:a16="http://schemas.microsoft.com/office/drawing/2014/main" id="{AA9F876D-2AFA-19C6-4FEF-1AAC2D76D53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2504795962"/>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582FB-4B99-A9DE-6C93-034C7C8175FA}"/>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DD752A9C-56CC-C0AE-F203-C1ECB1F1489B}"/>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415A4439-123B-B853-D757-446CDDB7E1C2}"/>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endParaRPr>
          </a:p>
        </p:txBody>
      </p:sp>
      <p:sp>
        <p:nvSpPr>
          <p:cNvPr id="13" name="Titre 12">
            <a:extLst>
              <a:ext uri="{FF2B5EF4-FFF2-40B4-BE49-F238E27FC236}">
                <a16:creationId xmlns:a16="http://schemas.microsoft.com/office/drawing/2014/main" id="{26E17D5D-FCA1-40B9-C74A-22BB39F7177B}"/>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بمن يحتاج التدرب على الدمج)</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3" name="Rectangle 2">
            <a:extLst>
              <a:ext uri="{FF2B5EF4-FFF2-40B4-BE49-F238E27FC236}">
                <a16:creationId xmlns:a16="http://schemas.microsoft.com/office/drawing/2014/main" id="{357C3B31-3080-90BF-F326-7E03EFB87FC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نشاط اعتيادي</a:t>
            </a:r>
          </a:p>
        </p:txBody>
      </p:sp>
      <p:sp>
        <p:nvSpPr>
          <p:cNvPr id="4" name="Rectangle 3">
            <a:extLst>
              <a:ext uri="{FF2B5EF4-FFF2-40B4-BE49-F238E27FC236}">
                <a16:creationId xmlns:a16="http://schemas.microsoft.com/office/drawing/2014/main" id="{737D36C3-8112-462F-A9BE-0B10ABABAE7F}"/>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5" name="Rectangle 4">
            <a:extLst>
              <a:ext uri="{FF2B5EF4-FFF2-40B4-BE49-F238E27FC236}">
                <a16:creationId xmlns:a16="http://schemas.microsoft.com/office/drawing/2014/main" id="{A95C51E0-C0CD-6E2A-81E5-49B319FDB3E1}"/>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6" name="Rectangle 5">
            <a:extLst>
              <a:ext uri="{FF2B5EF4-FFF2-40B4-BE49-F238E27FC236}">
                <a16:creationId xmlns:a16="http://schemas.microsoft.com/office/drawing/2014/main" id="{3E7A542E-7F3A-E10C-3773-3AF6E81EA03D}"/>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معــــــــــجم</a:t>
            </a:r>
          </a:p>
        </p:txBody>
      </p:sp>
      <p:sp>
        <p:nvSpPr>
          <p:cNvPr id="7" name="Rectangle 6">
            <a:extLst>
              <a:ext uri="{FF2B5EF4-FFF2-40B4-BE49-F238E27FC236}">
                <a16:creationId xmlns:a16="http://schemas.microsoft.com/office/drawing/2014/main" id="{31B3D279-25B1-7DCE-7A3D-6E3EAC6B125E}"/>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pic>
        <p:nvPicPr>
          <p:cNvPr id="8" name="Image 7">
            <a:extLst>
              <a:ext uri="{FF2B5EF4-FFF2-40B4-BE49-F238E27FC236}">
                <a16:creationId xmlns:a16="http://schemas.microsoft.com/office/drawing/2014/main" id="{3486C545-6719-5C73-D32D-BE8016A5FF5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9" name="Image 8">
            <a:extLst>
              <a:ext uri="{FF2B5EF4-FFF2-40B4-BE49-F238E27FC236}">
                <a16:creationId xmlns:a16="http://schemas.microsoft.com/office/drawing/2014/main" id="{5BD57A69-1EC5-01AC-5E1A-0A4864F6B94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0" name="Image 9">
            <a:extLst>
              <a:ext uri="{FF2B5EF4-FFF2-40B4-BE49-F238E27FC236}">
                <a16:creationId xmlns:a16="http://schemas.microsoft.com/office/drawing/2014/main" id="{E74ABE5A-9C0E-F285-467D-79A40141925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1" name="Image 10">
            <a:extLst>
              <a:ext uri="{FF2B5EF4-FFF2-40B4-BE49-F238E27FC236}">
                <a16:creationId xmlns:a16="http://schemas.microsoft.com/office/drawing/2014/main" id="{70746D2C-BC82-9FFB-F76F-6E2201B4678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4" name="Image 13">
            <a:extLst>
              <a:ext uri="{FF2B5EF4-FFF2-40B4-BE49-F238E27FC236}">
                <a16:creationId xmlns:a16="http://schemas.microsoft.com/office/drawing/2014/main" id="{1E1998E3-235A-5F09-AA9A-4A4E4245506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 name="Rectangle : coins arrondis 1">
            <a:extLst>
              <a:ext uri="{FF2B5EF4-FFF2-40B4-BE49-F238E27FC236}">
                <a16:creationId xmlns:a16="http://schemas.microsoft.com/office/drawing/2014/main" id="{C37D5B76-84E8-B86D-60F7-CCB3F6F2A0B4}"/>
              </a:ext>
            </a:extLst>
          </p:cNvPr>
          <p:cNvSpPr/>
          <p:nvPr/>
        </p:nvSpPr>
        <p:spPr>
          <a:xfrm>
            <a:off x="4738798" y="2118086"/>
            <a:ext cx="2733575" cy="6833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solidFill>
                  <a:schemeClr val="accent5">
                    <a:lumMod val="50000"/>
                  </a:schemeClr>
                </a:solidFill>
              </a:rPr>
              <a:t>ضا </a:t>
            </a:r>
            <a:r>
              <a:rPr lang="ar-MA" sz="3600" dirty="0">
                <a:solidFill>
                  <a:srgbClr val="C00000"/>
                </a:solidFill>
              </a:rPr>
              <a:t>/</a:t>
            </a:r>
            <a:r>
              <a:rPr lang="ar-MA" sz="3600" b="1" dirty="0">
                <a:solidFill>
                  <a:schemeClr val="accent5">
                    <a:lumMod val="50000"/>
                  </a:schemeClr>
                </a:solidFill>
              </a:rPr>
              <a:t> عَ</a:t>
            </a:r>
            <a:endParaRPr lang="fr-MA" sz="3600" b="1" dirty="0">
              <a:solidFill>
                <a:schemeClr val="accent5">
                  <a:lumMod val="50000"/>
                </a:schemeClr>
              </a:solidFill>
            </a:endParaRPr>
          </a:p>
        </p:txBody>
      </p:sp>
      <p:sp>
        <p:nvSpPr>
          <p:cNvPr id="12" name="Rectangle : coins arrondis 11">
            <a:extLst>
              <a:ext uri="{FF2B5EF4-FFF2-40B4-BE49-F238E27FC236}">
                <a16:creationId xmlns:a16="http://schemas.microsoft.com/office/drawing/2014/main" id="{6F571A9E-2A89-C3A8-6849-5096C6BEF387}"/>
              </a:ext>
            </a:extLst>
          </p:cNvPr>
          <p:cNvSpPr/>
          <p:nvPr/>
        </p:nvSpPr>
        <p:spPr>
          <a:xfrm>
            <a:off x="4738797" y="2908395"/>
            <a:ext cx="2733576" cy="6833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solidFill>
                  <a:schemeClr val="accent5">
                    <a:lumMod val="50000"/>
                  </a:schemeClr>
                </a:solidFill>
              </a:rPr>
              <a:t>بِنْـ </a:t>
            </a:r>
            <a:r>
              <a:rPr lang="ar-MA" sz="3600" dirty="0">
                <a:solidFill>
                  <a:srgbClr val="C00000"/>
                </a:solidFill>
              </a:rPr>
              <a:t>/</a:t>
            </a:r>
            <a:r>
              <a:rPr lang="ar-MA" sz="3600" b="1" dirty="0">
                <a:solidFill>
                  <a:schemeClr val="accent5">
                    <a:lumMod val="50000"/>
                  </a:schemeClr>
                </a:solidFill>
              </a:rPr>
              <a:t> ـت</a:t>
            </a:r>
            <a:endParaRPr lang="fr-MA" sz="3600" b="1" dirty="0">
              <a:solidFill>
                <a:schemeClr val="accent5">
                  <a:lumMod val="50000"/>
                </a:schemeClr>
              </a:solidFill>
            </a:endParaRPr>
          </a:p>
        </p:txBody>
      </p:sp>
      <p:sp>
        <p:nvSpPr>
          <p:cNvPr id="18" name="Rectangle : coins arrondis 17">
            <a:extLst>
              <a:ext uri="{FF2B5EF4-FFF2-40B4-BE49-F238E27FC236}">
                <a16:creationId xmlns:a16="http://schemas.microsoft.com/office/drawing/2014/main" id="{1E143B9C-F9BD-E858-E191-F7AE478034F0}"/>
              </a:ext>
            </a:extLst>
          </p:cNvPr>
          <p:cNvSpPr/>
          <p:nvPr/>
        </p:nvSpPr>
        <p:spPr>
          <a:xfrm>
            <a:off x="4738796" y="3698704"/>
            <a:ext cx="2733577" cy="6833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solidFill>
                  <a:schemeClr val="accent5">
                    <a:lumMod val="50000"/>
                  </a:schemeClr>
                </a:solidFill>
              </a:rPr>
              <a:t>لُعْـ </a:t>
            </a:r>
            <a:r>
              <a:rPr lang="ar-MA" sz="3600" dirty="0">
                <a:solidFill>
                  <a:srgbClr val="C00000"/>
                </a:solidFill>
              </a:rPr>
              <a:t>/ </a:t>
            </a:r>
            <a:r>
              <a:rPr lang="ar-MA" sz="3600" b="1" dirty="0">
                <a:solidFill>
                  <a:schemeClr val="accent5">
                    <a:lumMod val="50000"/>
                  </a:schemeClr>
                </a:solidFill>
              </a:rPr>
              <a:t>ـبَـ</a:t>
            </a:r>
            <a:r>
              <a:rPr lang="ar-MA" sz="3600" dirty="0">
                <a:solidFill>
                  <a:srgbClr val="C00000"/>
                </a:solidFill>
              </a:rPr>
              <a:t>/</a:t>
            </a:r>
            <a:r>
              <a:rPr lang="ar-MA" sz="3600" b="1" dirty="0">
                <a:solidFill>
                  <a:schemeClr val="accent5">
                    <a:lumMod val="50000"/>
                  </a:schemeClr>
                </a:solidFill>
              </a:rPr>
              <a:t> ـةً</a:t>
            </a:r>
            <a:endParaRPr lang="fr-MA" sz="3600" b="1" dirty="0">
              <a:solidFill>
                <a:schemeClr val="accent5">
                  <a:lumMod val="50000"/>
                </a:schemeClr>
              </a:solidFill>
            </a:endParaRPr>
          </a:p>
        </p:txBody>
      </p:sp>
      <p:sp>
        <p:nvSpPr>
          <p:cNvPr id="19" name="Rectangle : coins arrondis 18">
            <a:extLst>
              <a:ext uri="{FF2B5EF4-FFF2-40B4-BE49-F238E27FC236}">
                <a16:creationId xmlns:a16="http://schemas.microsoft.com/office/drawing/2014/main" id="{3254C569-A7EA-8054-4E3C-8CB62D5E3DEC}"/>
              </a:ext>
            </a:extLst>
          </p:cNvPr>
          <p:cNvSpPr/>
          <p:nvPr/>
        </p:nvSpPr>
        <p:spPr>
          <a:xfrm>
            <a:off x="4738794" y="4519180"/>
            <a:ext cx="2733579" cy="6833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solidFill>
                  <a:schemeClr val="accent5">
                    <a:lumMod val="50000"/>
                  </a:schemeClr>
                </a:solidFill>
              </a:rPr>
              <a:t>مُـ </a:t>
            </a:r>
            <a:r>
              <a:rPr lang="ar-MA" sz="3600" dirty="0">
                <a:solidFill>
                  <a:srgbClr val="C00000"/>
                </a:solidFill>
              </a:rPr>
              <a:t>/</a:t>
            </a:r>
            <a:r>
              <a:rPr lang="ar-MA" sz="3600" b="1" dirty="0">
                <a:solidFill>
                  <a:schemeClr val="accent5">
                    <a:lumMod val="50000"/>
                  </a:schemeClr>
                </a:solidFill>
              </a:rPr>
              <a:t> ـذيـ </a:t>
            </a:r>
            <a:r>
              <a:rPr lang="ar-MA" sz="3600" dirty="0">
                <a:solidFill>
                  <a:srgbClr val="C00000"/>
                </a:solidFill>
              </a:rPr>
              <a:t>/</a:t>
            </a:r>
            <a:r>
              <a:rPr lang="ar-MA" sz="3600" b="1" dirty="0">
                <a:solidFill>
                  <a:schemeClr val="accent5">
                    <a:lumMod val="50000"/>
                  </a:schemeClr>
                </a:solidFill>
              </a:rPr>
              <a:t> ـع</a:t>
            </a:r>
            <a:endParaRPr lang="fr-MA" sz="3600" b="1" dirty="0">
              <a:solidFill>
                <a:schemeClr val="accent5">
                  <a:lumMod val="50000"/>
                </a:schemeClr>
              </a:solidFill>
            </a:endParaRPr>
          </a:p>
        </p:txBody>
      </p:sp>
      <p:sp>
        <p:nvSpPr>
          <p:cNvPr id="20" name="Rectangle : coins arrondis 19">
            <a:extLst>
              <a:ext uri="{FF2B5EF4-FFF2-40B4-BE49-F238E27FC236}">
                <a16:creationId xmlns:a16="http://schemas.microsoft.com/office/drawing/2014/main" id="{0A82F05D-17CE-E53D-C561-252B1F20CDF1}"/>
              </a:ext>
            </a:extLst>
          </p:cNvPr>
          <p:cNvSpPr/>
          <p:nvPr/>
        </p:nvSpPr>
        <p:spPr>
          <a:xfrm>
            <a:off x="4738795" y="5326538"/>
            <a:ext cx="2733578" cy="6833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solidFill>
                  <a:schemeClr val="accent5">
                    <a:lumMod val="50000"/>
                  </a:schemeClr>
                </a:solidFill>
              </a:rPr>
              <a:t>بُسْـ </a:t>
            </a:r>
            <a:r>
              <a:rPr lang="ar-MA" sz="3600" dirty="0">
                <a:solidFill>
                  <a:srgbClr val="C00000"/>
                </a:solidFill>
              </a:rPr>
              <a:t>/</a:t>
            </a:r>
            <a:r>
              <a:rPr lang="ar-MA" sz="3600" b="1" dirty="0">
                <a:solidFill>
                  <a:schemeClr val="accent5">
                    <a:lumMod val="50000"/>
                  </a:schemeClr>
                </a:solidFill>
              </a:rPr>
              <a:t> ـتا </a:t>
            </a:r>
            <a:r>
              <a:rPr lang="ar-MA" sz="3600" dirty="0">
                <a:solidFill>
                  <a:srgbClr val="C00000"/>
                </a:solidFill>
              </a:rPr>
              <a:t>/</a:t>
            </a:r>
            <a:r>
              <a:rPr lang="ar-MA" sz="3600" b="1" dirty="0">
                <a:solidFill>
                  <a:schemeClr val="accent5">
                    <a:lumMod val="50000"/>
                  </a:schemeClr>
                </a:solidFill>
              </a:rPr>
              <a:t> ن</a:t>
            </a:r>
            <a:endParaRPr lang="fr-MA" sz="3600" b="1" dirty="0">
              <a:solidFill>
                <a:schemeClr val="accent5">
                  <a:lumMod val="50000"/>
                </a:schemeClr>
              </a:solidFill>
            </a:endParaRPr>
          </a:p>
        </p:txBody>
      </p:sp>
      <p:sp>
        <p:nvSpPr>
          <p:cNvPr id="21" name="Rectangle : coins arrondis 20">
            <a:extLst>
              <a:ext uri="{FF2B5EF4-FFF2-40B4-BE49-F238E27FC236}">
                <a16:creationId xmlns:a16="http://schemas.microsoft.com/office/drawing/2014/main" id="{E65D3F9F-ED10-7386-5E28-0D2E6C5A7D70}"/>
              </a:ext>
            </a:extLst>
          </p:cNvPr>
          <p:cNvSpPr/>
          <p:nvPr/>
        </p:nvSpPr>
        <p:spPr>
          <a:xfrm>
            <a:off x="1496825" y="2118086"/>
            <a:ext cx="2484829" cy="6833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b="1" dirty="0">
                <a:solidFill>
                  <a:schemeClr val="accent5">
                    <a:lumMod val="50000"/>
                  </a:schemeClr>
                </a:solidFill>
              </a:rPr>
              <a:t>ضاعَ</a:t>
            </a:r>
            <a:endParaRPr lang="fr-MA" sz="3600" b="1" dirty="0">
              <a:solidFill>
                <a:schemeClr val="accent5">
                  <a:lumMod val="50000"/>
                </a:schemeClr>
              </a:solidFill>
            </a:endParaRPr>
          </a:p>
        </p:txBody>
      </p:sp>
      <p:sp>
        <p:nvSpPr>
          <p:cNvPr id="22" name="Rectangle : coins arrondis 21">
            <a:extLst>
              <a:ext uri="{FF2B5EF4-FFF2-40B4-BE49-F238E27FC236}">
                <a16:creationId xmlns:a16="http://schemas.microsoft.com/office/drawing/2014/main" id="{18C40E6B-B807-B3DD-5DC8-630DBDCB47A0}"/>
              </a:ext>
            </a:extLst>
          </p:cNvPr>
          <p:cNvSpPr/>
          <p:nvPr/>
        </p:nvSpPr>
        <p:spPr>
          <a:xfrm>
            <a:off x="1496824" y="2908395"/>
            <a:ext cx="2484829" cy="6833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b="1" dirty="0">
                <a:solidFill>
                  <a:schemeClr val="accent5">
                    <a:lumMod val="50000"/>
                  </a:schemeClr>
                </a:solidFill>
              </a:rPr>
              <a:t>بِنْت</a:t>
            </a:r>
            <a:endParaRPr lang="fr-MA" sz="3600" b="1" dirty="0">
              <a:solidFill>
                <a:schemeClr val="accent5">
                  <a:lumMod val="50000"/>
                </a:schemeClr>
              </a:solidFill>
            </a:endParaRPr>
          </a:p>
        </p:txBody>
      </p:sp>
      <p:sp>
        <p:nvSpPr>
          <p:cNvPr id="23" name="Rectangle : coins arrondis 22">
            <a:extLst>
              <a:ext uri="{FF2B5EF4-FFF2-40B4-BE49-F238E27FC236}">
                <a16:creationId xmlns:a16="http://schemas.microsoft.com/office/drawing/2014/main" id="{C245414D-8053-5184-3C15-7A4F31D06412}"/>
              </a:ext>
            </a:extLst>
          </p:cNvPr>
          <p:cNvSpPr/>
          <p:nvPr/>
        </p:nvSpPr>
        <p:spPr>
          <a:xfrm>
            <a:off x="1496823" y="3698704"/>
            <a:ext cx="2484829" cy="6833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b="1" dirty="0">
                <a:solidFill>
                  <a:schemeClr val="accent5">
                    <a:lumMod val="50000"/>
                  </a:schemeClr>
                </a:solidFill>
              </a:rPr>
              <a:t>لُعْبَةً</a:t>
            </a:r>
            <a:endParaRPr lang="fr-MA" sz="3600" b="1" dirty="0">
              <a:solidFill>
                <a:schemeClr val="accent5">
                  <a:lumMod val="50000"/>
                </a:schemeClr>
              </a:solidFill>
            </a:endParaRPr>
          </a:p>
        </p:txBody>
      </p:sp>
      <p:sp>
        <p:nvSpPr>
          <p:cNvPr id="24" name="Rectangle : coins arrondis 23">
            <a:extLst>
              <a:ext uri="{FF2B5EF4-FFF2-40B4-BE49-F238E27FC236}">
                <a16:creationId xmlns:a16="http://schemas.microsoft.com/office/drawing/2014/main" id="{F90784DF-8ABA-60FD-7897-4765D97EB683}"/>
              </a:ext>
            </a:extLst>
          </p:cNvPr>
          <p:cNvSpPr/>
          <p:nvPr/>
        </p:nvSpPr>
        <p:spPr>
          <a:xfrm>
            <a:off x="1496821" y="4519180"/>
            <a:ext cx="2484829" cy="6833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b="1" dirty="0">
                <a:solidFill>
                  <a:schemeClr val="accent5">
                    <a:lumMod val="50000"/>
                  </a:schemeClr>
                </a:solidFill>
              </a:rPr>
              <a:t>مُذيع</a:t>
            </a:r>
            <a:endParaRPr lang="fr-MA" sz="3600" b="1" dirty="0">
              <a:solidFill>
                <a:schemeClr val="accent5">
                  <a:lumMod val="50000"/>
                </a:schemeClr>
              </a:solidFill>
            </a:endParaRPr>
          </a:p>
        </p:txBody>
      </p:sp>
      <p:sp>
        <p:nvSpPr>
          <p:cNvPr id="25" name="Rectangle : coins arrondis 24">
            <a:extLst>
              <a:ext uri="{FF2B5EF4-FFF2-40B4-BE49-F238E27FC236}">
                <a16:creationId xmlns:a16="http://schemas.microsoft.com/office/drawing/2014/main" id="{81FB1245-02C9-9529-2FE6-1902F84557E1}"/>
              </a:ext>
            </a:extLst>
          </p:cNvPr>
          <p:cNvSpPr/>
          <p:nvPr/>
        </p:nvSpPr>
        <p:spPr>
          <a:xfrm>
            <a:off x="1496822" y="5326538"/>
            <a:ext cx="2484829" cy="6833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b="1" dirty="0">
                <a:solidFill>
                  <a:schemeClr val="accent5">
                    <a:lumMod val="50000"/>
                  </a:schemeClr>
                </a:solidFill>
              </a:rPr>
              <a:t>بُسْتان</a:t>
            </a:r>
            <a:endParaRPr lang="fr-MA" sz="3600" b="1" dirty="0">
              <a:solidFill>
                <a:schemeClr val="accent5">
                  <a:lumMod val="50000"/>
                </a:schemeClr>
              </a:solidFill>
            </a:endParaRPr>
          </a:p>
        </p:txBody>
      </p:sp>
      <p:sp>
        <p:nvSpPr>
          <p:cNvPr id="26" name="Flèche : gauche 25">
            <a:extLst>
              <a:ext uri="{FF2B5EF4-FFF2-40B4-BE49-F238E27FC236}">
                <a16:creationId xmlns:a16="http://schemas.microsoft.com/office/drawing/2014/main" id="{66EED992-870D-E8A6-371C-4AF923846581}"/>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7" name="Flèche : gauche 26">
            <a:extLst>
              <a:ext uri="{FF2B5EF4-FFF2-40B4-BE49-F238E27FC236}">
                <a16:creationId xmlns:a16="http://schemas.microsoft.com/office/drawing/2014/main" id="{8D03910B-95E7-C9F3-1542-4B1BA14E4B0C}"/>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8" name="Flèche : gauche 27">
            <a:extLst>
              <a:ext uri="{FF2B5EF4-FFF2-40B4-BE49-F238E27FC236}">
                <a16:creationId xmlns:a16="http://schemas.microsoft.com/office/drawing/2014/main" id="{57636C61-C862-A630-30A8-576E441CC5AE}"/>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9" name="Flèche : gauche 28">
            <a:extLst>
              <a:ext uri="{FF2B5EF4-FFF2-40B4-BE49-F238E27FC236}">
                <a16:creationId xmlns:a16="http://schemas.microsoft.com/office/drawing/2014/main" id="{7EF87DE3-996E-90A8-BBE1-DE44DD469BF4}"/>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30" name="Flèche : gauche 29">
            <a:extLst>
              <a:ext uri="{FF2B5EF4-FFF2-40B4-BE49-F238E27FC236}">
                <a16:creationId xmlns:a16="http://schemas.microsoft.com/office/drawing/2014/main" id="{7CEB6754-21FF-6C2F-6D80-47DE00002BA6}"/>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nvGrpSpPr>
          <p:cNvPr id="45" name="Groupe 44">
            <a:extLst>
              <a:ext uri="{FF2B5EF4-FFF2-40B4-BE49-F238E27FC236}">
                <a16:creationId xmlns:a16="http://schemas.microsoft.com/office/drawing/2014/main" id="{D773097E-C011-D34B-5C65-7B184F47E57D}"/>
              </a:ext>
            </a:extLst>
          </p:cNvPr>
          <p:cNvGrpSpPr/>
          <p:nvPr/>
        </p:nvGrpSpPr>
        <p:grpSpPr>
          <a:xfrm>
            <a:off x="5613544" y="2938562"/>
            <a:ext cx="177140" cy="130051"/>
            <a:chOff x="7831964" y="3929121"/>
            <a:chExt cx="594306" cy="428930"/>
          </a:xfrm>
          <a:solidFill>
            <a:schemeClr val="accent1">
              <a:lumMod val="50000"/>
            </a:schemeClr>
          </a:solidFill>
        </p:grpSpPr>
        <p:pic>
          <p:nvPicPr>
            <p:cNvPr id="46" name="Graphique 45">
              <a:extLst>
                <a:ext uri="{FF2B5EF4-FFF2-40B4-BE49-F238E27FC236}">
                  <a16:creationId xmlns:a16="http://schemas.microsoft.com/office/drawing/2014/main" id="{65D41D95-696F-B5D4-65CB-C7426C4AD73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47" name="Graphique 46">
              <a:extLst>
                <a:ext uri="{FF2B5EF4-FFF2-40B4-BE49-F238E27FC236}">
                  <a16:creationId xmlns:a16="http://schemas.microsoft.com/office/drawing/2014/main" id="{628B4DE7-CDD3-E08E-5618-CA753C4295A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48" name="Groupe 47">
            <a:extLst>
              <a:ext uri="{FF2B5EF4-FFF2-40B4-BE49-F238E27FC236}">
                <a16:creationId xmlns:a16="http://schemas.microsoft.com/office/drawing/2014/main" id="{1B39677D-BCCE-8192-FB04-0AB35B02CA60}"/>
              </a:ext>
            </a:extLst>
          </p:cNvPr>
          <p:cNvGrpSpPr/>
          <p:nvPr/>
        </p:nvGrpSpPr>
        <p:grpSpPr>
          <a:xfrm>
            <a:off x="2498084" y="2929111"/>
            <a:ext cx="177140" cy="130051"/>
            <a:chOff x="7831964" y="3929121"/>
            <a:chExt cx="594306" cy="428930"/>
          </a:xfrm>
          <a:solidFill>
            <a:schemeClr val="accent1">
              <a:lumMod val="50000"/>
            </a:schemeClr>
          </a:solidFill>
        </p:grpSpPr>
        <p:pic>
          <p:nvPicPr>
            <p:cNvPr id="49" name="Graphique 48">
              <a:extLst>
                <a:ext uri="{FF2B5EF4-FFF2-40B4-BE49-F238E27FC236}">
                  <a16:creationId xmlns:a16="http://schemas.microsoft.com/office/drawing/2014/main" id="{3CF1572C-E8C7-7F9A-B186-6EBD250A611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50" name="Graphique 49">
              <a:extLst>
                <a:ext uri="{FF2B5EF4-FFF2-40B4-BE49-F238E27FC236}">
                  <a16:creationId xmlns:a16="http://schemas.microsoft.com/office/drawing/2014/main" id="{D3436D78-2606-6373-7D20-3E6BB315F6F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32" name="Groupe 31">
            <a:extLst>
              <a:ext uri="{FF2B5EF4-FFF2-40B4-BE49-F238E27FC236}">
                <a16:creationId xmlns:a16="http://schemas.microsoft.com/office/drawing/2014/main" id="{5E836B22-1DA4-4F9B-459B-A87F27843F05}"/>
              </a:ext>
            </a:extLst>
          </p:cNvPr>
          <p:cNvGrpSpPr/>
          <p:nvPr/>
        </p:nvGrpSpPr>
        <p:grpSpPr>
          <a:xfrm>
            <a:off x="2352568" y="4610848"/>
            <a:ext cx="177140" cy="130051"/>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05436B8A-D811-CCB3-BFB1-2E1488A0189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80E50A74-287D-70A7-A5A8-C88A662B23A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39" name="Groupe 38">
            <a:extLst>
              <a:ext uri="{FF2B5EF4-FFF2-40B4-BE49-F238E27FC236}">
                <a16:creationId xmlns:a16="http://schemas.microsoft.com/office/drawing/2014/main" id="{EE70B234-19DA-D312-222A-9F08911D327A}"/>
              </a:ext>
            </a:extLst>
          </p:cNvPr>
          <p:cNvGrpSpPr/>
          <p:nvPr/>
        </p:nvGrpSpPr>
        <p:grpSpPr>
          <a:xfrm>
            <a:off x="5183546" y="4564022"/>
            <a:ext cx="177140" cy="130051"/>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6363B20B-18FF-BC1C-3545-1FBE0020500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3C254BA7-4374-5A4A-2893-101991380EC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4516A8E2-2BE7-5E3B-74FA-9C57EDDB324C}"/>
              </a:ext>
            </a:extLst>
          </p:cNvPr>
          <p:cNvGrpSpPr/>
          <p:nvPr/>
        </p:nvGrpSpPr>
        <p:grpSpPr>
          <a:xfrm>
            <a:off x="5183546" y="5385981"/>
            <a:ext cx="177140" cy="130051"/>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51D38B45-CB03-3139-1C01-8C99FDD58D7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51" name="Graphique 50">
              <a:extLst>
                <a:ext uri="{FF2B5EF4-FFF2-40B4-BE49-F238E27FC236}">
                  <a16:creationId xmlns:a16="http://schemas.microsoft.com/office/drawing/2014/main" id="{D02A15D4-2B86-2C8F-50D9-8E3546C7912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52" name="Groupe 51">
            <a:extLst>
              <a:ext uri="{FF2B5EF4-FFF2-40B4-BE49-F238E27FC236}">
                <a16:creationId xmlns:a16="http://schemas.microsoft.com/office/drawing/2014/main" id="{16678E5A-6D85-D4A0-CB22-A3E03AE89F61}"/>
              </a:ext>
            </a:extLst>
          </p:cNvPr>
          <p:cNvGrpSpPr/>
          <p:nvPr/>
        </p:nvGrpSpPr>
        <p:grpSpPr>
          <a:xfrm>
            <a:off x="2286765" y="5418660"/>
            <a:ext cx="177140" cy="130051"/>
            <a:chOff x="7831964" y="3929121"/>
            <a:chExt cx="594306" cy="428930"/>
          </a:xfrm>
          <a:solidFill>
            <a:schemeClr val="accent1">
              <a:lumMod val="50000"/>
            </a:schemeClr>
          </a:solidFill>
        </p:grpSpPr>
        <p:pic>
          <p:nvPicPr>
            <p:cNvPr id="53" name="Graphique 52">
              <a:extLst>
                <a:ext uri="{FF2B5EF4-FFF2-40B4-BE49-F238E27FC236}">
                  <a16:creationId xmlns:a16="http://schemas.microsoft.com/office/drawing/2014/main" id="{21A5EB1A-2BCD-B40E-A367-E471DEC6C2A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54" name="Graphique 53">
              <a:extLst>
                <a:ext uri="{FF2B5EF4-FFF2-40B4-BE49-F238E27FC236}">
                  <a16:creationId xmlns:a16="http://schemas.microsoft.com/office/drawing/2014/main" id="{011AD368-B39C-C495-A7A2-81EE3FFD00F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A563C82B-7CB0-BE5A-E0D6-90286C82A775}"/>
              </a:ext>
            </a:extLst>
          </p:cNvPr>
          <p:cNvPicPr>
            <a:picLocks noGrp="1" noChangeAspect="1"/>
          </p:cNvPicPr>
          <p:nvPr>
            <p:ph type="pic" sz="quarter" idx="12"/>
          </p:nvPr>
        </p:nvPicPr>
        <p:blipFill>
          <a:blip r:embed="rId9"/>
          <a:srcRect/>
          <a:stretch>
            <a:fillRect/>
          </a:stretch>
        </p:blipFill>
        <p:spPr/>
      </p:pic>
    </p:spTree>
    <p:extLst>
      <p:ext uri="{BB962C8B-B14F-4D97-AF65-F5344CB8AC3E}">
        <p14:creationId xmlns:p14="http://schemas.microsoft.com/office/powerpoint/2010/main" val="1372048575"/>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C25D6-6136-9D67-D7BC-FA94D0889FD0}"/>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44C313FB-5580-7902-127A-5DBE2205BA97}"/>
              </a:ext>
            </a:extLst>
          </p:cNvPr>
          <p:cNvSpPr>
            <a:spLocks noGrp="1"/>
          </p:cNvSpPr>
          <p:nvPr>
            <p:ph type="title"/>
          </p:nvPr>
        </p:nvSpPr>
        <p:spPr/>
        <p:txBody>
          <a:bodyPr>
            <a:normAutofit/>
          </a:bodyPr>
          <a:lstStyle/>
          <a:p>
            <a:pPr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أقرأ. رددوا بعدي.</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1" name="Image 10">
            <a:extLst>
              <a:ext uri="{FF2B5EF4-FFF2-40B4-BE49-F238E27FC236}">
                <a16:creationId xmlns:a16="http://schemas.microsoft.com/office/drawing/2014/main" id="{EAF749DD-C6D7-8BB5-5665-10C45FC1913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7B79C51A-0E3E-48BD-F683-809FCF5D9B2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6E46C233-843D-76C2-FD15-3DF5987F82F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C6AA2A14-887D-C2F7-1762-1E6F565CCD4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38355F3C-C053-8CB1-0AAC-E927467EF52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C7678766-B893-3817-F72E-F0342F02094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27B5A529-E3C3-05EF-7FA0-02A9F0EDF9B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FAB1685C-1D63-104B-93EC-9B4A6F0ACA1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27"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0CEC716F-0E3A-5740-13D6-F7FF3C47A26E}"/>
              </a:ext>
            </a:extLst>
          </p:cNvPr>
          <p:cNvPicPr>
            <a:picLocks noGrp="1" noChangeAspect="1"/>
          </p:cNvPicPr>
          <p:nvPr>
            <p:ph type="pic" sz="quarter" idx="12"/>
          </p:nvPr>
        </p:nvPicPr>
        <p:blipFill>
          <a:blip r:embed="rId7"/>
          <a:srcRect/>
          <a:stretch>
            <a:fillRect/>
          </a:stretch>
        </p:blipFill>
        <p:spPr>
          <a:xfrm>
            <a:off x="7924249" y="684000"/>
            <a:ext cx="900000" cy="900000"/>
          </a:xfrm>
        </p:spPr>
      </p:pic>
      <p:sp>
        <p:nvSpPr>
          <p:cNvPr id="30" name="Google Shape;2403;p107">
            <a:extLst>
              <a:ext uri="{FF2B5EF4-FFF2-40B4-BE49-F238E27FC236}">
                <a16:creationId xmlns:a16="http://schemas.microsoft.com/office/drawing/2014/main" id="{A5145EE7-9E06-61EC-FD18-47D74228459C}"/>
              </a:ext>
            </a:extLst>
          </p:cNvPr>
          <p:cNvSpPr/>
          <p:nvPr/>
        </p:nvSpPr>
        <p:spPr>
          <a:xfrm>
            <a:off x="789759" y="319845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لُعْبَة</a:t>
            </a:r>
            <a:endParaRPr lang="fr-MA" sz="3200" b="1" dirty="0">
              <a:solidFill>
                <a:schemeClr val="accent5">
                  <a:lumMod val="50000"/>
                </a:schemeClr>
              </a:solidFill>
            </a:endParaRPr>
          </a:p>
        </p:txBody>
      </p:sp>
      <p:sp>
        <p:nvSpPr>
          <p:cNvPr id="31" name="Google Shape;2403;p107">
            <a:extLst>
              <a:ext uri="{FF2B5EF4-FFF2-40B4-BE49-F238E27FC236}">
                <a16:creationId xmlns:a16="http://schemas.microsoft.com/office/drawing/2014/main" id="{63612022-2A34-A15B-4733-61EB3943F13C}"/>
              </a:ext>
            </a:extLst>
          </p:cNvPr>
          <p:cNvSpPr/>
          <p:nvPr/>
        </p:nvSpPr>
        <p:spPr>
          <a:xfrm>
            <a:off x="2040798" y="317238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عِنَبٍ</a:t>
            </a:r>
            <a:endParaRPr lang="fr-MA" sz="3200" b="1" dirty="0">
              <a:solidFill>
                <a:schemeClr val="accent5">
                  <a:lumMod val="50000"/>
                </a:schemeClr>
              </a:solidFill>
            </a:endParaRPr>
          </a:p>
        </p:txBody>
      </p:sp>
      <p:sp>
        <p:nvSpPr>
          <p:cNvPr id="32" name="Google Shape;2403;p107">
            <a:extLst>
              <a:ext uri="{FF2B5EF4-FFF2-40B4-BE49-F238E27FC236}">
                <a16:creationId xmlns:a16="http://schemas.microsoft.com/office/drawing/2014/main" id="{0B5D41B7-2EE1-9509-9A2E-A9F7DA05DF9E}"/>
              </a:ext>
            </a:extLst>
          </p:cNvPr>
          <p:cNvSpPr/>
          <p:nvPr/>
        </p:nvSpPr>
        <p:spPr>
          <a:xfrm>
            <a:off x="3293320" y="319845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مُذيع</a:t>
            </a:r>
            <a:endParaRPr lang="fr-MA" sz="3200" b="1" dirty="0">
              <a:solidFill>
                <a:schemeClr val="accent5">
                  <a:lumMod val="50000"/>
                </a:schemeClr>
              </a:solidFill>
            </a:endParaRPr>
          </a:p>
        </p:txBody>
      </p:sp>
      <p:sp>
        <p:nvSpPr>
          <p:cNvPr id="33" name="Google Shape;2403;p107">
            <a:extLst>
              <a:ext uri="{FF2B5EF4-FFF2-40B4-BE49-F238E27FC236}">
                <a16:creationId xmlns:a16="http://schemas.microsoft.com/office/drawing/2014/main" id="{D7F7A179-6B06-05AA-FFE3-53AE3DC72806}"/>
              </a:ext>
            </a:extLst>
          </p:cNvPr>
          <p:cNvSpPr/>
          <p:nvPr/>
        </p:nvSpPr>
        <p:spPr>
          <a:xfrm>
            <a:off x="4544359" y="319845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بِنْت</a:t>
            </a:r>
            <a:endParaRPr lang="fr-MA" sz="3200" b="1" dirty="0">
              <a:solidFill>
                <a:schemeClr val="accent5">
                  <a:lumMod val="50000"/>
                </a:schemeClr>
              </a:solidFill>
            </a:endParaRPr>
          </a:p>
        </p:txBody>
      </p:sp>
      <p:sp>
        <p:nvSpPr>
          <p:cNvPr id="34" name="Google Shape;2403;p107">
            <a:extLst>
              <a:ext uri="{FF2B5EF4-FFF2-40B4-BE49-F238E27FC236}">
                <a16:creationId xmlns:a16="http://schemas.microsoft.com/office/drawing/2014/main" id="{D5186AED-B78D-9D45-F6CB-9E32432C4EB3}"/>
              </a:ext>
            </a:extLst>
          </p:cNvPr>
          <p:cNvSpPr/>
          <p:nvPr/>
        </p:nvSpPr>
        <p:spPr>
          <a:xfrm>
            <a:off x="5764775" y="319845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تَعْلَمُ</a:t>
            </a:r>
            <a:endParaRPr lang="fr-MA" sz="3200" b="1" dirty="0">
              <a:solidFill>
                <a:schemeClr val="accent5">
                  <a:lumMod val="50000"/>
                </a:schemeClr>
              </a:solidFill>
            </a:endParaRPr>
          </a:p>
        </p:txBody>
      </p:sp>
      <p:sp>
        <p:nvSpPr>
          <p:cNvPr id="35" name="Google Shape;2403;p107">
            <a:extLst>
              <a:ext uri="{FF2B5EF4-FFF2-40B4-BE49-F238E27FC236}">
                <a16:creationId xmlns:a16="http://schemas.microsoft.com/office/drawing/2014/main" id="{7946292D-BBB5-2764-6DC3-13F0A2E38BED}"/>
              </a:ext>
            </a:extLst>
          </p:cNvPr>
          <p:cNvSpPr/>
          <p:nvPr/>
        </p:nvSpPr>
        <p:spPr>
          <a:xfrm>
            <a:off x="7021327" y="3156667"/>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ضاعَ</a:t>
            </a:r>
            <a:endParaRPr lang="fr-MA" sz="3200" b="1" dirty="0">
              <a:solidFill>
                <a:schemeClr val="accent5">
                  <a:lumMod val="50000"/>
                </a:schemeClr>
              </a:solidFill>
            </a:endParaRPr>
          </a:p>
        </p:txBody>
      </p:sp>
      <p:sp>
        <p:nvSpPr>
          <p:cNvPr id="36" name="Google Shape;2403;p107">
            <a:extLst>
              <a:ext uri="{FF2B5EF4-FFF2-40B4-BE49-F238E27FC236}">
                <a16:creationId xmlns:a16="http://schemas.microsoft.com/office/drawing/2014/main" id="{8EB76D4F-5789-4F33-BDA0-51BA4B5EB17C}"/>
              </a:ext>
            </a:extLst>
          </p:cNvPr>
          <p:cNvSpPr/>
          <p:nvPr/>
        </p:nvSpPr>
        <p:spPr>
          <a:xfrm>
            <a:off x="817400"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نَعامَةً</a:t>
            </a:r>
            <a:endParaRPr lang="fr-MA" sz="3200" b="1" dirty="0">
              <a:solidFill>
                <a:schemeClr val="accent5">
                  <a:lumMod val="50000"/>
                </a:schemeClr>
              </a:solidFill>
            </a:endParaRPr>
          </a:p>
        </p:txBody>
      </p:sp>
      <p:sp>
        <p:nvSpPr>
          <p:cNvPr id="37" name="Google Shape;2403;p107">
            <a:extLst>
              <a:ext uri="{FF2B5EF4-FFF2-40B4-BE49-F238E27FC236}">
                <a16:creationId xmlns:a16="http://schemas.microsoft.com/office/drawing/2014/main" id="{938AEF18-2AF6-A56A-55F2-06A8D1A83358}"/>
              </a:ext>
            </a:extLst>
          </p:cNvPr>
          <p:cNvSpPr/>
          <p:nvPr/>
        </p:nvSpPr>
        <p:spPr>
          <a:xfrm>
            <a:off x="2068439" y="435331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ساعَةٍ</a:t>
            </a:r>
            <a:endParaRPr lang="fr-MA" sz="3200" b="1" dirty="0">
              <a:solidFill>
                <a:schemeClr val="accent5">
                  <a:lumMod val="50000"/>
                </a:schemeClr>
              </a:solidFill>
            </a:endParaRPr>
          </a:p>
        </p:txBody>
      </p:sp>
      <p:sp>
        <p:nvSpPr>
          <p:cNvPr id="38" name="Google Shape;2403;p107">
            <a:extLst>
              <a:ext uri="{FF2B5EF4-FFF2-40B4-BE49-F238E27FC236}">
                <a16:creationId xmlns:a16="http://schemas.microsoft.com/office/drawing/2014/main" id="{AF7446FD-57CE-D6F4-6D89-C242999BB3BF}"/>
              </a:ext>
            </a:extLst>
          </p:cNvPr>
          <p:cNvSpPr/>
          <p:nvPr/>
        </p:nvSpPr>
        <p:spPr>
          <a:xfrm>
            <a:off x="3320961"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نَبيلاً</a:t>
            </a:r>
            <a:endParaRPr lang="fr-MA" sz="3200" b="1" dirty="0">
              <a:solidFill>
                <a:schemeClr val="accent5">
                  <a:lumMod val="50000"/>
                </a:schemeClr>
              </a:solidFill>
            </a:endParaRPr>
          </a:p>
        </p:txBody>
      </p:sp>
      <p:sp>
        <p:nvSpPr>
          <p:cNvPr id="39" name="Google Shape;2403;p107">
            <a:extLst>
              <a:ext uri="{FF2B5EF4-FFF2-40B4-BE49-F238E27FC236}">
                <a16:creationId xmlns:a16="http://schemas.microsoft.com/office/drawing/2014/main" id="{32D193FB-A7A5-51A2-226B-789886244B63}"/>
              </a:ext>
            </a:extLst>
          </p:cNvPr>
          <p:cNvSpPr/>
          <p:nvPr/>
        </p:nvSpPr>
        <p:spPr>
          <a:xfrm>
            <a:off x="4539894" y="4379388"/>
            <a:ext cx="1159031"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بَعوضاً</a:t>
            </a:r>
            <a:endParaRPr lang="fr-MA" sz="3200" b="1" dirty="0">
              <a:solidFill>
                <a:schemeClr val="accent5">
                  <a:lumMod val="50000"/>
                </a:schemeClr>
              </a:solidFill>
            </a:endParaRPr>
          </a:p>
        </p:txBody>
      </p:sp>
      <p:sp>
        <p:nvSpPr>
          <p:cNvPr id="40" name="Google Shape;2403;p107">
            <a:extLst>
              <a:ext uri="{FF2B5EF4-FFF2-40B4-BE49-F238E27FC236}">
                <a16:creationId xmlns:a16="http://schemas.microsoft.com/office/drawing/2014/main" id="{E02945E3-70F9-634D-CBA8-3A9D2904453D}"/>
              </a:ext>
            </a:extLst>
          </p:cNvPr>
          <p:cNvSpPr/>
          <p:nvPr/>
        </p:nvSpPr>
        <p:spPr>
          <a:xfrm>
            <a:off x="5792416"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بُسْتان</a:t>
            </a:r>
            <a:endParaRPr lang="fr-MA" sz="3200" b="1" dirty="0">
              <a:solidFill>
                <a:schemeClr val="accent5">
                  <a:lumMod val="50000"/>
                </a:schemeClr>
              </a:solidFill>
            </a:endParaRPr>
          </a:p>
        </p:txBody>
      </p:sp>
      <p:sp>
        <p:nvSpPr>
          <p:cNvPr id="41" name="Google Shape;2403;p107">
            <a:extLst>
              <a:ext uri="{FF2B5EF4-FFF2-40B4-BE49-F238E27FC236}">
                <a16:creationId xmlns:a16="http://schemas.microsoft.com/office/drawing/2014/main" id="{7DCF0D98-1270-4D0D-1F57-FF064313F672}"/>
              </a:ext>
            </a:extLst>
          </p:cNvPr>
          <p:cNvSpPr/>
          <p:nvPr/>
        </p:nvSpPr>
        <p:spPr>
          <a:xfrm>
            <a:off x="7048968" y="4337601"/>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سِنين</a:t>
            </a:r>
            <a:endParaRPr lang="fr-MA" sz="3200" b="1" dirty="0">
              <a:solidFill>
                <a:schemeClr val="accent5">
                  <a:lumMod val="50000"/>
                </a:schemeClr>
              </a:solidFill>
            </a:endParaRPr>
          </a:p>
        </p:txBody>
      </p:sp>
      <p:grpSp>
        <p:nvGrpSpPr>
          <p:cNvPr id="5" name="Groupe 4">
            <a:extLst>
              <a:ext uri="{FF2B5EF4-FFF2-40B4-BE49-F238E27FC236}">
                <a16:creationId xmlns:a16="http://schemas.microsoft.com/office/drawing/2014/main" id="{6ACD9755-3486-FC3F-C9D9-3EE24AE7E876}"/>
              </a:ext>
            </a:extLst>
          </p:cNvPr>
          <p:cNvGrpSpPr/>
          <p:nvPr/>
        </p:nvGrpSpPr>
        <p:grpSpPr>
          <a:xfrm>
            <a:off x="5924821" y="4670674"/>
            <a:ext cx="184723" cy="89615"/>
            <a:chOff x="7831964" y="3929121"/>
            <a:chExt cx="594306" cy="428930"/>
          </a:xfrm>
          <a:solidFill>
            <a:schemeClr val="accent1">
              <a:lumMod val="50000"/>
            </a:schemeClr>
          </a:solidFill>
        </p:grpSpPr>
        <p:pic>
          <p:nvPicPr>
            <p:cNvPr id="10" name="Graphique 9">
              <a:extLst>
                <a:ext uri="{FF2B5EF4-FFF2-40B4-BE49-F238E27FC236}">
                  <a16:creationId xmlns:a16="http://schemas.microsoft.com/office/drawing/2014/main" id="{3DD1F68E-DD8F-4A10-DADF-B9A840B5FEA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20" name="Graphique 19">
              <a:extLst>
                <a:ext uri="{FF2B5EF4-FFF2-40B4-BE49-F238E27FC236}">
                  <a16:creationId xmlns:a16="http://schemas.microsoft.com/office/drawing/2014/main" id="{1BF57812-F782-2278-FB1B-E3AC4A9AC99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grpSp>
        <p:nvGrpSpPr>
          <p:cNvPr id="3" name="Groupe 2">
            <a:extLst>
              <a:ext uri="{FF2B5EF4-FFF2-40B4-BE49-F238E27FC236}">
                <a16:creationId xmlns:a16="http://schemas.microsoft.com/office/drawing/2014/main" id="{A135F012-6840-538B-3FD5-FD305E66180E}"/>
              </a:ext>
            </a:extLst>
          </p:cNvPr>
          <p:cNvGrpSpPr/>
          <p:nvPr/>
        </p:nvGrpSpPr>
        <p:grpSpPr>
          <a:xfrm>
            <a:off x="3508167" y="3473807"/>
            <a:ext cx="184723" cy="89615"/>
            <a:chOff x="7831964" y="3929121"/>
            <a:chExt cx="594306" cy="428930"/>
          </a:xfrm>
          <a:solidFill>
            <a:schemeClr val="accent1">
              <a:lumMod val="50000"/>
            </a:schemeClr>
          </a:solidFill>
        </p:grpSpPr>
        <p:pic>
          <p:nvPicPr>
            <p:cNvPr id="4" name="Graphique 3">
              <a:extLst>
                <a:ext uri="{FF2B5EF4-FFF2-40B4-BE49-F238E27FC236}">
                  <a16:creationId xmlns:a16="http://schemas.microsoft.com/office/drawing/2014/main" id="{57F323DA-BE28-FEA8-C589-2BFB36428F8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2EE3ED56-BAF3-E7A1-C3B5-54042F04283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grpSp>
        <p:nvGrpSpPr>
          <p:cNvPr id="24" name="Groupe 23">
            <a:extLst>
              <a:ext uri="{FF2B5EF4-FFF2-40B4-BE49-F238E27FC236}">
                <a16:creationId xmlns:a16="http://schemas.microsoft.com/office/drawing/2014/main" id="{1C3F1C0C-C39D-84F6-B760-5B5827BCAB99}"/>
              </a:ext>
            </a:extLst>
          </p:cNvPr>
          <p:cNvGrpSpPr/>
          <p:nvPr/>
        </p:nvGrpSpPr>
        <p:grpSpPr>
          <a:xfrm>
            <a:off x="4870413" y="3467077"/>
            <a:ext cx="184723" cy="89615"/>
            <a:chOff x="7831964" y="3929121"/>
            <a:chExt cx="594306" cy="428930"/>
          </a:xfrm>
          <a:solidFill>
            <a:schemeClr val="accent1">
              <a:lumMod val="50000"/>
            </a:schemeClr>
          </a:solidFill>
        </p:grpSpPr>
        <p:pic>
          <p:nvPicPr>
            <p:cNvPr id="25" name="Graphique 24">
              <a:extLst>
                <a:ext uri="{FF2B5EF4-FFF2-40B4-BE49-F238E27FC236}">
                  <a16:creationId xmlns:a16="http://schemas.microsoft.com/office/drawing/2014/main" id="{000FBC32-D1A6-0F1E-6020-6EA4A0ADFB3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26" name="Graphique 25">
              <a:extLst>
                <a:ext uri="{FF2B5EF4-FFF2-40B4-BE49-F238E27FC236}">
                  <a16:creationId xmlns:a16="http://schemas.microsoft.com/office/drawing/2014/main" id="{6571056B-A96A-0E02-10A3-5382346D4A7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grpSp>
        <p:nvGrpSpPr>
          <p:cNvPr id="2" name="Groupe 1">
            <a:extLst>
              <a:ext uri="{FF2B5EF4-FFF2-40B4-BE49-F238E27FC236}">
                <a16:creationId xmlns:a16="http://schemas.microsoft.com/office/drawing/2014/main" id="{27F9EA04-64D9-76E7-1909-E08D2BE135C3}"/>
              </a:ext>
            </a:extLst>
          </p:cNvPr>
          <p:cNvGrpSpPr/>
          <p:nvPr/>
        </p:nvGrpSpPr>
        <p:grpSpPr>
          <a:xfrm>
            <a:off x="7284378" y="4581059"/>
            <a:ext cx="184723" cy="89615"/>
            <a:chOff x="7831964" y="3929121"/>
            <a:chExt cx="594306" cy="428930"/>
          </a:xfrm>
          <a:solidFill>
            <a:schemeClr val="accent1">
              <a:lumMod val="50000"/>
            </a:schemeClr>
          </a:solidFill>
        </p:grpSpPr>
        <p:pic>
          <p:nvPicPr>
            <p:cNvPr id="7" name="Graphique 6">
              <a:extLst>
                <a:ext uri="{FF2B5EF4-FFF2-40B4-BE49-F238E27FC236}">
                  <a16:creationId xmlns:a16="http://schemas.microsoft.com/office/drawing/2014/main" id="{C7E9B8C9-0066-37C9-C94C-B795A2B3D8B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8" name="Graphique 7">
              <a:extLst>
                <a:ext uri="{FF2B5EF4-FFF2-40B4-BE49-F238E27FC236}">
                  <a16:creationId xmlns:a16="http://schemas.microsoft.com/office/drawing/2014/main" id="{67E7E563-BDA2-EFC1-D5AB-A17D88FFAED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grpSp>
        <p:nvGrpSpPr>
          <p:cNvPr id="9" name="Groupe 8">
            <a:extLst>
              <a:ext uri="{FF2B5EF4-FFF2-40B4-BE49-F238E27FC236}">
                <a16:creationId xmlns:a16="http://schemas.microsoft.com/office/drawing/2014/main" id="{5C3677EF-27DF-E916-EFEB-D54188E2ADE8}"/>
              </a:ext>
            </a:extLst>
          </p:cNvPr>
          <p:cNvGrpSpPr/>
          <p:nvPr/>
        </p:nvGrpSpPr>
        <p:grpSpPr>
          <a:xfrm>
            <a:off x="1007225" y="3377462"/>
            <a:ext cx="184723" cy="89615"/>
            <a:chOff x="7831964" y="3929121"/>
            <a:chExt cx="594306" cy="428930"/>
          </a:xfrm>
          <a:solidFill>
            <a:schemeClr val="accent1">
              <a:lumMod val="50000"/>
            </a:schemeClr>
          </a:solidFill>
        </p:grpSpPr>
        <p:pic>
          <p:nvPicPr>
            <p:cNvPr id="28" name="Graphique 27">
              <a:extLst>
                <a:ext uri="{FF2B5EF4-FFF2-40B4-BE49-F238E27FC236}">
                  <a16:creationId xmlns:a16="http://schemas.microsoft.com/office/drawing/2014/main" id="{D0A2FA5B-BA79-FA0B-B7AE-6A4119C16EA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29" name="Graphique 28">
              <a:extLst>
                <a:ext uri="{FF2B5EF4-FFF2-40B4-BE49-F238E27FC236}">
                  <a16:creationId xmlns:a16="http://schemas.microsoft.com/office/drawing/2014/main" id="{CD22CE92-3047-80C8-33EE-90B6E8BA969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2977866757"/>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AAB7F-5F88-9FEC-D848-183C08710D65}"/>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BACE8C88-29A4-4A38-0D21-15D1DDCE5DCF}"/>
              </a:ext>
            </a:extLst>
          </p:cNvPr>
          <p:cNvSpPr>
            <a:spLocks noGrp="1"/>
          </p:cNvSpPr>
          <p:nvPr>
            <p:ph type="title"/>
          </p:nvPr>
        </p:nvSpPr>
        <p:spPr/>
        <p:txBody>
          <a:bodyPr>
            <a:normAutofit/>
          </a:bodyPr>
          <a:lstStyle/>
          <a:p>
            <a:pPr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ستمرون كلكم للقراءة.</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1" name="Image 10">
            <a:extLst>
              <a:ext uri="{FF2B5EF4-FFF2-40B4-BE49-F238E27FC236}">
                <a16:creationId xmlns:a16="http://schemas.microsoft.com/office/drawing/2014/main" id="{F695C15C-7A53-6A43-2FAD-35279C482AA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9E055CF1-2A25-690C-1376-D1047284C52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D685D6F6-73FB-539F-767B-E36A52F7AD9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2D76DF57-4A05-627F-FA54-9CDB1649729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9F4AD31A-056D-2914-EAE1-34003B372D8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E2A73C27-ED5A-7937-88EA-438FB1E3BA4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0B5754AD-8942-8C80-51BB-0E8DF848926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66AB2365-61AC-4BA5-BB62-63990ABD8CC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30" name="Google Shape;2403;p107">
            <a:extLst>
              <a:ext uri="{FF2B5EF4-FFF2-40B4-BE49-F238E27FC236}">
                <a16:creationId xmlns:a16="http://schemas.microsoft.com/office/drawing/2014/main" id="{61C300F7-5F01-D100-E9B0-5CB532AD0211}"/>
              </a:ext>
            </a:extLst>
          </p:cNvPr>
          <p:cNvSpPr/>
          <p:nvPr/>
        </p:nvSpPr>
        <p:spPr>
          <a:xfrm>
            <a:off x="789759" y="319845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لُعْبَة</a:t>
            </a:r>
            <a:endParaRPr lang="fr-MA" sz="3200" b="1" dirty="0">
              <a:solidFill>
                <a:schemeClr val="accent5">
                  <a:lumMod val="50000"/>
                </a:schemeClr>
              </a:solidFill>
            </a:endParaRPr>
          </a:p>
        </p:txBody>
      </p:sp>
      <p:sp>
        <p:nvSpPr>
          <p:cNvPr id="31" name="Google Shape;2403;p107">
            <a:extLst>
              <a:ext uri="{FF2B5EF4-FFF2-40B4-BE49-F238E27FC236}">
                <a16:creationId xmlns:a16="http://schemas.microsoft.com/office/drawing/2014/main" id="{585F3158-2A74-E7E6-E779-8C3D9BC8F7B7}"/>
              </a:ext>
            </a:extLst>
          </p:cNvPr>
          <p:cNvSpPr/>
          <p:nvPr/>
        </p:nvSpPr>
        <p:spPr>
          <a:xfrm>
            <a:off x="2040798" y="317238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عِنَبٍ</a:t>
            </a:r>
            <a:endParaRPr lang="fr-MA" sz="3200" b="1" dirty="0">
              <a:solidFill>
                <a:schemeClr val="accent5">
                  <a:lumMod val="50000"/>
                </a:schemeClr>
              </a:solidFill>
            </a:endParaRPr>
          </a:p>
        </p:txBody>
      </p:sp>
      <p:sp>
        <p:nvSpPr>
          <p:cNvPr id="32" name="Google Shape;2403;p107">
            <a:extLst>
              <a:ext uri="{FF2B5EF4-FFF2-40B4-BE49-F238E27FC236}">
                <a16:creationId xmlns:a16="http://schemas.microsoft.com/office/drawing/2014/main" id="{E1600D30-5281-8E95-1561-3BFD7618246A}"/>
              </a:ext>
            </a:extLst>
          </p:cNvPr>
          <p:cNvSpPr/>
          <p:nvPr/>
        </p:nvSpPr>
        <p:spPr>
          <a:xfrm>
            <a:off x="3293320" y="319845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مُذيع</a:t>
            </a:r>
            <a:endParaRPr lang="fr-MA" sz="3200" b="1" dirty="0">
              <a:solidFill>
                <a:schemeClr val="accent5">
                  <a:lumMod val="50000"/>
                </a:schemeClr>
              </a:solidFill>
            </a:endParaRPr>
          </a:p>
        </p:txBody>
      </p:sp>
      <p:sp>
        <p:nvSpPr>
          <p:cNvPr id="33" name="Google Shape;2403;p107">
            <a:extLst>
              <a:ext uri="{FF2B5EF4-FFF2-40B4-BE49-F238E27FC236}">
                <a16:creationId xmlns:a16="http://schemas.microsoft.com/office/drawing/2014/main" id="{69EF6910-90DA-ED5A-CDB1-32FDD88C6B19}"/>
              </a:ext>
            </a:extLst>
          </p:cNvPr>
          <p:cNvSpPr/>
          <p:nvPr/>
        </p:nvSpPr>
        <p:spPr>
          <a:xfrm>
            <a:off x="4544359" y="319845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بِنْت</a:t>
            </a:r>
            <a:endParaRPr lang="fr-MA" sz="3200" b="1" dirty="0">
              <a:solidFill>
                <a:schemeClr val="accent5">
                  <a:lumMod val="50000"/>
                </a:schemeClr>
              </a:solidFill>
            </a:endParaRPr>
          </a:p>
        </p:txBody>
      </p:sp>
      <p:sp>
        <p:nvSpPr>
          <p:cNvPr id="34" name="Google Shape;2403;p107">
            <a:extLst>
              <a:ext uri="{FF2B5EF4-FFF2-40B4-BE49-F238E27FC236}">
                <a16:creationId xmlns:a16="http://schemas.microsoft.com/office/drawing/2014/main" id="{0F46CC94-F9C3-ABD1-BFBB-DF389BECDC5B}"/>
              </a:ext>
            </a:extLst>
          </p:cNvPr>
          <p:cNvSpPr/>
          <p:nvPr/>
        </p:nvSpPr>
        <p:spPr>
          <a:xfrm>
            <a:off x="5764775" y="319845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تَعْلَمُ</a:t>
            </a:r>
            <a:endParaRPr lang="fr-MA" sz="3200" b="1" dirty="0">
              <a:solidFill>
                <a:schemeClr val="accent5">
                  <a:lumMod val="50000"/>
                </a:schemeClr>
              </a:solidFill>
            </a:endParaRPr>
          </a:p>
        </p:txBody>
      </p:sp>
      <p:sp>
        <p:nvSpPr>
          <p:cNvPr id="35" name="Google Shape;2403;p107">
            <a:extLst>
              <a:ext uri="{FF2B5EF4-FFF2-40B4-BE49-F238E27FC236}">
                <a16:creationId xmlns:a16="http://schemas.microsoft.com/office/drawing/2014/main" id="{3C8B9324-B004-203D-84D9-5051CA55BD0E}"/>
              </a:ext>
            </a:extLst>
          </p:cNvPr>
          <p:cNvSpPr/>
          <p:nvPr/>
        </p:nvSpPr>
        <p:spPr>
          <a:xfrm>
            <a:off x="7021327" y="3156667"/>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ضاعَ</a:t>
            </a:r>
            <a:endParaRPr lang="fr-MA" sz="3200" b="1" dirty="0">
              <a:solidFill>
                <a:schemeClr val="accent5">
                  <a:lumMod val="50000"/>
                </a:schemeClr>
              </a:solidFill>
            </a:endParaRPr>
          </a:p>
        </p:txBody>
      </p:sp>
      <p:sp>
        <p:nvSpPr>
          <p:cNvPr id="36" name="Google Shape;2403;p107">
            <a:extLst>
              <a:ext uri="{FF2B5EF4-FFF2-40B4-BE49-F238E27FC236}">
                <a16:creationId xmlns:a16="http://schemas.microsoft.com/office/drawing/2014/main" id="{4A5637EE-5248-987E-29E6-A7B78BF29622}"/>
              </a:ext>
            </a:extLst>
          </p:cNvPr>
          <p:cNvSpPr/>
          <p:nvPr/>
        </p:nvSpPr>
        <p:spPr>
          <a:xfrm>
            <a:off x="817400"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نَعامَةً</a:t>
            </a:r>
            <a:endParaRPr lang="fr-MA" sz="3200" b="1" dirty="0">
              <a:solidFill>
                <a:schemeClr val="accent5">
                  <a:lumMod val="50000"/>
                </a:schemeClr>
              </a:solidFill>
            </a:endParaRPr>
          </a:p>
        </p:txBody>
      </p:sp>
      <p:sp>
        <p:nvSpPr>
          <p:cNvPr id="37" name="Google Shape;2403;p107">
            <a:extLst>
              <a:ext uri="{FF2B5EF4-FFF2-40B4-BE49-F238E27FC236}">
                <a16:creationId xmlns:a16="http://schemas.microsoft.com/office/drawing/2014/main" id="{9F1FAC4D-3931-462A-B456-81307D13AA6F}"/>
              </a:ext>
            </a:extLst>
          </p:cNvPr>
          <p:cNvSpPr/>
          <p:nvPr/>
        </p:nvSpPr>
        <p:spPr>
          <a:xfrm>
            <a:off x="2068439" y="435331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ساعَةٍ</a:t>
            </a:r>
            <a:endParaRPr lang="fr-MA" sz="3200" b="1" dirty="0">
              <a:solidFill>
                <a:schemeClr val="accent5">
                  <a:lumMod val="50000"/>
                </a:schemeClr>
              </a:solidFill>
            </a:endParaRPr>
          </a:p>
        </p:txBody>
      </p:sp>
      <p:sp>
        <p:nvSpPr>
          <p:cNvPr id="38" name="Google Shape;2403;p107">
            <a:extLst>
              <a:ext uri="{FF2B5EF4-FFF2-40B4-BE49-F238E27FC236}">
                <a16:creationId xmlns:a16="http://schemas.microsoft.com/office/drawing/2014/main" id="{535B60FD-BA16-88A4-591F-2BB550C0531F}"/>
              </a:ext>
            </a:extLst>
          </p:cNvPr>
          <p:cNvSpPr/>
          <p:nvPr/>
        </p:nvSpPr>
        <p:spPr>
          <a:xfrm>
            <a:off x="3320961"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نَبيلاً</a:t>
            </a:r>
            <a:endParaRPr lang="fr-MA" sz="3200" b="1" dirty="0">
              <a:solidFill>
                <a:schemeClr val="accent5">
                  <a:lumMod val="50000"/>
                </a:schemeClr>
              </a:solidFill>
            </a:endParaRPr>
          </a:p>
        </p:txBody>
      </p:sp>
      <p:sp>
        <p:nvSpPr>
          <p:cNvPr id="39" name="Google Shape;2403;p107">
            <a:extLst>
              <a:ext uri="{FF2B5EF4-FFF2-40B4-BE49-F238E27FC236}">
                <a16:creationId xmlns:a16="http://schemas.microsoft.com/office/drawing/2014/main" id="{7729DD32-FFB8-027A-34ED-CC88A25871F7}"/>
              </a:ext>
            </a:extLst>
          </p:cNvPr>
          <p:cNvSpPr/>
          <p:nvPr/>
        </p:nvSpPr>
        <p:spPr>
          <a:xfrm>
            <a:off x="4539894" y="4379388"/>
            <a:ext cx="1159031"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بَعوضاً</a:t>
            </a:r>
            <a:endParaRPr lang="fr-MA" sz="3200" b="1" dirty="0">
              <a:solidFill>
                <a:schemeClr val="accent5">
                  <a:lumMod val="50000"/>
                </a:schemeClr>
              </a:solidFill>
            </a:endParaRPr>
          </a:p>
        </p:txBody>
      </p:sp>
      <p:sp>
        <p:nvSpPr>
          <p:cNvPr id="40" name="Google Shape;2403;p107">
            <a:extLst>
              <a:ext uri="{FF2B5EF4-FFF2-40B4-BE49-F238E27FC236}">
                <a16:creationId xmlns:a16="http://schemas.microsoft.com/office/drawing/2014/main" id="{8E641F34-FF7E-0778-BA2C-CBCF4DE0B9B3}"/>
              </a:ext>
            </a:extLst>
          </p:cNvPr>
          <p:cNvSpPr/>
          <p:nvPr/>
        </p:nvSpPr>
        <p:spPr>
          <a:xfrm>
            <a:off x="5792416"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بُسْتان</a:t>
            </a:r>
            <a:endParaRPr lang="fr-MA" sz="3200" b="1" dirty="0">
              <a:solidFill>
                <a:schemeClr val="accent5">
                  <a:lumMod val="50000"/>
                </a:schemeClr>
              </a:solidFill>
            </a:endParaRPr>
          </a:p>
        </p:txBody>
      </p:sp>
      <p:sp>
        <p:nvSpPr>
          <p:cNvPr id="41" name="Google Shape;2403;p107">
            <a:extLst>
              <a:ext uri="{FF2B5EF4-FFF2-40B4-BE49-F238E27FC236}">
                <a16:creationId xmlns:a16="http://schemas.microsoft.com/office/drawing/2014/main" id="{73F4C8F7-EB96-307F-997E-FC941E907FD5}"/>
              </a:ext>
            </a:extLst>
          </p:cNvPr>
          <p:cNvSpPr/>
          <p:nvPr/>
        </p:nvSpPr>
        <p:spPr>
          <a:xfrm>
            <a:off x="7048968" y="4337601"/>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سِنين</a:t>
            </a:r>
            <a:endParaRPr lang="fr-MA" sz="3200" b="1" dirty="0">
              <a:solidFill>
                <a:schemeClr val="accent5">
                  <a:lumMod val="50000"/>
                </a:schemeClr>
              </a:solidFill>
            </a:endParaRPr>
          </a:p>
        </p:txBody>
      </p:sp>
      <p:grpSp>
        <p:nvGrpSpPr>
          <p:cNvPr id="5" name="Groupe 4">
            <a:extLst>
              <a:ext uri="{FF2B5EF4-FFF2-40B4-BE49-F238E27FC236}">
                <a16:creationId xmlns:a16="http://schemas.microsoft.com/office/drawing/2014/main" id="{2A984164-A477-8871-386A-F12451DDE2BB}"/>
              </a:ext>
            </a:extLst>
          </p:cNvPr>
          <p:cNvGrpSpPr/>
          <p:nvPr/>
        </p:nvGrpSpPr>
        <p:grpSpPr>
          <a:xfrm>
            <a:off x="5924821" y="4670674"/>
            <a:ext cx="184723" cy="89615"/>
            <a:chOff x="7831964" y="3929121"/>
            <a:chExt cx="594306" cy="428930"/>
          </a:xfrm>
          <a:solidFill>
            <a:schemeClr val="accent1">
              <a:lumMod val="50000"/>
            </a:schemeClr>
          </a:solidFill>
        </p:grpSpPr>
        <p:pic>
          <p:nvPicPr>
            <p:cNvPr id="10" name="Graphique 9">
              <a:extLst>
                <a:ext uri="{FF2B5EF4-FFF2-40B4-BE49-F238E27FC236}">
                  <a16:creationId xmlns:a16="http://schemas.microsoft.com/office/drawing/2014/main" id="{F0C5A92C-0319-E60D-F2ED-D0D3730C804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20" name="Graphique 19">
              <a:extLst>
                <a:ext uri="{FF2B5EF4-FFF2-40B4-BE49-F238E27FC236}">
                  <a16:creationId xmlns:a16="http://schemas.microsoft.com/office/drawing/2014/main" id="{98694264-739C-27AB-B0C5-EE03C2EC6CC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3" name="Groupe 2">
            <a:extLst>
              <a:ext uri="{FF2B5EF4-FFF2-40B4-BE49-F238E27FC236}">
                <a16:creationId xmlns:a16="http://schemas.microsoft.com/office/drawing/2014/main" id="{5D8FA5B9-B174-7B2E-9689-8487E9D6D5A7}"/>
              </a:ext>
            </a:extLst>
          </p:cNvPr>
          <p:cNvGrpSpPr/>
          <p:nvPr/>
        </p:nvGrpSpPr>
        <p:grpSpPr>
          <a:xfrm>
            <a:off x="3508167" y="3473807"/>
            <a:ext cx="184723" cy="89615"/>
            <a:chOff x="7831964" y="3929121"/>
            <a:chExt cx="594306" cy="428930"/>
          </a:xfrm>
          <a:solidFill>
            <a:schemeClr val="accent1">
              <a:lumMod val="50000"/>
            </a:schemeClr>
          </a:solidFill>
        </p:grpSpPr>
        <p:pic>
          <p:nvPicPr>
            <p:cNvPr id="4" name="Graphique 3">
              <a:extLst>
                <a:ext uri="{FF2B5EF4-FFF2-40B4-BE49-F238E27FC236}">
                  <a16:creationId xmlns:a16="http://schemas.microsoft.com/office/drawing/2014/main" id="{E8D5E2B1-789B-A768-BA4D-B130D5004E7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521DFEDB-D226-041B-BB7D-53AE696288F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24" name="Groupe 23">
            <a:extLst>
              <a:ext uri="{FF2B5EF4-FFF2-40B4-BE49-F238E27FC236}">
                <a16:creationId xmlns:a16="http://schemas.microsoft.com/office/drawing/2014/main" id="{DDF32450-7543-49FD-5574-F03CDF9EAE07}"/>
              </a:ext>
            </a:extLst>
          </p:cNvPr>
          <p:cNvGrpSpPr/>
          <p:nvPr/>
        </p:nvGrpSpPr>
        <p:grpSpPr>
          <a:xfrm>
            <a:off x="4870413" y="3467077"/>
            <a:ext cx="184723" cy="89615"/>
            <a:chOff x="7831964" y="3929121"/>
            <a:chExt cx="594306" cy="428930"/>
          </a:xfrm>
          <a:solidFill>
            <a:schemeClr val="accent1">
              <a:lumMod val="50000"/>
            </a:schemeClr>
          </a:solidFill>
        </p:grpSpPr>
        <p:pic>
          <p:nvPicPr>
            <p:cNvPr id="25" name="Graphique 24">
              <a:extLst>
                <a:ext uri="{FF2B5EF4-FFF2-40B4-BE49-F238E27FC236}">
                  <a16:creationId xmlns:a16="http://schemas.microsoft.com/office/drawing/2014/main" id="{782563BF-7292-CA32-445F-40FF794A680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26" name="Graphique 25">
              <a:extLst>
                <a:ext uri="{FF2B5EF4-FFF2-40B4-BE49-F238E27FC236}">
                  <a16:creationId xmlns:a16="http://schemas.microsoft.com/office/drawing/2014/main" id="{CDD42979-0B92-A67E-5CD5-A0B3168B3E1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2" name="Groupe 1">
            <a:extLst>
              <a:ext uri="{FF2B5EF4-FFF2-40B4-BE49-F238E27FC236}">
                <a16:creationId xmlns:a16="http://schemas.microsoft.com/office/drawing/2014/main" id="{FE4AAAB1-FB19-237E-89F2-3F27C2902B23}"/>
              </a:ext>
            </a:extLst>
          </p:cNvPr>
          <p:cNvGrpSpPr/>
          <p:nvPr/>
        </p:nvGrpSpPr>
        <p:grpSpPr>
          <a:xfrm>
            <a:off x="7284378" y="4581059"/>
            <a:ext cx="184723" cy="89615"/>
            <a:chOff x="7831964" y="3929121"/>
            <a:chExt cx="594306" cy="428930"/>
          </a:xfrm>
          <a:solidFill>
            <a:schemeClr val="accent1">
              <a:lumMod val="50000"/>
            </a:schemeClr>
          </a:solidFill>
        </p:grpSpPr>
        <p:pic>
          <p:nvPicPr>
            <p:cNvPr id="7" name="Graphique 6">
              <a:extLst>
                <a:ext uri="{FF2B5EF4-FFF2-40B4-BE49-F238E27FC236}">
                  <a16:creationId xmlns:a16="http://schemas.microsoft.com/office/drawing/2014/main" id="{3ECC720D-5F65-0DEA-B087-6BFC05A87E5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8" name="Graphique 7">
              <a:extLst>
                <a:ext uri="{FF2B5EF4-FFF2-40B4-BE49-F238E27FC236}">
                  <a16:creationId xmlns:a16="http://schemas.microsoft.com/office/drawing/2014/main" id="{13D98141-CB8A-9D77-C53E-DDED2CC0D47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9" name="Groupe 8">
            <a:extLst>
              <a:ext uri="{FF2B5EF4-FFF2-40B4-BE49-F238E27FC236}">
                <a16:creationId xmlns:a16="http://schemas.microsoft.com/office/drawing/2014/main" id="{CF1CFBF6-5167-C5CD-D3D2-192A44C23379}"/>
              </a:ext>
            </a:extLst>
          </p:cNvPr>
          <p:cNvGrpSpPr/>
          <p:nvPr/>
        </p:nvGrpSpPr>
        <p:grpSpPr>
          <a:xfrm>
            <a:off x="1007225" y="3377462"/>
            <a:ext cx="184723" cy="89615"/>
            <a:chOff x="7831964" y="3929121"/>
            <a:chExt cx="594306" cy="428930"/>
          </a:xfrm>
          <a:solidFill>
            <a:schemeClr val="accent1">
              <a:lumMod val="50000"/>
            </a:schemeClr>
          </a:solidFill>
        </p:grpSpPr>
        <p:pic>
          <p:nvPicPr>
            <p:cNvPr id="28" name="Graphique 27">
              <a:extLst>
                <a:ext uri="{FF2B5EF4-FFF2-40B4-BE49-F238E27FC236}">
                  <a16:creationId xmlns:a16="http://schemas.microsoft.com/office/drawing/2014/main" id="{BBFB8F84-77BE-C67E-92A8-A21F76BA0EA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29" name="Graphique 28">
              <a:extLst>
                <a:ext uri="{FF2B5EF4-FFF2-40B4-BE49-F238E27FC236}">
                  <a16:creationId xmlns:a16="http://schemas.microsoft.com/office/drawing/2014/main" id="{B1259077-1C17-94EC-DC68-D3CEE24B61E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pic>
        <p:nvPicPr>
          <p:cNvPr id="42" name="Espace réservé pour une image  41" descr="Une image contenant habits, sourire, dessin humoristique, clipart&#10;&#10;Le contenu généré par l’IA peut être incorrect.">
            <a:extLst>
              <a:ext uri="{FF2B5EF4-FFF2-40B4-BE49-F238E27FC236}">
                <a16:creationId xmlns:a16="http://schemas.microsoft.com/office/drawing/2014/main" id="{23BEBF3B-0B6B-7A6B-BA78-6F88BF646B05}"/>
              </a:ext>
            </a:extLst>
          </p:cNvPr>
          <p:cNvPicPr>
            <a:picLocks noGrp="1" noChangeAspect="1"/>
          </p:cNvPicPr>
          <p:nvPr>
            <p:ph type="pic" sz="quarter" idx="12"/>
          </p:nvPr>
        </p:nvPicPr>
        <p:blipFill>
          <a:blip r:embed="rId9"/>
          <a:srcRect/>
          <a:stretch>
            <a:fillRect/>
          </a:stretch>
        </p:blipFill>
        <p:spPr/>
      </p:pic>
    </p:spTree>
    <p:extLst>
      <p:ext uri="{BB962C8B-B14F-4D97-AF65-F5344CB8AC3E}">
        <p14:creationId xmlns:p14="http://schemas.microsoft.com/office/powerpoint/2010/main" val="2510434635"/>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D95F2-7CA6-1B99-5BF7-D94FF84F435E}"/>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B0247A81-4715-65C4-7E16-43F59C5C8BB4}"/>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34" name="Rectangle 33">
            <a:extLst>
              <a:ext uri="{FF2B5EF4-FFF2-40B4-BE49-F238E27FC236}">
                <a16:creationId xmlns:a16="http://schemas.microsoft.com/office/drawing/2014/main" id="{D4F9F524-DCB6-7520-1AB9-B0A7B9EDC1E0}"/>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endParaRPr>
          </a:p>
        </p:txBody>
      </p:sp>
      <p:sp>
        <p:nvSpPr>
          <p:cNvPr id="3" name="Title 2"/>
          <p:cNvSpPr>
            <a:spLocks noGrp="1"/>
          </p:cNvSpPr>
          <p:nvPr>
            <p:ph type="title"/>
          </p:nvPr>
        </p:nvSpPr>
        <p:spPr/>
        <p:txBody>
          <a:bodyPr>
            <a:noAutofit/>
          </a:bodyPr>
          <a:lstStyle/>
          <a:p>
            <a:r>
              <a:rPr lang="ar-MA" sz="2400" b="1" dirty="0">
                <a:solidFill>
                  <a:srgbClr val="A5A5A5"/>
                </a:solidFill>
                <a:latin typeface="Microsoft Uighur" panose="02000000000000000000" pitchFamily="2" charset="-78"/>
                <a:ea typeface="Arial"/>
                <a:cs typeface="Microsoft Uighur" panose="02000000000000000000" pitchFamily="2" charset="-78"/>
                <a:sym typeface="Arial"/>
              </a:rPr>
              <a:t>وقت النجمة الآن. الفائز بنجمة المشاركة بهدوء : ....</a:t>
            </a:r>
            <a:r>
              <a:rPr lang="fr-FR" sz="2400" b="1" dirty="0">
                <a:solidFill>
                  <a:srgbClr val="A5A5A5"/>
                </a:solidFill>
                <a:latin typeface="Microsoft Uighur" panose="02000000000000000000" pitchFamily="2" charset="-78"/>
                <a:ea typeface="Arial"/>
                <a:cs typeface="Microsoft Uighur" panose="02000000000000000000" pitchFamily="2" charset="-78"/>
                <a:sym typeface="Arial"/>
              </a:rPr>
              <a:t>   </a:t>
            </a:r>
            <a:endParaRPr lang="fr-FR" sz="2400" dirty="0"/>
          </a:p>
        </p:txBody>
      </p:sp>
      <p:pic>
        <p:nvPicPr>
          <p:cNvPr id="30" name="Joyful_Prize_Celebration_Animation">
            <a:hlinkClick r:id="" action="ppaction://media"/>
            <a:extLst>
              <a:ext uri="{FF2B5EF4-FFF2-40B4-BE49-F238E27FC236}">
                <a16:creationId xmlns:a16="http://schemas.microsoft.com/office/drawing/2014/main" id="{5E0BFE13-57BC-21B9-7CBE-684C09C38431}"/>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1" name="Image 2" descr="Une image contenant noir, obscurité&#10;&#10;Le contenu généré par l’IA peut être incorrect.">
            <a:extLst>
              <a:ext uri="{FF2B5EF4-FFF2-40B4-BE49-F238E27FC236}">
                <a16:creationId xmlns:a16="http://schemas.microsoft.com/office/drawing/2014/main" id="{66630EC8-BF4A-8CB0-B5A5-309D341E12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35" name="Espace réservé pour une image  3">
            <a:extLst>
              <a:ext uri="{FF2B5EF4-FFF2-40B4-BE49-F238E27FC236}">
                <a16:creationId xmlns:a16="http://schemas.microsoft.com/office/drawing/2014/main" id="{783A874E-5082-BDA3-751C-2AD4E6EBFE69}"/>
              </a:ext>
            </a:extLst>
          </p:cNvPr>
          <p:cNvPicPr>
            <a:picLocks noGrp="1" noChangeAspect="1"/>
          </p:cNvPicPr>
          <p:nvPr>
            <p:ph type="pic" idx="4294967295"/>
          </p:nvPr>
        </p:nvPicPr>
        <p:blipFill>
          <a:blip r:embed="rId6"/>
          <a:srcRect/>
          <a:stretch>
            <a:fillRect/>
          </a:stretch>
        </p:blipFill>
        <p:spPr>
          <a:xfrm>
            <a:off x="7960105" y="719856"/>
            <a:ext cx="792000" cy="792000"/>
          </a:xfrm>
          <a:prstGeom prst="rect">
            <a:avLst/>
          </a:prstGeom>
        </p:spPr>
      </p:pic>
      <p:pic>
        <p:nvPicPr>
          <p:cNvPr id="11" name="Image 10">
            <a:extLst>
              <a:ext uri="{FF2B5EF4-FFF2-40B4-BE49-F238E27FC236}">
                <a16:creationId xmlns:a16="http://schemas.microsoft.com/office/drawing/2014/main" id="{BF16BC0D-FAC6-1AB4-50CF-8C12AC1B7D1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F1BAF48F-E2BD-7D0D-A0C2-85FB304EA578}"/>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69B33803-A678-0C43-B04E-AD8F552985F1}"/>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4" name="Image 13">
            <a:extLst>
              <a:ext uri="{FF2B5EF4-FFF2-40B4-BE49-F238E27FC236}">
                <a16:creationId xmlns:a16="http://schemas.microsoft.com/office/drawing/2014/main" id="{B99C1A68-788C-9300-3FD3-5B4FE079D8E2}"/>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5" name="Rectangle 14">
            <a:extLst>
              <a:ext uri="{FF2B5EF4-FFF2-40B4-BE49-F238E27FC236}">
                <a16:creationId xmlns:a16="http://schemas.microsoft.com/office/drawing/2014/main" id="{C387B313-77DC-CBAB-92F2-76452A33E0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6" name="Rectangle 15">
            <a:extLst>
              <a:ext uri="{FF2B5EF4-FFF2-40B4-BE49-F238E27FC236}">
                <a16:creationId xmlns:a16="http://schemas.microsoft.com/office/drawing/2014/main" id="{C152F509-1D93-7CA0-8A71-48F68349E19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7" name="Rectangle 16">
            <a:extLst>
              <a:ext uri="{FF2B5EF4-FFF2-40B4-BE49-F238E27FC236}">
                <a16:creationId xmlns:a16="http://schemas.microsoft.com/office/drawing/2014/main" id="{AB8BD9C0-7175-842E-61CE-68AAB22CC03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8" name="Rectangle 17">
            <a:extLst>
              <a:ext uri="{FF2B5EF4-FFF2-40B4-BE49-F238E27FC236}">
                <a16:creationId xmlns:a16="http://schemas.microsoft.com/office/drawing/2014/main" id="{56894176-2302-61C1-5392-16E4A04122B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86451711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30"/>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0"/>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30"/>
                                        </p:tgtEl>
                                      </p:cBhvr>
                                    </p:cmd>
                                  </p:childTnLst>
                                </p:cTn>
                              </p:par>
                            </p:childTnLst>
                          </p:cTn>
                        </p:par>
                      </p:childTnLst>
                    </p:cTn>
                  </p:par>
                </p:childTnLst>
              </p:cTn>
              <p:nextCondLst>
                <p:cond evt="onClick" delay="0">
                  <p:tgtEl>
                    <p:spTgt spid="30"/>
                  </p:tgtEl>
                </p:cond>
              </p:nextCondLst>
            </p:seq>
            <p:video>
              <p:cMediaNode vol="80000">
                <p:cTn id="15" fill="hold" display="0">
                  <p:stCondLst>
                    <p:cond delay="indefinite"/>
                  </p:stCondLst>
                </p:cTn>
                <p:tgtEl>
                  <p:spTgt spid="30"/>
                </p:tgtEl>
              </p:cMediaNode>
            </p:vide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964E70FA-6054-677F-BD6A-B418DD2A41DA}"/>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71EDF73C-3EB6-C910-3F17-715B7D11EF5C}"/>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nSpc>
                <a:spcPct val="100000"/>
              </a:lnSpc>
            </a:pPr>
            <a:r>
              <a:rPr lang="ar-MA" sz="2400" b="1" dirty="0">
                <a:solidFill>
                  <a:schemeClr val="bg1">
                    <a:lumMod val="50000"/>
                  </a:schemeClr>
                </a:solidFill>
                <a:latin typeface="Microsoft Uighur" panose="02000000000000000000" pitchFamily="2" charset="-78"/>
                <a:cs typeface="Microsoft Uighur" panose="02000000000000000000" pitchFamily="2" charset="-78"/>
              </a:rPr>
              <a:t>قفوا، سنردد نشيد أسرتي.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Wingdings" panose="05000000000000000000" pitchFamily="2" charset="2"/>
              </a:rPr>
              <a:t></a:t>
            </a: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783A874E-5082-BDA3-751C-2AD4E6EBFE69}"/>
              </a:ext>
            </a:extLst>
          </p:cNvPr>
          <p:cNvPicPr>
            <a:picLocks noGrp="1" noChangeAspect="1"/>
          </p:cNvPicPr>
          <p:nvPr>
            <p:ph type="pic" sz="quarter" idx="13"/>
          </p:nvPr>
        </p:nvPicPr>
        <p:blipFill>
          <a:blip r:embed="rId5"/>
          <a:srcRect/>
          <a:stretch>
            <a:fillRect/>
          </a:stretch>
        </p:blipFill>
        <p:spPr>
          <a:prstGeom prst="rect">
            <a:avLst/>
          </a:prstGeom>
        </p:spPr>
      </p:pic>
      <p:pic>
        <p:nvPicPr>
          <p:cNvPr id="21" name="Image 2" descr="Une image contenant noir, obscurité&#10;&#10;Le contenu généré par l’IA peut être incorrect.">
            <a:extLst>
              <a:ext uri="{FF2B5EF4-FFF2-40B4-BE49-F238E27FC236}">
                <a16:creationId xmlns:a16="http://schemas.microsoft.com/office/drawing/2014/main" id="{66630EC8-BF4A-8CB0-B5A5-309D341E125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9" name="Image 8">
            <a:extLst>
              <a:ext uri="{FF2B5EF4-FFF2-40B4-BE49-F238E27FC236}">
                <a16:creationId xmlns:a16="http://schemas.microsoft.com/office/drawing/2014/main" id="{DB109029-0D3F-4BE0-4864-C1F88400E95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0" name="Image 9">
            <a:extLst>
              <a:ext uri="{FF2B5EF4-FFF2-40B4-BE49-F238E27FC236}">
                <a16:creationId xmlns:a16="http://schemas.microsoft.com/office/drawing/2014/main" id="{357648A5-5254-6075-7408-7F82C6CFAE34}"/>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1" name="Image 10">
            <a:extLst>
              <a:ext uri="{FF2B5EF4-FFF2-40B4-BE49-F238E27FC236}">
                <a16:creationId xmlns:a16="http://schemas.microsoft.com/office/drawing/2014/main" id="{C80DCDA7-57B3-E818-BA0A-174C4DE76E92}"/>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 name="Image 11">
            <a:extLst>
              <a:ext uri="{FF2B5EF4-FFF2-40B4-BE49-F238E27FC236}">
                <a16:creationId xmlns:a16="http://schemas.microsoft.com/office/drawing/2014/main" id="{D91E530C-CD2F-AB72-2959-E8C2C6176FAF}"/>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3" name="Rectangle 12">
            <a:extLst>
              <a:ext uri="{FF2B5EF4-FFF2-40B4-BE49-F238E27FC236}">
                <a16:creationId xmlns:a16="http://schemas.microsoft.com/office/drawing/2014/main" id="{660D95A5-638A-58E5-B012-03BF7E8BAA4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4" name="Rectangle 13">
            <a:extLst>
              <a:ext uri="{FF2B5EF4-FFF2-40B4-BE49-F238E27FC236}">
                <a16:creationId xmlns:a16="http://schemas.microsoft.com/office/drawing/2014/main" id="{8A990D29-C07C-4C1F-CB1C-DC5FB0ECB8C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5" name="Rectangle 14">
            <a:extLst>
              <a:ext uri="{FF2B5EF4-FFF2-40B4-BE49-F238E27FC236}">
                <a16:creationId xmlns:a16="http://schemas.microsoft.com/office/drawing/2014/main" id="{A9713992-2423-16EA-992E-DCA78960B9C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88D4C7C7-E01F-12D3-44C9-409EDFA72DD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4" name="WhatsApp Video 2025-12-09 at 13.02.49">
            <a:hlinkClick r:id="" action="ppaction://media"/>
            <a:extLst>
              <a:ext uri="{FF2B5EF4-FFF2-40B4-BE49-F238E27FC236}">
                <a16:creationId xmlns:a16="http://schemas.microsoft.com/office/drawing/2014/main" id="{70D98488-2167-34A6-DF1F-3D1327D0C341}"/>
              </a:ext>
            </a:extLst>
          </p:cNvPr>
          <p:cNvPicPr>
            <a:picLocks noGrp="1" noChangeAspect="1"/>
          </p:cNvPicPr>
          <p:nvPr>
            <p:ph type="media" sz="quarter" idx="10"/>
            <a:videoFile r:link="rId2"/>
            <p:extLst>
              <p:ext uri="{DAA4B4D4-6D71-4841-9C94-3DE7FCFB9230}">
                <p14:media xmlns:p14="http://schemas.microsoft.com/office/powerpoint/2010/main" r:embed="rId1"/>
              </p:ext>
            </p:extLst>
          </p:nvPr>
        </p:nvPicPr>
        <p:blipFill>
          <a:blip r:embed="rId11"/>
          <a:stretch>
            <a:fillRect/>
          </a:stretch>
        </p:blipFill>
        <p:spPr>
          <a:xfrm>
            <a:off x="1074738" y="2160588"/>
            <a:ext cx="6994525" cy="3959225"/>
          </a:xfrm>
        </p:spPr>
      </p:pic>
    </p:spTree>
    <p:extLst>
      <p:ext uri="{BB962C8B-B14F-4D97-AF65-F5344CB8AC3E}">
        <p14:creationId xmlns:p14="http://schemas.microsoft.com/office/powerpoint/2010/main" val="105769758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8591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C431B-6428-ADBD-0530-343EA51B179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002E0B9-1490-0E46-93CA-6C8DA4AD0BBA}"/>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ألواحكم سأملي عليكم مقاطع</a:t>
            </a:r>
            <a:endParaRPr lang="fr-US" sz="2400" dirty="0">
              <a:solidFill>
                <a:schemeClr val="bg1">
                  <a:lumMod val="50000"/>
                </a:schemeClr>
              </a:solidFill>
            </a:endParaRPr>
          </a:p>
        </p:txBody>
      </p:sp>
      <p:pic>
        <p:nvPicPr>
          <p:cNvPr id="17" name="Google Shape;1379;p12">
            <a:extLst>
              <a:ext uri="{FF2B5EF4-FFF2-40B4-BE49-F238E27FC236}">
                <a16:creationId xmlns:a16="http://schemas.microsoft.com/office/drawing/2014/main" id="{71575449-1BF5-C7F3-0E49-DBA0D4FABAEF}"/>
              </a:ext>
            </a:extLst>
          </p:cNvPr>
          <p:cNvPicPr preferRelativeResize="0">
            <a:picLocks/>
          </p:cNvPicPr>
          <p:nvPr/>
        </p:nvPicPr>
        <p:blipFill rotWithShape="1">
          <a:blip r:embed="rId2" cstate="screen">
            <a:alphaModFix/>
            <a:extLst>
              <a:ext uri="{28A0092B-C50C-407E-A947-70E740481C1C}">
                <a14:useLocalDpi xmlns:a14="http://schemas.microsoft.com/office/drawing/2010/main"/>
              </a:ext>
            </a:extLst>
          </a:blip>
          <a:srcRect l="-25000" r="-24999"/>
          <a:stretch/>
        </p:blipFill>
        <p:spPr>
          <a:xfrm>
            <a:off x="1872000" y="2160000"/>
            <a:ext cx="5400000" cy="3600000"/>
          </a:xfrm>
          <a:prstGeom prst="roundRect">
            <a:avLst>
              <a:gd name="adj" fmla="val 16667"/>
            </a:avLst>
          </a:prstGeom>
          <a:noFill/>
          <a:ln>
            <a:noFill/>
          </a:ln>
        </p:spPr>
      </p:pic>
      <p:pic>
        <p:nvPicPr>
          <p:cNvPr id="18"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752775BA-15DC-06A0-7BD8-30101FCB202E}"/>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3D2B3C92-4F41-A9A1-E41F-527FC010588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A5EB738C-29F6-0E2F-EBD3-184072BAC90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A7625379-880C-CDCD-69EB-7F1D82B1493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676790F0-F6C7-F296-C66C-6AA9F1BBDF5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B93A2343-DF1F-D1CD-93AE-3400A5470DE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12" name="Rectangle 11">
            <a:extLst>
              <a:ext uri="{FF2B5EF4-FFF2-40B4-BE49-F238E27FC236}">
                <a16:creationId xmlns:a16="http://schemas.microsoft.com/office/drawing/2014/main" id="{C8D44612-1367-9299-A19A-EAC1C46CACD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3" name="Rectangle 12">
            <a:extLst>
              <a:ext uri="{FF2B5EF4-FFF2-40B4-BE49-F238E27FC236}">
                <a16:creationId xmlns:a16="http://schemas.microsoft.com/office/drawing/2014/main" id="{A4A66418-5D7C-C290-9970-8CF969F0DC7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14" name="Rectangle 13">
            <a:extLst>
              <a:ext uri="{FF2B5EF4-FFF2-40B4-BE49-F238E27FC236}">
                <a16:creationId xmlns:a16="http://schemas.microsoft.com/office/drawing/2014/main" id="{5CF93ABF-7023-0B44-F8A9-AEFEC5D7C4E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Tree>
    <p:extLst>
      <p:ext uri="{BB962C8B-B14F-4D97-AF65-F5344CB8AC3E}">
        <p14:creationId xmlns:p14="http://schemas.microsoft.com/office/powerpoint/2010/main" val="248606133"/>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27504-3A38-5D16-1387-DD6F0270645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471186B-B21E-9D97-FB04-230509BF7F5E}"/>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a:t>
            </a:r>
            <a: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 ...</a:t>
            </a:r>
            <a:endParaRPr lang="fr-US" sz="2400" i="1" dirty="0"/>
          </a:p>
        </p:txBody>
      </p:sp>
      <p:pic>
        <p:nvPicPr>
          <p:cNvPr id="17" name="Google Shape;1379;p12">
            <a:extLst>
              <a:ext uri="{FF2B5EF4-FFF2-40B4-BE49-F238E27FC236}">
                <a16:creationId xmlns:a16="http://schemas.microsoft.com/office/drawing/2014/main" id="{575FB919-4EBF-6070-DE65-68D06FAAFD5E}"/>
              </a:ext>
            </a:extLst>
          </p:cNvPr>
          <p:cNvPicPr preferRelativeResize="0">
            <a:picLocks/>
          </p:cNvPicPr>
          <p:nvPr/>
        </p:nvPicPr>
        <p:blipFill rotWithShape="1">
          <a:blip r:embed="rId2" cstate="screen">
            <a:alphaModFix/>
            <a:extLst>
              <a:ext uri="{28A0092B-C50C-407E-A947-70E740481C1C}">
                <a14:useLocalDpi xmlns:a14="http://schemas.microsoft.com/office/drawing/2010/main"/>
              </a:ext>
            </a:extLst>
          </a:blip>
          <a:srcRect l="-25000" r="-24999"/>
          <a:stretch/>
        </p:blipFill>
        <p:spPr>
          <a:xfrm>
            <a:off x="1872000" y="2160000"/>
            <a:ext cx="5400000" cy="3600000"/>
          </a:xfrm>
          <a:prstGeom prst="roundRect">
            <a:avLst>
              <a:gd name="adj" fmla="val 16667"/>
            </a:avLst>
          </a:prstGeom>
          <a:noFill/>
          <a:ln>
            <a:noFill/>
          </a:ln>
        </p:spPr>
      </p:pic>
      <p:pic>
        <p:nvPicPr>
          <p:cNvPr id="18"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3368C844-1EAC-D925-AA53-21FE1E175B9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090405E3-AECD-9EAC-4C23-4C2EDD9778C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0FF8D209-569E-7175-3655-C2019172D4F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443664EA-26EE-9644-15CA-D348FAABD7D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6BB87335-CAB4-8294-32DC-1DCD89B7F6FD}"/>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18487885-1E3B-4723-B5A4-14B5B1860D6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12" name="Rectangle 11">
            <a:extLst>
              <a:ext uri="{FF2B5EF4-FFF2-40B4-BE49-F238E27FC236}">
                <a16:creationId xmlns:a16="http://schemas.microsoft.com/office/drawing/2014/main" id="{A91E62C3-74F4-9B4B-9DFF-8B11D1C93B9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3" name="Rectangle 12">
            <a:extLst>
              <a:ext uri="{FF2B5EF4-FFF2-40B4-BE49-F238E27FC236}">
                <a16:creationId xmlns:a16="http://schemas.microsoft.com/office/drawing/2014/main" id="{0B632DAB-7B24-0611-3FF7-7E0D9DD2488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14" name="Rectangle 13">
            <a:extLst>
              <a:ext uri="{FF2B5EF4-FFF2-40B4-BE49-F238E27FC236}">
                <a16:creationId xmlns:a16="http://schemas.microsoft.com/office/drawing/2014/main" id="{5EF94D1F-018C-FC12-94E0-56B916EE3E7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Tree>
    <p:extLst>
      <p:ext uri="{BB962C8B-B14F-4D97-AF65-F5344CB8AC3E}">
        <p14:creationId xmlns:p14="http://schemas.microsoft.com/office/powerpoint/2010/main" val="409221773"/>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87678-4913-4B0B-B743-C2817996EFC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9ABC75B-7028-0BFF-1D98-8CD631526816}"/>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صححوا</a:t>
            </a:r>
            <a:endParaRPr lang="fr-US" sz="2400" i="1" dirty="0"/>
          </a:p>
        </p:txBody>
      </p:sp>
      <p:pic>
        <p:nvPicPr>
          <p:cNvPr id="17" name="Google Shape;1379;p12">
            <a:extLst>
              <a:ext uri="{FF2B5EF4-FFF2-40B4-BE49-F238E27FC236}">
                <a16:creationId xmlns:a16="http://schemas.microsoft.com/office/drawing/2014/main" id="{D597728E-CE74-4177-5777-21FE4D4A10B2}"/>
              </a:ext>
            </a:extLst>
          </p:cNvPr>
          <p:cNvPicPr preferRelativeResize="0">
            <a:picLocks/>
          </p:cNvPicPr>
          <p:nvPr/>
        </p:nvPicPr>
        <p:blipFill rotWithShape="1">
          <a:blip r:embed="rId2" cstate="screen">
            <a:alphaModFix/>
            <a:extLst>
              <a:ext uri="{28A0092B-C50C-407E-A947-70E740481C1C}">
                <a14:useLocalDpi xmlns:a14="http://schemas.microsoft.com/office/drawing/2010/main"/>
              </a:ext>
            </a:extLst>
          </a:blip>
          <a:srcRect l="-25000" r="-24999"/>
          <a:stretch/>
        </p:blipFill>
        <p:spPr>
          <a:xfrm>
            <a:off x="1872000" y="2160000"/>
            <a:ext cx="5400000" cy="3600000"/>
          </a:xfrm>
          <a:prstGeom prst="roundRect">
            <a:avLst>
              <a:gd name="adj" fmla="val 16667"/>
            </a:avLst>
          </a:prstGeom>
          <a:noFill/>
          <a:ln>
            <a:noFill/>
          </a:ln>
        </p:spPr>
      </p:pic>
      <p:pic>
        <p:nvPicPr>
          <p:cNvPr id="18"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70FE6FAB-21AF-17E7-F38E-CEFEEF255F4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20207C77-8256-7B37-7BEB-EC5607EAA2F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A38188F2-EBF6-65A0-6BCF-6CB9D0E4A02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1D14D201-47BA-5FD4-801A-464B055C671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3D5E77CD-B710-7690-15B7-957686233DB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39A53382-AAC3-44B8-A67D-457F33D7502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12" name="Rectangle 11">
            <a:extLst>
              <a:ext uri="{FF2B5EF4-FFF2-40B4-BE49-F238E27FC236}">
                <a16:creationId xmlns:a16="http://schemas.microsoft.com/office/drawing/2014/main" id="{4840B3CE-CD22-3484-C9DB-8280AD39522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3" name="Rectangle 12">
            <a:extLst>
              <a:ext uri="{FF2B5EF4-FFF2-40B4-BE49-F238E27FC236}">
                <a16:creationId xmlns:a16="http://schemas.microsoft.com/office/drawing/2014/main" id="{5DD040EE-1F5B-3E1F-ABB1-6A9E0A29085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14" name="Rectangle 13">
            <a:extLst>
              <a:ext uri="{FF2B5EF4-FFF2-40B4-BE49-F238E27FC236}">
                <a16:creationId xmlns:a16="http://schemas.microsoft.com/office/drawing/2014/main" id="{1B8F0788-CCCD-7946-FEA1-CD4457732FA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
        <p:nvSpPr>
          <p:cNvPr id="4" name="Google Shape;1697;p99">
            <a:extLst>
              <a:ext uri="{FF2B5EF4-FFF2-40B4-BE49-F238E27FC236}">
                <a16:creationId xmlns:a16="http://schemas.microsoft.com/office/drawing/2014/main" id="{044434EF-E98E-927D-2A91-E4B851B4F42A}"/>
              </a:ext>
            </a:extLst>
          </p:cNvPr>
          <p:cNvSpPr txBox="1"/>
          <p:nvPr/>
        </p:nvSpPr>
        <p:spPr>
          <a:xfrm>
            <a:off x="3172208" y="2704540"/>
            <a:ext cx="2604163" cy="2215951"/>
          </a:xfrm>
          <a:prstGeom prst="rect">
            <a:avLst/>
          </a:prstGeom>
          <a:noFill/>
          <a:ln>
            <a:noFill/>
          </a:ln>
        </p:spPr>
        <p:txBody>
          <a:bodyPr spcFirstLastPara="1" wrap="square" lIns="91425" tIns="45700" rIns="91425" bIns="45700" anchor="t" anchorCtr="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13800" b="1" i="0" u="none" strike="noStrike" kern="1200" cap="none" spc="0" normalizeH="0" baseline="0" noProof="0" dirty="0">
                <a:ln>
                  <a:noFill/>
                </a:ln>
                <a:solidFill>
                  <a:prstClr val="white"/>
                </a:solidFill>
                <a:effectLst/>
                <a:uLnTx/>
                <a:uFillTx/>
                <a:latin typeface="Microsoft Uighur" panose="020B0604020202020204" charset="-78"/>
                <a:ea typeface="Microsoft Himalaya" panose="01010100010101010101" pitchFamily="2" charset="0"/>
                <a:cs typeface="Microsoft Uighur" panose="020B0604020202020204" charset="-78"/>
                <a:sym typeface="Calibri"/>
              </a:rPr>
              <a:t>ني</a:t>
            </a:r>
            <a:endParaRPr kumimoji="0" sz="7200" b="1" i="0" u="none" strike="noStrike" kern="1200" cap="none" spc="0" normalizeH="0" baseline="0" noProof="0" dirty="0">
              <a:ln>
                <a:noFill/>
              </a:ln>
              <a:solidFill>
                <a:prstClr val="white"/>
              </a:solidFill>
              <a:effectLst/>
              <a:uLnTx/>
              <a:uFillTx/>
              <a:latin typeface="Microsoft Uighur" panose="020B0604020202020204" charset="-78"/>
              <a:ea typeface="Microsoft Himalaya" panose="01010100010101010101" pitchFamily="2" charset="0"/>
              <a:cs typeface="Microsoft Uighur" panose="020B0604020202020204" charset="-78"/>
              <a:sym typeface="Calibri"/>
            </a:endParaRPr>
          </a:p>
        </p:txBody>
      </p:sp>
    </p:spTree>
    <p:extLst>
      <p:ext uri="{BB962C8B-B14F-4D97-AF65-F5344CB8AC3E}">
        <p14:creationId xmlns:p14="http://schemas.microsoft.com/office/powerpoint/2010/main" val="3792134161"/>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AF6AC-AB63-6529-F30F-1A89CD213A6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499AE88-F2E6-2645-C37E-1028458BF826}"/>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a:t>
            </a:r>
            <a: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 ...</a:t>
            </a:r>
            <a:endParaRPr lang="fr-US" sz="2400" i="1" dirty="0"/>
          </a:p>
        </p:txBody>
      </p:sp>
      <p:pic>
        <p:nvPicPr>
          <p:cNvPr id="17" name="Google Shape;1379;p12">
            <a:extLst>
              <a:ext uri="{FF2B5EF4-FFF2-40B4-BE49-F238E27FC236}">
                <a16:creationId xmlns:a16="http://schemas.microsoft.com/office/drawing/2014/main" id="{8FDF51B6-B24F-2D56-013D-637D158746DC}"/>
              </a:ext>
            </a:extLst>
          </p:cNvPr>
          <p:cNvPicPr preferRelativeResize="0">
            <a:picLocks/>
          </p:cNvPicPr>
          <p:nvPr/>
        </p:nvPicPr>
        <p:blipFill rotWithShape="1">
          <a:blip r:embed="rId2" cstate="screen">
            <a:alphaModFix/>
            <a:extLst>
              <a:ext uri="{28A0092B-C50C-407E-A947-70E740481C1C}">
                <a14:useLocalDpi xmlns:a14="http://schemas.microsoft.com/office/drawing/2010/main"/>
              </a:ext>
            </a:extLst>
          </a:blip>
          <a:srcRect l="-25000" r="-24999"/>
          <a:stretch/>
        </p:blipFill>
        <p:spPr>
          <a:xfrm>
            <a:off x="1872000" y="2160000"/>
            <a:ext cx="5400000" cy="3600000"/>
          </a:xfrm>
          <a:prstGeom prst="roundRect">
            <a:avLst>
              <a:gd name="adj" fmla="val 16667"/>
            </a:avLst>
          </a:prstGeom>
          <a:noFill/>
          <a:ln>
            <a:noFill/>
          </a:ln>
        </p:spPr>
      </p:pic>
      <p:pic>
        <p:nvPicPr>
          <p:cNvPr id="18"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B6E6B4FE-1844-46DE-5BB2-AEFBE2374DAE}"/>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5D677081-CCE7-1DAA-0E09-8281F8E63EA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4B20EC08-0E99-C779-BCA0-A49435B2594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0EA062ED-E52D-07F7-2915-AD7D897F0DF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939C10A8-2A92-803D-5303-63CBABD8427C}"/>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41D7A84F-ACDD-4D6F-7DD6-E38575F031D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12" name="Rectangle 11">
            <a:extLst>
              <a:ext uri="{FF2B5EF4-FFF2-40B4-BE49-F238E27FC236}">
                <a16:creationId xmlns:a16="http://schemas.microsoft.com/office/drawing/2014/main" id="{40861DCE-84F4-8FAE-6FF8-3F22268E9A1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3" name="Rectangle 12">
            <a:extLst>
              <a:ext uri="{FF2B5EF4-FFF2-40B4-BE49-F238E27FC236}">
                <a16:creationId xmlns:a16="http://schemas.microsoft.com/office/drawing/2014/main" id="{98CF521F-27E2-93B4-B77F-7F03D48DFF9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14" name="Rectangle 13">
            <a:extLst>
              <a:ext uri="{FF2B5EF4-FFF2-40B4-BE49-F238E27FC236}">
                <a16:creationId xmlns:a16="http://schemas.microsoft.com/office/drawing/2014/main" id="{37A2699B-8BCC-5B55-000A-27990EAF784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Tree>
    <p:extLst>
      <p:ext uri="{BB962C8B-B14F-4D97-AF65-F5344CB8AC3E}">
        <p14:creationId xmlns:p14="http://schemas.microsoft.com/office/powerpoint/2010/main" val="1066132552"/>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51869-93D3-0BF0-195E-76340F7BB2F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BC186C9-0F28-824F-EAED-A09CFA8053AD}"/>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صححوا</a:t>
            </a:r>
            <a:endParaRPr lang="fr-US" sz="2400" i="1" dirty="0"/>
          </a:p>
        </p:txBody>
      </p:sp>
      <p:pic>
        <p:nvPicPr>
          <p:cNvPr id="17" name="Google Shape;1379;p12">
            <a:extLst>
              <a:ext uri="{FF2B5EF4-FFF2-40B4-BE49-F238E27FC236}">
                <a16:creationId xmlns:a16="http://schemas.microsoft.com/office/drawing/2014/main" id="{12F91995-0772-6F41-F7F4-5C41EDB58C23}"/>
              </a:ext>
            </a:extLst>
          </p:cNvPr>
          <p:cNvPicPr preferRelativeResize="0">
            <a:picLocks/>
          </p:cNvPicPr>
          <p:nvPr/>
        </p:nvPicPr>
        <p:blipFill rotWithShape="1">
          <a:blip r:embed="rId2" cstate="screen">
            <a:alphaModFix/>
            <a:extLst>
              <a:ext uri="{28A0092B-C50C-407E-A947-70E740481C1C}">
                <a14:useLocalDpi xmlns:a14="http://schemas.microsoft.com/office/drawing/2010/main"/>
              </a:ext>
            </a:extLst>
          </a:blip>
          <a:srcRect l="-25000" r="-24999"/>
          <a:stretch/>
        </p:blipFill>
        <p:spPr>
          <a:xfrm>
            <a:off x="1872000" y="2160000"/>
            <a:ext cx="5400000" cy="3600000"/>
          </a:xfrm>
          <a:prstGeom prst="roundRect">
            <a:avLst>
              <a:gd name="adj" fmla="val 16667"/>
            </a:avLst>
          </a:prstGeom>
          <a:noFill/>
          <a:ln>
            <a:noFill/>
          </a:ln>
        </p:spPr>
      </p:pic>
      <p:pic>
        <p:nvPicPr>
          <p:cNvPr id="18"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B789A98B-B45C-4BB7-9EFF-EA4B05E2ADF3}"/>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D26F604F-9D92-A067-50E6-23072A30B1D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40D53DE0-11D7-763D-2D2A-1D59CEC188C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70751DDA-AB91-464B-4910-110325AD358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D5F42724-E0F1-0A4C-DBBC-D8AA16872C0F}"/>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F9E007EA-5BC3-C0BD-B016-008BF179A04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12" name="Rectangle 11">
            <a:extLst>
              <a:ext uri="{FF2B5EF4-FFF2-40B4-BE49-F238E27FC236}">
                <a16:creationId xmlns:a16="http://schemas.microsoft.com/office/drawing/2014/main" id="{8459998B-CF4C-D4D7-2C0F-50675E674E1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3" name="Rectangle 12">
            <a:extLst>
              <a:ext uri="{FF2B5EF4-FFF2-40B4-BE49-F238E27FC236}">
                <a16:creationId xmlns:a16="http://schemas.microsoft.com/office/drawing/2014/main" id="{999AD9C7-0FD0-B383-A693-8BF6CCBD3FC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14" name="Rectangle 13">
            <a:extLst>
              <a:ext uri="{FF2B5EF4-FFF2-40B4-BE49-F238E27FC236}">
                <a16:creationId xmlns:a16="http://schemas.microsoft.com/office/drawing/2014/main" id="{17F5C179-2222-B01B-EA3B-052FEC75BC7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
        <p:nvSpPr>
          <p:cNvPr id="4" name="Google Shape;1697;p99">
            <a:extLst>
              <a:ext uri="{FF2B5EF4-FFF2-40B4-BE49-F238E27FC236}">
                <a16:creationId xmlns:a16="http://schemas.microsoft.com/office/drawing/2014/main" id="{A1C2D5D3-DE24-185C-144F-A4D6E0C147DE}"/>
              </a:ext>
            </a:extLst>
          </p:cNvPr>
          <p:cNvSpPr txBox="1"/>
          <p:nvPr/>
        </p:nvSpPr>
        <p:spPr>
          <a:xfrm>
            <a:off x="3172208" y="2852024"/>
            <a:ext cx="2604163" cy="2215951"/>
          </a:xfrm>
          <a:prstGeom prst="rect">
            <a:avLst/>
          </a:prstGeom>
          <a:noFill/>
          <a:ln>
            <a:noFill/>
          </a:ln>
        </p:spPr>
        <p:txBody>
          <a:bodyPr spcFirstLastPara="1" wrap="square" lIns="91425" tIns="45700" rIns="91425" bIns="45700" anchor="t" anchorCtr="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13800" b="1" kern="1200" dirty="0">
                <a:solidFill>
                  <a:prstClr val="white"/>
                </a:solidFill>
                <a:latin typeface="Microsoft Uighur" panose="020B0604020202020204" charset="-78"/>
                <a:ea typeface="Microsoft Himalaya" panose="01010100010101010101" pitchFamily="2" charset="0"/>
                <a:cs typeface="Microsoft Uighur" panose="020B0604020202020204" charset="-78"/>
                <a:sym typeface="Calibri"/>
              </a:rPr>
              <a:t>عا</a:t>
            </a:r>
            <a:endParaRPr kumimoji="0" sz="7200" b="1" i="0" u="none" strike="noStrike" kern="1200" cap="none" spc="0" normalizeH="0" baseline="0" noProof="0" dirty="0">
              <a:ln>
                <a:noFill/>
              </a:ln>
              <a:solidFill>
                <a:prstClr val="white"/>
              </a:solidFill>
              <a:effectLst/>
              <a:uLnTx/>
              <a:uFillTx/>
              <a:latin typeface="Microsoft Uighur" panose="020B0604020202020204" charset="-78"/>
              <a:ea typeface="Microsoft Himalaya" panose="01010100010101010101" pitchFamily="2" charset="0"/>
              <a:cs typeface="Microsoft Uighur" panose="020B0604020202020204" charset="-78"/>
              <a:sym typeface="Calibri"/>
            </a:endParaRPr>
          </a:p>
        </p:txBody>
      </p:sp>
    </p:spTree>
    <p:extLst>
      <p:ext uri="{BB962C8B-B14F-4D97-AF65-F5344CB8AC3E}">
        <p14:creationId xmlns:p14="http://schemas.microsoft.com/office/powerpoint/2010/main" val="2056712561"/>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8DC2C-F103-E2D7-4478-E8324B9CFF6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42AE800-1612-E88F-DAD2-4ADE489AA076}"/>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a:t>
            </a:r>
            <a: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 ...</a:t>
            </a:r>
            <a:endParaRPr lang="fr-US" sz="2400" i="1" dirty="0"/>
          </a:p>
        </p:txBody>
      </p:sp>
      <p:pic>
        <p:nvPicPr>
          <p:cNvPr id="17" name="Google Shape;1379;p12">
            <a:extLst>
              <a:ext uri="{FF2B5EF4-FFF2-40B4-BE49-F238E27FC236}">
                <a16:creationId xmlns:a16="http://schemas.microsoft.com/office/drawing/2014/main" id="{85C62F5E-5BBC-23A8-68E4-81DE47DC47F8}"/>
              </a:ext>
            </a:extLst>
          </p:cNvPr>
          <p:cNvPicPr preferRelativeResize="0">
            <a:picLocks/>
          </p:cNvPicPr>
          <p:nvPr/>
        </p:nvPicPr>
        <p:blipFill rotWithShape="1">
          <a:blip r:embed="rId2" cstate="screen">
            <a:alphaModFix/>
            <a:extLst>
              <a:ext uri="{28A0092B-C50C-407E-A947-70E740481C1C}">
                <a14:useLocalDpi xmlns:a14="http://schemas.microsoft.com/office/drawing/2010/main"/>
              </a:ext>
            </a:extLst>
          </a:blip>
          <a:srcRect l="-25000" r="-24999"/>
          <a:stretch/>
        </p:blipFill>
        <p:spPr>
          <a:xfrm>
            <a:off x="1872000" y="2160000"/>
            <a:ext cx="5400000" cy="3600000"/>
          </a:xfrm>
          <a:prstGeom prst="roundRect">
            <a:avLst>
              <a:gd name="adj" fmla="val 16667"/>
            </a:avLst>
          </a:prstGeom>
          <a:noFill/>
          <a:ln>
            <a:noFill/>
          </a:ln>
        </p:spPr>
      </p:pic>
      <p:pic>
        <p:nvPicPr>
          <p:cNvPr id="18"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52700C97-92C3-9E2E-5B0F-B410E9110F2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2D647F1C-9F9D-392C-E4E1-D2648AC125B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CEC93705-8444-B20A-64FF-B1E2FB54772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5E0FF61A-39AE-0DD4-8AD4-8466CB42057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7B9D895C-00B0-D05C-00C0-8E0209E1EC91}"/>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5180A92B-C163-AEEB-151C-E2A4D06217C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12" name="Rectangle 11">
            <a:extLst>
              <a:ext uri="{FF2B5EF4-FFF2-40B4-BE49-F238E27FC236}">
                <a16:creationId xmlns:a16="http://schemas.microsoft.com/office/drawing/2014/main" id="{55C57FFE-440B-2FF7-5415-B82BAD55CD1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3" name="Rectangle 12">
            <a:extLst>
              <a:ext uri="{FF2B5EF4-FFF2-40B4-BE49-F238E27FC236}">
                <a16:creationId xmlns:a16="http://schemas.microsoft.com/office/drawing/2014/main" id="{794447A5-79AC-1D81-D840-0AAEA8A51AD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14" name="Rectangle 13">
            <a:extLst>
              <a:ext uri="{FF2B5EF4-FFF2-40B4-BE49-F238E27FC236}">
                <a16:creationId xmlns:a16="http://schemas.microsoft.com/office/drawing/2014/main" id="{5832A9BB-853E-5813-6E96-10748DE3485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Tree>
    <p:extLst>
      <p:ext uri="{BB962C8B-B14F-4D97-AF65-F5344CB8AC3E}">
        <p14:creationId xmlns:p14="http://schemas.microsoft.com/office/powerpoint/2010/main" val="3966766884"/>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FD4C4-24A8-F1E9-BA73-33B5489E9EC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F66A653-0D71-2550-01AF-5C2914C7E900}"/>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صححوا</a:t>
            </a:r>
            <a:endParaRPr lang="fr-US" sz="2400" i="1" dirty="0"/>
          </a:p>
        </p:txBody>
      </p:sp>
      <p:pic>
        <p:nvPicPr>
          <p:cNvPr id="17" name="Google Shape;1379;p12">
            <a:extLst>
              <a:ext uri="{FF2B5EF4-FFF2-40B4-BE49-F238E27FC236}">
                <a16:creationId xmlns:a16="http://schemas.microsoft.com/office/drawing/2014/main" id="{E8F9C0C0-247C-6DFE-559B-57F09AA7FBC3}"/>
              </a:ext>
            </a:extLst>
          </p:cNvPr>
          <p:cNvPicPr preferRelativeResize="0">
            <a:picLocks/>
          </p:cNvPicPr>
          <p:nvPr/>
        </p:nvPicPr>
        <p:blipFill rotWithShape="1">
          <a:blip r:embed="rId2" cstate="screen">
            <a:alphaModFix/>
            <a:extLst>
              <a:ext uri="{28A0092B-C50C-407E-A947-70E740481C1C}">
                <a14:useLocalDpi xmlns:a14="http://schemas.microsoft.com/office/drawing/2010/main"/>
              </a:ext>
            </a:extLst>
          </a:blip>
          <a:srcRect l="-25000" r="-24999"/>
          <a:stretch/>
        </p:blipFill>
        <p:spPr>
          <a:xfrm>
            <a:off x="1950658" y="2228826"/>
            <a:ext cx="5400000" cy="3600000"/>
          </a:xfrm>
          <a:prstGeom prst="roundRect">
            <a:avLst>
              <a:gd name="adj" fmla="val 16667"/>
            </a:avLst>
          </a:prstGeom>
          <a:noFill/>
          <a:ln>
            <a:noFill/>
          </a:ln>
        </p:spPr>
      </p:pic>
      <p:pic>
        <p:nvPicPr>
          <p:cNvPr id="18"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4DDFB756-500A-659E-9F72-11CB6D37AFE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6579CE88-050B-9A62-760F-2C27925297A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7DBD2708-8580-7AFC-EC00-F04BA17CB31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07D9CEFA-166A-B1E6-58DA-240D04BDF32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08DC250A-7032-7B49-2955-55B3DACF5750}"/>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3CFEB558-3514-3750-E1EC-7548BBEEB39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12" name="Rectangle 11">
            <a:extLst>
              <a:ext uri="{FF2B5EF4-FFF2-40B4-BE49-F238E27FC236}">
                <a16:creationId xmlns:a16="http://schemas.microsoft.com/office/drawing/2014/main" id="{5E3FC561-41E3-17F5-C3DB-A6E003C9847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3" name="Rectangle 12">
            <a:extLst>
              <a:ext uri="{FF2B5EF4-FFF2-40B4-BE49-F238E27FC236}">
                <a16:creationId xmlns:a16="http://schemas.microsoft.com/office/drawing/2014/main" id="{1CEC994E-219D-960E-23A7-5FEC941FCF9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14" name="Rectangle 13">
            <a:extLst>
              <a:ext uri="{FF2B5EF4-FFF2-40B4-BE49-F238E27FC236}">
                <a16:creationId xmlns:a16="http://schemas.microsoft.com/office/drawing/2014/main" id="{E993C889-FA22-31BA-990A-C37105AA7B9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
        <p:nvSpPr>
          <p:cNvPr id="4" name="Google Shape;1697;p99">
            <a:extLst>
              <a:ext uri="{FF2B5EF4-FFF2-40B4-BE49-F238E27FC236}">
                <a16:creationId xmlns:a16="http://schemas.microsoft.com/office/drawing/2014/main" id="{7FC1908F-3D44-17A5-D7E2-04B504B5D5B4}"/>
              </a:ext>
            </a:extLst>
          </p:cNvPr>
          <p:cNvSpPr txBox="1"/>
          <p:nvPr/>
        </p:nvSpPr>
        <p:spPr>
          <a:xfrm>
            <a:off x="3172208" y="2852024"/>
            <a:ext cx="2604163" cy="2215951"/>
          </a:xfrm>
          <a:prstGeom prst="rect">
            <a:avLst/>
          </a:prstGeom>
          <a:noFill/>
          <a:ln>
            <a:noFill/>
          </a:ln>
        </p:spPr>
        <p:txBody>
          <a:bodyPr spcFirstLastPara="1" wrap="square" lIns="91425" tIns="45700" rIns="91425" bIns="45700" anchor="t" anchorCtr="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13800" b="1" i="0" u="none" strike="noStrike" kern="1200" cap="none" spc="0" normalizeH="0" baseline="0" noProof="0" dirty="0">
                <a:ln>
                  <a:noFill/>
                </a:ln>
                <a:solidFill>
                  <a:prstClr val="white"/>
                </a:solidFill>
                <a:effectLst/>
                <a:uLnTx/>
                <a:uFillTx/>
                <a:latin typeface="Microsoft Uighur" panose="020B0604020202020204" charset="-78"/>
                <a:ea typeface="Microsoft Himalaya" panose="01010100010101010101" pitchFamily="2" charset="0"/>
                <a:cs typeface="Microsoft Uighur" panose="020B0604020202020204" charset="-78"/>
                <a:sym typeface="Calibri"/>
              </a:rPr>
              <a:t>ض</a:t>
            </a:r>
            <a:endParaRPr kumimoji="0" sz="7200" b="1" i="0" u="none" strike="noStrike" kern="1200" cap="none" spc="0" normalizeH="0" baseline="0" noProof="0" dirty="0">
              <a:ln>
                <a:noFill/>
              </a:ln>
              <a:solidFill>
                <a:prstClr val="white"/>
              </a:solidFill>
              <a:effectLst/>
              <a:uLnTx/>
              <a:uFillTx/>
              <a:latin typeface="Microsoft Uighur" panose="020B0604020202020204" charset="-78"/>
              <a:ea typeface="Microsoft Himalaya" panose="01010100010101010101" pitchFamily="2" charset="0"/>
              <a:cs typeface="Microsoft Uighur" panose="020B0604020202020204" charset="-78"/>
              <a:sym typeface="Calibri"/>
            </a:endParaRPr>
          </a:p>
        </p:txBody>
      </p:sp>
      <p:grpSp>
        <p:nvGrpSpPr>
          <p:cNvPr id="9" name="Groupe 8">
            <a:extLst>
              <a:ext uri="{FF2B5EF4-FFF2-40B4-BE49-F238E27FC236}">
                <a16:creationId xmlns:a16="http://schemas.microsoft.com/office/drawing/2014/main" id="{2ABF74D8-7CE5-7815-9A3D-F3BAD819ED24}"/>
              </a:ext>
            </a:extLst>
          </p:cNvPr>
          <p:cNvGrpSpPr/>
          <p:nvPr/>
        </p:nvGrpSpPr>
        <p:grpSpPr>
          <a:xfrm>
            <a:off x="4296310" y="3429000"/>
            <a:ext cx="362192" cy="165815"/>
            <a:chOff x="7831964" y="3929121"/>
            <a:chExt cx="594306" cy="428930"/>
          </a:xfrm>
          <a:solidFill>
            <a:schemeClr val="bg1"/>
          </a:solidFill>
        </p:grpSpPr>
        <p:pic>
          <p:nvPicPr>
            <p:cNvPr id="10" name="Graphique 9">
              <a:extLst>
                <a:ext uri="{FF2B5EF4-FFF2-40B4-BE49-F238E27FC236}">
                  <a16:creationId xmlns:a16="http://schemas.microsoft.com/office/drawing/2014/main" id="{D9CDB037-357A-30D8-D890-61DB98C361B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11" name="Graphique 10">
              <a:extLst>
                <a:ext uri="{FF2B5EF4-FFF2-40B4-BE49-F238E27FC236}">
                  <a16:creationId xmlns:a16="http://schemas.microsoft.com/office/drawing/2014/main" id="{4AF4F787-8833-C03A-9806-EE807C73611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3615758768"/>
      </p:ext>
    </p:extLst>
  </p:cSld>
  <p:clrMapOvr>
    <a:masterClrMapping/>
  </p:clrMapOvr>
  <p:transition spd="slow">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C6C5B-AA2B-866E-7545-20CBD7DCC2B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216404F-A34F-3F42-84A1-C5822226D2EB}"/>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سأملي عليكم كلمات. </a:t>
            </a:r>
            <a:endParaRPr lang="fr-US" sz="2400" dirty="0">
              <a:solidFill>
                <a:schemeClr val="bg1">
                  <a:lumMod val="50000"/>
                </a:schemeClr>
              </a:solidFill>
            </a:endParaRPr>
          </a:p>
        </p:txBody>
      </p:sp>
      <p:sp>
        <p:nvSpPr>
          <p:cNvPr id="3" name="Google Shape;2404;p107">
            <a:extLst>
              <a:ext uri="{FF2B5EF4-FFF2-40B4-BE49-F238E27FC236}">
                <a16:creationId xmlns:a16="http://schemas.microsoft.com/office/drawing/2014/main" id="{6CF56EDC-F48D-5BB0-281B-E86FF84F172C}"/>
              </a:ext>
            </a:extLst>
          </p:cNvPr>
          <p:cNvSpPr/>
          <p:nvPr/>
        </p:nvSpPr>
        <p:spPr>
          <a:xfrm>
            <a:off x="1942301" y="2920803"/>
            <a:ext cx="2188474" cy="173756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9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endParaRPr>
          </a:p>
          <a:p>
            <a:pPr lvl="0" algn="ctr" defTabSz="457200" rtl="1">
              <a:buClrTx/>
              <a:defRPr/>
            </a:pPr>
            <a:r>
              <a:rPr kumimoji="0" lang="ar-MA" sz="88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sym typeface="Calibri"/>
              </a:rPr>
              <a:t>لِـسا</a:t>
            </a:r>
            <a:r>
              <a:rPr lang="ar-MA" sz="9600" kern="1200" dirty="0">
                <a:solidFill>
                  <a:srgbClr val="FF0000"/>
                </a:solidFill>
                <a:latin typeface="Microsoft Uighur" panose="02000000000000000000" pitchFamily="2" charset="-78"/>
                <a:ea typeface="+mn-ea"/>
                <a:cs typeface="Microsoft Uighur" panose="02000000000000000000" pitchFamily="2" charset="-78"/>
                <a:sym typeface="Calibri"/>
              </a:rPr>
              <a:t>ن</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ar-MA" sz="9600" dirty="0">
              <a:solidFill>
                <a:srgbClr val="FF0000"/>
              </a:solidFill>
              <a:latin typeface="Microsoft Uighur" panose="02000000000000000000" pitchFamily="2" charset="-78"/>
              <a:cs typeface="Microsoft Uighur" panose="02000000000000000000" pitchFamily="2" charset="-78"/>
              <a:sym typeface="Calibri"/>
            </a:endParaRPr>
          </a:p>
        </p:txBody>
      </p:sp>
      <p:sp>
        <p:nvSpPr>
          <p:cNvPr id="5" name="Google Shape;2404;p107">
            <a:extLst>
              <a:ext uri="{FF2B5EF4-FFF2-40B4-BE49-F238E27FC236}">
                <a16:creationId xmlns:a16="http://schemas.microsoft.com/office/drawing/2014/main" id="{19A16141-E584-4A64-6043-0272D7717D2A}"/>
              </a:ext>
            </a:extLst>
          </p:cNvPr>
          <p:cNvSpPr/>
          <p:nvPr/>
        </p:nvSpPr>
        <p:spPr>
          <a:xfrm>
            <a:off x="4971319" y="2802816"/>
            <a:ext cx="2188474" cy="173756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defTabSz="457200" rtl="1">
              <a:buClrTx/>
              <a:defRPr/>
            </a:pPr>
            <a:r>
              <a:rPr kumimoji="0" lang="ar-MA" sz="9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rPr>
              <a:t>ت</a:t>
            </a:r>
            <a:r>
              <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sym typeface="Calibri"/>
              </a:rPr>
              <a:t>َلْ</a:t>
            </a:r>
            <a:r>
              <a:rPr kumimoji="0" lang="ar-MA" sz="9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rPr>
              <a:t>عَ</a:t>
            </a:r>
            <a:r>
              <a:rPr lang="ar-MA" sz="9600" kern="1200" dirty="0">
                <a:solidFill>
                  <a:srgbClr val="FF0000"/>
                </a:solidFill>
                <a:latin typeface="Microsoft Uighur" panose="02000000000000000000" pitchFamily="2" charset="-78"/>
                <a:ea typeface="+mn-ea"/>
                <a:cs typeface="Microsoft Uighur" panose="02000000000000000000" pitchFamily="2" charset="-78"/>
                <a:sym typeface="Calibri"/>
              </a:rPr>
              <a:t>ـ</a:t>
            </a:r>
            <a:r>
              <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sym typeface="Calibri"/>
              </a:rPr>
              <a:t>ـبُ</a:t>
            </a:r>
            <a:endParaRPr kumimoji="0"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6" name="Image 5">
            <a:extLst>
              <a:ext uri="{FF2B5EF4-FFF2-40B4-BE49-F238E27FC236}">
                <a16:creationId xmlns:a16="http://schemas.microsoft.com/office/drawing/2014/main" id="{C3C49514-A23A-D1BA-6D66-AA101563CD5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79AC9438-ACC4-6237-1E5C-C24A1F8697B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1431FB25-D6A0-8C5E-0837-61D0BE59DC0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01F5CB32-D211-431D-C673-DD6778FAEC2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D98CB477-AEB8-97E6-CAE2-E92253931A3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1" name="Rectangle 10">
            <a:extLst>
              <a:ext uri="{FF2B5EF4-FFF2-40B4-BE49-F238E27FC236}">
                <a16:creationId xmlns:a16="http://schemas.microsoft.com/office/drawing/2014/main" id="{15E27B82-C8C5-0FAA-EDA2-08DFC532E83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EB5E700C-E50B-F1A6-1651-DA382F2D229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3" name="Rectangle 12">
            <a:extLst>
              <a:ext uri="{FF2B5EF4-FFF2-40B4-BE49-F238E27FC236}">
                <a16:creationId xmlns:a16="http://schemas.microsoft.com/office/drawing/2014/main" id="{D4E9235B-1B5B-B275-D78A-D3E9DC69FC8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grpSp>
        <p:nvGrpSpPr>
          <p:cNvPr id="4" name="Groupe 3">
            <a:extLst>
              <a:ext uri="{FF2B5EF4-FFF2-40B4-BE49-F238E27FC236}">
                <a16:creationId xmlns:a16="http://schemas.microsoft.com/office/drawing/2014/main" id="{112BF811-36CB-7460-4F4C-4D446FE3FBF3}"/>
              </a:ext>
            </a:extLst>
          </p:cNvPr>
          <p:cNvGrpSpPr/>
          <p:nvPr/>
        </p:nvGrpSpPr>
        <p:grpSpPr>
          <a:xfrm>
            <a:off x="2484633" y="3346092"/>
            <a:ext cx="362192" cy="165815"/>
            <a:chOff x="7831964" y="3929121"/>
            <a:chExt cx="594306" cy="428930"/>
          </a:xfrm>
          <a:solidFill>
            <a:srgbClr val="FF0000"/>
          </a:solidFill>
        </p:grpSpPr>
        <p:pic>
          <p:nvPicPr>
            <p:cNvPr id="15" name="Graphique 14">
              <a:extLst>
                <a:ext uri="{FF2B5EF4-FFF2-40B4-BE49-F238E27FC236}">
                  <a16:creationId xmlns:a16="http://schemas.microsoft.com/office/drawing/2014/main" id="{1CD9BACB-901E-B524-2A30-892F27273DA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16" name="Graphique 15">
              <a:extLst>
                <a:ext uri="{FF2B5EF4-FFF2-40B4-BE49-F238E27FC236}">
                  <a16:creationId xmlns:a16="http://schemas.microsoft.com/office/drawing/2014/main" id="{61797F61-3E34-D6FA-1DC6-D0856A8F856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C4FB2DA3-B231-BC68-6A0D-CA9A9611E231}"/>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spTree>
    <p:extLst>
      <p:ext uri="{BB962C8B-B14F-4D97-AF65-F5344CB8AC3E}">
        <p14:creationId xmlns:p14="http://schemas.microsoft.com/office/powerpoint/2010/main" val="2791661832"/>
      </p:ext>
    </p:extLst>
  </p:cSld>
  <p:clrMapOvr>
    <a:masterClrMapping/>
  </p:clrMapOvr>
  <p:transition spd="slow">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4E9E0-5D19-1E3A-E269-DBC3A8F4A0C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92BEBCF-62B9-4C99-07E3-98E187D32E71}"/>
              </a:ext>
            </a:extLst>
          </p:cNvPr>
          <p:cNvSpPr>
            <a:spLocks noGrp="1"/>
          </p:cNvSpPr>
          <p:nvPr>
            <p:ph type="title"/>
          </p:nvPr>
        </p:nvSpPr>
        <p:spPr/>
        <p:txBody>
          <a:bodyPr>
            <a:no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أقرأ الكلمات. من يعيد القراءة؟</a:t>
            </a:r>
            <a:endParaRPr lang="fr-US" sz="2400" dirty="0"/>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EE0A5DA1-E877-7D35-30A5-BA3E8DE4EDD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6" name="Image 5">
            <a:extLst>
              <a:ext uri="{FF2B5EF4-FFF2-40B4-BE49-F238E27FC236}">
                <a16:creationId xmlns:a16="http://schemas.microsoft.com/office/drawing/2014/main" id="{3A804CDB-84CA-E3F6-ED2F-2926CA2641F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39CCBD97-4863-C9E3-D25F-545F4731CC8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6A86AE7D-A02B-BEF8-CD37-5DAE8E34142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2DC3A719-F45C-E07E-952B-046CA3E18E7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3487BA2D-3634-634E-0704-20E0766564D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1" name="Rectangle 10">
            <a:extLst>
              <a:ext uri="{FF2B5EF4-FFF2-40B4-BE49-F238E27FC236}">
                <a16:creationId xmlns:a16="http://schemas.microsoft.com/office/drawing/2014/main" id="{98AB1AE6-E989-19DD-F791-14856F49A94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B539545A-E006-AB51-3014-149FF7EA2AD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3" name="Rectangle 12">
            <a:extLst>
              <a:ext uri="{FF2B5EF4-FFF2-40B4-BE49-F238E27FC236}">
                <a16:creationId xmlns:a16="http://schemas.microsoft.com/office/drawing/2014/main" id="{AFD8A1BF-792E-37E5-7E00-8E8EE4C35E1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17" name="Google Shape;2404;p107">
            <a:extLst>
              <a:ext uri="{FF2B5EF4-FFF2-40B4-BE49-F238E27FC236}">
                <a16:creationId xmlns:a16="http://schemas.microsoft.com/office/drawing/2014/main" id="{A15EC700-E25E-FFD5-1587-C8F1E6D22EE1}"/>
              </a:ext>
            </a:extLst>
          </p:cNvPr>
          <p:cNvSpPr/>
          <p:nvPr/>
        </p:nvSpPr>
        <p:spPr>
          <a:xfrm>
            <a:off x="1942301" y="2920803"/>
            <a:ext cx="2188474" cy="173756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9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endParaRPr>
          </a:p>
          <a:p>
            <a:pPr lvl="0" algn="ctr" defTabSz="457200" rtl="1">
              <a:buClrTx/>
              <a:defRPr/>
            </a:pPr>
            <a:r>
              <a:rPr kumimoji="0" lang="ar-MA" sz="88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sym typeface="Calibri"/>
              </a:rPr>
              <a:t>لِـسا</a:t>
            </a:r>
            <a:r>
              <a:rPr lang="ar-MA" sz="9600" kern="1200" dirty="0">
                <a:solidFill>
                  <a:srgbClr val="FF0000"/>
                </a:solidFill>
                <a:latin typeface="Microsoft Uighur" panose="02000000000000000000" pitchFamily="2" charset="-78"/>
                <a:ea typeface="+mn-ea"/>
                <a:cs typeface="Microsoft Uighur" panose="02000000000000000000" pitchFamily="2" charset="-78"/>
                <a:sym typeface="Calibri"/>
              </a:rPr>
              <a:t>ن</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ar-MA" sz="9600" dirty="0">
              <a:solidFill>
                <a:srgbClr val="FF0000"/>
              </a:solidFill>
              <a:latin typeface="Microsoft Uighur" panose="02000000000000000000" pitchFamily="2" charset="-78"/>
              <a:cs typeface="Microsoft Uighur" panose="02000000000000000000" pitchFamily="2" charset="-78"/>
              <a:sym typeface="Calibri"/>
            </a:endParaRPr>
          </a:p>
        </p:txBody>
      </p:sp>
      <p:sp>
        <p:nvSpPr>
          <p:cNvPr id="18" name="Google Shape;2404;p107">
            <a:extLst>
              <a:ext uri="{FF2B5EF4-FFF2-40B4-BE49-F238E27FC236}">
                <a16:creationId xmlns:a16="http://schemas.microsoft.com/office/drawing/2014/main" id="{C9304D14-3D5C-1A74-761B-C1676590B1FA}"/>
              </a:ext>
            </a:extLst>
          </p:cNvPr>
          <p:cNvSpPr/>
          <p:nvPr/>
        </p:nvSpPr>
        <p:spPr>
          <a:xfrm>
            <a:off x="4971319" y="2802816"/>
            <a:ext cx="2188474" cy="173756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defTabSz="457200" rtl="1">
              <a:buClrTx/>
              <a:defRPr/>
            </a:pPr>
            <a:r>
              <a:rPr kumimoji="0" lang="ar-MA" sz="9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rPr>
              <a:t>ت</a:t>
            </a:r>
            <a:r>
              <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sym typeface="Calibri"/>
              </a:rPr>
              <a:t>َلْ</a:t>
            </a:r>
            <a:r>
              <a:rPr kumimoji="0" lang="ar-MA" sz="9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rPr>
              <a:t>عَ</a:t>
            </a:r>
            <a:r>
              <a:rPr lang="ar-MA" sz="9600" kern="1200" dirty="0">
                <a:solidFill>
                  <a:srgbClr val="FF0000"/>
                </a:solidFill>
                <a:latin typeface="Microsoft Uighur" panose="02000000000000000000" pitchFamily="2" charset="-78"/>
                <a:ea typeface="+mn-ea"/>
                <a:cs typeface="Microsoft Uighur" panose="02000000000000000000" pitchFamily="2" charset="-78"/>
                <a:sym typeface="Calibri"/>
              </a:rPr>
              <a:t>ـ</a:t>
            </a:r>
            <a:r>
              <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sym typeface="Calibri"/>
              </a:rPr>
              <a:t>ـبُ</a:t>
            </a:r>
            <a:endParaRPr kumimoji="0"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sym typeface="Calibri"/>
            </a:endParaRPr>
          </a:p>
        </p:txBody>
      </p:sp>
      <p:grpSp>
        <p:nvGrpSpPr>
          <p:cNvPr id="19" name="Groupe 18">
            <a:extLst>
              <a:ext uri="{FF2B5EF4-FFF2-40B4-BE49-F238E27FC236}">
                <a16:creationId xmlns:a16="http://schemas.microsoft.com/office/drawing/2014/main" id="{BCECDA18-ACCF-6291-A534-1DF6B63E0F89}"/>
              </a:ext>
            </a:extLst>
          </p:cNvPr>
          <p:cNvGrpSpPr/>
          <p:nvPr/>
        </p:nvGrpSpPr>
        <p:grpSpPr>
          <a:xfrm>
            <a:off x="2484633" y="3346092"/>
            <a:ext cx="362192" cy="165815"/>
            <a:chOff x="7831964" y="3929121"/>
            <a:chExt cx="594306" cy="428930"/>
          </a:xfrm>
          <a:solidFill>
            <a:srgbClr val="FF0000"/>
          </a:solidFill>
        </p:grpSpPr>
        <p:pic>
          <p:nvPicPr>
            <p:cNvPr id="20" name="Graphique 19">
              <a:extLst>
                <a:ext uri="{FF2B5EF4-FFF2-40B4-BE49-F238E27FC236}">
                  <a16:creationId xmlns:a16="http://schemas.microsoft.com/office/drawing/2014/main" id="{E8D8CEAD-107F-B23B-5AA5-D58817EA1DD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21" name="Graphique 20">
              <a:extLst>
                <a:ext uri="{FF2B5EF4-FFF2-40B4-BE49-F238E27FC236}">
                  <a16:creationId xmlns:a16="http://schemas.microsoft.com/office/drawing/2014/main" id="{C3AFB5C2-204E-3A8A-E98E-FBAAC480A4C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1360889922"/>
      </p:ext>
    </p:extLst>
  </p:cSld>
  <p:clrMapOvr>
    <a:masterClrMapping/>
  </p:clrMapOvr>
  <p:transition spd="slow">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A406D-9436-2F36-D31C-F383ED6F48BA}"/>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E362E4B1-8DC0-F549-B26C-C3DC48040691}"/>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الكلمة جيدا.  تلعبُ تتكون من 3 مقاطع: تلْـ – ـعَـ - ـبُ</a:t>
            </a:r>
            <a:endParaRPr lang="fr-US" sz="2400" dirty="0">
              <a:solidFill>
                <a:schemeClr val="bg1">
                  <a:lumMod val="50000"/>
                </a:schemeClr>
              </a:solidFill>
            </a:endParaRPr>
          </a:p>
        </p:txBody>
      </p:sp>
      <p:pic>
        <p:nvPicPr>
          <p:cNvPr id="13" name="Espace réservé pour une image  13" descr="Une image contenant habits, sourire, dessin humoristique, clipart&#10;&#10;Le contenu généré par l’IA peut être incorrect.">
            <a:extLst>
              <a:ext uri="{FF2B5EF4-FFF2-40B4-BE49-F238E27FC236}">
                <a16:creationId xmlns:a16="http://schemas.microsoft.com/office/drawing/2014/main" id="{F63650B5-FF74-205E-7BFF-65E000FC73D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3" name="Image 2">
            <a:extLst>
              <a:ext uri="{FF2B5EF4-FFF2-40B4-BE49-F238E27FC236}">
                <a16:creationId xmlns:a16="http://schemas.microsoft.com/office/drawing/2014/main" id="{04BAF330-78D6-1229-9E92-6717D5F017E8}"/>
              </a:ext>
            </a:extLst>
          </p:cNvPr>
          <p:cNvPicPr>
            <a:picLocks noChangeAspect="1"/>
          </p:cNvPicPr>
          <p:nvPr/>
        </p:nvPicPr>
        <p:blipFill>
          <a:blip r:embed="rId3">
            <a:duotone>
              <a:schemeClr val="accent3">
                <a:shade val="45000"/>
                <a:satMod val="135000"/>
              </a:schemeClr>
              <a:prstClr val="white"/>
            </a:duotone>
          </a:blip>
          <a:stretch>
            <a:fillRect/>
          </a:stretch>
        </p:blipFill>
        <p:spPr>
          <a:xfrm>
            <a:off x="2509532" y="2220686"/>
            <a:ext cx="4592047" cy="2949036"/>
          </a:xfrm>
          <a:prstGeom prst="rect">
            <a:avLst/>
          </a:prstGeom>
        </p:spPr>
      </p:pic>
      <p:sp>
        <p:nvSpPr>
          <p:cNvPr id="4" name="ZoneTexte 3">
            <a:extLst>
              <a:ext uri="{FF2B5EF4-FFF2-40B4-BE49-F238E27FC236}">
                <a16:creationId xmlns:a16="http://schemas.microsoft.com/office/drawing/2014/main" id="{869201E7-EB62-E255-26CD-3C7FFC7D07B1}"/>
              </a:ext>
            </a:extLst>
          </p:cNvPr>
          <p:cNvSpPr txBox="1"/>
          <p:nvPr/>
        </p:nvSpPr>
        <p:spPr>
          <a:xfrm>
            <a:off x="2734138" y="3151504"/>
            <a:ext cx="3993853" cy="1569660"/>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kern="1200" dirty="0">
                <a:solidFill>
                  <a:srgbClr val="106585"/>
                </a:solidFill>
                <a:latin typeface="Microsoft Uighur" panose="02000000000000000000" pitchFamily="2" charset="-78"/>
                <a:ea typeface="+mn-ea"/>
                <a:cs typeface="Microsoft Uighur" panose="02000000000000000000" pitchFamily="2" charset="-78"/>
              </a:rPr>
              <a:t>تَـلْـ </a:t>
            </a:r>
            <a:r>
              <a:rPr lang="ar-MA" sz="9600" kern="1200" dirty="0">
                <a:solidFill>
                  <a:srgbClr val="00B050"/>
                </a:solidFill>
                <a:latin typeface="Microsoft Uighur" panose="02000000000000000000" pitchFamily="2" charset="-78"/>
                <a:ea typeface="+mn-ea"/>
                <a:cs typeface="Microsoft Uighur" panose="02000000000000000000" pitchFamily="2" charset="-78"/>
              </a:rPr>
              <a:t>/</a:t>
            </a:r>
            <a:r>
              <a:rPr lang="ar-MA" sz="9600" kern="1200" dirty="0">
                <a:solidFill>
                  <a:srgbClr val="106585"/>
                </a:solidFill>
                <a:latin typeface="Microsoft Uighur" panose="02000000000000000000" pitchFamily="2" charset="-78"/>
                <a:ea typeface="+mn-ea"/>
                <a:cs typeface="Microsoft Uighur" panose="02000000000000000000" pitchFamily="2" charset="-78"/>
              </a:rPr>
              <a:t> ـعَـ </a:t>
            </a:r>
            <a:r>
              <a:rPr lang="ar-MA" sz="9600" kern="1200" dirty="0">
                <a:solidFill>
                  <a:srgbClr val="00B050"/>
                </a:solidFill>
                <a:latin typeface="Microsoft Uighur" panose="02000000000000000000" pitchFamily="2" charset="-78"/>
                <a:ea typeface="+mn-ea"/>
                <a:cs typeface="Microsoft Uighur" panose="02000000000000000000" pitchFamily="2" charset="-78"/>
              </a:rPr>
              <a:t>/</a:t>
            </a:r>
            <a:r>
              <a:rPr lang="ar-MA" sz="9600" kern="1200" dirty="0">
                <a:solidFill>
                  <a:srgbClr val="106585"/>
                </a:solidFill>
                <a:latin typeface="Microsoft Uighur" panose="02000000000000000000" pitchFamily="2" charset="-78"/>
                <a:ea typeface="+mn-ea"/>
                <a:cs typeface="Microsoft Uighur" panose="02000000000000000000" pitchFamily="2" charset="-78"/>
              </a:rPr>
              <a:t> ـبُ</a:t>
            </a:r>
          </a:p>
        </p:txBody>
      </p:sp>
      <p:pic>
        <p:nvPicPr>
          <p:cNvPr id="5" name="Image 4">
            <a:extLst>
              <a:ext uri="{FF2B5EF4-FFF2-40B4-BE49-F238E27FC236}">
                <a16:creationId xmlns:a16="http://schemas.microsoft.com/office/drawing/2014/main" id="{92908D35-7370-1985-9B36-055D0A4EB9E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02F757DC-0E25-5CB6-D26B-12C37D9BC14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E300E990-3B14-AB84-F234-E4ECBAD4669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D865CA4D-0A1A-3940-481D-4A461A33A36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D106150E-7961-36BB-DE96-DECB61D63D7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0" name="Rectangle 9">
            <a:extLst>
              <a:ext uri="{FF2B5EF4-FFF2-40B4-BE49-F238E27FC236}">
                <a16:creationId xmlns:a16="http://schemas.microsoft.com/office/drawing/2014/main" id="{92E2F564-E99D-CC2A-0562-6D1775F2D4A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1" name="Rectangle 10">
            <a:extLst>
              <a:ext uri="{FF2B5EF4-FFF2-40B4-BE49-F238E27FC236}">
                <a16:creationId xmlns:a16="http://schemas.microsoft.com/office/drawing/2014/main" id="{A0B1F829-CDF5-D640-954D-40F99621B58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 name="Rectangle 11">
            <a:extLst>
              <a:ext uri="{FF2B5EF4-FFF2-40B4-BE49-F238E27FC236}">
                <a16:creationId xmlns:a16="http://schemas.microsoft.com/office/drawing/2014/main" id="{349EE432-4D16-5C28-A22B-52EB249858D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1517590534"/>
      </p:ext>
    </p:extLst>
  </p:cSld>
  <p:clrMapOvr>
    <a:masterClrMapping/>
  </p:clrMapOvr>
  <p:transition spd="slow">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1C38D-AEDC-7F31-D9A8-448794D40DA4}"/>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B0A06987-F02E-674B-8F94-BF6970725FDD}"/>
              </a:ext>
            </a:extLst>
          </p:cNvPr>
          <p:cNvSpPr>
            <a:spLocks noGrp="1"/>
          </p:cNvSpPr>
          <p:nvPr>
            <p:ph type="title"/>
          </p:nvPr>
        </p:nvSpPr>
        <p:spPr/>
        <p:txBody>
          <a:bodyPr>
            <a:no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a:t>
            </a:r>
            <a: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ينطق الأستاذ الكلمة ويذكر بمقاطعها </a:t>
            </a:r>
            <a:endParaRPr lang="fr-US" sz="2400" i="1" dirty="0">
              <a:solidFill>
                <a:schemeClr val="bg1">
                  <a:lumMod val="50000"/>
                </a:schemeClr>
              </a:solidFill>
            </a:endParaRPr>
          </a:p>
        </p:txBody>
      </p:sp>
      <p:pic>
        <p:nvPicPr>
          <p:cNvPr id="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07D8E6E0-AE00-3E19-C8A0-FAF1BB087A2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2" name="Image 11">
            <a:extLst>
              <a:ext uri="{FF2B5EF4-FFF2-40B4-BE49-F238E27FC236}">
                <a16:creationId xmlns:a16="http://schemas.microsoft.com/office/drawing/2014/main" id="{02975BD5-9687-758B-17F8-2A1F42FF8C4A}"/>
              </a:ext>
            </a:extLst>
          </p:cNvPr>
          <p:cNvPicPr>
            <a:picLocks noChangeAspect="1"/>
          </p:cNvPicPr>
          <p:nvPr/>
        </p:nvPicPr>
        <p:blipFill>
          <a:blip r:embed="rId3"/>
          <a:stretch>
            <a:fillRect/>
          </a:stretch>
        </p:blipFill>
        <p:spPr>
          <a:xfrm>
            <a:off x="2557462" y="2331244"/>
            <a:ext cx="4029075" cy="3257550"/>
          </a:xfrm>
          <a:prstGeom prst="rect">
            <a:avLst/>
          </a:prstGeom>
        </p:spPr>
      </p:pic>
      <p:pic>
        <p:nvPicPr>
          <p:cNvPr id="3" name="Image 2">
            <a:extLst>
              <a:ext uri="{FF2B5EF4-FFF2-40B4-BE49-F238E27FC236}">
                <a16:creationId xmlns:a16="http://schemas.microsoft.com/office/drawing/2014/main" id="{A5655849-E699-7493-AFC7-ED9EB87CA4D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A35AB72D-EEE8-DC31-D06D-CF6953A3D4E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55103C36-51D3-8F92-A52A-55B09E44312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D0A83B6B-1883-75A2-52AD-AB782AC09A6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95348CE1-F33C-D241-12EC-08A41903565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9" name="Rectangle 8">
            <a:extLst>
              <a:ext uri="{FF2B5EF4-FFF2-40B4-BE49-F238E27FC236}">
                <a16:creationId xmlns:a16="http://schemas.microsoft.com/office/drawing/2014/main" id="{4366BEB3-EA21-A167-4AE8-F8FEDB14984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0" name="Rectangle 9">
            <a:extLst>
              <a:ext uri="{FF2B5EF4-FFF2-40B4-BE49-F238E27FC236}">
                <a16:creationId xmlns:a16="http://schemas.microsoft.com/office/drawing/2014/main" id="{2F9782BC-8E58-C9C9-1700-E9955BD0E74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1" name="Rectangle 10">
            <a:extLst>
              <a:ext uri="{FF2B5EF4-FFF2-40B4-BE49-F238E27FC236}">
                <a16:creationId xmlns:a16="http://schemas.microsoft.com/office/drawing/2014/main" id="{A2AA3292-ECA3-B84F-FA1C-E1064A38DA1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2898597295"/>
      </p:ext>
    </p:extLst>
  </p:cSld>
  <p:clrMapOvr>
    <a:masterClrMapping/>
  </p:clrMapOvr>
  <p:transition spd="slow">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DEE63-4A28-6A44-583A-B996310CA939}"/>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538B9278-BC41-215F-0EC0-0B0994C8E1DE}"/>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ارفعوا الألواح - صححوا</a:t>
            </a:r>
            <a:endParaRPr lang="fr-MA" sz="2400" dirty="0">
              <a:solidFill>
                <a:schemeClr val="bg1">
                  <a:lumMod val="50000"/>
                </a:schemeClr>
              </a:solidFill>
            </a:endParaRPr>
          </a:p>
        </p:txBody>
      </p:sp>
      <p:pic>
        <p:nvPicPr>
          <p:cNvPr id="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47862E8B-7684-0600-0125-CDC2C7A35BC3}"/>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3" name="Image 11">
            <a:extLst>
              <a:ext uri="{FF2B5EF4-FFF2-40B4-BE49-F238E27FC236}">
                <a16:creationId xmlns:a16="http://schemas.microsoft.com/office/drawing/2014/main" id="{DEB27ADC-9ED1-76D6-74B6-75D67ECABA17}"/>
              </a:ext>
            </a:extLst>
          </p:cNvPr>
          <p:cNvPicPr>
            <a:picLocks noChangeAspect="1"/>
          </p:cNvPicPr>
          <p:nvPr/>
        </p:nvPicPr>
        <p:blipFill>
          <a:blip r:embed="rId3"/>
          <a:stretch>
            <a:fillRect/>
          </a:stretch>
        </p:blipFill>
        <p:spPr>
          <a:xfrm>
            <a:off x="2557463" y="2331244"/>
            <a:ext cx="4029075" cy="3257550"/>
          </a:xfrm>
          <a:prstGeom prst="rect">
            <a:avLst/>
          </a:prstGeom>
        </p:spPr>
      </p:pic>
      <p:pic>
        <p:nvPicPr>
          <p:cNvPr id="6" name="Image 5">
            <a:extLst>
              <a:ext uri="{FF2B5EF4-FFF2-40B4-BE49-F238E27FC236}">
                <a16:creationId xmlns:a16="http://schemas.microsoft.com/office/drawing/2014/main" id="{EEBA6526-6BDE-3733-B21D-89DDAC4B113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E59371DF-DA40-B3B9-1A3C-81194DAEE98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A29C81CA-F191-3A84-5439-545781C427B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85F989EE-6FD3-462D-0C89-3AC4DA43D784}"/>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B640883C-EDF4-ECD5-0039-4D637CD5219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1" name="Rectangle 10">
            <a:extLst>
              <a:ext uri="{FF2B5EF4-FFF2-40B4-BE49-F238E27FC236}">
                <a16:creationId xmlns:a16="http://schemas.microsoft.com/office/drawing/2014/main" id="{9D08BC4F-7F34-139C-8D8D-88DD77E181C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9118B2B6-97A6-8B8E-88C1-2A6874627F3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3" name="Rectangle 12">
            <a:extLst>
              <a:ext uri="{FF2B5EF4-FFF2-40B4-BE49-F238E27FC236}">
                <a16:creationId xmlns:a16="http://schemas.microsoft.com/office/drawing/2014/main" id="{89444C58-F8DF-ADA1-D656-67CEC67FD89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2" name="ZoneTexte 1">
            <a:extLst>
              <a:ext uri="{FF2B5EF4-FFF2-40B4-BE49-F238E27FC236}">
                <a16:creationId xmlns:a16="http://schemas.microsoft.com/office/drawing/2014/main" id="{D4D2CB55-E6EA-6A9E-5EEE-844F9E6AC25C}"/>
              </a:ext>
            </a:extLst>
          </p:cNvPr>
          <p:cNvSpPr txBox="1"/>
          <p:nvPr/>
        </p:nvSpPr>
        <p:spPr>
          <a:xfrm>
            <a:off x="3247323" y="3175189"/>
            <a:ext cx="2481674" cy="1569660"/>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تَلْعَبُ</a:t>
            </a:r>
          </a:p>
        </p:txBody>
      </p:sp>
    </p:spTree>
    <p:extLst>
      <p:ext uri="{BB962C8B-B14F-4D97-AF65-F5344CB8AC3E}">
        <p14:creationId xmlns:p14="http://schemas.microsoft.com/office/powerpoint/2010/main" val="2267038927"/>
      </p:ext>
    </p:extLst>
  </p:cSld>
  <p:clrMapOvr>
    <a:masterClrMapping/>
  </p:clrMapOvr>
  <p:transition spd="slow">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984C2-E5DA-2D1D-AC7C-0607412A90EB}"/>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1B790ED3-194E-DC47-BFA9-7B00FD3F30B3}"/>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الكلمة جيدا. تتكون كلمة لسان من 3 مقاطع: لِـ – سا - نٌ - </a:t>
            </a:r>
            <a:endParaRPr lang="fr-US" sz="2400" dirty="0">
              <a:solidFill>
                <a:schemeClr val="bg1">
                  <a:lumMod val="50000"/>
                </a:schemeClr>
              </a:solidFill>
            </a:endParaRPr>
          </a:p>
        </p:txBody>
      </p:sp>
      <p:pic>
        <p:nvPicPr>
          <p:cNvPr id="12" name="Espace réservé pour une image  13" descr="Une image contenant habits, sourire, dessin humoristique, clipart&#10;&#10;Le contenu généré par l’IA peut être incorrect.">
            <a:extLst>
              <a:ext uri="{FF2B5EF4-FFF2-40B4-BE49-F238E27FC236}">
                <a16:creationId xmlns:a16="http://schemas.microsoft.com/office/drawing/2014/main" id="{665442CB-4087-ACF6-2923-29A1E0A8310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3" name="Image 2">
            <a:extLst>
              <a:ext uri="{FF2B5EF4-FFF2-40B4-BE49-F238E27FC236}">
                <a16:creationId xmlns:a16="http://schemas.microsoft.com/office/drawing/2014/main" id="{9E1ED06B-58DF-053C-9C3E-C6837130F124}"/>
              </a:ext>
            </a:extLst>
          </p:cNvPr>
          <p:cNvPicPr>
            <a:picLocks noChangeAspect="1"/>
          </p:cNvPicPr>
          <p:nvPr/>
        </p:nvPicPr>
        <p:blipFill>
          <a:blip r:embed="rId3">
            <a:duotone>
              <a:schemeClr val="accent3">
                <a:shade val="45000"/>
                <a:satMod val="135000"/>
              </a:schemeClr>
              <a:prstClr val="white"/>
            </a:duotone>
          </a:blip>
          <a:stretch>
            <a:fillRect/>
          </a:stretch>
        </p:blipFill>
        <p:spPr>
          <a:xfrm>
            <a:off x="2509532" y="2220686"/>
            <a:ext cx="4592047" cy="2949036"/>
          </a:xfrm>
          <a:prstGeom prst="rect">
            <a:avLst/>
          </a:prstGeom>
        </p:spPr>
      </p:pic>
      <p:sp>
        <p:nvSpPr>
          <p:cNvPr id="4" name="ZoneTexte 3">
            <a:extLst>
              <a:ext uri="{FF2B5EF4-FFF2-40B4-BE49-F238E27FC236}">
                <a16:creationId xmlns:a16="http://schemas.microsoft.com/office/drawing/2014/main" id="{302B7721-93B8-F252-12B8-9323E367F085}"/>
              </a:ext>
            </a:extLst>
          </p:cNvPr>
          <p:cNvSpPr txBox="1"/>
          <p:nvPr/>
        </p:nvSpPr>
        <p:spPr>
          <a:xfrm>
            <a:off x="2616330" y="3170164"/>
            <a:ext cx="3993853" cy="1569660"/>
          </a:xfrm>
          <a:prstGeom prst="rect">
            <a:avLst/>
          </a:prstGeom>
          <a:noFill/>
        </p:spPr>
        <p:txBody>
          <a:bodyPr wrap="square" rtlCol="0">
            <a:spAutoFit/>
          </a:bodyPr>
          <a:lstStyle/>
          <a:p>
            <a:pPr lvl="0" algn="ctr" defTabSz="457200" rtl="1">
              <a:buClrTx/>
              <a:defRPr/>
            </a:pPr>
            <a:r>
              <a:rPr lang="ar-MA" sz="9600" kern="1200" dirty="0">
                <a:solidFill>
                  <a:srgbClr val="434E7B"/>
                </a:solidFill>
                <a:latin typeface="Microsoft Uighur" panose="02000000000000000000" pitchFamily="2" charset="-78"/>
                <a:ea typeface="+mn-ea"/>
                <a:cs typeface="Microsoft Uighur" panose="02000000000000000000" pitchFamily="2" charset="-78"/>
                <a:sym typeface="Calibri"/>
              </a:rPr>
              <a:t>لِـ</a:t>
            </a:r>
            <a:r>
              <a:rPr kumimoji="0" lang="ar-MA" sz="9600" b="0" i="0" u="none" strike="noStrike" kern="1200" cap="none" spc="0" normalizeH="0" baseline="0" noProof="0" dirty="0">
                <a:ln>
                  <a:noFill/>
                </a:ln>
                <a:solidFill>
                  <a:srgbClr val="00B050"/>
                </a:solidFill>
                <a:effectLst/>
                <a:uLnTx/>
                <a:uFillTx/>
                <a:latin typeface="Microsoft Uighur" panose="02000000000000000000" pitchFamily="2" charset="-78"/>
                <a:ea typeface="+mn-ea"/>
                <a:cs typeface="Microsoft Uighur" panose="02000000000000000000" pitchFamily="2" charset="-78"/>
                <a:sym typeface="Calibri"/>
              </a:rPr>
              <a:t>/</a:t>
            </a:r>
            <a:r>
              <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 ـسا</a:t>
            </a:r>
            <a:r>
              <a:rPr lang="ar-MA" sz="9600" kern="1200" dirty="0">
                <a:solidFill>
                  <a:srgbClr val="00B050"/>
                </a:solidFill>
                <a:latin typeface="Microsoft Uighur" panose="02000000000000000000" pitchFamily="2" charset="-78"/>
                <a:cs typeface="Microsoft Uighur" panose="02000000000000000000" pitchFamily="2" charset="-78"/>
                <a:sym typeface="Calibri"/>
              </a:rPr>
              <a:t>/</a:t>
            </a:r>
            <a:r>
              <a:rPr lang="ar-MA" sz="9600" kern="1200" dirty="0">
                <a:solidFill>
                  <a:srgbClr val="434E7B"/>
                </a:solidFill>
                <a:latin typeface="Microsoft Uighur" panose="02000000000000000000" pitchFamily="2" charset="-78"/>
                <a:cs typeface="Microsoft Uighur" panose="02000000000000000000" pitchFamily="2" charset="-78"/>
                <a:sym typeface="Calibri"/>
              </a:rPr>
              <a:t> ن</a:t>
            </a:r>
            <a:endPar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5" name="Image 4">
            <a:extLst>
              <a:ext uri="{FF2B5EF4-FFF2-40B4-BE49-F238E27FC236}">
                <a16:creationId xmlns:a16="http://schemas.microsoft.com/office/drawing/2014/main" id="{31C13B82-3744-D285-186B-395B0373E4E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8F1EAF2A-42A9-4FC9-2413-E9969B09632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146E6C7D-2841-B6E5-6D7C-CAEA4F13300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98CF0792-6701-86FF-84F4-6D7C483C7EB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78670F67-34DF-0F9B-088C-ADFDDB1DE20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0" name="Rectangle 9">
            <a:extLst>
              <a:ext uri="{FF2B5EF4-FFF2-40B4-BE49-F238E27FC236}">
                <a16:creationId xmlns:a16="http://schemas.microsoft.com/office/drawing/2014/main" id="{525417D1-8A7D-0B02-D885-15FD51C8791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1" name="Rectangle 10">
            <a:extLst>
              <a:ext uri="{FF2B5EF4-FFF2-40B4-BE49-F238E27FC236}">
                <a16:creationId xmlns:a16="http://schemas.microsoft.com/office/drawing/2014/main" id="{C985E729-2D2E-4CA7-7FF1-1EF400D5775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6" name="Rectangle 15">
            <a:extLst>
              <a:ext uri="{FF2B5EF4-FFF2-40B4-BE49-F238E27FC236}">
                <a16:creationId xmlns:a16="http://schemas.microsoft.com/office/drawing/2014/main" id="{9019EDA2-0AD8-81A9-D176-91BB05833C8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grpSp>
        <p:nvGrpSpPr>
          <p:cNvPr id="2" name="Groupe 1">
            <a:extLst>
              <a:ext uri="{FF2B5EF4-FFF2-40B4-BE49-F238E27FC236}">
                <a16:creationId xmlns:a16="http://schemas.microsoft.com/office/drawing/2014/main" id="{4A1F7169-EFDB-EEBB-A36A-7267E0D8C0C0}"/>
              </a:ext>
            </a:extLst>
          </p:cNvPr>
          <p:cNvGrpSpPr/>
          <p:nvPr/>
        </p:nvGrpSpPr>
        <p:grpSpPr>
          <a:xfrm>
            <a:off x="3351162" y="3597181"/>
            <a:ext cx="299226" cy="196045"/>
            <a:chOff x="7831964" y="3929121"/>
            <a:chExt cx="594306" cy="428930"/>
          </a:xfrm>
          <a:solidFill>
            <a:schemeClr val="accent1">
              <a:lumMod val="50000"/>
            </a:schemeClr>
          </a:solidFill>
        </p:grpSpPr>
        <p:pic>
          <p:nvPicPr>
            <p:cNvPr id="13" name="Graphique 12">
              <a:extLst>
                <a:ext uri="{FF2B5EF4-FFF2-40B4-BE49-F238E27FC236}">
                  <a16:creationId xmlns:a16="http://schemas.microsoft.com/office/drawing/2014/main" id="{C80801A0-B3CF-4359-FB14-FC01B58CD38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14" name="Graphique 13">
              <a:extLst>
                <a:ext uri="{FF2B5EF4-FFF2-40B4-BE49-F238E27FC236}">
                  <a16:creationId xmlns:a16="http://schemas.microsoft.com/office/drawing/2014/main" id="{6C0D0456-46C0-ABC7-B171-27C24E03BC4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1162163708"/>
      </p:ext>
    </p:extLst>
  </p:cSld>
  <p:clrMapOvr>
    <a:masterClrMapping/>
  </p:clrMapOvr>
  <p:transition spd="slow">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B18CE-F087-7D8A-E1EC-053BE7E99371}"/>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7DE568C6-4AD0-8348-B714-7512A9D050DC}"/>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a:t>
            </a:r>
            <a:r>
              <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ينطق الأستاذ الكلمة ويذكر بمقاطعها</a:t>
            </a:r>
            <a:endParaRPr lang="fr-US" sz="2400" i="1" dirty="0">
              <a:solidFill>
                <a:schemeClr val="bg1">
                  <a:lumMod val="50000"/>
                </a:schemeClr>
              </a:solidFill>
            </a:endParaRP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DE71B074-CCD1-8578-2BD6-A003A5682BD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2" name="Image 11">
            <a:extLst>
              <a:ext uri="{FF2B5EF4-FFF2-40B4-BE49-F238E27FC236}">
                <a16:creationId xmlns:a16="http://schemas.microsoft.com/office/drawing/2014/main" id="{852DA77A-0F81-4D9D-8CF2-2600E3FC83F1}"/>
              </a:ext>
            </a:extLst>
          </p:cNvPr>
          <p:cNvPicPr>
            <a:picLocks noChangeAspect="1"/>
          </p:cNvPicPr>
          <p:nvPr/>
        </p:nvPicPr>
        <p:blipFill>
          <a:blip r:embed="rId3"/>
          <a:stretch>
            <a:fillRect/>
          </a:stretch>
        </p:blipFill>
        <p:spPr>
          <a:xfrm>
            <a:off x="2557463" y="2331244"/>
            <a:ext cx="4029075" cy="3257550"/>
          </a:xfrm>
          <a:prstGeom prst="rect">
            <a:avLst/>
          </a:prstGeom>
        </p:spPr>
      </p:pic>
      <p:pic>
        <p:nvPicPr>
          <p:cNvPr id="3" name="Image 2">
            <a:extLst>
              <a:ext uri="{FF2B5EF4-FFF2-40B4-BE49-F238E27FC236}">
                <a16:creationId xmlns:a16="http://schemas.microsoft.com/office/drawing/2014/main" id="{CF70AF56-F7BF-2DFF-2C26-A3AB9415AA9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CFCC34CB-5C45-2A34-7515-34D66DC5414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CC784D65-3917-C361-06E7-F7D0A4F2D11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3FB518B1-836F-6314-ADC7-C95E73B69B31}"/>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20D1A2D5-44F9-DF02-625A-366F8861C0F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8" name="Rectangle 7">
            <a:extLst>
              <a:ext uri="{FF2B5EF4-FFF2-40B4-BE49-F238E27FC236}">
                <a16:creationId xmlns:a16="http://schemas.microsoft.com/office/drawing/2014/main" id="{7B8B9C1A-4716-977A-3F16-5CD4AE90BA8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9" name="Rectangle 8">
            <a:extLst>
              <a:ext uri="{FF2B5EF4-FFF2-40B4-BE49-F238E27FC236}">
                <a16:creationId xmlns:a16="http://schemas.microsoft.com/office/drawing/2014/main" id="{22234644-225A-0BBE-4E29-FA6E3614E8A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0" name="Rectangle 9">
            <a:extLst>
              <a:ext uri="{FF2B5EF4-FFF2-40B4-BE49-F238E27FC236}">
                <a16:creationId xmlns:a16="http://schemas.microsoft.com/office/drawing/2014/main" id="{28AB5BFF-019F-0A32-2ED9-C334843B938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2987188210"/>
      </p:ext>
    </p:extLst>
  </p:cSld>
  <p:clrMapOvr>
    <a:masterClrMapping/>
  </p:clrMapOvr>
  <p:transition spd="slow">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B2707-C537-4D3A-A188-6AB8BFCAE89C}"/>
            </a:ext>
          </a:extLst>
        </p:cNvPr>
        <p:cNvGrpSpPr/>
        <p:nvPr/>
      </p:nvGrpSpPr>
      <p:grpSpPr>
        <a:xfrm>
          <a:off x="0" y="0"/>
          <a:ext cx="0" cy="0"/>
          <a:chOff x="0" y="0"/>
          <a:chExt cx="0" cy="0"/>
        </a:xfrm>
      </p:grpSpPr>
      <p:sp>
        <p:nvSpPr>
          <p:cNvPr id="14" name="Google Shape;1479;p17">
            <a:extLst>
              <a:ext uri="{FF2B5EF4-FFF2-40B4-BE49-F238E27FC236}">
                <a16:creationId xmlns:a16="http://schemas.microsoft.com/office/drawing/2014/main" id="{4EE64F20-A47B-79A2-69A8-3E92300D1E0C}"/>
              </a:ext>
            </a:extLst>
          </p:cNvPr>
          <p:cNvSpPr txBox="1">
            <a:spLocks/>
          </p:cNvSpPr>
          <p:nvPr/>
        </p:nvSpPr>
        <p:spPr>
          <a:xfrm>
            <a:off x="632373" y="756000"/>
            <a:ext cx="6840000" cy="612000"/>
          </a:xfrm>
          <a:prstGeom prst="rect">
            <a:avLst/>
          </a:prstGeom>
          <a:noFill/>
          <a:ln>
            <a:noFill/>
          </a:ln>
        </p:spPr>
        <p:txBody>
          <a:bodyPr spcFirstLastPara="1" vert="horz" wrap="square" lIns="91425" tIns="45700" rIns="91425" bIns="45700" rtlCol="0" anchor="ctr" anchorCtr="0">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r" defTabSz="514337" rtl="0" eaLnBrk="1" fontAlgn="auto" latinLnBrk="0" hangingPunct="1">
              <a:lnSpc>
                <a:spcPct val="90000"/>
              </a:lnSpc>
              <a:spcBef>
                <a:spcPct val="0"/>
              </a:spcBef>
              <a:spcAft>
                <a:spcPts val="0"/>
              </a:spcAft>
              <a:buClr>
                <a:srgbClr val="A5A5A5"/>
              </a:buClr>
              <a:buSzTx/>
              <a:buFontTx/>
              <a:buNone/>
              <a:tabLst/>
              <a:defRP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Arial"/>
                <a:cs typeface="Microsoft Uighur" panose="02000000000000000000" pitchFamily="2" charset="-78"/>
                <a:sym typeface="Arial"/>
              </a:rPr>
              <a:t>ارفعوا الألواح - صححوا</a:t>
            </a:r>
            <a:endParaRPr kumimoji="0" lang="ar-MA" sz="2400" b="0" i="0" u="none" strike="noStrike" kern="1200" cap="none" spc="0" normalizeH="0" baseline="0" noProof="0" dirty="0">
              <a:ln>
                <a:noFill/>
              </a:ln>
              <a:solidFill>
                <a:schemeClr val="bg1">
                  <a:lumMod val="50000"/>
                </a:schemeClr>
              </a:solidFill>
              <a:effectLst/>
              <a:uLnTx/>
              <a:uFillTx/>
              <a:latin typeface="Dosis Medium" pitchFamily="2" charset="0"/>
              <a:ea typeface="+mn-ea"/>
              <a:cs typeface="Microsoft Uighur" panose="02000000000000000000" pitchFamily="2" charset="-78"/>
            </a:endParaRPr>
          </a:p>
        </p:txBody>
      </p:sp>
      <p:pic>
        <p:nvPicPr>
          <p:cNvPr id="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83C9E095-417C-96CB-091A-E4A9AB435B2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870183" y="612000"/>
            <a:ext cx="900000" cy="900000"/>
          </a:xfrm>
          <a:prstGeom prst="rect">
            <a:avLst/>
          </a:prstGeom>
        </p:spPr>
      </p:pic>
      <p:pic>
        <p:nvPicPr>
          <p:cNvPr id="5" name="Image 11">
            <a:extLst>
              <a:ext uri="{FF2B5EF4-FFF2-40B4-BE49-F238E27FC236}">
                <a16:creationId xmlns:a16="http://schemas.microsoft.com/office/drawing/2014/main" id="{E1C39BB9-27A1-D64E-48CA-0D9A8EB9D577}"/>
              </a:ext>
            </a:extLst>
          </p:cNvPr>
          <p:cNvPicPr>
            <a:picLocks noChangeAspect="1"/>
          </p:cNvPicPr>
          <p:nvPr/>
        </p:nvPicPr>
        <p:blipFill>
          <a:blip r:embed="rId3"/>
          <a:stretch>
            <a:fillRect/>
          </a:stretch>
        </p:blipFill>
        <p:spPr>
          <a:xfrm>
            <a:off x="2557463" y="2331244"/>
            <a:ext cx="4029075" cy="3257550"/>
          </a:xfrm>
          <a:prstGeom prst="rect">
            <a:avLst/>
          </a:prstGeom>
        </p:spPr>
      </p:pic>
      <p:pic>
        <p:nvPicPr>
          <p:cNvPr id="10" name="Image 9">
            <a:extLst>
              <a:ext uri="{FF2B5EF4-FFF2-40B4-BE49-F238E27FC236}">
                <a16:creationId xmlns:a16="http://schemas.microsoft.com/office/drawing/2014/main" id="{ACAB5771-7B59-5D43-89ED-577A86E4764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C841FA1E-9650-586C-4EB3-9A7808A772B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FA9EFADE-1E61-77DA-AB47-803D0C012B2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3" name="Image 12">
            <a:extLst>
              <a:ext uri="{FF2B5EF4-FFF2-40B4-BE49-F238E27FC236}">
                <a16:creationId xmlns:a16="http://schemas.microsoft.com/office/drawing/2014/main" id="{C05015EC-3059-4B0D-5528-D74356419CFF}"/>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0527B1B6-6E0F-F769-D3B8-8FF2D1C1382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7" name="Rectangle 16">
            <a:extLst>
              <a:ext uri="{FF2B5EF4-FFF2-40B4-BE49-F238E27FC236}">
                <a16:creationId xmlns:a16="http://schemas.microsoft.com/office/drawing/2014/main" id="{D673D26F-A15A-7DB3-1C1D-10D674E3CB8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8" name="Rectangle 17">
            <a:extLst>
              <a:ext uri="{FF2B5EF4-FFF2-40B4-BE49-F238E27FC236}">
                <a16:creationId xmlns:a16="http://schemas.microsoft.com/office/drawing/2014/main" id="{B971676E-A32D-5305-5FFD-2D05BA22C58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9" name="Rectangle 18">
            <a:extLst>
              <a:ext uri="{FF2B5EF4-FFF2-40B4-BE49-F238E27FC236}">
                <a16:creationId xmlns:a16="http://schemas.microsoft.com/office/drawing/2014/main" id="{89C6B0B7-C564-286F-9ACB-A0D430183F6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2" name="ZoneTexte 1">
            <a:extLst>
              <a:ext uri="{FF2B5EF4-FFF2-40B4-BE49-F238E27FC236}">
                <a16:creationId xmlns:a16="http://schemas.microsoft.com/office/drawing/2014/main" id="{202EA992-7E5C-A0EF-4F19-FD1C68B06112}"/>
              </a:ext>
            </a:extLst>
          </p:cNvPr>
          <p:cNvSpPr txBox="1"/>
          <p:nvPr/>
        </p:nvSpPr>
        <p:spPr>
          <a:xfrm>
            <a:off x="2490320" y="3249601"/>
            <a:ext cx="3993853" cy="156966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9600" kern="1200" dirty="0">
                <a:solidFill>
                  <a:srgbClr val="106585"/>
                </a:solidFill>
                <a:latin typeface="Microsoft Uighur" panose="02000000000000000000" pitchFamily="2" charset="-78"/>
                <a:ea typeface="+mn-ea"/>
                <a:cs typeface="Microsoft Uighur" panose="02000000000000000000" pitchFamily="2" charset="-78"/>
                <a:sym typeface="Calibri"/>
              </a:rPr>
              <a:t>لِسان</a:t>
            </a:r>
            <a:endPar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p:txBody>
      </p:sp>
      <p:grpSp>
        <p:nvGrpSpPr>
          <p:cNvPr id="3" name="Groupe 2">
            <a:extLst>
              <a:ext uri="{FF2B5EF4-FFF2-40B4-BE49-F238E27FC236}">
                <a16:creationId xmlns:a16="http://schemas.microsoft.com/office/drawing/2014/main" id="{944E0547-51E1-4295-1E98-BFB0B338A68D}"/>
              </a:ext>
            </a:extLst>
          </p:cNvPr>
          <p:cNvGrpSpPr/>
          <p:nvPr/>
        </p:nvGrpSpPr>
        <p:grpSpPr>
          <a:xfrm>
            <a:off x="3767400" y="3666051"/>
            <a:ext cx="289007" cy="174600"/>
            <a:chOff x="7831964" y="3929121"/>
            <a:chExt cx="594306" cy="428930"/>
          </a:xfrm>
          <a:solidFill>
            <a:schemeClr val="accent1">
              <a:lumMod val="50000"/>
            </a:schemeClr>
          </a:solidFill>
        </p:grpSpPr>
        <p:pic>
          <p:nvPicPr>
            <p:cNvPr id="6" name="Graphique 5">
              <a:extLst>
                <a:ext uri="{FF2B5EF4-FFF2-40B4-BE49-F238E27FC236}">
                  <a16:creationId xmlns:a16="http://schemas.microsoft.com/office/drawing/2014/main" id="{9B779522-81A3-ABBD-AB0B-00B205D2EFD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7" name="Graphique 6">
              <a:extLst>
                <a:ext uri="{FF2B5EF4-FFF2-40B4-BE49-F238E27FC236}">
                  <a16:creationId xmlns:a16="http://schemas.microsoft.com/office/drawing/2014/main" id="{C53667CC-D00C-5C13-814C-7C66EDBBE95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3386290482"/>
      </p:ext>
    </p:extLst>
  </p:cSld>
  <p:clrMapOvr>
    <a:masterClrMapping/>
  </p:clrMapOvr>
  <p:transition spd="slow">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1C48C-2E2B-153D-4FCA-11B835ECACB4}"/>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AC6DB759-9BAF-F898-2DF1-7593582DD86A}"/>
              </a:ext>
            </a:extLst>
          </p:cNvPr>
          <p:cNvSpPr>
            <a:spLocks noGrp="1"/>
          </p:cNvSpPr>
          <p:nvPr>
            <p:ph type="title"/>
          </p:nvPr>
        </p:nvSpPr>
        <p:spPr/>
        <p:txBody>
          <a:bodyPr>
            <a:normAutofit/>
          </a:bodyPr>
          <a:lstStyle/>
          <a:p>
            <a:pPr lvl="0" rt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دفاتر الكتابة. </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20" name="Espace réservé pour une image  19">
            <a:extLst>
              <a:ext uri="{FF2B5EF4-FFF2-40B4-BE49-F238E27FC236}">
                <a16:creationId xmlns:a16="http://schemas.microsoft.com/office/drawing/2014/main" id="{053468C4-B3FB-CA39-E56A-651687ADB169}"/>
              </a:ext>
            </a:extLst>
          </p:cNvPr>
          <p:cNvSpPr>
            <a:spLocks noGrp="1"/>
          </p:cNvSpPr>
          <p:nvPr>
            <p:ph type="pic" idx="2"/>
          </p:nvPr>
        </p:nvSpPr>
        <p:spPr>
          <a:xfrm>
            <a:off x="3504981" y="3013786"/>
            <a:ext cx="2341983" cy="1875453"/>
          </a:xfrm>
        </p:spPr>
        <p:txBody>
          <a:bodyPr/>
          <a:lstStyle/>
          <a:p>
            <a:endParaRPr lang="fr-MA"/>
          </a:p>
        </p:txBody>
      </p:sp>
      <p:pic>
        <p:nvPicPr>
          <p:cNvPr id="12" name="Espace réservé pour une image  33">
            <a:extLst>
              <a:ext uri="{FF2B5EF4-FFF2-40B4-BE49-F238E27FC236}">
                <a16:creationId xmlns:a16="http://schemas.microsoft.com/office/drawing/2014/main" id="{64445A4B-4667-5C4C-CD9A-876D43F4B9D2}"/>
              </a:ext>
            </a:extLst>
          </p:cNvPr>
          <p:cNvPicPr>
            <a:picLocks noChangeAspect="1"/>
          </p:cNvPicPr>
          <p:nvPr/>
        </p:nvPicPr>
        <p:blipFill rotWithShape="1">
          <a:blip r:embed="rId2">
            <a:extLst>
              <a:ext uri="{28A0092B-C50C-407E-A947-70E740481C1C}">
                <a14:useLocalDpi xmlns:a14="http://schemas.microsoft.com/office/drawing/2010/main" val="0"/>
              </a:ext>
            </a:extLst>
          </a:blip>
          <a:srcRect l="-5053" r="-5053"/>
          <a:stretch>
            <a:fillRect/>
          </a:stretch>
        </p:blipFill>
        <p:spPr>
          <a:xfrm>
            <a:off x="2746051" y="2301019"/>
            <a:ext cx="3651898" cy="3623918"/>
          </a:xfrm>
          <a:prstGeom prst="rect">
            <a:avLst/>
          </a:prstGeom>
          <a:ln w="76200">
            <a:noFill/>
          </a:ln>
        </p:spPr>
      </p:pic>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23E41023-FE89-B795-050B-7776768B58AB}"/>
              </a:ext>
            </a:extLst>
          </p:cNvPr>
          <p:cNvPicPr>
            <a:picLocks noGrp="1" noChangeAspect="1"/>
          </p:cNvPicPr>
          <p:nvPr>
            <p:ph type="pic" idx="3"/>
          </p:nvPr>
        </p:nvPicPr>
        <p:blipFill>
          <a:blip r:embed="rId3">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025235D0-0D97-538D-83F1-E0355173696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F4F59A6-B756-0CD9-5B3B-6684B7AD854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77F16C2-F55F-2667-178A-6BB51F31DCB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DF2101ED-2D36-74DA-AB73-5C5767AEC7D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4DC1AE4F-FDAA-C035-60E5-E350BBA753B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7" name="Rectangle 6">
            <a:extLst>
              <a:ext uri="{FF2B5EF4-FFF2-40B4-BE49-F238E27FC236}">
                <a16:creationId xmlns:a16="http://schemas.microsoft.com/office/drawing/2014/main" id="{CD82D8C8-D329-62A5-C125-F52DC17DC16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8" name="Rectangle 7">
            <a:extLst>
              <a:ext uri="{FF2B5EF4-FFF2-40B4-BE49-F238E27FC236}">
                <a16:creationId xmlns:a16="http://schemas.microsoft.com/office/drawing/2014/main" id="{B61B8781-950D-52CA-687E-6B933548AAF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9" name="Rectangle 8">
            <a:extLst>
              <a:ext uri="{FF2B5EF4-FFF2-40B4-BE49-F238E27FC236}">
                <a16:creationId xmlns:a16="http://schemas.microsoft.com/office/drawing/2014/main" id="{4A16CE8A-B2BF-1FBF-CE25-F3FB882A1AA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3659942385"/>
      </p:ext>
    </p:extLst>
  </p:cSld>
  <p:clrMapOvr>
    <a:masterClrMapping/>
  </p:clrMapOvr>
  <p:transition spd="slow">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416EE-7FC6-9971-EAB4-CECB02D04E41}"/>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034A30D1-216B-3530-77C7-4330EE3FAD80}"/>
              </a:ext>
            </a:extLst>
          </p:cNvPr>
          <p:cNvSpPr>
            <a:spLocks noGrp="1"/>
          </p:cNvSpPr>
          <p:nvPr>
            <p:ph type="title"/>
          </p:nvPr>
        </p:nvSpPr>
        <p:spPr/>
        <p:txBody>
          <a:bodyPr>
            <a:normAutofit/>
          </a:bodyPr>
          <a:lstStyle/>
          <a:p>
            <a:pPr lvl="0" rtl="0">
              <a:lnSpc>
                <a:spcPct val="100000"/>
              </a:lnSpc>
              <a:buClrTx/>
              <a:buSzTx/>
              <a:defRPr/>
            </a:pPr>
            <a:r>
              <a:rPr lang="ar-MA" sz="2400" i="1" dirty="0">
                <a:solidFill>
                  <a:schemeClr val="bg1">
                    <a:lumMod val="50000"/>
                  </a:schemeClr>
                </a:solidFill>
                <a:latin typeface="Microsoft Uighur" panose="02000000000000000000" pitchFamily="2" charset="-78"/>
                <a:cs typeface="Microsoft Uighur" panose="02000000000000000000" pitchFamily="2" charset="-78"/>
              </a:rPr>
              <a:t>ما هذا؟</a:t>
            </a:r>
          </a:p>
        </p:txBody>
      </p:sp>
      <p:sp>
        <p:nvSpPr>
          <p:cNvPr id="20" name="Espace réservé pour une image  19">
            <a:extLst>
              <a:ext uri="{FF2B5EF4-FFF2-40B4-BE49-F238E27FC236}">
                <a16:creationId xmlns:a16="http://schemas.microsoft.com/office/drawing/2014/main" id="{D69B96E5-2B2D-5B8A-C292-EE3585EA4BEF}"/>
              </a:ext>
            </a:extLst>
          </p:cNvPr>
          <p:cNvSpPr>
            <a:spLocks noGrp="1"/>
          </p:cNvSpPr>
          <p:nvPr>
            <p:ph type="pic" idx="2"/>
          </p:nvPr>
        </p:nvSpPr>
        <p:spPr>
          <a:xfrm>
            <a:off x="3504982" y="2491273"/>
            <a:ext cx="2341983" cy="1875453"/>
          </a:xfrm>
        </p:spPr>
        <p:txBody>
          <a:bodyPr/>
          <a:lstStyle/>
          <a:p>
            <a:endParaRPr lang="fr-MA"/>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1327BAEE-04A5-96AA-2A86-FC40F497687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497427DB-C3CB-FD0A-D5FB-F1D9BADCD0A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F802057C-9526-84AA-7843-BBD38379D90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1744F6FE-ADAB-D009-B6F5-CF022A66327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EFEA107A-78A9-59C2-3D43-9B95279A41F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EB39A2E6-14E5-09D0-F750-D910414C8BB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7" name="Rectangle 6">
            <a:extLst>
              <a:ext uri="{FF2B5EF4-FFF2-40B4-BE49-F238E27FC236}">
                <a16:creationId xmlns:a16="http://schemas.microsoft.com/office/drawing/2014/main" id="{17691784-E8E9-9365-3674-9926E10AF48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8" name="Rectangle 7">
            <a:extLst>
              <a:ext uri="{FF2B5EF4-FFF2-40B4-BE49-F238E27FC236}">
                <a16:creationId xmlns:a16="http://schemas.microsoft.com/office/drawing/2014/main" id="{7C201DB3-F1E2-68B7-3236-CF4CCDD76AA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9" name="Rectangle 8">
            <a:extLst>
              <a:ext uri="{FF2B5EF4-FFF2-40B4-BE49-F238E27FC236}">
                <a16:creationId xmlns:a16="http://schemas.microsoft.com/office/drawing/2014/main" id="{BD1F74E3-AE03-F038-3AED-B02A3FDF128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10" name="ZoneTexte 9">
            <a:extLst>
              <a:ext uri="{FF2B5EF4-FFF2-40B4-BE49-F238E27FC236}">
                <a16:creationId xmlns:a16="http://schemas.microsoft.com/office/drawing/2014/main" id="{00F45261-7D6A-83BF-4A3F-1126565BAB50}"/>
              </a:ext>
            </a:extLst>
          </p:cNvPr>
          <p:cNvSpPr txBox="1"/>
          <p:nvPr/>
        </p:nvSpPr>
        <p:spPr>
          <a:xfrm>
            <a:off x="2758433" y="5031785"/>
            <a:ext cx="4033611" cy="584775"/>
          </a:xfrm>
          <a:prstGeom prst="rect">
            <a:avLst/>
          </a:prstGeom>
          <a:noFill/>
          <a:ln w="28575">
            <a:solidFill>
              <a:schemeClr val="tx1"/>
            </a:solidFill>
          </a:ln>
        </p:spPr>
        <p:txBody>
          <a:bodyPr wrap="square" rtlCol="0">
            <a:spAutoFit/>
          </a:bodyPr>
          <a:lstStyle/>
          <a:p>
            <a:pPr algn="ctr"/>
            <a:r>
              <a:rPr lang="ar-MA" sz="3200" b="1" dirty="0">
                <a:solidFill>
                  <a:schemeClr val="accent5">
                    <a:lumMod val="50000"/>
                  </a:schemeClr>
                </a:solidFill>
              </a:rPr>
              <a:t>هذا</a:t>
            </a:r>
            <a:r>
              <a:rPr lang="ar-MA" sz="3200" b="1" dirty="0">
                <a:solidFill>
                  <a:schemeClr val="bg1">
                    <a:lumMod val="75000"/>
                  </a:schemeClr>
                </a:solidFill>
              </a:rPr>
              <a:t> ...... </a:t>
            </a:r>
            <a:endParaRPr lang="fr-MA" sz="3200" b="1" dirty="0">
              <a:solidFill>
                <a:schemeClr val="accent5">
                  <a:lumMod val="50000"/>
                </a:schemeClr>
              </a:solidFill>
            </a:endParaRPr>
          </a:p>
        </p:txBody>
      </p:sp>
      <p:pic>
        <p:nvPicPr>
          <p:cNvPr id="12" name="Image 11" descr="Une image contenant liquide, intérieur, cuillère&#10;&#10;Le contenu généré par l’IA peut être incorrect.">
            <a:extLst>
              <a:ext uri="{FF2B5EF4-FFF2-40B4-BE49-F238E27FC236}">
                <a16:creationId xmlns:a16="http://schemas.microsoft.com/office/drawing/2014/main" id="{AD7542F3-C2B4-807B-13ED-BFD246A12E2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97942" y="1826215"/>
            <a:ext cx="2985601" cy="2720214"/>
          </a:xfrm>
          <a:prstGeom prst="rect">
            <a:avLst/>
          </a:prstGeom>
        </p:spPr>
      </p:pic>
    </p:spTree>
    <p:extLst>
      <p:ext uri="{BB962C8B-B14F-4D97-AF65-F5344CB8AC3E}">
        <p14:creationId xmlns:p14="http://schemas.microsoft.com/office/powerpoint/2010/main" val="2613659263"/>
      </p:ext>
    </p:extLst>
  </p:cSld>
  <p:clrMapOvr>
    <a:masterClrMapping/>
  </p:clrMapOvr>
  <p:transition spd="slow">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BA743-4941-701A-6A09-7DDE35D2224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7D3CFDEF-AE8D-ABF5-FA16-6599CF128002}"/>
              </a:ext>
            </a:extLst>
          </p:cNvPr>
          <p:cNvSpPr>
            <a:spLocks noGrp="1"/>
          </p:cNvSpPr>
          <p:nvPr>
            <p:ph type="title"/>
          </p:nvPr>
        </p:nvSpPr>
        <p:spPr/>
        <p:txBody>
          <a:bodyPr>
            <a:normAutofit/>
          </a:bodyPr>
          <a:lstStyle/>
          <a:p>
            <a:pPr lvl="0" rtl="0">
              <a:lnSpc>
                <a:spcPct val="100000"/>
              </a:lnSpc>
              <a:buClrTx/>
              <a:buSzTx/>
              <a:defRPr/>
            </a:pPr>
            <a:r>
              <a:rPr lang="ar-MA" sz="2400" i="1" dirty="0">
                <a:solidFill>
                  <a:schemeClr val="bg1">
                    <a:lumMod val="50000"/>
                  </a:schemeClr>
                </a:solidFill>
                <a:latin typeface="Microsoft Uighur" panose="02000000000000000000" pitchFamily="2" charset="-78"/>
                <a:cs typeface="Microsoft Uighur" panose="02000000000000000000" pitchFamily="2" charset="-78"/>
              </a:rPr>
              <a:t>أحسنتم. الآن انقلوا على دفاتركم هذا، واكتبوا الكلمة الناقصة.</a:t>
            </a:r>
          </a:p>
        </p:txBody>
      </p:sp>
      <p:sp>
        <p:nvSpPr>
          <p:cNvPr id="20" name="Espace réservé pour une image  19">
            <a:extLst>
              <a:ext uri="{FF2B5EF4-FFF2-40B4-BE49-F238E27FC236}">
                <a16:creationId xmlns:a16="http://schemas.microsoft.com/office/drawing/2014/main" id="{6556E33E-F0C0-9F7C-1FC7-1BACF4A5592C}"/>
              </a:ext>
            </a:extLst>
          </p:cNvPr>
          <p:cNvSpPr>
            <a:spLocks noGrp="1"/>
          </p:cNvSpPr>
          <p:nvPr>
            <p:ph type="pic" idx="2"/>
          </p:nvPr>
        </p:nvSpPr>
        <p:spPr>
          <a:xfrm>
            <a:off x="3500775" y="2851355"/>
            <a:ext cx="1847973" cy="1664259"/>
          </a:xfrm>
        </p:spPr>
        <p:txBody>
          <a:bodyPr/>
          <a:lstStyle/>
          <a:p>
            <a:endParaRPr lang="fr-MA"/>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D397D38-8CCD-E932-DD02-4428196987B8}"/>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DF788407-4F71-502D-5536-8829026F239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FCD6DD5-EE98-62E5-47C7-57E6BB28D68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A3639165-ED93-B225-5726-AD60DA6B39A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EAF3FA48-877F-BD64-9A72-8FBDCADC046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78741AA5-2E8F-244B-D0AE-DDBDEE2CD15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7" name="Rectangle 6">
            <a:extLst>
              <a:ext uri="{FF2B5EF4-FFF2-40B4-BE49-F238E27FC236}">
                <a16:creationId xmlns:a16="http://schemas.microsoft.com/office/drawing/2014/main" id="{3505F173-8DCD-996A-071D-BCFC4F24E80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8" name="Rectangle 7">
            <a:extLst>
              <a:ext uri="{FF2B5EF4-FFF2-40B4-BE49-F238E27FC236}">
                <a16:creationId xmlns:a16="http://schemas.microsoft.com/office/drawing/2014/main" id="{E51D374F-754C-1277-23A2-B00659E5387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9" name="Rectangle 8">
            <a:extLst>
              <a:ext uri="{FF2B5EF4-FFF2-40B4-BE49-F238E27FC236}">
                <a16:creationId xmlns:a16="http://schemas.microsoft.com/office/drawing/2014/main" id="{B8D6F1D7-00EC-8D20-8C8E-DECF4378A8E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10" name="ZoneTexte 9">
            <a:extLst>
              <a:ext uri="{FF2B5EF4-FFF2-40B4-BE49-F238E27FC236}">
                <a16:creationId xmlns:a16="http://schemas.microsoft.com/office/drawing/2014/main" id="{E882C852-4401-12CD-287C-8790AE199F0D}"/>
              </a:ext>
            </a:extLst>
          </p:cNvPr>
          <p:cNvSpPr txBox="1"/>
          <p:nvPr/>
        </p:nvSpPr>
        <p:spPr>
          <a:xfrm>
            <a:off x="2758433" y="5031785"/>
            <a:ext cx="4033611" cy="584775"/>
          </a:xfrm>
          <a:prstGeom prst="rect">
            <a:avLst/>
          </a:prstGeom>
          <a:noFill/>
          <a:ln w="28575">
            <a:solidFill>
              <a:schemeClr val="tx1"/>
            </a:solidFill>
          </a:ln>
        </p:spPr>
        <p:txBody>
          <a:bodyPr wrap="square" rtlCol="0">
            <a:spAutoFit/>
          </a:bodyPr>
          <a:lstStyle/>
          <a:p>
            <a:pPr algn="ctr"/>
            <a:r>
              <a:rPr lang="ar-MA" sz="3200" b="1" dirty="0">
                <a:solidFill>
                  <a:schemeClr val="accent5">
                    <a:lumMod val="50000"/>
                  </a:schemeClr>
                </a:solidFill>
              </a:rPr>
              <a:t>هذا</a:t>
            </a:r>
            <a:r>
              <a:rPr lang="ar-MA" sz="3200" b="1" dirty="0">
                <a:solidFill>
                  <a:schemeClr val="bg1">
                    <a:lumMod val="75000"/>
                  </a:schemeClr>
                </a:solidFill>
              </a:rPr>
              <a:t> ...... </a:t>
            </a:r>
            <a:endParaRPr lang="fr-MA" sz="3200" b="1" dirty="0">
              <a:solidFill>
                <a:schemeClr val="accent5">
                  <a:lumMod val="50000"/>
                </a:schemeClr>
              </a:solidFill>
            </a:endParaRPr>
          </a:p>
        </p:txBody>
      </p:sp>
      <p:pic>
        <p:nvPicPr>
          <p:cNvPr id="11" name="Image 10" descr="Une image contenant liquide, intérieur, cuillère&#10;&#10;Le contenu généré par l’IA peut être incorrect.">
            <a:extLst>
              <a:ext uri="{FF2B5EF4-FFF2-40B4-BE49-F238E27FC236}">
                <a16:creationId xmlns:a16="http://schemas.microsoft.com/office/drawing/2014/main" id="{1A09B048-5E57-EC53-4529-B25DC2F9789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97942" y="1826215"/>
            <a:ext cx="2985601" cy="2720214"/>
          </a:xfrm>
          <a:prstGeom prst="rect">
            <a:avLst/>
          </a:prstGeom>
        </p:spPr>
      </p:pic>
    </p:spTree>
    <p:extLst>
      <p:ext uri="{BB962C8B-B14F-4D97-AF65-F5344CB8AC3E}">
        <p14:creationId xmlns:p14="http://schemas.microsoft.com/office/powerpoint/2010/main" val="2020330458"/>
      </p:ext>
    </p:extLst>
  </p:cSld>
  <p:clrMapOvr>
    <a:masterClrMapping/>
  </p:clrMapOvr>
  <p:transition spd="slow">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C45A4-91E0-5EB6-6B81-F7FA70CB4213}"/>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C29E40C7-16D1-5F3A-B57C-A5257EF8E1E3}"/>
              </a:ext>
            </a:extLst>
          </p:cNvPr>
          <p:cNvSpPr>
            <a:spLocks noGrp="1"/>
          </p:cNvSpPr>
          <p:nvPr>
            <p:ph type="title"/>
          </p:nvPr>
        </p:nvSpPr>
        <p:spPr/>
        <p:txBody>
          <a:bodyPr>
            <a:normAutofit/>
          </a:bodyPr>
          <a:lstStyle/>
          <a:p>
            <a:pPr lvl="0" rtl="0">
              <a:lnSpc>
                <a:spcPct val="100000"/>
              </a:lnSpc>
              <a:buClrTx/>
              <a:buSzTx/>
              <a:defRPr/>
            </a:pPr>
            <a:r>
              <a:rPr lang="ar-MA" sz="2400" i="1" dirty="0">
                <a:solidFill>
                  <a:schemeClr val="bg1">
                    <a:lumMod val="50000"/>
                  </a:schemeClr>
                </a:solidFill>
                <a:latin typeface="Microsoft Uighur" panose="02000000000000000000" pitchFamily="2" charset="-78"/>
                <a:cs typeface="Microsoft Uighur" panose="02000000000000000000" pitchFamily="2" charset="-78"/>
              </a:rPr>
              <a:t>ما هذا؟</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B4C08EC-E14A-0CBE-79A6-0DF5AC78A892}"/>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BEA49A32-979F-7925-9A60-1C9FDCDD619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D3878FD-7C41-1831-9FE1-EF6B548D346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BC2AFD6-2BDA-E688-E368-A4760B231D5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CB447409-89C9-C7BF-A21C-178C051E03D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42FA641F-BD7D-2BEA-02C3-97FC1975F4E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7" name="Rectangle 6">
            <a:extLst>
              <a:ext uri="{FF2B5EF4-FFF2-40B4-BE49-F238E27FC236}">
                <a16:creationId xmlns:a16="http://schemas.microsoft.com/office/drawing/2014/main" id="{AD733DC6-23D0-AC95-9237-2351FDDFBB4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8" name="Rectangle 7">
            <a:extLst>
              <a:ext uri="{FF2B5EF4-FFF2-40B4-BE49-F238E27FC236}">
                <a16:creationId xmlns:a16="http://schemas.microsoft.com/office/drawing/2014/main" id="{A58B8015-6D46-0277-9B5D-1B70CB0E459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9" name="Rectangle 8">
            <a:extLst>
              <a:ext uri="{FF2B5EF4-FFF2-40B4-BE49-F238E27FC236}">
                <a16:creationId xmlns:a16="http://schemas.microsoft.com/office/drawing/2014/main" id="{C7BBC424-2765-4540-1765-5B1C87F1DB7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10" name="ZoneTexte 9">
            <a:extLst>
              <a:ext uri="{FF2B5EF4-FFF2-40B4-BE49-F238E27FC236}">
                <a16:creationId xmlns:a16="http://schemas.microsoft.com/office/drawing/2014/main" id="{B66DC9B7-2BE8-C139-E081-18305C9E6D64}"/>
              </a:ext>
            </a:extLst>
          </p:cNvPr>
          <p:cNvSpPr txBox="1"/>
          <p:nvPr/>
        </p:nvSpPr>
        <p:spPr>
          <a:xfrm>
            <a:off x="2758433" y="5031785"/>
            <a:ext cx="4033611" cy="584775"/>
          </a:xfrm>
          <a:prstGeom prst="rect">
            <a:avLst/>
          </a:prstGeom>
          <a:noFill/>
          <a:ln w="28575">
            <a:solidFill>
              <a:schemeClr val="tx1"/>
            </a:solidFill>
          </a:ln>
        </p:spPr>
        <p:txBody>
          <a:bodyPr wrap="square" rtlCol="0">
            <a:spAutoFit/>
          </a:bodyPr>
          <a:lstStyle/>
          <a:p>
            <a:pPr algn="ctr"/>
            <a:r>
              <a:rPr lang="ar-MA" sz="3200" b="1" dirty="0">
                <a:solidFill>
                  <a:schemeClr val="accent5">
                    <a:lumMod val="50000"/>
                  </a:schemeClr>
                </a:solidFill>
              </a:rPr>
              <a:t>هذا</a:t>
            </a:r>
            <a:r>
              <a:rPr lang="ar-MA" sz="3200" b="1" dirty="0">
                <a:solidFill>
                  <a:schemeClr val="bg1">
                    <a:lumMod val="75000"/>
                  </a:schemeClr>
                </a:solidFill>
              </a:rPr>
              <a:t> ...... </a:t>
            </a:r>
            <a:endParaRPr lang="fr-MA" sz="3200" b="1" dirty="0">
              <a:solidFill>
                <a:schemeClr val="accent5">
                  <a:lumMod val="50000"/>
                </a:schemeClr>
              </a:solidFill>
            </a:endParaRPr>
          </a:p>
        </p:txBody>
      </p:sp>
      <p:pic>
        <p:nvPicPr>
          <p:cNvPr id="13" name="Image 12" descr="Une image contenant habits, Motif (stylisme), Stylisme, Robe de journée&#10;&#10;Le contenu généré par l’IA peut être incorrect.">
            <a:extLst>
              <a:ext uri="{FF2B5EF4-FFF2-40B4-BE49-F238E27FC236}">
                <a16:creationId xmlns:a16="http://schemas.microsoft.com/office/drawing/2014/main" id="{4DE2E245-E1CE-963C-6609-A020F5C6E3E8}"/>
              </a:ext>
            </a:extLst>
          </p:cNvPr>
          <p:cNvPicPr>
            <a:picLocks noChangeAspect="1"/>
          </p:cNvPicPr>
          <p:nvPr/>
        </p:nvPicPr>
        <p:blipFill>
          <a:blip r:embed="rId7"/>
          <a:stretch>
            <a:fillRect/>
          </a:stretch>
        </p:blipFill>
        <p:spPr>
          <a:xfrm>
            <a:off x="3592345" y="2090511"/>
            <a:ext cx="2129413" cy="2676977"/>
          </a:xfrm>
          <a:prstGeom prst="rect">
            <a:avLst/>
          </a:prstGeom>
        </p:spPr>
      </p:pic>
    </p:spTree>
    <p:extLst>
      <p:ext uri="{BB962C8B-B14F-4D97-AF65-F5344CB8AC3E}">
        <p14:creationId xmlns:p14="http://schemas.microsoft.com/office/powerpoint/2010/main" val="363656274"/>
      </p:ext>
    </p:extLst>
  </p:cSld>
  <p:clrMapOvr>
    <a:masterClrMapping/>
  </p:clrMapOvr>
  <p:transition spd="slow">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9351A-5794-720D-3F11-9C00AD97E268}"/>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B8BBB031-8116-6018-91B0-5FCBBD810393}"/>
              </a:ext>
            </a:extLst>
          </p:cNvPr>
          <p:cNvSpPr>
            <a:spLocks noGrp="1"/>
          </p:cNvSpPr>
          <p:nvPr>
            <p:ph type="title"/>
          </p:nvPr>
        </p:nvSpPr>
        <p:spPr/>
        <p:txBody>
          <a:bodyPr>
            <a:normAutofit/>
          </a:bodyPr>
          <a:lstStyle/>
          <a:p>
            <a:pPr lvl="0" rtl="0">
              <a:lnSpc>
                <a:spcPct val="100000"/>
              </a:lnSpc>
              <a:buClrTx/>
              <a:buSzTx/>
              <a:defRPr/>
            </a:pPr>
            <a:r>
              <a:rPr lang="ar-MA" sz="2400" i="1" dirty="0">
                <a:solidFill>
                  <a:schemeClr val="bg1">
                    <a:lumMod val="50000"/>
                  </a:schemeClr>
                </a:solidFill>
                <a:latin typeface="Microsoft Uighur" panose="02000000000000000000" pitchFamily="2" charset="-78"/>
                <a:cs typeface="Microsoft Uighur" panose="02000000000000000000" pitchFamily="2" charset="-78"/>
              </a:rPr>
              <a:t>أحسنتم. الآن انقلوا على دفاتركم هذا، واكتبوا الكلمة الناقصة.</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48045B24-A91A-1D57-EEFA-7F5CD68E6B2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0EB7BDB7-D439-CBA7-808C-02B796F9C6B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770B5F7-38CD-2CDC-9D48-5F40A9032E1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F09EADF1-1329-8151-E3D8-E5AC6ABF8C7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7242FBE5-249E-0266-D29C-7B2D231259E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9BAA36BC-EE9D-370D-601C-79279FE7ADF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7" name="Rectangle 6">
            <a:extLst>
              <a:ext uri="{FF2B5EF4-FFF2-40B4-BE49-F238E27FC236}">
                <a16:creationId xmlns:a16="http://schemas.microsoft.com/office/drawing/2014/main" id="{812CCABB-FD57-2D29-DE7A-744D1A633D6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8" name="Rectangle 7">
            <a:extLst>
              <a:ext uri="{FF2B5EF4-FFF2-40B4-BE49-F238E27FC236}">
                <a16:creationId xmlns:a16="http://schemas.microsoft.com/office/drawing/2014/main" id="{1F3B7189-25A2-364B-1BD8-EBBF26D7172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9" name="Rectangle 8">
            <a:extLst>
              <a:ext uri="{FF2B5EF4-FFF2-40B4-BE49-F238E27FC236}">
                <a16:creationId xmlns:a16="http://schemas.microsoft.com/office/drawing/2014/main" id="{AE416430-C77A-4AC0-28E3-CCAFCEEEFFA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10" name="ZoneTexte 9">
            <a:extLst>
              <a:ext uri="{FF2B5EF4-FFF2-40B4-BE49-F238E27FC236}">
                <a16:creationId xmlns:a16="http://schemas.microsoft.com/office/drawing/2014/main" id="{23E3B05B-747E-383D-21E9-51296F148A0F}"/>
              </a:ext>
            </a:extLst>
          </p:cNvPr>
          <p:cNvSpPr txBox="1"/>
          <p:nvPr/>
        </p:nvSpPr>
        <p:spPr>
          <a:xfrm>
            <a:off x="2758433" y="5031785"/>
            <a:ext cx="4033611" cy="584775"/>
          </a:xfrm>
          <a:prstGeom prst="rect">
            <a:avLst/>
          </a:prstGeom>
          <a:noFill/>
          <a:ln w="28575">
            <a:solidFill>
              <a:schemeClr val="tx1"/>
            </a:solidFill>
          </a:ln>
        </p:spPr>
        <p:txBody>
          <a:bodyPr wrap="square" rtlCol="0">
            <a:spAutoFit/>
          </a:bodyPr>
          <a:lstStyle/>
          <a:p>
            <a:pPr algn="ctr"/>
            <a:r>
              <a:rPr lang="ar-MA" sz="3200" b="1" dirty="0">
                <a:solidFill>
                  <a:schemeClr val="accent5">
                    <a:lumMod val="50000"/>
                  </a:schemeClr>
                </a:solidFill>
              </a:rPr>
              <a:t>هذا</a:t>
            </a:r>
            <a:r>
              <a:rPr lang="ar-MA" sz="3200" b="1" dirty="0">
                <a:solidFill>
                  <a:schemeClr val="bg1">
                    <a:lumMod val="75000"/>
                  </a:schemeClr>
                </a:solidFill>
              </a:rPr>
              <a:t> ...... </a:t>
            </a:r>
            <a:endParaRPr lang="fr-MA" sz="3200" b="1" dirty="0">
              <a:solidFill>
                <a:schemeClr val="accent5">
                  <a:lumMod val="50000"/>
                </a:schemeClr>
              </a:solidFill>
            </a:endParaRPr>
          </a:p>
        </p:txBody>
      </p:sp>
      <p:pic>
        <p:nvPicPr>
          <p:cNvPr id="12" name="Image 11" descr="Une image contenant habits, Motif (stylisme), Stylisme, Robe de journée&#10;&#10;Le contenu généré par l’IA peut être incorrect.">
            <a:extLst>
              <a:ext uri="{FF2B5EF4-FFF2-40B4-BE49-F238E27FC236}">
                <a16:creationId xmlns:a16="http://schemas.microsoft.com/office/drawing/2014/main" id="{1618385C-97C0-ECCC-FA49-FD7A5235DC04}"/>
              </a:ext>
            </a:extLst>
          </p:cNvPr>
          <p:cNvPicPr>
            <a:picLocks noChangeAspect="1"/>
          </p:cNvPicPr>
          <p:nvPr/>
        </p:nvPicPr>
        <p:blipFill>
          <a:blip r:embed="rId7"/>
          <a:stretch>
            <a:fillRect/>
          </a:stretch>
        </p:blipFill>
        <p:spPr>
          <a:xfrm>
            <a:off x="3592345" y="2090511"/>
            <a:ext cx="2129413" cy="2676977"/>
          </a:xfrm>
          <a:prstGeom prst="rect">
            <a:avLst/>
          </a:prstGeom>
        </p:spPr>
      </p:pic>
    </p:spTree>
    <p:extLst>
      <p:ext uri="{BB962C8B-B14F-4D97-AF65-F5344CB8AC3E}">
        <p14:creationId xmlns:p14="http://schemas.microsoft.com/office/powerpoint/2010/main" val="928804751"/>
      </p:ext>
    </p:extLst>
  </p:cSld>
  <p:clrMapOvr>
    <a:masterClrMapping/>
  </p:clrMapOvr>
  <p:transition spd="slow">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4740C-5E3F-05F0-57EA-0F6FCAF0E983}"/>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88472143-D295-9173-33B7-6B99CA9B3864}"/>
              </a:ext>
            </a:extLst>
          </p:cNvPr>
          <p:cNvSpPr>
            <a:spLocks noGrp="1"/>
          </p:cNvSpPr>
          <p:nvPr>
            <p:ph type="title"/>
          </p:nvPr>
        </p:nvSpPr>
        <p:spPr/>
        <p:txBody>
          <a:bodyPr>
            <a:normAutofit/>
          </a:bodyPr>
          <a:lstStyle/>
          <a:p>
            <a:pPr lvl="0" rtl="0">
              <a:lnSpc>
                <a:spcPct val="100000"/>
              </a:lnSpc>
              <a:buClrTx/>
              <a:buSzTx/>
              <a:defRPr/>
            </a:pPr>
            <a:r>
              <a:rPr lang="ar-MA" sz="2400" i="1" dirty="0">
                <a:solidFill>
                  <a:schemeClr val="bg1">
                    <a:lumMod val="50000"/>
                  </a:schemeClr>
                </a:solidFill>
                <a:latin typeface="Microsoft Uighur" panose="02000000000000000000" pitchFamily="2" charset="-78"/>
                <a:cs typeface="Microsoft Uighur" panose="02000000000000000000" pitchFamily="2" charset="-78"/>
              </a:rPr>
              <a:t>صححوا على دفاتركم.</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D5869DB0-114F-1BD8-E15E-C07BB061158D}"/>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9C4C39DC-AF5F-4FE5-C6E6-F1A479F20F9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27CF71AE-8C48-2AF8-C171-039F6615FB3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3D4CAA70-2620-7CC4-EE42-DA5453C3E45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0A0A774E-A073-1C02-AB01-E32FA12D995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9F44FDD4-432B-A4C1-D6CA-A20CDA55251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7" name="Rectangle 6">
            <a:extLst>
              <a:ext uri="{FF2B5EF4-FFF2-40B4-BE49-F238E27FC236}">
                <a16:creationId xmlns:a16="http://schemas.microsoft.com/office/drawing/2014/main" id="{C3A2E76A-B131-CEAB-3E61-CEE16B43118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8" name="Rectangle 7">
            <a:extLst>
              <a:ext uri="{FF2B5EF4-FFF2-40B4-BE49-F238E27FC236}">
                <a16:creationId xmlns:a16="http://schemas.microsoft.com/office/drawing/2014/main" id="{0DBA0DE4-B618-CC7B-E9B3-974EEB2B49F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9" name="Rectangle 8">
            <a:extLst>
              <a:ext uri="{FF2B5EF4-FFF2-40B4-BE49-F238E27FC236}">
                <a16:creationId xmlns:a16="http://schemas.microsoft.com/office/drawing/2014/main" id="{023D0589-273A-91C9-31DB-0A45C24E791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10" name="ZoneTexte 9">
            <a:extLst>
              <a:ext uri="{FF2B5EF4-FFF2-40B4-BE49-F238E27FC236}">
                <a16:creationId xmlns:a16="http://schemas.microsoft.com/office/drawing/2014/main" id="{971F47AC-993E-F741-1D3A-7DEB6CF069EC}"/>
              </a:ext>
            </a:extLst>
          </p:cNvPr>
          <p:cNvSpPr txBox="1"/>
          <p:nvPr/>
        </p:nvSpPr>
        <p:spPr>
          <a:xfrm>
            <a:off x="4821421" y="4954497"/>
            <a:ext cx="3187798" cy="646331"/>
          </a:xfrm>
          <a:prstGeom prst="rect">
            <a:avLst/>
          </a:prstGeom>
          <a:noFill/>
          <a:ln w="28575">
            <a:solidFill>
              <a:schemeClr val="tx1"/>
            </a:solidFill>
          </a:ln>
        </p:spPr>
        <p:txBody>
          <a:bodyPr wrap="square" rtlCol="0">
            <a:spAutoFit/>
          </a:bodyPr>
          <a:lstStyle/>
          <a:p>
            <a:pPr algn="ctr"/>
            <a:r>
              <a:rPr lang="ar-MA" sz="3600" b="1" dirty="0">
                <a:solidFill>
                  <a:schemeClr val="accent5">
                    <a:lumMod val="50000"/>
                  </a:schemeClr>
                </a:solidFill>
              </a:rPr>
              <a:t>هذا</a:t>
            </a:r>
            <a:r>
              <a:rPr lang="ar-MA" sz="3200" b="1" dirty="0">
                <a:solidFill>
                  <a:schemeClr val="bg1">
                    <a:lumMod val="75000"/>
                  </a:schemeClr>
                </a:solidFill>
              </a:rPr>
              <a:t> </a:t>
            </a:r>
            <a:r>
              <a:rPr lang="ar-MA" sz="3600" b="1" dirty="0">
                <a:solidFill>
                  <a:srgbClr val="FF0000"/>
                </a:solidFill>
              </a:rPr>
              <a:t>عَـسَـل</a:t>
            </a:r>
            <a:endParaRPr lang="fr-MA" sz="3200" b="1" dirty="0">
              <a:solidFill>
                <a:srgbClr val="FF0000"/>
              </a:solidFill>
            </a:endParaRPr>
          </a:p>
        </p:txBody>
      </p:sp>
      <p:grpSp>
        <p:nvGrpSpPr>
          <p:cNvPr id="12" name="Groupe 11">
            <a:extLst>
              <a:ext uri="{FF2B5EF4-FFF2-40B4-BE49-F238E27FC236}">
                <a16:creationId xmlns:a16="http://schemas.microsoft.com/office/drawing/2014/main" id="{71DC71E9-371F-D371-3F7E-2AD1AA90778A}"/>
              </a:ext>
            </a:extLst>
          </p:cNvPr>
          <p:cNvGrpSpPr/>
          <p:nvPr/>
        </p:nvGrpSpPr>
        <p:grpSpPr>
          <a:xfrm>
            <a:off x="1853147" y="4954498"/>
            <a:ext cx="254412" cy="142546"/>
            <a:chOff x="7831964" y="3929121"/>
            <a:chExt cx="594306" cy="428930"/>
          </a:xfrm>
          <a:solidFill>
            <a:srgbClr val="FF0000"/>
          </a:solidFill>
        </p:grpSpPr>
        <p:pic>
          <p:nvPicPr>
            <p:cNvPr id="14" name="Graphique 13">
              <a:extLst>
                <a:ext uri="{FF2B5EF4-FFF2-40B4-BE49-F238E27FC236}">
                  <a16:creationId xmlns:a16="http://schemas.microsoft.com/office/drawing/2014/main" id="{9E55CD80-509C-AC16-79D7-035411B5875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16" name="Graphique 15">
              <a:extLst>
                <a:ext uri="{FF2B5EF4-FFF2-40B4-BE49-F238E27FC236}">
                  <a16:creationId xmlns:a16="http://schemas.microsoft.com/office/drawing/2014/main" id="{BB1310F2-15B8-A708-9744-0769BFF80C3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
        <p:nvSpPr>
          <p:cNvPr id="17" name="ZoneTexte 16">
            <a:extLst>
              <a:ext uri="{FF2B5EF4-FFF2-40B4-BE49-F238E27FC236}">
                <a16:creationId xmlns:a16="http://schemas.microsoft.com/office/drawing/2014/main" id="{81776F91-6283-EDCC-08B1-FB9696D6EDE8}"/>
              </a:ext>
            </a:extLst>
          </p:cNvPr>
          <p:cNvSpPr txBox="1"/>
          <p:nvPr/>
        </p:nvSpPr>
        <p:spPr>
          <a:xfrm>
            <a:off x="1134783" y="4954498"/>
            <a:ext cx="3187798" cy="646331"/>
          </a:xfrm>
          <a:prstGeom prst="rect">
            <a:avLst/>
          </a:prstGeom>
          <a:noFill/>
          <a:ln w="28575">
            <a:solidFill>
              <a:schemeClr val="tx1"/>
            </a:solidFill>
          </a:ln>
        </p:spPr>
        <p:txBody>
          <a:bodyPr wrap="square" rtlCol="0">
            <a:spAutoFit/>
          </a:bodyPr>
          <a:lstStyle/>
          <a:p>
            <a:pPr algn="ctr"/>
            <a:r>
              <a:rPr lang="ar-MA" sz="3600" b="1" dirty="0">
                <a:solidFill>
                  <a:schemeClr val="accent5">
                    <a:lumMod val="50000"/>
                  </a:schemeClr>
                </a:solidFill>
              </a:rPr>
              <a:t>هذا</a:t>
            </a:r>
            <a:r>
              <a:rPr lang="ar-MA" sz="3200" b="1" dirty="0">
                <a:solidFill>
                  <a:schemeClr val="bg1">
                    <a:lumMod val="75000"/>
                  </a:schemeClr>
                </a:solidFill>
              </a:rPr>
              <a:t> </a:t>
            </a:r>
            <a:r>
              <a:rPr lang="ar-MA" sz="3600" b="1" dirty="0">
                <a:solidFill>
                  <a:srgbClr val="FF0000"/>
                </a:solidFill>
              </a:rPr>
              <a:t>فُـسْـتان</a:t>
            </a:r>
            <a:endParaRPr lang="fr-MA" sz="3200" b="1" dirty="0">
              <a:solidFill>
                <a:srgbClr val="FF0000"/>
              </a:solidFill>
            </a:endParaRPr>
          </a:p>
        </p:txBody>
      </p:sp>
      <p:grpSp>
        <p:nvGrpSpPr>
          <p:cNvPr id="21" name="Groupe 20">
            <a:extLst>
              <a:ext uri="{FF2B5EF4-FFF2-40B4-BE49-F238E27FC236}">
                <a16:creationId xmlns:a16="http://schemas.microsoft.com/office/drawing/2014/main" id="{15756877-D7BA-0027-0C3E-B6AA43956FB7}"/>
              </a:ext>
            </a:extLst>
          </p:cNvPr>
          <p:cNvGrpSpPr/>
          <p:nvPr/>
        </p:nvGrpSpPr>
        <p:grpSpPr>
          <a:xfrm>
            <a:off x="5530875" y="5025771"/>
            <a:ext cx="254412" cy="142546"/>
            <a:chOff x="7831964" y="3929121"/>
            <a:chExt cx="594306" cy="428930"/>
          </a:xfrm>
          <a:solidFill>
            <a:srgbClr val="FF0000"/>
          </a:solidFill>
        </p:grpSpPr>
        <p:pic>
          <p:nvPicPr>
            <p:cNvPr id="22" name="Graphique 21">
              <a:extLst>
                <a:ext uri="{FF2B5EF4-FFF2-40B4-BE49-F238E27FC236}">
                  <a16:creationId xmlns:a16="http://schemas.microsoft.com/office/drawing/2014/main" id="{B5FCC870-E08D-18E4-6A7E-F10AA5F286B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23" name="Graphique 22">
              <a:extLst>
                <a:ext uri="{FF2B5EF4-FFF2-40B4-BE49-F238E27FC236}">
                  <a16:creationId xmlns:a16="http://schemas.microsoft.com/office/drawing/2014/main" id="{58471116-7BED-EA98-350E-EF9858425B4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pic>
        <p:nvPicPr>
          <p:cNvPr id="13" name="Image 12" descr="Une image contenant habits, Motif (stylisme), Stylisme, Robe de journée&#10;&#10;Le contenu généré par l’IA peut être incorrect.">
            <a:extLst>
              <a:ext uri="{FF2B5EF4-FFF2-40B4-BE49-F238E27FC236}">
                <a16:creationId xmlns:a16="http://schemas.microsoft.com/office/drawing/2014/main" id="{EE2FAC15-F265-75CA-A698-E664BE27DF0D}"/>
              </a:ext>
            </a:extLst>
          </p:cNvPr>
          <p:cNvPicPr>
            <a:picLocks noChangeAspect="1"/>
          </p:cNvPicPr>
          <p:nvPr/>
        </p:nvPicPr>
        <p:blipFill>
          <a:blip r:embed="rId9"/>
          <a:stretch>
            <a:fillRect/>
          </a:stretch>
        </p:blipFill>
        <p:spPr>
          <a:xfrm>
            <a:off x="1671628" y="2273873"/>
            <a:ext cx="1877818" cy="2360686"/>
          </a:xfrm>
          <a:prstGeom prst="rect">
            <a:avLst/>
          </a:prstGeom>
        </p:spPr>
      </p:pic>
      <p:pic>
        <p:nvPicPr>
          <p:cNvPr id="20" name="Image 19" descr="Une image contenant liquide, intérieur, cuillère&#10;&#10;Le contenu généré par l’IA peut être incorrect.">
            <a:extLst>
              <a:ext uri="{FF2B5EF4-FFF2-40B4-BE49-F238E27FC236}">
                <a16:creationId xmlns:a16="http://schemas.microsoft.com/office/drawing/2014/main" id="{5812805D-658A-6932-660B-41485BD567E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069045" y="2251587"/>
            <a:ext cx="2518386" cy="2294529"/>
          </a:xfrm>
          <a:prstGeom prst="rect">
            <a:avLst/>
          </a:prstGeom>
        </p:spPr>
      </p:pic>
    </p:spTree>
    <p:extLst>
      <p:ext uri="{BB962C8B-B14F-4D97-AF65-F5344CB8AC3E}">
        <p14:creationId xmlns:p14="http://schemas.microsoft.com/office/powerpoint/2010/main" val="2718521884"/>
      </p:ext>
    </p:extLst>
  </p:cSld>
  <p:clrMapOvr>
    <a:masterClrMapping/>
  </p:clrMapOvr>
  <p:transition spd="slow">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2507"/>
        <p:cNvGrpSpPr/>
        <p:nvPr/>
      </p:nvGrpSpPr>
      <p:grpSpPr>
        <a:xfrm>
          <a:off x="0" y="0"/>
          <a:ext cx="0" cy="0"/>
          <a:chOff x="0" y="0"/>
          <a:chExt cx="0" cy="0"/>
        </a:xfrm>
      </p:grpSpPr>
      <p:sp>
        <p:nvSpPr>
          <p:cNvPr id="2509" name="Google Shape;2509;p12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rgbClr val="A5A5A5"/>
                </a:solidFill>
                <a:latin typeface="Microsoft Uighur" panose="02000000000000000000" pitchFamily="2" charset="-78"/>
                <a:ea typeface="Arial"/>
                <a:cs typeface="Microsoft Uighur" panose="02000000000000000000" pitchFamily="2" charset="-78"/>
                <a:sym typeface="Arial"/>
              </a:rPr>
              <a:t>  </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خذوا الكراسة ص  115  </a:t>
            </a:r>
            <a:r>
              <a:rPr lang="ar-MA" sz="2400" i="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(خاص بالفئتين أ و ب)</a:t>
            </a:r>
            <a:endParaRPr sz="2400" i="1" dirty="0">
              <a:solidFill>
                <a:schemeClr val="bg1">
                  <a:lumMod val="50000"/>
                </a:schemeClr>
              </a:solidFill>
            </a:endParaRPr>
          </a:p>
        </p:txBody>
      </p:sp>
      <p:pic>
        <p:nvPicPr>
          <p:cNvPr id="22" name="Picture Placeholder 27">
            <a:extLst>
              <a:ext uri="{FF2B5EF4-FFF2-40B4-BE49-F238E27FC236}">
                <a16:creationId xmlns:a16="http://schemas.microsoft.com/office/drawing/2014/main" id="{5EEC74DD-6B5F-B356-0E7B-6765564322A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8009974" y="684000"/>
            <a:ext cx="800651" cy="800651"/>
          </a:xfrm>
          <a:prstGeom prst="rect">
            <a:avLst/>
          </a:prstGeom>
        </p:spPr>
      </p:pic>
      <p:pic>
        <p:nvPicPr>
          <p:cNvPr id="4" name="Image 3">
            <a:extLst>
              <a:ext uri="{FF2B5EF4-FFF2-40B4-BE49-F238E27FC236}">
                <a16:creationId xmlns:a16="http://schemas.microsoft.com/office/drawing/2014/main" id="{9E1FC8DA-A9A9-28E9-69A2-EE2F5296492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32AE1B30-2FBA-7BF0-F11A-1C309997A62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5CF9C7F5-C4B2-5313-B423-0BA0344E80D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F6379BE9-1B58-2D74-B314-E9E33842BF9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84FEEB56-76F5-8FB1-ABD4-544A6664B19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B15B64B9-6084-92CF-B4D3-0DF1A595686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520954BE-5AB3-97F4-5CE5-8D97C61C977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8691C66F-236E-CA6C-D4C4-D643A75C7A7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3" name="Image 2" descr="Une image contenant texte, capture d’écran, Police, nombre&#10;&#10;Le contenu généré par l’IA peut être incorrect.">
            <a:extLst>
              <a:ext uri="{FF2B5EF4-FFF2-40B4-BE49-F238E27FC236}">
                <a16:creationId xmlns:a16="http://schemas.microsoft.com/office/drawing/2014/main" id="{23016BBF-A438-28E8-614F-D2E5433C61C4}"/>
              </a:ext>
            </a:extLst>
          </p:cNvPr>
          <p:cNvPicPr>
            <a:picLocks noChangeAspect="1"/>
          </p:cNvPicPr>
          <p:nvPr/>
        </p:nvPicPr>
        <p:blipFill>
          <a:blip r:embed="rId8"/>
          <a:stretch>
            <a:fillRect/>
          </a:stretch>
        </p:blipFill>
        <p:spPr>
          <a:xfrm>
            <a:off x="2870775" y="1588289"/>
            <a:ext cx="3335987" cy="4813771"/>
          </a:xfrm>
          <a:prstGeom prst="rect">
            <a:avLst/>
          </a:prstGeom>
        </p:spPr>
      </p:pic>
    </p:spTree>
  </p:cSld>
  <p:clrMapOvr>
    <a:masterClrMapping/>
  </p:clrMapOvr>
  <p:transition spd="slow">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2507">
          <a:extLst>
            <a:ext uri="{FF2B5EF4-FFF2-40B4-BE49-F238E27FC236}">
              <a16:creationId xmlns:a16="http://schemas.microsoft.com/office/drawing/2014/main" id="{637CF46C-FFB7-B2E1-9BAC-8FA89D1524C9}"/>
            </a:ext>
          </a:extLst>
        </p:cNvPr>
        <p:cNvGrpSpPr/>
        <p:nvPr/>
      </p:nvGrpSpPr>
      <p:grpSpPr>
        <a:xfrm>
          <a:off x="0" y="0"/>
          <a:ext cx="0" cy="0"/>
          <a:chOff x="0" y="0"/>
          <a:chExt cx="0" cy="0"/>
        </a:xfrm>
      </p:grpSpPr>
      <p:sp>
        <p:nvSpPr>
          <p:cNvPr id="2509" name="Google Shape;2509;p120">
            <a:extLst>
              <a:ext uri="{FF2B5EF4-FFF2-40B4-BE49-F238E27FC236}">
                <a16:creationId xmlns:a16="http://schemas.microsoft.com/office/drawing/2014/main" id="{939D9F58-E769-1EE6-8EDD-880D61D9E0F1}"/>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في ثنائيات كل واحد يقرأ الكلمات والجمل لزميله.</a:t>
            </a:r>
            <a:endParaRPr sz="2400" dirty="0">
              <a:solidFill>
                <a:schemeClr val="bg1">
                  <a:lumMod val="50000"/>
                </a:schemeClr>
              </a:solidFill>
            </a:endParaRPr>
          </a:p>
        </p:txBody>
      </p:sp>
      <p:pic>
        <p:nvPicPr>
          <p:cNvPr id="22" name="Picture Placeholder 27">
            <a:extLst>
              <a:ext uri="{FF2B5EF4-FFF2-40B4-BE49-F238E27FC236}">
                <a16:creationId xmlns:a16="http://schemas.microsoft.com/office/drawing/2014/main" id="{77551FB4-DE4E-13D9-4686-C0D60D754AF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8009974" y="684000"/>
            <a:ext cx="800651" cy="800651"/>
          </a:xfrm>
          <a:prstGeom prst="rect">
            <a:avLst/>
          </a:prstGeom>
        </p:spPr>
      </p:pic>
      <p:pic>
        <p:nvPicPr>
          <p:cNvPr id="4" name="Image 3">
            <a:extLst>
              <a:ext uri="{FF2B5EF4-FFF2-40B4-BE49-F238E27FC236}">
                <a16:creationId xmlns:a16="http://schemas.microsoft.com/office/drawing/2014/main" id="{561BC24D-BE6C-44BB-AD9F-06F805606D9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58F68DA1-C19E-3CE1-51FE-8EDE1B8C19B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DB00B7C3-9D66-24D1-BDB9-F4D1E86397A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FF2468BA-17BA-61AF-2A66-8B52FDCBB74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E7ADAF4A-AF6C-E6E0-AAA9-7C1BCA9DCCB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F6545E6E-07D6-C482-8C17-677FA24536D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4B5F32B5-5FD5-1AE9-A686-9494CA1F8BE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CDE7C93B-EF50-4503-9EF1-D2CB01D332F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3" name="Image 2" descr="Une image contenant texte, dessin humoristique, Police, capture d’écran&#10;&#10;Le contenu généré par l’IA peut être incorrect.">
            <a:extLst>
              <a:ext uri="{FF2B5EF4-FFF2-40B4-BE49-F238E27FC236}">
                <a16:creationId xmlns:a16="http://schemas.microsoft.com/office/drawing/2014/main" id="{E51FC1CA-7114-7855-3953-A8D44B33D2F8}"/>
              </a:ext>
            </a:extLst>
          </p:cNvPr>
          <p:cNvPicPr>
            <a:picLocks noChangeAspect="1"/>
          </p:cNvPicPr>
          <p:nvPr/>
        </p:nvPicPr>
        <p:blipFill>
          <a:blip r:embed="rId8"/>
          <a:stretch>
            <a:fillRect/>
          </a:stretch>
        </p:blipFill>
        <p:spPr>
          <a:xfrm>
            <a:off x="894711" y="2045110"/>
            <a:ext cx="7354577" cy="3643935"/>
          </a:xfrm>
          <a:prstGeom prst="rect">
            <a:avLst/>
          </a:prstGeom>
        </p:spPr>
      </p:pic>
    </p:spTree>
    <p:extLst>
      <p:ext uri="{BB962C8B-B14F-4D97-AF65-F5344CB8AC3E}">
        <p14:creationId xmlns:p14="http://schemas.microsoft.com/office/powerpoint/2010/main" val="2024229949"/>
      </p:ext>
    </p:extLst>
  </p:cSld>
  <p:clrMapOvr>
    <a:masterClrMapping/>
  </p:clrMapOvr>
  <p:transition spd="slow">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2507">
          <a:extLst>
            <a:ext uri="{FF2B5EF4-FFF2-40B4-BE49-F238E27FC236}">
              <a16:creationId xmlns:a16="http://schemas.microsoft.com/office/drawing/2014/main" id="{0C1F91AD-051D-CC73-4345-8C50A771EF29}"/>
            </a:ext>
          </a:extLst>
        </p:cNvPr>
        <p:cNvGrpSpPr/>
        <p:nvPr/>
      </p:nvGrpSpPr>
      <p:grpSpPr>
        <a:xfrm>
          <a:off x="0" y="0"/>
          <a:ext cx="0" cy="0"/>
          <a:chOff x="0" y="0"/>
          <a:chExt cx="0" cy="0"/>
        </a:xfrm>
      </p:grpSpPr>
      <p:sp>
        <p:nvSpPr>
          <p:cNvPr id="2509" name="Google Shape;2509;p120">
            <a:extLst>
              <a:ext uri="{FF2B5EF4-FFF2-40B4-BE49-F238E27FC236}">
                <a16:creationId xmlns:a16="http://schemas.microsoft.com/office/drawing/2014/main" id="{8D503A7E-C44D-FBA6-FA49-766AF9E517C0}"/>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من أنهى قراءة الكلمات يكتب مقاطع الحروف</a:t>
            </a:r>
            <a:endParaRPr sz="2400" dirty="0">
              <a:solidFill>
                <a:schemeClr val="bg1">
                  <a:lumMod val="50000"/>
                </a:schemeClr>
              </a:solidFill>
            </a:endParaRPr>
          </a:p>
        </p:txBody>
      </p:sp>
      <p:pic>
        <p:nvPicPr>
          <p:cNvPr id="22" name="Picture Placeholder 27">
            <a:extLst>
              <a:ext uri="{FF2B5EF4-FFF2-40B4-BE49-F238E27FC236}">
                <a16:creationId xmlns:a16="http://schemas.microsoft.com/office/drawing/2014/main" id="{70F99DA1-F0D1-B72F-7D02-114E8CF4D21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8009974" y="684000"/>
            <a:ext cx="800651" cy="800651"/>
          </a:xfrm>
          <a:prstGeom prst="rect">
            <a:avLst/>
          </a:prstGeom>
        </p:spPr>
      </p:pic>
      <p:pic>
        <p:nvPicPr>
          <p:cNvPr id="4" name="Image 3">
            <a:extLst>
              <a:ext uri="{FF2B5EF4-FFF2-40B4-BE49-F238E27FC236}">
                <a16:creationId xmlns:a16="http://schemas.microsoft.com/office/drawing/2014/main" id="{7D0B2F48-583E-E91F-71C4-7CD91B1FDEC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72CC2A16-7867-DAA4-97E6-C85D964F7C9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47FAED1D-3999-A8BE-000A-13FDF15375D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C3C48075-84D8-30F3-E90B-9B87D2A1B09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92BFF00E-3B03-58F8-A598-634D3E4472B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955CBC7B-4B0E-89AB-E4AB-293A2419B9B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BA4C5754-A76A-7F52-3913-1AA6081D13D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21F71127-9902-42F3-F902-940E4D68C37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6" name="Image 5" descr="Une image contenant texte, diagramme, Tracé&#10;&#10;Le contenu généré par l’IA peut être incorrect.">
            <a:extLst>
              <a:ext uri="{FF2B5EF4-FFF2-40B4-BE49-F238E27FC236}">
                <a16:creationId xmlns:a16="http://schemas.microsoft.com/office/drawing/2014/main" id="{09B11119-67A2-5324-8327-EA982D24F0E6}"/>
              </a:ext>
            </a:extLst>
          </p:cNvPr>
          <p:cNvPicPr>
            <a:picLocks noChangeAspect="1"/>
          </p:cNvPicPr>
          <p:nvPr/>
        </p:nvPicPr>
        <p:blipFill>
          <a:blip r:embed="rId8"/>
          <a:stretch>
            <a:fillRect/>
          </a:stretch>
        </p:blipFill>
        <p:spPr>
          <a:xfrm>
            <a:off x="1007070" y="2113936"/>
            <a:ext cx="7129860" cy="3909406"/>
          </a:xfrm>
          <a:prstGeom prst="rect">
            <a:avLst/>
          </a:prstGeom>
        </p:spPr>
      </p:pic>
    </p:spTree>
    <p:extLst>
      <p:ext uri="{BB962C8B-B14F-4D97-AF65-F5344CB8AC3E}">
        <p14:creationId xmlns:p14="http://schemas.microsoft.com/office/powerpoint/2010/main" val="3975861142"/>
      </p:ext>
    </p:extLst>
  </p:cSld>
  <p:clrMapOvr>
    <a:masterClrMapping/>
  </p:clrMapOvr>
  <p:transition spd="slow">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5B808A38-7791-67E3-23CF-9025157ED1EB}"/>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78557AF5-533E-6B7E-1F67-A8BDBC9BBC24}"/>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اقرأ (ي)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(ركن الدعم: خاص بالفئة د)</a:t>
            </a:r>
            <a:endParaRPr sz="2400" i="1" dirty="0">
              <a:solidFill>
                <a:schemeClr val="bg1">
                  <a:lumMod val="50000"/>
                </a:schemeClr>
              </a:solidFill>
            </a:endParaRPr>
          </a:p>
        </p:txBody>
      </p:sp>
      <p:pic>
        <p:nvPicPr>
          <p:cNvPr id="19" name="Espace réservé pour une image  3">
            <a:extLst>
              <a:ext uri="{FF2B5EF4-FFF2-40B4-BE49-F238E27FC236}">
                <a16:creationId xmlns:a16="http://schemas.microsoft.com/office/drawing/2014/main" id="{AC8355D9-0392-4194-B58A-CE87B4FAF0FC}"/>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CE41879D-E12F-D1C7-8F10-0AAC639D304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FBF46B9D-B729-9B2B-1599-426A0A26DB1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8B2FE535-5681-900D-A27A-3E0267A4C8E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5BC1B957-95FC-80CC-EED0-A3A746A20FC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5D1F22A0-9E4A-4084-13E2-C0BA00C6F69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996FE503-B58E-CAC0-570B-38CC5E0AF27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A62C355A-DCE7-39EE-D3D4-A4A0A7C422C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BBBA70E0-F63B-55DC-4BC9-EEACCD69E2E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12" name="Image 11" descr="Une image contenant capture d’écran, ligne, Police, nombre&#10;&#10;Le contenu généré par l’IA peut être incorrect.">
            <a:extLst>
              <a:ext uri="{FF2B5EF4-FFF2-40B4-BE49-F238E27FC236}">
                <a16:creationId xmlns:a16="http://schemas.microsoft.com/office/drawing/2014/main" id="{79A927E7-F06D-58EB-7CC3-339DB67564D7}"/>
              </a:ext>
            </a:extLst>
          </p:cNvPr>
          <p:cNvPicPr>
            <a:picLocks noChangeAspect="1"/>
          </p:cNvPicPr>
          <p:nvPr/>
        </p:nvPicPr>
        <p:blipFill>
          <a:blip r:embed="rId8"/>
          <a:stretch>
            <a:fillRect/>
          </a:stretch>
        </p:blipFill>
        <p:spPr>
          <a:xfrm>
            <a:off x="701199" y="2624603"/>
            <a:ext cx="7911859" cy="1272650"/>
          </a:xfrm>
          <a:prstGeom prst="rect">
            <a:avLst/>
          </a:prstGeom>
        </p:spPr>
      </p:pic>
      <p:pic>
        <p:nvPicPr>
          <p:cNvPr id="14" name="Image 13" descr="Une image contenant ligne, capture d’écran, Police&#10;&#10;Le contenu généré par l’IA peut être incorrect.">
            <a:extLst>
              <a:ext uri="{FF2B5EF4-FFF2-40B4-BE49-F238E27FC236}">
                <a16:creationId xmlns:a16="http://schemas.microsoft.com/office/drawing/2014/main" id="{2528E3CE-4CA4-7F25-9299-E30A44158D56}"/>
              </a:ext>
            </a:extLst>
          </p:cNvPr>
          <p:cNvPicPr>
            <a:picLocks noChangeAspect="1"/>
          </p:cNvPicPr>
          <p:nvPr/>
        </p:nvPicPr>
        <p:blipFill>
          <a:blip r:embed="rId9"/>
          <a:stretch>
            <a:fillRect/>
          </a:stretch>
        </p:blipFill>
        <p:spPr>
          <a:xfrm>
            <a:off x="739977" y="4055013"/>
            <a:ext cx="7823369" cy="1265030"/>
          </a:xfrm>
          <a:prstGeom prst="rect">
            <a:avLst/>
          </a:prstGeom>
        </p:spPr>
      </p:pic>
    </p:spTree>
    <p:extLst>
      <p:ext uri="{BB962C8B-B14F-4D97-AF65-F5344CB8AC3E}">
        <p14:creationId xmlns:p14="http://schemas.microsoft.com/office/powerpoint/2010/main" val="3757636491"/>
      </p:ext>
    </p:extLst>
  </p:cSld>
  <p:clrMapOvr>
    <a:masterClrMapping/>
  </p:clrMapOvr>
  <p:transition spd="slow">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7CC26-B844-CD54-9854-0746E3C73333}"/>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C9ABD867-6349-213E-D487-8D64C60F4047}"/>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B04294B8-5C21-3F37-D6D4-DA3957ABA673}"/>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endParaRPr>
          </a:p>
        </p:txBody>
      </p:sp>
      <p:sp>
        <p:nvSpPr>
          <p:cNvPr id="13" name="Titre 12">
            <a:extLst>
              <a:ext uri="{FF2B5EF4-FFF2-40B4-BE49-F238E27FC236}">
                <a16:creationId xmlns:a16="http://schemas.microsoft.com/office/drawing/2014/main" id="{4FBB99D8-45B2-169B-4CB4-90AEAB2AB371}"/>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اقرأ (ي)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ركن الدعم: خاص بالفئتين د و ج)</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3" name="Rectangle 2">
            <a:extLst>
              <a:ext uri="{FF2B5EF4-FFF2-40B4-BE49-F238E27FC236}">
                <a16:creationId xmlns:a16="http://schemas.microsoft.com/office/drawing/2014/main" id="{B0835979-88AE-7EC3-24BB-B419BF93CC6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نشاط اعتيادي</a:t>
            </a:r>
          </a:p>
        </p:txBody>
      </p:sp>
      <p:sp>
        <p:nvSpPr>
          <p:cNvPr id="4" name="Rectangle 3">
            <a:extLst>
              <a:ext uri="{FF2B5EF4-FFF2-40B4-BE49-F238E27FC236}">
                <a16:creationId xmlns:a16="http://schemas.microsoft.com/office/drawing/2014/main" id="{EE7973B4-9815-DDBF-9636-C6338A64ED5E}"/>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5" name="Rectangle 4">
            <a:extLst>
              <a:ext uri="{FF2B5EF4-FFF2-40B4-BE49-F238E27FC236}">
                <a16:creationId xmlns:a16="http://schemas.microsoft.com/office/drawing/2014/main" id="{F5083693-046F-145C-7AFF-74DEADB0EBD0}"/>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6" name="Rectangle 5">
            <a:extLst>
              <a:ext uri="{FF2B5EF4-FFF2-40B4-BE49-F238E27FC236}">
                <a16:creationId xmlns:a16="http://schemas.microsoft.com/office/drawing/2014/main" id="{07AAFF6E-CFB9-1869-0F01-34EB5B2BD230}"/>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معــــــــــجم</a:t>
            </a:r>
          </a:p>
        </p:txBody>
      </p:sp>
      <p:sp>
        <p:nvSpPr>
          <p:cNvPr id="7" name="Rectangle 6">
            <a:extLst>
              <a:ext uri="{FF2B5EF4-FFF2-40B4-BE49-F238E27FC236}">
                <a16:creationId xmlns:a16="http://schemas.microsoft.com/office/drawing/2014/main" id="{099AC931-0935-7709-46E9-08CE4486E4EB}"/>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pic>
        <p:nvPicPr>
          <p:cNvPr id="8" name="Image 7">
            <a:extLst>
              <a:ext uri="{FF2B5EF4-FFF2-40B4-BE49-F238E27FC236}">
                <a16:creationId xmlns:a16="http://schemas.microsoft.com/office/drawing/2014/main" id="{FE7A3FED-5913-E55C-3509-21A229C9EF5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9" name="Image 8">
            <a:extLst>
              <a:ext uri="{FF2B5EF4-FFF2-40B4-BE49-F238E27FC236}">
                <a16:creationId xmlns:a16="http://schemas.microsoft.com/office/drawing/2014/main" id="{560E0C4E-AF29-11A5-37FF-8D40986DBBA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0" name="Image 9">
            <a:extLst>
              <a:ext uri="{FF2B5EF4-FFF2-40B4-BE49-F238E27FC236}">
                <a16:creationId xmlns:a16="http://schemas.microsoft.com/office/drawing/2014/main" id="{301D2BEC-0855-1C9E-2FB9-AF3AEE0E912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1" name="Image 10">
            <a:extLst>
              <a:ext uri="{FF2B5EF4-FFF2-40B4-BE49-F238E27FC236}">
                <a16:creationId xmlns:a16="http://schemas.microsoft.com/office/drawing/2014/main" id="{481E6237-4672-F5D5-61B3-9FA143F4B8B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4" name="Image 13">
            <a:extLst>
              <a:ext uri="{FF2B5EF4-FFF2-40B4-BE49-F238E27FC236}">
                <a16:creationId xmlns:a16="http://schemas.microsoft.com/office/drawing/2014/main" id="{479980DC-48F6-8E6B-8733-C5912FDA992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 name="Rectangle : coins arrondis 1">
            <a:extLst>
              <a:ext uri="{FF2B5EF4-FFF2-40B4-BE49-F238E27FC236}">
                <a16:creationId xmlns:a16="http://schemas.microsoft.com/office/drawing/2014/main" id="{3136075E-7B98-69BD-BBCE-221892A0C690}"/>
              </a:ext>
            </a:extLst>
          </p:cNvPr>
          <p:cNvSpPr/>
          <p:nvPr/>
        </p:nvSpPr>
        <p:spPr>
          <a:xfrm>
            <a:off x="4738798" y="2118086"/>
            <a:ext cx="2733575" cy="6833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solidFill>
                  <a:schemeClr val="accent5">
                    <a:lumMod val="50000"/>
                  </a:schemeClr>
                </a:solidFill>
              </a:rPr>
              <a:t>ضا </a:t>
            </a:r>
            <a:r>
              <a:rPr lang="ar-MA" sz="3600" dirty="0">
                <a:solidFill>
                  <a:srgbClr val="C00000"/>
                </a:solidFill>
              </a:rPr>
              <a:t>/</a:t>
            </a:r>
            <a:r>
              <a:rPr lang="ar-MA" sz="3600" b="1" dirty="0">
                <a:solidFill>
                  <a:schemeClr val="accent5">
                    <a:lumMod val="50000"/>
                  </a:schemeClr>
                </a:solidFill>
              </a:rPr>
              <a:t> عَ</a:t>
            </a:r>
            <a:endParaRPr lang="fr-MA" sz="3600" b="1" dirty="0">
              <a:solidFill>
                <a:schemeClr val="accent5">
                  <a:lumMod val="50000"/>
                </a:schemeClr>
              </a:solidFill>
            </a:endParaRPr>
          </a:p>
        </p:txBody>
      </p:sp>
      <p:sp>
        <p:nvSpPr>
          <p:cNvPr id="12" name="Rectangle : coins arrondis 11">
            <a:extLst>
              <a:ext uri="{FF2B5EF4-FFF2-40B4-BE49-F238E27FC236}">
                <a16:creationId xmlns:a16="http://schemas.microsoft.com/office/drawing/2014/main" id="{D5E07A3D-DB8B-BC5F-CEAB-4C56B9444B12}"/>
              </a:ext>
            </a:extLst>
          </p:cNvPr>
          <p:cNvSpPr/>
          <p:nvPr/>
        </p:nvSpPr>
        <p:spPr>
          <a:xfrm>
            <a:off x="4738797" y="2908395"/>
            <a:ext cx="2733576" cy="6833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solidFill>
                  <a:schemeClr val="accent5">
                    <a:lumMod val="50000"/>
                  </a:schemeClr>
                </a:solidFill>
              </a:rPr>
              <a:t>بِنْـ </a:t>
            </a:r>
            <a:r>
              <a:rPr lang="ar-MA" sz="3600" dirty="0">
                <a:solidFill>
                  <a:srgbClr val="C00000"/>
                </a:solidFill>
              </a:rPr>
              <a:t>/</a:t>
            </a:r>
            <a:r>
              <a:rPr lang="ar-MA" sz="3600" b="1" dirty="0">
                <a:solidFill>
                  <a:schemeClr val="accent5">
                    <a:lumMod val="50000"/>
                  </a:schemeClr>
                </a:solidFill>
              </a:rPr>
              <a:t> ـت</a:t>
            </a:r>
            <a:endParaRPr lang="fr-MA" sz="3600" b="1" dirty="0">
              <a:solidFill>
                <a:schemeClr val="accent5">
                  <a:lumMod val="50000"/>
                </a:schemeClr>
              </a:solidFill>
            </a:endParaRPr>
          </a:p>
        </p:txBody>
      </p:sp>
      <p:sp>
        <p:nvSpPr>
          <p:cNvPr id="18" name="Rectangle : coins arrondis 17">
            <a:extLst>
              <a:ext uri="{FF2B5EF4-FFF2-40B4-BE49-F238E27FC236}">
                <a16:creationId xmlns:a16="http://schemas.microsoft.com/office/drawing/2014/main" id="{671373FC-2C81-093B-A80F-966439F8EC50}"/>
              </a:ext>
            </a:extLst>
          </p:cNvPr>
          <p:cNvSpPr/>
          <p:nvPr/>
        </p:nvSpPr>
        <p:spPr>
          <a:xfrm>
            <a:off x="4738796" y="3698704"/>
            <a:ext cx="2733577" cy="6833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solidFill>
                  <a:schemeClr val="accent5">
                    <a:lumMod val="50000"/>
                  </a:schemeClr>
                </a:solidFill>
              </a:rPr>
              <a:t>لُعْـ </a:t>
            </a:r>
            <a:r>
              <a:rPr lang="ar-MA" sz="3600" dirty="0">
                <a:solidFill>
                  <a:srgbClr val="C00000"/>
                </a:solidFill>
              </a:rPr>
              <a:t>/ </a:t>
            </a:r>
            <a:r>
              <a:rPr lang="ar-MA" sz="3600" b="1" dirty="0">
                <a:solidFill>
                  <a:schemeClr val="accent5">
                    <a:lumMod val="50000"/>
                  </a:schemeClr>
                </a:solidFill>
              </a:rPr>
              <a:t>ـبَـ</a:t>
            </a:r>
            <a:r>
              <a:rPr lang="ar-MA" sz="3600" dirty="0">
                <a:solidFill>
                  <a:srgbClr val="C00000"/>
                </a:solidFill>
              </a:rPr>
              <a:t>/</a:t>
            </a:r>
            <a:r>
              <a:rPr lang="ar-MA" sz="3600" b="1" dirty="0">
                <a:solidFill>
                  <a:schemeClr val="accent5">
                    <a:lumMod val="50000"/>
                  </a:schemeClr>
                </a:solidFill>
              </a:rPr>
              <a:t> ـةً</a:t>
            </a:r>
            <a:endParaRPr lang="fr-MA" sz="3600" b="1" dirty="0">
              <a:solidFill>
                <a:schemeClr val="accent5">
                  <a:lumMod val="50000"/>
                </a:schemeClr>
              </a:solidFill>
            </a:endParaRPr>
          </a:p>
        </p:txBody>
      </p:sp>
      <p:sp>
        <p:nvSpPr>
          <p:cNvPr id="19" name="Rectangle : coins arrondis 18">
            <a:extLst>
              <a:ext uri="{FF2B5EF4-FFF2-40B4-BE49-F238E27FC236}">
                <a16:creationId xmlns:a16="http://schemas.microsoft.com/office/drawing/2014/main" id="{B0CBB3EA-B7F1-B6FB-11F0-7F978EE645F1}"/>
              </a:ext>
            </a:extLst>
          </p:cNvPr>
          <p:cNvSpPr/>
          <p:nvPr/>
        </p:nvSpPr>
        <p:spPr>
          <a:xfrm>
            <a:off x="4738794" y="4519180"/>
            <a:ext cx="2733579" cy="6833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solidFill>
                  <a:schemeClr val="accent5">
                    <a:lumMod val="50000"/>
                  </a:schemeClr>
                </a:solidFill>
              </a:rPr>
              <a:t>مُـ </a:t>
            </a:r>
            <a:r>
              <a:rPr lang="ar-MA" sz="3600" dirty="0">
                <a:solidFill>
                  <a:srgbClr val="C00000"/>
                </a:solidFill>
              </a:rPr>
              <a:t>/</a:t>
            </a:r>
            <a:r>
              <a:rPr lang="ar-MA" sz="3600" b="1" dirty="0">
                <a:solidFill>
                  <a:schemeClr val="accent5">
                    <a:lumMod val="50000"/>
                  </a:schemeClr>
                </a:solidFill>
              </a:rPr>
              <a:t> ـذيـ </a:t>
            </a:r>
            <a:r>
              <a:rPr lang="ar-MA" sz="3600" dirty="0">
                <a:solidFill>
                  <a:srgbClr val="C00000"/>
                </a:solidFill>
              </a:rPr>
              <a:t>/</a:t>
            </a:r>
            <a:r>
              <a:rPr lang="ar-MA" sz="3600" b="1" dirty="0">
                <a:solidFill>
                  <a:schemeClr val="accent5">
                    <a:lumMod val="50000"/>
                  </a:schemeClr>
                </a:solidFill>
              </a:rPr>
              <a:t> ـع</a:t>
            </a:r>
            <a:endParaRPr lang="fr-MA" sz="3600" b="1" dirty="0">
              <a:solidFill>
                <a:schemeClr val="accent5">
                  <a:lumMod val="50000"/>
                </a:schemeClr>
              </a:solidFill>
            </a:endParaRPr>
          </a:p>
        </p:txBody>
      </p:sp>
      <p:sp>
        <p:nvSpPr>
          <p:cNvPr id="20" name="Rectangle : coins arrondis 19">
            <a:extLst>
              <a:ext uri="{FF2B5EF4-FFF2-40B4-BE49-F238E27FC236}">
                <a16:creationId xmlns:a16="http://schemas.microsoft.com/office/drawing/2014/main" id="{913E7CF4-E94F-F5FA-45B4-29A16B6100F4}"/>
              </a:ext>
            </a:extLst>
          </p:cNvPr>
          <p:cNvSpPr/>
          <p:nvPr/>
        </p:nvSpPr>
        <p:spPr>
          <a:xfrm>
            <a:off x="4738795" y="5326538"/>
            <a:ext cx="2733578" cy="6833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solidFill>
                  <a:schemeClr val="accent5">
                    <a:lumMod val="50000"/>
                  </a:schemeClr>
                </a:solidFill>
              </a:rPr>
              <a:t>بُسْـ </a:t>
            </a:r>
            <a:r>
              <a:rPr lang="ar-MA" sz="3600" dirty="0">
                <a:solidFill>
                  <a:srgbClr val="C00000"/>
                </a:solidFill>
              </a:rPr>
              <a:t>/</a:t>
            </a:r>
            <a:r>
              <a:rPr lang="ar-MA" sz="3600" b="1" dirty="0">
                <a:solidFill>
                  <a:schemeClr val="accent5">
                    <a:lumMod val="50000"/>
                  </a:schemeClr>
                </a:solidFill>
              </a:rPr>
              <a:t> ـتا </a:t>
            </a:r>
            <a:r>
              <a:rPr lang="ar-MA" sz="3600" dirty="0">
                <a:solidFill>
                  <a:srgbClr val="C00000"/>
                </a:solidFill>
              </a:rPr>
              <a:t>/</a:t>
            </a:r>
            <a:r>
              <a:rPr lang="ar-MA" sz="3600" b="1" dirty="0">
                <a:solidFill>
                  <a:schemeClr val="accent5">
                    <a:lumMod val="50000"/>
                  </a:schemeClr>
                </a:solidFill>
              </a:rPr>
              <a:t> ن</a:t>
            </a:r>
            <a:endParaRPr lang="fr-MA" sz="3600" b="1" dirty="0">
              <a:solidFill>
                <a:schemeClr val="accent5">
                  <a:lumMod val="50000"/>
                </a:schemeClr>
              </a:solidFill>
            </a:endParaRPr>
          </a:p>
        </p:txBody>
      </p:sp>
      <p:sp>
        <p:nvSpPr>
          <p:cNvPr id="21" name="Rectangle : coins arrondis 20">
            <a:extLst>
              <a:ext uri="{FF2B5EF4-FFF2-40B4-BE49-F238E27FC236}">
                <a16:creationId xmlns:a16="http://schemas.microsoft.com/office/drawing/2014/main" id="{7EEF311E-814C-22DC-8F40-83307B3C355A}"/>
              </a:ext>
            </a:extLst>
          </p:cNvPr>
          <p:cNvSpPr/>
          <p:nvPr/>
        </p:nvSpPr>
        <p:spPr>
          <a:xfrm>
            <a:off x="1496825" y="2118086"/>
            <a:ext cx="2484829" cy="6833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b="1" dirty="0">
                <a:solidFill>
                  <a:schemeClr val="accent5">
                    <a:lumMod val="50000"/>
                  </a:schemeClr>
                </a:solidFill>
              </a:rPr>
              <a:t>ضاعَ</a:t>
            </a:r>
            <a:endParaRPr lang="fr-MA" sz="3600" b="1" dirty="0">
              <a:solidFill>
                <a:schemeClr val="accent5">
                  <a:lumMod val="50000"/>
                </a:schemeClr>
              </a:solidFill>
            </a:endParaRPr>
          </a:p>
        </p:txBody>
      </p:sp>
      <p:sp>
        <p:nvSpPr>
          <p:cNvPr id="22" name="Rectangle : coins arrondis 21">
            <a:extLst>
              <a:ext uri="{FF2B5EF4-FFF2-40B4-BE49-F238E27FC236}">
                <a16:creationId xmlns:a16="http://schemas.microsoft.com/office/drawing/2014/main" id="{FCEF60E4-3390-82B7-968A-2ECFC4F5A292}"/>
              </a:ext>
            </a:extLst>
          </p:cNvPr>
          <p:cNvSpPr/>
          <p:nvPr/>
        </p:nvSpPr>
        <p:spPr>
          <a:xfrm>
            <a:off x="1496824" y="2908395"/>
            <a:ext cx="2484829" cy="6833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b="1" dirty="0">
                <a:solidFill>
                  <a:schemeClr val="accent5">
                    <a:lumMod val="50000"/>
                  </a:schemeClr>
                </a:solidFill>
              </a:rPr>
              <a:t>بِنْت</a:t>
            </a:r>
            <a:endParaRPr lang="fr-MA" sz="3600" b="1" dirty="0">
              <a:solidFill>
                <a:schemeClr val="accent5">
                  <a:lumMod val="50000"/>
                </a:schemeClr>
              </a:solidFill>
            </a:endParaRPr>
          </a:p>
        </p:txBody>
      </p:sp>
      <p:sp>
        <p:nvSpPr>
          <p:cNvPr id="23" name="Rectangle : coins arrondis 22">
            <a:extLst>
              <a:ext uri="{FF2B5EF4-FFF2-40B4-BE49-F238E27FC236}">
                <a16:creationId xmlns:a16="http://schemas.microsoft.com/office/drawing/2014/main" id="{1EC07E79-9EDC-2048-F733-C7697835625D}"/>
              </a:ext>
            </a:extLst>
          </p:cNvPr>
          <p:cNvSpPr/>
          <p:nvPr/>
        </p:nvSpPr>
        <p:spPr>
          <a:xfrm>
            <a:off x="1496823" y="3698704"/>
            <a:ext cx="2484829" cy="6833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b="1" dirty="0">
                <a:solidFill>
                  <a:schemeClr val="accent5">
                    <a:lumMod val="50000"/>
                  </a:schemeClr>
                </a:solidFill>
              </a:rPr>
              <a:t>لُعْبَةً</a:t>
            </a:r>
            <a:endParaRPr lang="fr-MA" sz="3600" b="1" dirty="0">
              <a:solidFill>
                <a:schemeClr val="accent5">
                  <a:lumMod val="50000"/>
                </a:schemeClr>
              </a:solidFill>
            </a:endParaRPr>
          </a:p>
        </p:txBody>
      </p:sp>
      <p:sp>
        <p:nvSpPr>
          <p:cNvPr id="24" name="Rectangle : coins arrondis 23">
            <a:extLst>
              <a:ext uri="{FF2B5EF4-FFF2-40B4-BE49-F238E27FC236}">
                <a16:creationId xmlns:a16="http://schemas.microsoft.com/office/drawing/2014/main" id="{7E663F40-CE68-45C8-1CE5-0A7465FAB554}"/>
              </a:ext>
            </a:extLst>
          </p:cNvPr>
          <p:cNvSpPr/>
          <p:nvPr/>
        </p:nvSpPr>
        <p:spPr>
          <a:xfrm>
            <a:off x="1496821" y="4519180"/>
            <a:ext cx="2484829" cy="6833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b="1" dirty="0">
                <a:solidFill>
                  <a:schemeClr val="accent5">
                    <a:lumMod val="50000"/>
                  </a:schemeClr>
                </a:solidFill>
              </a:rPr>
              <a:t>مُذيع</a:t>
            </a:r>
            <a:endParaRPr lang="fr-MA" sz="3600" b="1" dirty="0">
              <a:solidFill>
                <a:schemeClr val="accent5">
                  <a:lumMod val="50000"/>
                </a:schemeClr>
              </a:solidFill>
            </a:endParaRPr>
          </a:p>
        </p:txBody>
      </p:sp>
      <p:sp>
        <p:nvSpPr>
          <p:cNvPr id="25" name="Rectangle : coins arrondis 24">
            <a:extLst>
              <a:ext uri="{FF2B5EF4-FFF2-40B4-BE49-F238E27FC236}">
                <a16:creationId xmlns:a16="http://schemas.microsoft.com/office/drawing/2014/main" id="{B9AB0741-C9FE-B44D-94BB-A9EC9902ABC3}"/>
              </a:ext>
            </a:extLst>
          </p:cNvPr>
          <p:cNvSpPr/>
          <p:nvPr/>
        </p:nvSpPr>
        <p:spPr>
          <a:xfrm>
            <a:off x="1496822" y="5326538"/>
            <a:ext cx="2484829" cy="68339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b="1" dirty="0">
                <a:solidFill>
                  <a:schemeClr val="accent5">
                    <a:lumMod val="50000"/>
                  </a:schemeClr>
                </a:solidFill>
              </a:rPr>
              <a:t>بُسْتان</a:t>
            </a:r>
            <a:endParaRPr lang="fr-MA" sz="3600" b="1" dirty="0">
              <a:solidFill>
                <a:schemeClr val="accent5">
                  <a:lumMod val="50000"/>
                </a:schemeClr>
              </a:solidFill>
            </a:endParaRPr>
          </a:p>
        </p:txBody>
      </p:sp>
      <p:sp>
        <p:nvSpPr>
          <p:cNvPr id="26" name="Flèche : gauche 25">
            <a:extLst>
              <a:ext uri="{FF2B5EF4-FFF2-40B4-BE49-F238E27FC236}">
                <a16:creationId xmlns:a16="http://schemas.microsoft.com/office/drawing/2014/main" id="{FE5CC88F-CBC4-23F4-DE74-9F041723211B}"/>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7" name="Flèche : gauche 26">
            <a:extLst>
              <a:ext uri="{FF2B5EF4-FFF2-40B4-BE49-F238E27FC236}">
                <a16:creationId xmlns:a16="http://schemas.microsoft.com/office/drawing/2014/main" id="{908D81B5-B30B-75B2-56EB-BB60ABCB8AC5}"/>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8" name="Flèche : gauche 27">
            <a:extLst>
              <a:ext uri="{FF2B5EF4-FFF2-40B4-BE49-F238E27FC236}">
                <a16:creationId xmlns:a16="http://schemas.microsoft.com/office/drawing/2014/main" id="{1717D24F-B4B0-ADC2-278D-F82D6DED6FD1}"/>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9" name="Flèche : gauche 28">
            <a:extLst>
              <a:ext uri="{FF2B5EF4-FFF2-40B4-BE49-F238E27FC236}">
                <a16:creationId xmlns:a16="http://schemas.microsoft.com/office/drawing/2014/main" id="{4119B1F1-9198-7440-BE57-B3212834B441}"/>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30" name="Flèche : gauche 29">
            <a:extLst>
              <a:ext uri="{FF2B5EF4-FFF2-40B4-BE49-F238E27FC236}">
                <a16:creationId xmlns:a16="http://schemas.microsoft.com/office/drawing/2014/main" id="{A15EC6BD-5DCB-C87F-4CBE-187448B8DFD8}"/>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nvGrpSpPr>
          <p:cNvPr id="45" name="Groupe 44">
            <a:extLst>
              <a:ext uri="{FF2B5EF4-FFF2-40B4-BE49-F238E27FC236}">
                <a16:creationId xmlns:a16="http://schemas.microsoft.com/office/drawing/2014/main" id="{A0BB4084-FAB0-1323-A789-4C9DA1656477}"/>
              </a:ext>
            </a:extLst>
          </p:cNvPr>
          <p:cNvGrpSpPr/>
          <p:nvPr/>
        </p:nvGrpSpPr>
        <p:grpSpPr>
          <a:xfrm>
            <a:off x="5613544" y="2938562"/>
            <a:ext cx="177140" cy="130051"/>
            <a:chOff x="7831964" y="3929121"/>
            <a:chExt cx="594306" cy="428930"/>
          </a:xfrm>
          <a:solidFill>
            <a:schemeClr val="accent1">
              <a:lumMod val="50000"/>
            </a:schemeClr>
          </a:solidFill>
        </p:grpSpPr>
        <p:pic>
          <p:nvPicPr>
            <p:cNvPr id="46" name="Graphique 45">
              <a:extLst>
                <a:ext uri="{FF2B5EF4-FFF2-40B4-BE49-F238E27FC236}">
                  <a16:creationId xmlns:a16="http://schemas.microsoft.com/office/drawing/2014/main" id="{9DE7FAE6-3D5A-AE63-E7B4-BE358AAB03D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47" name="Graphique 46">
              <a:extLst>
                <a:ext uri="{FF2B5EF4-FFF2-40B4-BE49-F238E27FC236}">
                  <a16:creationId xmlns:a16="http://schemas.microsoft.com/office/drawing/2014/main" id="{1B78CDB1-220C-25C1-1B54-F57F2EE001E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48" name="Groupe 47">
            <a:extLst>
              <a:ext uri="{FF2B5EF4-FFF2-40B4-BE49-F238E27FC236}">
                <a16:creationId xmlns:a16="http://schemas.microsoft.com/office/drawing/2014/main" id="{A2C1167B-22AE-332C-44B5-B50F39C20CF5}"/>
              </a:ext>
            </a:extLst>
          </p:cNvPr>
          <p:cNvGrpSpPr/>
          <p:nvPr/>
        </p:nvGrpSpPr>
        <p:grpSpPr>
          <a:xfrm>
            <a:off x="2498084" y="2929111"/>
            <a:ext cx="177140" cy="130051"/>
            <a:chOff x="7831964" y="3929121"/>
            <a:chExt cx="594306" cy="428930"/>
          </a:xfrm>
          <a:solidFill>
            <a:schemeClr val="accent1">
              <a:lumMod val="50000"/>
            </a:schemeClr>
          </a:solidFill>
        </p:grpSpPr>
        <p:pic>
          <p:nvPicPr>
            <p:cNvPr id="49" name="Graphique 48">
              <a:extLst>
                <a:ext uri="{FF2B5EF4-FFF2-40B4-BE49-F238E27FC236}">
                  <a16:creationId xmlns:a16="http://schemas.microsoft.com/office/drawing/2014/main" id="{4A21843E-DE8C-3095-42BC-381E7572787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50" name="Graphique 49">
              <a:extLst>
                <a:ext uri="{FF2B5EF4-FFF2-40B4-BE49-F238E27FC236}">
                  <a16:creationId xmlns:a16="http://schemas.microsoft.com/office/drawing/2014/main" id="{EADB6693-37ED-AC4F-4314-1B2A2EAF234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32" name="Groupe 31">
            <a:extLst>
              <a:ext uri="{FF2B5EF4-FFF2-40B4-BE49-F238E27FC236}">
                <a16:creationId xmlns:a16="http://schemas.microsoft.com/office/drawing/2014/main" id="{4EC34651-1F95-9E60-3AD0-509E390208AB}"/>
              </a:ext>
            </a:extLst>
          </p:cNvPr>
          <p:cNvGrpSpPr/>
          <p:nvPr/>
        </p:nvGrpSpPr>
        <p:grpSpPr>
          <a:xfrm>
            <a:off x="2352568" y="4610848"/>
            <a:ext cx="177140" cy="130051"/>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A6F1570F-27B1-8E0A-6A15-C0703EF71AE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19C27C1D-C76A-5305-257C-A8D9C5C1792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39" name="Groupe 38">
            <a:extLst>
              <a:ext uri="{FF2B5EF4-FFF2-40B4-BE49-F238E27FC236}">
                <a16:creationId xmlns:a16="http://schemas.microsoft.com/office/drawing/2014/main" id="{40A036E3-66B3-972A-C6DE-24B9EBDB45C9}"/>
              </a:ext>
            </a:extLst>
          </p:cNvPr>
          <p:cNvGrpSpPr/>
          <p:nvPr/>
        </p:nvGrpSpPr>
        <p:grpSpPr>
          <a:xfrm>
            <a:off x="5183546" y="4564022"/>
            <a:ext cx="177140" cy="130051"/>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7E6C03F9-7D42-E44F-4623-D3C3DD55C4F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0053E281-B145-F246-2D94-92554CA296C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D6B70963-87A4-A0D4-A91F-2BE99D3EFB36}"/>
              </a:ext>
            </a:extLst>
          </p:cNvPr>
          <p:cNvGrpSpPr/>
          <p:nvPr/>
        </p:nvGrpSpPr>
        <p:grpSpPr>
          <a:xfrm>
            <a:off x="5183546" y="5385981"/>
            <a:ext cx="177140" cy="130051"/>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33C566DB-4B0C-4CFF-D28A-0642622D6E0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51" name="Graphique 50">
              <a:extLst>
                <a:ext uri="{FF2B5EF4-FFF2-40B4-BE49-F238E27FC236}">
                  <a16:creationId xmlns:a16="http://schemas.microsoft.com/office/drawing/2014/main" id="{FD3F7AEB-793A-09AC-C842-8E4DF19209B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52" name="Groupe 51">
            <a:extLst>
              <a:ext uri="{FF2B5EF4-FFF2-40B4-BE49-F238E27FC236}">
                <a16:creationId xmlns:a16="http://schemas.microsoft.com/office/drawing/2014/main" id="{16E800EA-2C83-F372-F048-5948931F4532}"/>
              </a:ext>
            </a:extLst>
          </p:cNvPr>
          <p:cNvGrpSpPr/>
          <p:nvPr/>
        </p:nvGrpSpPr>
        <p:grpSpPr>
          <a:xfrm>
            <a:off x="2286765" y="5418660"/>
            <a:ext cx="177140" cy="130051"/>
            <a:chOff x="7831964" y="3929121"/>
            <a:chExt cx="594306" cy="428930"/>
          </a:xfrm>
          <a:solidFill>
            <a:schemeClr val="accent1">
              <a:lumMod val="50000"/>
            </a:schemeClr>
          </a:solidFill>
        </p:grpSpPr>
        <p:pic>
          <p:nvPicPr>
            <p:cNvPr id="53" name="Graphique 52">
              <a:extLst>
                <a:ext uri="{FF2B5EF4-FFF2-40B4-BE49-F238E27FC236}">
                  <a16:creationId xmlns:a16="http://schemas.microsoft.com/office/drawing/2014/main" id="{1A8996B6-126A-0366-AD28-6EE917AB5F5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54" name="Graphique 53">
              <a:extLst>
                <a:ext uri="{FF2B5EF4-FFF2-40B4-BE49-F238E27FC236}">
                  <a16:creationId xmlns:a16="http://schemas.microsoft.com/office/drawing/2014/main" id="{813C3131-6E27-FBBF-7CB5-004F64CEFF9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AD113D2B-9426-A841-7588-1D016060B277}"/>
              </a:ext>
            </a:extLst>
          </p:cNvPr>
          <p:cNvPicPr>
            <a:picLocks noGrp="1" noChangeAspect="1"/>
          </p:cNvPicPr>
          <p:nvPr>
            <p:ph type="pic" sz="quarter" idx="12"/>
          </p:nvPr>
        </p:nvPicPr>
        <p:blipFill>
          <a:blip r:embed="rId9"/>
          <a:srcRect/>
          <a:stretch>
            <a:fillRect/>
          </a:stretch>
        </p:blipFill>
        <p:spPr/>
      </p:pic>
    </p:spTree>
    <p:extLst>
      <p:ext uri="{BB962C8B-B14F-4D97-AF65-F5344CB8AC3E}">
        <p14:creationId xmlns:p14="http://schemas.microsoft.com/office/powerpoint/2010/main" val="824006611"/>
      </p:ext>
    </p:extLst>
  </p:cSld>
  <p:clrMapOvr>
    <a:masterClrMapping/>
  </p:clrMapOvr>
  <p:transition spd="slow">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2507">
          <a:extLst>
            <a:ext uri="{FF2B5EF4-FFF2-40B4-BE49-F238E27FC236}">
              <a16:creationId xmlns:a16="http://schemas.microsoft.com/office/drawing/2014/main" id="{56640FCB-0AB8-79CB-82B0-1DB09F86369F}"/>
            </a:ext>
          </a:extLst>
        </p:cNvPr>
        <p:cNvGrpSpPr/>
        <p:nvPr/>
      </p:nvGrpSpPr>
      <p:grpSpPr>
        <a:xfrm>
          <a:off x="0" y="0"/>
          <a:ext cx="0" cy="0"/>
          <a:chOff x="0" y="0"/>
          <a:chExt cx="0" cy="0"/>
        </a:xfrm>
      </p:grpSpPr>
      <p:sp>
        <p:nvSpPr>
          <p:cNvPr id="2509" name="Google Shape;2509;p120">
            <a:extLst>
              <a:ext uri="{FF2B5EF4-FFF2-40B4-BE49-F238E27FC236}">
                <a16:creationId xmlns:a16="http://schemas.microsoft.com/office/drawing/2014/main" id="{CE41C273-D200-4058-88FB-2BFB44F72238}"/>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i="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يكتب متعلمو الفئتين د و ج بعض المقاطع مع المواكبة القريبة للأستاذ</a:t>
            </a:r>
            <a:endParaRPr sz="2400" i="1" dirty="0">
              <a:solidFill>
                <a:schemeClr val="bg1">
                  <a:lumMod val="50000"/>
                </a:schemeClr>
              </a:solidFill>
            </a:endParaRPr>
          </a:p>
        </p:txBody>
      </p:sp>
      <p:pic>
        <p:nvPicPr>
          <p:cNvPr id="22" name="Picture Placeholder 27">
            <a:extLst>
              <a:ext uri="{FF2B5EF4-FFF2-40B4-BE49-F238E27FC236}">
                <a16:creationId xmlns:a16="http://schemas.microsoft.com/office/drawing/2014/main" id="{C950A731-CECE-11B2-F765-7F59816E160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8009974" y="684000"/>
            <a:ext cx="800651" cy="800651"/>
          </a:xfrm>
          <a:prstGeom prst="rect">
            <a:avLst/>
          </a:prstGeom>
        </p:spPr>
      </p:pic>
      <p:pic>
        <p:nvPicPr>
          <p:cNvPr id="4" name="Image 3">
            <a:extLst>
              <a:ext uri="{FF2B5EF4-FFF2-40B4-BE49-F238E27FC236}">
                <a16:creationId xmlns:a16="http://schemas.microsoft.com/office/drawing/2014/main" id="{B4D0AA05-35DD-6CAC-5978-D5149AE5F04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B6E73FCA-0EE0-3E84-F5CD-98E5883D3D9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4ECE5D4A-9A5C-4D98-8BF5-B6DA352019E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DC92C317-C3EF-D534-028E-0152B8328E3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E50181E0-2795-1046-91DA-0A90387F936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5BBDFD7A-559C-C11D-DED7-7F72E18CB06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AB7D959B-A9AE-1E16-C060-A99B9838FDB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80A1A1A9-3577-009D-F009-848C55506DE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3" name="Image 2" descr="Une image contenant texte, diagramme, Tracé&#10;&#10;Le contenu généré par l’IA peut être incorrect.">
            <a:extLst>
              <a:ext uri="{FF2B5EF4-FFF2-40B4-BE49-F238E27FC236}">
                <a16:creationId xmlns:a16="http://schemas.microsoft.com/office/drawing/2014/main" id="{81B6472C-0D77-8E58-C736-3152E224097C}"/>
              </a:ext>
            </a:extLst>
          </p:cNvPr>
          <p:cNvPicPr>
            <a:picLocks noChangeAspect="1"/>
          </p:cNvPicPr>
          <p:nvPr/>
        </p:nvPicPr>
        <p:blipFill>
          <a:blip r:embed="rId8"/>
          <a:stretch>
            <a:fillRect/>
          </a:stretch>
        </p:blipFill>
        <p:spPr>
          <a:xfrm>
            <a:off x="1007070" y="2113936"/>
            <a:ext cx="7129860" cy="3909406"/>
          </a:xfrm>
          <a:prstGeom prst="rect">
            <a:avLst/>
          </a:prstGeom>
        </p:spPr>
      </p:pic>
    </p:spTree>
    <p:extLst>
      <p:ext uri="{BB962C8B-B14F-4D97-AF65-F5344CB8AC3E}">
        <p14:creationId xmlns:p14="http://schemas.microsoft.com/office/powerpoint/2010/main" val="3479051139"/>
      </p:ext>
    </p:extLst>
  </p:cSld>
  <p:clrMapOvr>
    <a:masterClrMapping/>
  </p:clrMapOvr>
  <p:transition spd="slow">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2514"/>
        <p:cNvGrpSpPr/>
        <p:nvPr/>
      </p:nvGrpSpPr>
      <p:grpSpPr>
        <a:xfrm>
          <a:off x="0" y="0"/>
          <a:ext cx="0" cy="0"/>
          <a:chOff x="0" y="0"/>
          <a:chExt cx="0" cy="0"/>
        </a:xfrm>
      </p:grpSpPr>
      <p:sp>
        <p:nvSpPr>
          <p:cNvPr id="2517" name="Google Shape;2517;p12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المشاركة بهدوء هو (هي) ............. صفقوا له (لها).</a:t>
            </a:r>
            <a:endParaRPr sz="2400" dirty="0">
              <a:solidFill>
                <a:schemeClr val="bg1">
                  <a:lumMod val="50000"/>
                </a:schemeClr>
              </a:solidFill>
            </a:endParaRPr>
          </a:p>
        </p:txBody>
      </p:sp>
      <p:pic>
        <p:nvPicPr>
          <p:cNvPr id="4" name="Espace réservé pour une image  3">
            <a:extLst>
              <a:ext uri="{FF2B5EF4-FFF2-40B4-BE49-F238E27FC236}">
                <a16:creationId xmlns:a16="http://schemas.microsoft.com/office/drawing/2014/main" id="{D23BBD96-77AB-F652-56BC-39F653110B80}"/>
              </a:ext>
            </a:extLst>
          </p:cNvPr>
          <p:cNvPicPr>
            <a:picLocks noGrp="1" noChangeAspect="1"/>
          </p:cNvPicPr>
          <p:nvPr>
            <p:ph type="pic" idx="4294967295"/>
          </p:nvPr>
        </p:nvPicPr>
        <p:blipFill>
          <a:blip r:embed="rId5"/>
          <a:srcRect/>
          <a:stretch>
            <a:fillRect/>
          </a:stretch>
        </p:blipFill>
        <p:spPr>
          <a:xfrm>
            <a:off x="7961592" y="719138"/>
            <a:ext cx="792162" cy="792162"/>
          </a:xfrm>
          <a:prstGeom prst="rect">
            <a:avLst/>
          </a:prstGeom>
        </p:spPr>
      </p:pic>
      <p:pic>
        <p:nvPicPr>
          <p:cNvPr id="16" name="Joyful_Prize_Celebration_Animation">
            <a:hlinkClick r:id="" action="ppaction://media"/>
            <a:extLst>
              <a:ext uri="{FF2B5EF4-FFF2-40B4-BE49-F238E27FC236}">
                <a16:creationId xmlns:a16="http://schemas.microsoft.com/office/drawing/2014/main" id="{5E0BFE13-57BC-21B9-7CBE-684C09C38431}"/>
              </a:ext>
            </a:extLst>
          </p:cNvPr>
          <p:cNvPicPr>
            <a:picLocks noChangeAspect="1"/>
          </p:cNvPicPr>
          <p:nvPr>
            <a:videoFile r:link="rId2"/>
            <p:extLst>
              <p:ext uri="{DAA4B4D4-6D71-4841-9C94-3DE7FCFB9230}">
                <p14:media xmlns:p14="http://schemas.microsoft.com/office/powerpoint/2010/main" r:embed="rId1"/>
              </p:ext>
            </p:extLst>
          </p:nvPr>
        </p:nvPicPr>
        <p:blipFill>
          <a:blip r:embed="rId6"/>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7" name="Image 2" descr="Une image contenant noir, obscurité&#10;&#10;Le contenu généré par l’IA peut être incorrect.">
            <a:extLst>
              <a:ext uri="{FF2B5EF4-FFF2-40B4-BE49-F238E27FC236}">
                <a16:creationId xmlns:a16="http://schemas.microsoft.com/office/drawing/2014/main" id="{66630EC8-BF4A-8CB0-B5A5-309D341E125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6" name="Image 5">
            <a:extLst>
              <a:ext uri="{FF2B5EF4-FFF2-40B4-BE49-F238E27FC236}">
                <a16:creationId xmlns:a16="http://schemas.microsoft.com/office/drawing/2014/main" id="{2A480F43-CC06-D815-7070-B20AAA544556}"/>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8FE74370-682A-6745-59F6-232BF566B766}"/>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CD99A2D1-0F39-F60D-409B-932825A0E381}"/>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702B6E55-0AD1-131C-A10D-A88779413EDF}"/>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6EAF0546-C64B-35EB-C918-1E248186B1B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302EB171-04F3-318D-A994-F4B7E9DDA40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5FB07924-4A65-5184-A1BA-62408AA6DB9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B6753D5F-3D68-FCBF-4525-1BCA6A73631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6"/>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6"/>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16"/>
                                        </p:tgtEl>
                                      </p:cBhvr>
                                    </p:cmd>
                                  </p:childTnLst>
                                </p:cTn>
                              </p:par>
                            </p:childTnLst>
                          </p:cTn>
                        </p:par>
                      </p:childTnLst>
                    </p:cTn>
                  </p:par>
                </p:childTnLst>
              </p:cTn>
              <p:nextCondLst>
                <p:cond evt="onClick" delay="0">
                  <p:tgtEl>
                    <p:spTgt spid="16"/>
                  </p:tgtEl>
                </p:cond>
              </p:nextCondLst>
            </p:seq>
            <p:video>
              <p:cMediaNode vol="80000">
                <p:cTn id="15" fill="hold" display="0">
                  <p:stCondLst>
                    <p:cond delay="indefinite"/>
                  </p:stCondLst>
                </p:cTn>
                <p:tgtEl>
                  <p:spTgt spid="16"/>
                </p:tgtEl>
              </p:cMediaNode>
            </p:video>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CE3E-703D-AD5A-B497-B82EFC0EDE8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DEAC2E08-B7B7-EDF3-82FF-D1FA2F65C90F}"/>
              </a:ext>
            </a:extLst>
          </p:cNvPr>
          <p:cNvSpPr>
            <a:spLocks noGrp="1"/>
          </p:cNvSpPr>
          <p:nvPr>
            <p:ph type="title"/>
          </p:nvPr>
        </p:nvSpPr>
        <p:spPr>
          <a:xfrm>
            <a:off x="326807" y="874536"/>
            <a:ext cx="7886700" cy="720000"/>
          </a:xfrm>
        </p:spPr>
        <p:txBody>
          <a:bodyPr/>
          <a:lstStyle/>
          <a:p>
            <a:r>
              <a:rPr lang="ar-MA" sz="4000" dirty="0"/>
              <a:t>اختــتام الحــصة</a:t>
            </a:r>
            <a:endParaRPr lang="fr-MA" sz="4000" dirty="0"/>
          </a:p>
        </p:txBody>
      </p:sp>
      <p:pic>
        <p:nvPicPr>
          <p:cNvPr id="28" name="Image 27">
            <a:extLst>
              <a:ext uri="{FF2B5EF4-FFF2-40B4-BE49-F238E27FC236}">
                <a16:creationId xmlns:a16="http://schemas.microsoft.com/office/drawing/2014/main" id="{1E820472-A642-0EA7-0A15-F2C6F278615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38A0DFC2-1CC0-9DF9-D5AA-8D1332F03A00}"/>
              </a:ext>
            </a:extLst>
          </p:cNvPr>
          <p:cNvSpPr txBox="1">
            <a:spLocks/>
          </p:cNvSpPr>
          <p:nvPr/>
        </p:nvSpPr>
        <p:spPr>
          <a:xfrm>
            <a:off x="2400658" y="3014118"/>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ماذا تعلمتم اليوم؟</a:t>
            </a:r>
          </a:p>
          <a:p>
            <a:pPr algn="r" rtl="1">
              <a:buClr>
                <a:srgbClr val="424D7B"/>
              </a:buClr>
              <a:buSzPct val="50000"/>
            </a:pPr>
            <a:r>
              <a:rPr lang="ar-MA" sz="2800" b="1" dirty="0">
                <a:cs typeface="Microsoft Uighur" panose="02000000000000000000" pitchFamily="2" charset="-78"/>
              </a:rPr>
              <a:t>واجباتكم المنزلية.</a:t>
            </a:r>
          </a:p>
          <a:p>
            <a:pPr marL="0" lvl="0" indent="0" algn="r" rtl="1">
              <a:buClr>
                <a:srgbClr val="424D7B"/>
              </a:buClr>
              <a:buSzPct val="50000"/>
              <a:buNone/>
            </a:pPr>
            <a:r>
              <a:rPr lang="ar-MA" sz="2800" b="1" dirty="0">
                <a:cs typeface="Microsoft Uighur" panose="02000000000000000000" pitchFamily="2" charset="-78"/>
              </a:rPr>
              <a:t> </a:t>
            </a:r>
          </a:p>
        </p:txBody>
      </p:sp>
      <p:sp>
        <p:nvSpPr>
          <p:cNvPr id="30" name="ZoneTexte 29">
            <a:extLst>
              <a:ext uri="{FF2B5EF4-FFF2-40B4-BE49-F238E27FC236}">
                <a16:creationId xmlns:a16="http://schemas.microsoft.com/office/drawing/2014/main" id="{A38CAAA8-A3E0-32DE-A6D5-0DDD4F721D8C}"/>
              </a:ext>
            </a:extLst>
          </p:cNvPr>
          <p:cNvSpPr txBox="1"/>
          <p:nvPr/>
        </p:nvSpPr>
        <p:spPr>
          <a:xfrm>
            <a:off x="5290572" y="1777877"/>
            <a:ext cx="1880644" cy="646331"/>
          </a:xfrm>
          <a:prstGeom prst="rect">
            <a:avLst/>
          </a:prstGeom>
          <a:noFill/>
        </p:spPr>
        <p:txBody>
          <a:bodyPr wrap="none" rtlCol="0">
            <a:spAutoFit/>
          </a:bodyPr>
          <a:lstStyle/>
          <a:p>
            <a:pPr lvl="0" algn="r" rtl="1"/>
            <a:r>
              <a:rPr lang="ar-MA" sz="3600" b="1" dirty="0">
                <a:solidFill>
                  <a:srgbClr val="424D7B"/>
                </a:solidFill>
                <a:latin typeface="Microsoft Uighur" panose="02000000000000000000" pitchFamily="2" charset="-78"/>
                <a:cs typeface="Microsoft Uighur" panose="02000000000000000000" pitchFamily="2" charset="-78"/>
              </a:rPr>
              <a:t>اختــتام الحــصة</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2" name="Ellipse 1">
            <a:extLst>
              <a:ext uri="{FF2B5EF4-FFF2-40B4-BE49-F238E27FC236}">
                <a16:creationId xmlns:a16="http://schemas.microsoft.com/office/drawing/2014/main" id="{D49053BA-D8B4-2491-CAB0-DB35EF212450}"/>
              </a:ext>
            </a:extLst>
          </p:cNvPr>
          <p:cNvSpPr/>
          <p:nvPr/>
        </p:nvSpPr>
        <p:spPr>
          <a:xfrm>
            <a:off x="5274882" y="1034330"/>
            <a:ext cx="400412" cy="400412"/>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rPr>
              <a:t>4</a:t>
            </a:r>
          </a:p>
        </p:txBody>
      </p:sp>
      <p:pic>
        <p:nvPicPr>
          <p:cNvPr id="3" name="Image 2">
            <a:extLst>
              <a:ext uri="{FF2B5EF4-FFF2-40B4-BE49-F238E27FC236}">
                <a16:creationId xmlns:a16="http://schemas.microsoft.com/office/drawing/2014/main" id="{4BFAB2A9-26E8-3F3A-A008-AD38BE4551E7}"/>
              </a:ext>
            </a:extLst>
          </p:cNvPr>
          <p:cNvPicPr>
            <a:picLocks noChangeAspect="1"/>
          </p:cNvPicPr>
          <p:nvPr/>
        </p:nvPicPr>
        <p:blipFill>
          <a:blip r:embed="rId3"/>
          <a:srcRect/>
          <a:stretch/>
        </p:blipFill>
        <p:spPr>
          <a:xfrm>
            <a:off x="7234367" y="2051573"/>
            <a:ext cx="650176" cy="654612"/>
          </a:xfrm>
          <a:prstGeom prst="rect">
            <a:avLst/>
          </a:prstGeom>
        </p:spPr>
      </p:pic>
    </p:spTree>
    <p:extLst>
      <p:ext uri="{BB962C8B-B14F-4D97-AF65-F5344CB8AC3E}">
        <p14:creationId xmlns:p14="http://schemas.microsoft.com/office/powerpoint/2010/main" val="270855136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2550"/>
        <p:cNvGrpSpPr/>
        <p:nvPr/>
      </p:nvGrpSpPr>
      <p:grpSpPr>
        <a:xfrm>
          <a:off x="0" y="0"/>
          <a:ext cx="0" cy="0"/>
          <a:chOff x="0" y="0"/>
          <a:chExt cx="0" cy="0"/>
        </a:xfrm>
      </p:grpSpPr>
      <p:sp>
        <p:nvSpPr>
          <p:cNvPr id="2559" name="Google Shape;2559;p12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راجعنا كلمات المعجم ووصفنا مضمون صورة. من يذكرنا بالكلمات التي راجعنا؟</a:t>
            </a:r>
          </a:p>
        </p:txBody>
      </p:sp>
      <p:pic>
        <p:nvPicPr>
          <p:cNvPr id="30" name="Espace réservé pour une image  5">
            <a:extLst>
              <a:ext uri="{FF2B5EF4-FFF2-40B4-BE49-F238E27FC236}">
                <a16:creationId xmlns:a16="http://schemas.microsoft.com/office/drawing/2014/main" id="{5DDDA0D5-12AD-34A5-8AB8-D4A2174F3E89}"/>
              </a:ext>
            </a:extLst>
          </p:cNvPr>
          <p:cNvPicPr>
            <a:picLocks noGrp="1" noChangeAspect="1"/>
          </p:cNvPicPr>
          <p:nvPr>
            <p:ph type="pic" idx="4294967295"/>
          </p:nvPr>
        </p:nvPicPr>
        <p:blipFill>
          <a:blip r:embed="rId5"/>
          <a:srcRect/>
          <a:stretch>
            <a:fillRect/>
          </a:stretch>
        </p:blipFill>
        <p:spPr>
          <a:xfrm>
            <a:off x="7927333" y="719138"/>
            <a:ext cx="792162" cy="792162"/>
          </a:xfrm>
          <a:prstGeom prst="rect">
            <a:avLst/>
          </a:prstGeom>
        </p:spPr>
      </p:pic>
      <p:pic>
        <p:nvPicPr>
          <p:cNvPr id="5" name="Image 4">
            <a:extLst>
              <a:ext uri="{FF2B5EF4-FFF2-40B4-BE49-F238E27FC236}">
                <a16:creationId xmlns:a16="http://schemas.microsoft.com/office/drawing/2014/main" id="{4DDD7866-D535-14DD-E5D1-E06B7B9AB7F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7092A8DB-E332-D3FB-2125-6ECE0A2A932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4E4BCDB4-9104-94A2-88F7-A1C3A8C4407B}"/>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20AD9779-D729-7DC6-AB94-6946A2A6D86A}"/>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34AA6202-8A33-7142-CE31-9C3A695BE44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4F32BACD-00FA-3DCE-56BB-F207DD045C7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68A964D3-177A-3F74-C5BE-036D388AB40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2048E062-192A-2658-3E4F-B40797E4C07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16" name="Nada-Standing">
            <a:hlinkClick r:id="" action="ppaction://media"/>
            <a:extLst>
              <a:ext uri="{FF2B5EF4-FFF2-40B4-BE49-F238E27FC236}">
                <a16:creationId xmlns:a16="http://schemas.microsoft.com/office/drawing/2014/main" id="{15C7A239-96B2-6F1F-FCF4-4B7AF77456B2}"/>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6328238" y="2214338"/>
            <a:ext cx="1944585" cy="3514351"/>
          </a:xfrm>
          <a:prstGeom prst="rect">
            <a:avLst/>
          </a:prstGeom>
        </p:spPr>
      </p:pic>
      <p:pic>
        <p:nvPicPr>
          <p:cNvPr id="15" name="Image 14" descr="Une image contenant décoration d’intérieur, capture d’écran, meubles, dessin humoristique&#10;&#10;Le contenu généré par l’IA peut être incorrect.">
            <a:extLst>
              <a:ext uri="{FF2B5EF4-FFF2-40B4-BE49-F238E27FC236}">
                <a16:creationId xmlns:a16="http://schemas.microsoft.com/office/drawing/2014/main" id="{5B27BE81-AD27-3BAE-EFDD-A02EB3E0971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641564" y="4310699"/>
            <a:ext cx="1793992" cy="1738864"/>
          </a:xfrm>
          <a:prstGeom prst="rect">
            <a:avLst/>
          </a:prstGeom>
          <a:ln w="28575">
            <a:solidFill>
              <a:schemeClr val="bg1">
                <a:lumMod val="95000"/>
              </a:schemeClr>
            </a:solidFill>
          </a:ln>
        </p:spPr>
      </p:pic>
      <p:pic>
        <p:nvPicPr>
          <p:cNvPr id="19" name="Image 18" descr="Une image contenant dessin humoristique, conception, cuisine, électroménager&#10;&#10;Le contenu généré par l’IA peut être incorrect.">
            <a:extLst>
              <a:ext uri="{FF2B5EF4-FFF2-40B4-BE49-F238E27FC236}">
                <a16:creationId xmlns:a16="http://schemas.microsoft.com/office/drawing/2014/main" id="{900C985E-BAC7-C4C4-EADB-17256CB227DA}"/>
              </a:ext>
            </a:extLst>
          </p:cNvPr>
          <p:cNvPicPr>
            <a:picLocks noChangeAspect="1"/>
          </p:cNvPicPr>
          <p:nvPr/>
        </p:nvPicPr>
        <p:blipFill>
          <a:blip r:embed="rId12" cstate="print">
            <a:extLst>
              <a:ext uri="{28A0092B-C50C-407E-A947-70E740481C1C}">
                <a14:useLocalDpi xmlns:a14="http://schemas.microsoft.com/office/drawing/2010/main" val="0"/>
              </a:ext>
            </a:extLst>
          </a:blip>
          <a:srcRect l="9219" t="4257" r="10870" b="26608"/>
          <a:stretch/>
        </p:blipFill>
        <p:spPr>
          <a:xfrm>
            <a:off x="1491551" y="4310699"/>
            <a:ext cx="1647421" cy="1690527"/>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Image 19" descr="Une image contenant fenêtre, dessin, bâtiment, Rectangle&#10;&#10;Le contenu généré par l’IA peut être incorrect.">
            <a:extLst>
              <a:ext uri="{FF2B5EF4-FFF2-40B4-BE49-F238E27FC236}">
                <a16:creationId xmlns:a16="http://schemas.microsoft.com/office/drawing/2014/main" id="{AD8FA056-0F36-B8EC-96A1-F5101A0FF7BC}"/>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691851" y="2386403"/>
            <a:ext cx="1632060" cy="1615215"/>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Image 20" descr="Une image contenant pièce, chambre, meubles, literie&#10;&#10;Le contenu généré par l’IA peut être incorrect.">
            <a:extLst>
              <a:ext uri="{FF2B5EF4-FFF2-40B4-BE49-F238E27FC236}">
                <a16:creationId xmlns:a16="http://schemas.microsoft.com/office/drawing/2014/main" id="{4173669B-2471-688F-3BB0-CCDDC09ABAC9}"/>
              </a:ext>
            </a:extLst>
          </p:cNvPr>
          <p:cNvPicPr>
            <a:picLocks noChangeAspect="1"/>
          </p:cNvPicPr>
          <p:nvPr/>
        </p:nvPicPr>
        <p:blipFill>
          <a:blip r:embed="rId14" cstate="print">
            <a:extLst>
              <a:ext uri="{28A0092B-C50C-407E-A947-70E740481C1C}">
                <a14:useLocalDpi xmlns:a14="http://schemas.microsoft.com/office/drawing/2010/main" val="0"/>
              </a:ext>
            </a:extLst>
          </a:blip>
          <a:srcRect l="5881" t="4365" r="6355" b="25891"/>
          <a:stretch/>
        </p:blipFill>
        <p:spPr>
          <a:xfrm>
            <a:off x="1418744" y="2371201"/>
            <a:ext cx="1647421" cy="16304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77"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6"/>
                </p:tgtEl>
              </p:cMediaNode>
            </p:video>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2550"/>
        <p:cNvGrpSpPr/>
        <p:nvPr/>
      </p:nvGrpSpPr>
      <p:grpSpPr>
        <a:xfrm>
          <a:off x="0" y="0"/>
          <a:ext cx="0" cy="0"/>
          <a:chOff x="0" y="0"/>
          <a:chExt cx="0" cy="0"/>
        </a:xfrm>
      </p:grpSpPr>
      <p:sp>
        <p:nvSpPr>
          <p:cNvPr id="2559" name="Google Shape;2559;p12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قرأنا وكتبنا مقاطع وكلمات. من يقرأ الكلمات التالية: </a:t>
            </a:r>
          </a:p>
        </p:txBody>
      </p:sp>
      <p:pic>
        <p:nvPicPr>
          <p:cNvPr id="3" name="standing">
            <a:hlinkClick r:id="" action="ppaction://media"/>
            <a:extLst>
              <a:ext uri="{FF2B5EF4-FFF2-40B4-BE49-F238E27FC236}">
                <a16:creationId xmlns:a16="http://schemas.microsoft.com/office/drawing/2014/main" id="{5C23D521-4CBC-6634-177F-3C4D463CE47A}"/>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t="2860" b="2355"/>
          <a:stretch>
            <a:fillRect/>
          </a:stretch>
        </p:blipFill>
        <p:spPr>
          <a:xfrm>
            <a:off x="879133" y="2420762"/>
            <a:ext cx="2038376" cy="3434536"/>
          </a:xfrm>
          <a:prstGeom prst="rect">
            <a:avLst/>
          </a:prstGeom>
        </p:spPr>
      </p:pic>
      <p:pic>
        <p:nvPicPr>
          <p:cNvPr id="30" name="Espace réservé pour une image  5">
            <a:extLst>
              <a:ext uri="{FF2B5EF4-FFF2-40B4-BE49-F238E27FC236}">
                <a16:creationId xmlns:a16="http://schemas.microsoft.com/office/drawing/2014/main" id="{5DDDA0D5-12AD-34A5-8AB8-D4A2174F3E89}"/>
              </a:ext>
            </a:extLst>
          </p:cNvPr>
          <p:cNvPicPr>
            <a:picLocks noGrp="1" noChangeAspect="1"/>
          </p:cNvPicPr>
          <p:nvPr>
            <p:ph type="pic" idx="4294967295"/>
          </p:nvPr>
        </p:nvPicPr>
        <p:blipFill>
          <a:blip r:embed="rId6"/>
          <a:srcRect/>
          <a:stretch>
            <a:fillRect/>
          </a:stretch>
        </p:blipFill>
        <p:spPr>
          <a:xfrm>
            <a:off x="7927333" y="719138"/>
            <a:ext cx="792162" cy="792162"/>
          </a:xfrm>
          <a:prstGeom prst="rect">
            <a:avLst/>
          </a:prstGeom>
        </p:spPr>
      </p:pic>
      <p:pic>
        <p:nvPicPr>
          <p:cNvPr id="2" name="Image 1">
            <a:extLst>
              <a:ext uri="{FF2B5EF4-FFF2-40B4-BE49-F238E27FC236}">
                <a16:creationId xmlns:a16="http://schemas.microsoft.com/office/drawing/2014/main" id="{4FB92F15-4148-9174-4BFC-DDD66695E3EE}"/>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92A50472-78F5-1FEE-5C46-5D684C762707}"/>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A8F93EC2-D9FF-6FB8-4AB0-A6D23CC7DF27}"/>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4FCC8CA1-6F23-CF09-AF43-A90FDC583464}"/>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A423BF0B-C0DA-BC36-55BF-A9FA351559B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23560C19-3187-4175-6966-0CA13E1DC48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1368D81A-B1E8-0400-7DDC-1720F64A994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21CF7C95-F0F8-B87E-BDA2-D481DE8BDD1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6" name="Image 5">
            <a:extLst>
              <a:ext uri="{FF2B5EF4-FFF2-40B4-BE49-F238E27FC236}">
                <a16:creationId xmlns:a16="http://schemas.microsoft.com/office/drawing/2014/main" id="{D2CCA4C2-2B8E-58B2-0F75-1706495424E7}"/>
              </a:ext>
            </a:extLst>
          </p:cNvPr>
          <p:cNvPicPr>
            <a:picLocks noChangeAspect="1"/>
          </p:cNvPicPr>
          <p:nvPr/>
        </p:nvPicPr>
        <p:blipFill>
          <a:blip r:embed="rId11">
            <a:duotone>
              <a:schemeClr val="accent3">
                <a:shade val="45000"/>
                <a:satMod val="135000"/>
              </a:schemeClr>
              <a:prstClr val="white"/>
            </a:duotone>
          </a:blip>
          <a:stretch>
            <a:fillRect/>
          </a:stretch>
        </p:blipFill>
        <p:spPr>
          <a:xfrm>
            <a:off x="3362460" y="2472044"/>
            <a:ext cx="4405023" cy="2828928"/>
          </a:xfrm>
          <a:prstGeom prst="rect">
            <a:avLst/>
          </a:prstGeom>
        </p:spPr>
      </p:pic>
      <p:sp>
        <p:nvSpPr>
          <p:cNvPr id="7" name="ZoneTexte 6">
            <a:extLst>
              <a:ext uri="{FF2B5EF4-FFF2-40B4-BE49-F238E27FC236}">
                <a16:creationId xmlns:a16="http://schemas.microsoft.com/office/drawing/2014/main" id="{1A96C4DC-E217-C8C8-E282-6DC5B54F9E74}"/>
              </a:ext>
            </a:extLst>
          </p:cNvPr>
          <p:cNvSpPr txBox="1"/>
          <p:nvPr/>
        </p:nvSpPr>
        <p:spPr>
          <a:xfrm>
            <a:off x="3362460" y="3353200"/>
            <a:ext cx="4395333" cy="156966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تَلْعَبُ ــــ  مُذيع</a:t>
            </a:r>
          </a:p>
        </p:txBody>
      </p:sp>
      <p:grpSp>
        <p:nvGrpSpPr>
          <p:cNvPr id="8" name="Groupe 7">
            <a:extLst>
              <a:ext uri="{FF2B5EF4-FFF2-40B4-BE49-F238E27FC236}">
                <a16:creationId xmlns:a16="http://schemas.microsoft.com/office/drawing/2014/main" id="{CF845159-8CAD-D4EB-163A-78875DD82D74}"/>
              </a:ext>
            </a:extLst>
          </p:cNvPr>
          <p:cNvGrpSpPr/>
          <p:nvPr/>
        </p:nvGrpSpPr>
        <p:grpSpPr>
          <a:xfrm>
            <a:off x="3763326" y="3886508"/>
            <a:ext cx="177140" cy="130051"/>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9B8D1864-95CA-3680-74B9-C1EE7391146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831964" y="3929121"/>
              <a:ext cx="336416" cy="428930"/>
            </a:xfrm>
            <a:prstGeom prst="rect">
              <a:avLst/>
            </a:prstGeom>
          </p:spPr>
        </p:pic>
        <p:pic>
          <p:nvPicPr>
            <p:cNvPr id="10" name="Graphique 9">
              <a:extLst>
                <a:ext uri="{FF2B5EF4-FFF2-40B4-BE49-F238E27FC236}">
                  <a16:creationId xmlns:a16="http://schemas.microsoft.com/office/drawing/2014/main" id="{ED501638-576B-3E8A-B2C4-4DBE03246EF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307137337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53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2576"/>
        <p:cNvGrpSpPr/>
        <p:nvPr/>
      </p:nvGrpSpPr>
      <p:grpSpPr>
        <a:xfrm>
          <a:off x="0" y="0"/>
          <a:ext cx="0" cy="0"/>
          <a:chOff x="0" y="0"/>
          <a:chExt cx="0" cy="0"/>
        </a:xfrm>
      </p:grpSpPr>
      <p:sp>
        <p:nvSpPr>
          <p:cNvPr id="2582" name="Google Shape;2582;p12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في البيت اقرؤوا المقاطع والكلمات والجمل على الكراسة ص 114.  واكتبوا المقاطع.</a:t>
            </a:r>
            <a:endParaRPr sz="2400" dirty="0">
              <a:solidFill>
                <a:schemeClr val="bg1">
                  <a:lumMod val="50000"/>
                </a:schemeClr>
              </a:solidFill>
            </a:endParaRPr>
          </a:p>
        </p:txBody>
      </p:sp>
      <p:pic>
        <p:nvPicPr>
          <p:cNvPr id="29" name="Espace réservé pour une image  4">
            <a:extLst>
              <a:ext uri="{FF2B5EF4-FFF2-40B4-BE49-F238E27FC236}">
                <a16:creationId xmlns:a16="http://schemas.microsoft.com/office/drawing/2014/main" id="{0394A773-FC5E-62F5-0F14-91A26117F152}"/>
              </a:ext>
            </a:extLst>
          </p:cNvPr>
          <p:cNvPicPr>
            <a:picLocks noGrp="1" noChangeAspect="1"/>
          </p:cNvPicPr>
          <p:nvPr>
            <p:ph type="pic" sz="quarter" idx="12"/>
          </p:nvPr>
        </p:nvPicPr>
        <p:blipFill>
          <a:blip r:embed="rId3"/>
          <a:srcRect/>
          <a:stretch>
            <a:fillRect/>
          </a:stretch>
        </p:blipFill>
        <p:spPr>
          <a:xfrm>
            <a:off x="6939462" y="4712899"/>
            <a:ext cx="1225765" cy="1225765"/>
          </a:xfrm>
          <a:prstGeom prst="rect">
            <a:avLst/>
          </a:prstGeom>
        </p:spPr>
      </p:pic>
      <p:pic>
        <p:nvPicPr>
          <p:cNvPr id="11" name="Espace réservé pour une image  3">
            <a:extLst>
              <a:ext uri="{FF2B5EF4-FFF2-40B4-BE49-F238E27FC236}">
                <a16:creationId xmlns:a16="http://schemas.microsoft.com/office/drawing/2014/main" id="{3523422D-AB3D-D90E-437B-EC48CED25C0F}"/>
              </a:ext>
            </a:extLst>
          </p:cNvPr>
          <p:cNvPicPr>
            <a:picLocks noChangeAspect="1"/>
          </p:cNvPicPr>
          <p:nvPr/>
        </p:nvPicPr>
        <p:blipFill>
          <a:blip r:embed="rId4"/>
          <a:srcRect/>
          <a:stretch>
            <a:fillRect/>
          </a:stretch>
        </p:blipFill>
        <p:spPr>
          <a:xfrm>
            <a:off x="7961592" y="719138"/>
            <a:ext cx="792162" cy="792162"/>
          </a:xfrm>
          <a:prstGeom prst="rect">
            <a:avLst/>
          </a:prstGeom>
        </p:spPr>
      </p:pic>
      <p:pic>
        <p:nvPicPr>
          <p:cNvPr id="2" name="Image 1">
            <a:extLst>
              <a:ext uri="{FF2B5EF4-FFF2-40B4-BE49-F238E27FC236}">
                <a16:creationId xmlns:a16="http://schemas.microsoft.com/office/drawing/2014/main" id="{A7232E2E-3A73-E0E0-9C77-DB3DFABFDAF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189D494D-977C-C7B6-0948-82397C14390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ADC5C3AB-DD15-F10E-8899-57150C0BF80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679B9AB1-20BC-CCAE-F368-82C1E3D3BDB8}"/>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8D2FAE0B-5B2E-23C0-906B-E234AE52A1A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028B8269-C5A5-AEAA-1949-8BE40767411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0AFAFE61-1C3B-8F88-4DDC-80125AFA902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D2F1D2CC-74FF-6BDD-507B-3F60ACDC69D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5" name="Image 4" descr="Une image contenant texte, capture d’écran, nombre, Police&#10;&#10;Le contenu généré par l’IA peut être incorrect.">
            <a:extLst>
              <a:ext uri="{FF2B5EF4-FFF2-40B4-BE49-F238E27FC236}">
                <a16:creationId xmlns:a16="http://schemas.microsoft.com/office/drawing/2014/main" id="{924252C3-2A81-8818-B3C4-082E68A43E73}"/>
              </a:ext>
            </a:extLst>
          </p:cNvPr>
          <p:cNvPicPr>
            <a:picLocks noChangeAspect="1"/>
          </p:cNvPicPr>
          <p:nvPr/>
        </p:nvPicPr>
        <p:blipFill>
          <a:blip r:embed="rId9"/>
          <a:stretch>
            <a:fillRect/>
          </a:stretch>
        </p:blipFill>
        <p:spPr>
          <a:xfrm>
            <a:off x="2777010" y="1670140"/>
            <a:ext cx="3288546" cy="4763452"/>
          </a:xfrm>
          <a:prstGeom prst="rect">
            <a:avLst/>
          </a:prstGeom>
        </p:spPr>
      </p:pic>
      <p:sp>
        <p:nvSpPr>
          <p:cNvPr id="2581" name="Google Shape;2581;p126"/>
          <p:cNvSpPr/>
          <p:nvPr/>
        </p:nvSpPr>
        <p:spPr>
          <a:xfrm>
            <a:off x="2694040" y="2045384"/>
            <a:ext cx="3495164" cy="4056615"/>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Microsoft Uighur" panose="02000000000000000000" pitchFamily="2" charset="-78"/>
              <a:ea typeface="Calibri"/>
              <a:cs typeface="Microsoft Uighur" panose="02000000000000000000" pitchFamily="2" charset="-78"/>
              <a:sym typeface="Calibri"/>
            </a:endParaRPr>
          </a:p>
        </p:txBody>
      </p:sp>
    </p:spTree>
  </p:cSld>
  <p:clrMapOvr>
    <a:masterClrMapping/>
  </p:clrMapOvr>
  <p:transition spd="slow">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01096F-3989-E00B-F3DD-7D6099C78F8E}"/>
              </a:ext>
            </a:extLst>
          </p:cNvPr>
          <p:cNvSpPr>
            <a:spLocks noGrp="1"/>
          </p:cNvSpPr>
          <p:nvPr>
            <p:ph type="title"/>
          </p:nvPr>
        </p:nvSpPr>
        <p:spPr/>
        <p:txBody>
          <a:bodyPr>
            <a:normAutofit/>
          </a:bodyPr>
          <a:lstStyle/>
          <a:p>
            <a:pPr>
              <a:spcBef>
                <a:spcPct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rPr>
              <a:t>إلى الحصة القادمة</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8" name="Espace réservé pour une image  9" descr="Une image contenant habits, sourire, dessin humoristique, personne&#10;&#10;Le contenu généré par l’IA peut être incorrect.">
            <a:extLst>
              <a:ext uri="{FF2B5EF4-FFF2-40B4-BE49-F238E27FC236}">
                <a16:creationId xmlns:a16="http://schemas.microsoft.com/office/drawing/2014/main" id="{AB01FC33-6737-D800-6257-4D845518F769}"/>
              </a:ext>
            </a:extLst>
          </p:cNvPr>
          <p:cNvPicPr>
            <a:picLocks noGrp="1" noChangeAspect="1"/>
          </p:cNvPicPr>
          <p:nvPr>
            <p:ph type="pic" idx="4294967295"/>
          </p:nvPr>
        </p:nvPicPr>
        <p:blipFill>
          <a:blip r:embed="rId4"/>
          <a:srcRect/>
          <a:stretch>
            <a:fillRect/>
          </a:stretch>
        </p:blipFill>
        <p:spPr>
          <a:xfrm>
            <a:off x="7970838" y="719138"/>
            <a:ext cx="792162" cy="792162"/>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3E7CDB1C-E53F-0034-03FD-81D328F7BC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11" name="اختتام الحصة1">
            <a:hlinkClick r:id="" action="ppaction://media"/>
            <a:extLst>
              <a:ext uri="{FF2B5EF4-FFF2-40B4-BE49-F238E27FC236}">
                <a16:creationId xmlns:a16="http://schemas.microsoft.com/office/drawing/2014/main" id="{CDA1DC89-A493-4C9A-710A-5099775C4E29}"/>
              </a:ext>
            </a:extLst>
          </p:cNvPr>
          <p:cNvPicPr>
            <a:picLocks noGrp="1" noChangeAspect="1"/>
          </p:cNvPicPr>
          <p:nvPr>
            <p:ph type="media" sz="quarter" idx="13"/>
            <a:videoFile r:link="rId2"/>
            <p:extLst>
              <p:ext uri="{DAA4B4D4-6D71-4841-9C94-3DE7FCFB9230}">
                <p14:media xmlns:p14="http://schemas.microsoft.com/office/powerpoint/2010/main" r:embed="rId1"/>
              </p:ext>
            </p:extLst>
          </p:nvPr>
        </p:nvPicPr>
        <p:blipFill>
          <a:blip r:embed="rId6"/>
          <a:stretch>
            <a:fillRect/>
          </a:stretch>
        </p:blipFill>
        <p:spPr>
          <a:xfrm>
            <a:off x="1871663" y="2441079"/>
            <a:ext cx="5400675" cy="3037879"/>
          </a:xfrm>
          <a:prstGeom prst="rect">
            <a:avLst/>
          </a:prstGeom>
          <a:ln>
            <a:noFill/>
          </a:ln>
          <a:effectLst>
            <a:softEdge rad="112500"/>
          </a:effectLst>
        </p:spPr>
      </p:pic>
      <p:pic>
        <p:nvPicPr>
          <p:cNvPr id="3" name="Image 2">
            <a:extLst>
              <a:ext uri="{FF2B5EF4-FFF2-40B4-BE49-F238E27FC236}">
                <a16:creationId xmlns:a16="http://schemas.microsoft.com/office/drawing/2014/main" id="{AF686DF2-1659-927C-7EFE-EB4C38F0DE7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E362DC33-1815-E62D-0FF3-428012434A55}"/>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FB31B984-4027-829E-E8C9-832B60197F73}"/>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BB6CABF1-2EB0-FE37-33B4-0A91B91C413F}"/>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7E1A5DA3-B0D2-A4BC-0307-E1762FC6833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35CB2161-5B2B-24D8-82EA-36040BFF027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184BFF0D-7E64-AF1F-045D-28308A17E0B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595A2C11-0C1B-324F-8397-716DB541FCA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27296996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6037"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11"/>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withEffect">
                                  <p:stCondLst>
                                    <p:cond delay="0"/>
                                  </p:stCondLst>
                                  <p:childTnLst>
                                    <p:cmd type="call" cmd="togglePause">
                                      <p:cBhvr>
                                        <p:cTn id="13" dur="1" fill="hold"/>
                                        <p:tgtEl>
                                          <p:spTgt spid="11"/>
                                        </p:tgtEl>
                                      </p:cBhvr>
                                    </p:cmd>
                                  </p:childTnLst>
                                </p:cTn>
                              </p:par>
                            </p:childTnLst>
                          </p:cTn>
                        </p:par>
                      </p:childTnLst>
                    </p:cTn>
                  </p:par>
                </p:childTnLst>
              </p:cTn>
              <p:nextCondLst>
                <p:cond evt="onClick" delay="0">
                  <p:tgtEl>
                    <p:spTgt spid="11"/>
                  </p:tgtEl>
                </p:cond>
              </p:nextCondLst>
            </p:seq>
            <p:video>
              <p:cMediaNode vol="80000">
                <p:cTn id="14" fill="hold" display="0">
                  <p:stCondLst>
                    <p:cond delay="indefinite"/>
                  </p:stCondLst>
                </p:cTn>
                <p:tgtEl>
                  <p:spTgt spid="11"/>
                </p:tgtEl>
              </p:cMediaNode>
            </p:video>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361405026"/>
      </p:ext>
    </p:extLst>
  </p:cSld>
  <p:clrMapOvr>
    <a:masterClrMapping/>
  </p:clrMapOvr>
  <p:transition spd="slow">
    <p:fade/>
  </p:transition>
</p:sld>
</file>

<file path=ppt/theme/theme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2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_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02-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7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5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4913</TotalTime>
  <Words>2497</Words>
  <Application>Microsoft Office PowerPoint</Application>
  <PresentationFormat>Affichage à l'écran (4:3)</PresentationFormat>
  <Paragraphs>715</Paragraphs>
  <Slides>98</Slides>
  <Notes>60</Notes>
  <HiddenSlides>0</HiddenSlides>
  <MMClips>11</MMClips>
  <ScaleCrop>false</ScaleCrop>
  <HeadingPairs>
    <vt:vector size="6" baseType="variant">
      <vt:variant>
        <vt:lpstr>Polices utilisées</vt:lpstr>
      </vt:variant>
      <vt:variant>
        <vt:i4>10</vt:i4>
      </vt:variant>
      <vt:variant>
        <vt:lpstr>Thème</vt:lpstr>
      </vt:variant>
      <vt:variant>
        <vt:i4>15</vt:i4>
      </vt:variant>
      <vt:variant>
        <vt:lpstr>Titres des diapositives</vt:lpstr>
      </vt:variant>
      <vt:variant>
        <vt:i4>98</vt:i4>
      </vt:variant>
    </vt:vector>
  </HeadingPairs>
  <TitlesOfParts>
    <vt:vector size="123" baseType="lpstr">
      <vt:lpstr>Calibri</vt:lpstr>
      <vt:lpstr>Dosis ExtraBold</vt:lpstr>
      <vt:lpstr>Dosis Medium</vt:lpstr>
      <vt:lpstr>Arial</vt:lpstr>
      <vt:lpstr>Wingdings</vt:lpstr>
      <vt:lpstr>Microsoft Uighur</vt:lpstr>
      <vt:lpstr>Noto Sans Symbols</vt:lpstr>
      <vt:lpstr>Dosis SemiBold</vt:lpstr>
      <vt:lpstr>Modern Love</vt:lpstr>
      <vt:lpstr>Dosis</vt:lpstr>
      <vt:lpstr>1_Env-Enseignant</vt:lpstr>
      <vt:lpstr>1_04- قراءة/ كتابة</vt:lpstr>
      <vt:lpstr>2_Env-Enseignant</vt:lpstr>
      <vt:lpstr>2_04- قراءة/ كتابة</vt:lpstr>
      <vt:lpstr>3_04- قراءة/ كتابة</vt:lpstr>
      <vt:lpstr>2_01- نشاط اعتيادي</vt:lpstr>
      <vt:lpstr>3_01- نشاط اعتيادي</vt:lpstr>
      <vt:lpstr>3_Env-Enseignant</vt:lpstr>
      <vt:lpstr>4_Env-Enseignant</vt:lpstr>
      <vt:lpstr>03- استماع وتحدث</vt:lpstr>
      <vt:lpstr>2_03- استماع وتحدث</vt:lpstr>
      <vt:lpstr>1_Thème Office</vt:lpstr>
      <vt:lpstr>02-  استماع وتحدث</vt:lpstr>
      <vt:lpstr>7_Env-Enseignant</vt:lpstr>
      <vt:lpstr>5_Env-Enseignant</vt:lpstr>
      <vt:lpstr>Présentation PowerPoint</vt:lpstr>
      <vt:lpstr>Présentation PowerPoint</vt:lpstr>
      <vt:lpstr>تنظيم حصص الأسبوع</vt:lpstr>
      <vt:lpstr>هيكلة حصة اليوم</vt:lpstr>
      <vt:lpstr>عند نهاية الحصة</vt:lpstr>
      <vt:lpstr>افتتاح الحصة</vt:lpstr>
      <vt:lpstr>مرحبا بكم ، سننطلق في حصة اللغة العربية.</vt:lpstr>
      <vt:lpstr>قبل أن نبدأ حصة اليوم سأذكركم بشروط الحصول على نجمة التميز. </vt:lpstr>
      <vt:lpstr>ضعوا اللوحة والكراسة في القمطر.</vt:lpstr>
      <vt:lpstr>استماع وتحدث</vt:lpstr>
      <vt:lpstr>1. تضم المراجعة الخاصة بالاستماع والتحدث الأنشطة التالية: نشاط تقويم فهم المسموع (5 دقائق) – نشاط التذكير بمعجم المدرسة (10 دقائق) – نشاط وصف صورة (15 دقيقة). 2. يبدأ الأستاذ بنشاط تقويم فهم المسموع عن طريق طرح سؤالين في كل حصة. يجيب المتعلمون على الألواح بكتابة رقم الجواب الصحيح. قبل الإجابة يتأكد الأستاذ من فهم المتعلمين للسؤال ولكيفية الإجابة مع ضرورة قراءة الاقتراحات المكتوبة والرقم المرافق لكل اقتراح. 3. في نشاط المعجم يطلب من المتعلمين كتابة رقم الصورة المناسبة للكلمة التي يقولها الأستاذ ، إذا تمكن 80% من المتعلمين من التعرف على الكمات فيمر الأستاذ مباشرة لتقديم نشاط وصف صورة. أما إن كانت النسبة تقل عن ذلك، يضيف الأستاذ نشاط أنا أشير وأنت تقول مع ترديد الكلمات حتى يتمكن أغلب المتعلمين من تذكرها.  4. يحرص الأستاذ في نشاط التحدث: وصف صورة، على صياغة الجواب بجملة تامة مفيدة وترديدها من طرف كل المتعلمين. </vt:lpstr>
      <vt:lpstr>استمعنا في حصص سابقة لحكاية "المفاجأة السارة". ماذا تتذكرون منها؟</vt:lpstr>
      <vt:lpstr>اليوم سأطرح عليكم أسئلة حول الحكاية وأنتم تجيبون على ألواحكم.</vt:lpstr>
      <vt:lpstr>لماذا شعر "صفوان" بالحزن؟ سأقرأ الاختيارات. اكتبوا الرقم الصحيح على اللوحة. </vt:lpstr>
      <vt:lpstr>أحسنتم، الجواب الصحيح هو 4</vt:lpstr>
      <vt:lpstr>اكتبوا على ألواحكم رقم المشهد الذي يمثل بداية الحكاية. </vt:lpstr>
      <vt:lpstr>الجواب الصحيح هو: 3</vt:lpstr>
      <vt:lpstr>اكتبوا بالترتيب، أرقام المشاهد التي تمثل وسط الحكاية</vt:lpstr>
      <vt:lpstr>الجواب الصحيح هو: 4 – 5 – 2.</vt:lpstr>
      <vt:lpstr>اكتبوا رقم المشهد الذي يمثل نهاية الحكاية. </vt:lpstr>
      <vt:lpstr>الجواب الصحيح هو: 1.</vt:lpstr>
      <vt:lpstr>انتبهوا الآن. سنتذكر الكلمات التي تعلمناها. ستكتبون على ألواحكم رقم الكلمة التي سأذكرها.</vt:lpstr>
      <vt:lpstr>على ألواحكم، اكتبوا رقم: غرفة الضيوف.</vt:lpstr>
      <vt:lpstr>الجواب الصحيح هو 3. رددوا: غرفة الضيوف.</vt:lpstr>
      <vt:lpstr>على ألواحكم، اكتبوا رقم: منزل.</vt:lpstr>
      <vt:lpstr>الجواب الصحيح هو 1. رددوا: منزل</vt:lpstr>
      <vt:lpstr>اكتبوا رقم: مطبخ.</vt:lpstr>
      <vt:lpstr>الجواب الصحيح هو 4. رددوا: مطبخٌ</vt:lpstr>
      <vt:lpstr>اكتبوا رقم: غرفة.</vt:lpstr>
      <vt:lpstr>الجواب الصحيح هو 2. رددوا: غرفة</vt:lpstr>
      <vt:lpstr>الآن سنصف مضمون صورة . أنا أطرح سؤالا وأنتم تجيبون بجملة تامة. </vt:lpstr>
      <vt:lpstr>أين توجد الأم؟ أجيبوا بجملة تامة.</vt:lpstr>
      <vt:lpstr>أحسنتم، توجد الأم في المطبخ. رددوا. ردد أنت.</vt:lpstr>
      <vt:lpstr>ماذا تفعل الأم؟ أجيبوا بجملة تامة.</vt:lpstr>
      <vt:lpstr>أحسنتم، تحضر الأم الطعام. رددوا. ردد أنت.</vt:lpstr>
      <vt:lpstr>ماذا تفعل البنت؟ أجيبوا بجملة تامة.</vt:lpstr>
      <vt:lpstr>أحسنتم، تساعد البنت أمها. رددوا. ردد أنت.</vt:lpstr>
      <vt:lpstr>من حضر إلى المنزل؟ أجيبوا بجملة تامة.</vt:lpstr>
      <vt:lpstr>أحسنتم، حضر الضيوف إلى المنزل. رددوا. ردد أنت.</vt:lpstr>
      <vt:lpstr>ماذا تفعل العمة؟ أجيبوا بجملة تامة.</vt:lpstr>
      <vt:lpstr>أحسنتم، تُرحِّبُ العمةُ بالضيوفِ. رددوا. ردد أنت. </vt:lpstr>
      <vt:lpstr>وقت النجمة الآن. الفائز بنجمة المشاركة بهدوء هو (هي)  ........... صفقوا له (لها).</vt:lpstr>
      <vt:lpstr>استراحة قصيرة قبل أن نواصل. قفوا، سنقوم بحركات  </vt:lpstr>
      <vt:lpstr>قراءة/ كتابة</vt:lpstr>
      <vt:lpstr>1. تبدا حصة المراجعة الخاصة بالقراءة برائز كتابة الحروف: يكتب المتعلمون الحروف المملاة على. المتعلمون الذين لم يتمكنوا من كتابة جميع الحروف بشكل صحيح يصنفون في الفئة د. يحرص الأستاذ على تخصيص هذه الفئة بالعناية المركزة حتى يتمكنوا من تسمية الحروف المحددة في كل حصة مراجعة.  2. يوجه الأستاذ متعلمي الفئة د والفئة ج (تسمي الحروف ولكن تتعثر في قراءة المقاطع وفي دمجها لقراءة كلمات) إلى قراءة الشرائح التي تتضمن قراءة المقاطع والتدرب على الدمج مع المواكبة القريبة للأستاذ. 3. يعمل الأستاذ طيلة فترة المراجعة على أن يتمكن على الأقل 80%  من متعلميه من قراءة الكلمات. التلميذ الذي يقرأ الكلمة مقطعا مقطعا ثم يعيد قراءة الكلمة مرة واحدة تعتبر قراءته صحيحة.  3. يبدأ الأستاذ نشاط الكتابة بإملاء مقاطع. إذا كانت إجابات 80 % من المتعلمين صحيحة فيمر الأستاذ مباشرة لإملاء كلمات دون تحضير مسبق. أما إن كانت النسبة أقل من ذلك، فيعتمد الأستاذ الإملاء المحضر، أي يرى المتعلمون الكلمة أولا ثم يتم إخفاؤها وإعادة كتابتها، وقد يقوم الأستاذ بإعادة نمذجة كتابة كلمات مملاة إذا رأى الحاجة لذلك.  4. تخصص 15 دقيقة قبل نهاية الحصة لتفريد التعلمات، حيث يشغل الأستاذ المتعلمين المتحكمين بالقراءة والكتابة على الكراسة، ويهتم بالفئات غير المتحكمة (في ركن الدعم أو على السبورة) لإعادة مواكبتها في قراءة وكتابة الحروف والمقاطع والكلمات). </vt:lpstr>
      <vt:lpstr>خذوا الألواح، ستكتبون الحروف التي أملي عليكم. </vt:lpstr>
      <vt:lpstr>اكتبوا حرف ....</vt:lpstr>
      <vt:lpstr>هذا هو حرف النون. رددوا حرف النون .</vt:lpstr>
      <vt:lpstr>اكتبوا حرف ....</vt:lpstr>
      <vt:lpstr>هذا هو حرف التاء. رددوا حرف التاء.</vt:lpstr>
      <vt:lpstr>اكتبوا حرف ....</vt:lpstr>
      <vt:lpstr>هذا هو حرف الضاد. رددوا حرف الضاد.</vt:lpstr>
      <vt:lpstr>اكتبوا حرف ....</vt:lpstr>
      <vt:lpstr>هذا هو حرف العين. رددوا حرف العين.</vt:lpstr>
      <vt:lpstr>أقرأ رددوا بعدي.</vt:lpstr>
      <vt:lpstr>من يقرأ؟ (خاص بالفئة د)</vt:lpstr>
      <vt:lpstr>الآن سأقرأ مقاطع الحروف، أنا أقرأ وأنتم ترددون بعدي</vt:lpstr>
      <vt:lpstr>من يقرأ؟ (خاص بالفئة د والفئة ج)</vt:lpstr>
      <vt:lpstr>أنا أقرأ وأنتم ترددون بعدي.</vt:lpstr>
      <vt:lpstr>من يقرأ؟ (خاص بمن يحتاج التدرب على الدمج)</vt:lpstr>
      <vt:lpstr>أقرأ. رددوا بعدي.</vt:lpstr>
      <vt:lpstr>من يقرأ؟ ستمرون كلكم للقراءة.</vt:lpstr>
      <vt:lpstr>وقت النجمة الآن. الفائز بنجمة المشاركة بهدوء : ....   </vt:lpstr>
      <vt:lpstr>قفوا، سنردد نشيد أسرتي. </vt:lpstr>
      <vt:lpstr>خذوا ألواحكم سأملي عليكم مقاطع</vt:lpstr>
      <vt:lpstr>اكتبوا ...</vt:lpstr>
      <vt:lpstr>صححوا</vt:lpstr>
      <vt:lpstr>اكتبوا ...</vt:lpstr>
      <vt:lpstr>صححوا</vt:lpstr>
      <vt:lpstr>اكتبوا ...</vt:lpstr>
      <vt:lpstr>صححوا</vt:lpstr>
      <vt:lpstr>الآن سأملي عليكم كلمات. </vt:lpstr>
      <vt:lpstr>أقرأ الكلمات. من يعيد القراءة؟</vt:lpstr>
      <vt:lpstr>انظروا إلى الكلمة جيدا.  تلعبُ تتكون من 3 مقاطع: تلْـ – ـعَـ - ـبُ</vt:lpstr>
      <vt:lpstr>اكتبوا.  ينطق الأستاذ الكلمة ويذكر بمقاطعها </vt:lpstr>
      <vt:lpstr>ارفعوا الألواح - صححوا</vt:lpstr>
      <vt:lpstr>انظروا إلى الكلمة جيدا. تتكون كلمة لسان من 3 مقاطع: لِـ – سا - نٌ - </vt:lpstr>
      <vt:lpstr>اكتبوا. ينطق الأستاذ الكلمة ويذكر بمقاطعها</vt:lpstr>
      <vt:lpstr>Présentation PowerPoint</vt:lpstr>
      <vt:lpstr>خذوا دفاتر الكتابة. </vt:lpstr>
      <vt:lpstr>ما هذا؟</vt:lpstr>
      <vt:lpstr>أحسنتم. الآن انقلوا على دفاتركم هذا، واكتبوا الكلمة الناقصة.</vt:lpstr>
      <vt:lpstr>ما هذا؟</vt:lpstr>
      <vt:lpstr>أحسنتم. الآن انقلوا على دفاتركم هذا، واكتبوا الكلمة الناقصة.</vt:lpstr>
      <vt:lpstr>صححوا على دفاتركم.</vt:lpstr>
      <vt:lpstr>  خذوا الكراسة ص  115  (خاص بالفئتين أ و ب)</vt:lpstr>
      <vt:lpstr>في ثنائيات كل واحد يقرأ الكلمات والجمل لزميله.</vt:lpstr>
      <vt:lpstr>من أنهى قراءة الكلمات يكتب مقاطع الحروف</vt:lpstr>
      <vt:lpstr>اقرأ (ي) (ركن الدعم: خاص بالفئة د)</vt:lpstr>
      <vt:lpstr>اقرأ (ي) (ركن الدعم: خاص بالفئتين د و ج)</vt:lpstr>
      <vt:lpstr>يكتب متعلمو الفئتين د و ج بعض المقاطع مع المواكبة القريبة للأستاذ</vt:lpstr>
      <vt:lpstr>وقت النجمة الآن. الفائز بنجمة المشاركة بهدوء هو (هي) ............. صفقوا له (لها).</vt:lpstr>
      <vt:lpstr>اختــتام الحــصة</vt:lpstr>
      <vt:lpstr>راجعنا كلمات المعجم ووصفنا مضمون صورة. من يذكرنا بالكلمات التي راجعنا؟</vt:lpstr>
      <vt:lpstr>قرأنا وكتبنا مقاطع وكلمات. من يقرأ الكلمات التالية: </vt:lpstr>
      <vt:lpstr>في البيت اقرؤوا المقاطع والكلمات والجمل على الكراسة ص 114.  واكتبوا المقاطع.</vt:lpstr>
      <vt:lpstr>إلى الحصة القادمة</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BTIHAJ;BTIHAJ</dc:creator>
  <cp:lastModifiedBy>KHAOUA AZEDDIN</cp:lastModifiedBy>
  <cp:revision>90</cp:revision>
  <dcterms:created xsi:type="dcterms:W3CDTF">2023-09-20T21:35:22Z</dcterms:created>
  <dcterms:modified xsi:type="dcterms:W3CDTF">2026-01-11T20:16:40Z</dcterms:modified>
</cp:coreProperties>
</file>