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115" r:id="rId13"/>
    <p:sldId id="2134807116" r:id="rId14"/>
    <p:sldId id="2134807192" r:id="rId15"/>
    <p:sldId id="2134807193" r:id="rId16"/>
    <p:sldId id="2134807194" r:id="rId17"/>
    <p:sldId id="2134807195" r:id="rId18"/>
    <p:sldId id="2134807196" r:id="rId19"/>
    <p:sldId id="2134807197" r:id="rId20"/>
    <p:sldId id="2134807198" r:id="rId21"/>
    <p:sldId id="2134807200" r:id="rId22"/>
    <p:sldId id="2134807199" r:id="rId23"/>
    <p:sldId id="2134807201" r:id="rId24"/>
    <p:sldId id="786" r:id="rId25"/>
    <p:sldId id="812" r:id="rId26"/>
    <p:sldId id="751" r:id="rId27"/>
    <p:sldId id="909" r:id="rId28"/>
    <p:sldId id="833" r:id="rId29"/>
    <p:sldId id="918" r:id="rId30"/>
    <p:sldId id="849" r:id="rId31"/>
    <p:sldId id="919" r:id="rId32"/>
    <p:sldId id="851" r:id="rId33"/>
    <p:sldId id="2134806701" r:id="rId34"/>
    <p:sldId id="950" r:id="rId35"/>
    <p:sldId id="951" r:id="rId36"/>
    <p:sldId id="952" r:id="rId37"/>
    <p:sldId id="953" r:id="rId38"/>
    <p:sldId id="2134807101" r:id="rId39"/>
    <p:sldId id="2134807102" r:id="rId40"/>
    <p:sldId id="2134807103" r:id="rId41"/>
    <p:sldId id="2134807106" r:id="rId42"/>
    <p:sldId id="2134807188" r:id="rId43"/>
    <p:sldId id="2134807189" r:id="rId44"/>
    <p:sldId id="2134807190" r:id="rId45"/>
    <p:sldId id="2134807191" r:id="rId46"/>
    <p:sldId id="916" r:id="rId47"/>
    <p:sldId id="2134806733" r:id="rId48"/>
    <p:sldId id="2134807112" r:id="rId49"/>
    <p:sldId id="2134807113" r:id="rId50"/>
    <p:sldId id="2134806734" r:id="rId51"/>
    <p:sldId id="2134806735" r:id="rId52"/>
    <p:sldId id="848" r:id="rId53"/>
    <p:sldId id="962" r:id="rId54"/>
    <p:sldId id="927" r:id="rId55"/>
    <p:sldId id="928" r:id="rId56"/>
    <p:sldId id="929" r:id="rId57"/>
    <p:sldId id="788" r:id="rId58"/>
    <p:sldId id="935" r:id="rId59"/>
    <p:sldId id="908" r:id="rId60"/>
    <p:sldId id="2134806699" r:id="rId61"/>
    <p:sldId id="937" r:id="rId62"/>
    <p:sldId id="2134806700" r:id="rId63"/>
    <p:sldId id="789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Brush Script MT" panose="03060802040406070304" pitchFamily="66" charset="0"/>
      <p:italic r:id="rId69"/>
    </p:embeddedFont>
    <p:embeddedFont>
      <p:font typeface="Cambria Math" panose="02040503050406030204" pitchFamily="18" charset="0"/>
      <p:regular r:id="rId70"/>
    </p:embeddedFon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00AB9B"/>
    <a:srgbClr val="FFEFB9"/>
    <a:srgbClr val="FAE496"/>
    <a:srgbClr val="FC8D00"/>
    <a:srgbClr val="4B5050"/>
    <a:srgbClr val="B2B3AE"/>
    <a:srgbClr val="7F807F"/>
    <a:srgbClr val="17AB98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0B4929-3280-4D32-8760-46180867614B}" v="209" dt="2025-12-14T15:56:22.9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77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A68C-6DF8-76CE-5D66-FC1678863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9C5746-EE3F-4BA3-7AF8-DCBC56129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239B31-693D-8032-8EB0-960271CF8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13A1CD-0F24-D3B2-FD65-BDE51E4AC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708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443DD-218A-AB6C-3872-EDC8D3D47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743AD2-19FA-23DA-28D8-B8E371221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DBA2A0-EFDB-F977-894E-08F9D9B72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190BA0-87E6-258D-148C-0F7073FFD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861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56E-2141-A5AC-736E-8F5DC7D8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76B35-94AF-F1C3-73E2-D953E70F2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DDD47-62D9-7F90-348B-C3D15BDC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071D2-3BE1-6A6A-734F-3B96C5532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331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B8BF-56FF-9D07-7604-27FF951BA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A2F28B-4CD2-DC49-21A3-0B1C7887C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8476EF-AAEA-09B9-37BA-BDA0D030B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E8582-5AA7-4F19-AF3E-6CCCB4E92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918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22B8B-393A-070C-B81A-CE0E4F63E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C46B59-88FF-E127-2DAB-88B217E6C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BBB3B-C127-E397-B62A-92965B3C3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4EE0BC-C1D5-D0D3-6FDC-6395D06E6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1223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D00E2-F3F6-F18D-B533-30414F2E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DD88E7-AF5F-9786-E236-87929D9F5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7CC290-5CCE-CC33-EF1A-ED821429C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75718A-3C9C-003F-6290-9FA598B93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922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281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0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3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6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media" Target="../media/media5.mp4"/><Relationship Id="rId7" Type="http://schemas.openxmlformats.org/officeDocument/2006/relationships/image" Target="../media/image6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الأعداد العشرية (2)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وضعيات القسمة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قسمة الأعداد العشرية(1)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الأعداد العشرية (3)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الأعداد العشرية (1) 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FD322E69-E4EA-8A3C-C4C4-6A8CD81E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305994"/>
            <a:ext cx="3344752" cy="3915259"/>
          </a:xfrm>
          <a:prstGeom prst="rect">
            <a:avLst/>
          </a:prstGeom>
        </p:spPr>
      </p:pic>
      <p:pic>
        <p:nvPicPr>
          <p:cNvPr id="9" name="Image 8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BA04A13-E9BB-5546-5DB8-CA8185EBE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41" y="2305995"/>
            <a:ext cx="3344752" cy="391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085831" y="3537379"/>
            <a:ext cx="6801287" cy="1640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288896" y="3834602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الخارج العشري لقسمة عدد صحيح على عدد صحيح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D5B6E6-66B6-2432-3333-6AE1067E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EE1BB-FD85-2EFC-3A28-2566AAFBE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14" y="2877264"/>
            <a:ext cx="8083997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F138C2-B237-D766-8D1E-EBF05D5E7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71" y="2871167"/>
            <a:ext cx="8327858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AEF1-0366-D1C9-CF75-1883F9582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903CC9D-BE8D-618C-2431-7EE2DB481D58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0CF01B7-1514-294B-C7DF-B9FAF973323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64D1691-AB14-DFE9-1A50-6665E39FCF2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6152DD0-A4B2-CC0B-B2EE-9E1C88CEA78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C3BE3A1-7A66-3066-2EDA-99BE0132C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9C733B-3356-CA81-59AB-68985CD4C495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C80381-E243-16AC-CFED-C0EACF88EB52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73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8114E519-C70E-5D38-B521-9BBD3BA5D8DE}"/>
                  </a:ext>
                </a:extLst>
              </p:cNvPr>
              <p:cNvSpPr txBox="1"/>
              <p:nvPr/>
            </p:nvSpPr>
            <p:spPr>
              <a:xfrm>
                <a:off x="-640986" y="796350"/>
                <a:ext cx="822933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لنتذكر طريقة حساب الخارج الصحيح لقسمة  عدد صحيح طبيعي على عدد صحيح طبيعي :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لنحسب الخارج  الصحيح للقسمة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𝟐𝟗𝟕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÷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𝟏𝟑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8114E519-C70E-5D38-B521-9BBD3BA5D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40986" y="796350"/>
                <a:ext cx="8229332" cy="646331"/>
              </a:xfrm>
              <a:prstGeom prst="rect">
                <a:avLst/>
              </a:prstGeom>
              <a:blipFill>
                <a:blip r:embed="rId4"/>
                <a:stretch>
                  <a:fillRect t="-5660" r="-1259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61935087-D854-1D19-43C3-002805553B2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891847" y="3735721"/>
            <a:ext cx="861551" cy="9437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EC8094-0454-F71E-B24D-98131A5FC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681" y="1963128"/>
            <a:ext cx="3551228" cy="4473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923DF6B8-9EA9-7C4F-A1C7-C877A9D8E32C}"/>
              </a:ext>
            </a:extLst>
          </p:cNvPr>
          <p:cNvSpPr txBox="1"/>
          <p:nvPr/>
        </p:nvSpPr>
        <p:spPr>
          <a:xfrm>
            <a:off x="182891" y="934850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بقسمة المئات 2 على 13 ، الخارج هو  0  إذن نمر إلى قسمة 29 عشرة على 13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B2242A-F140-3853-DFCC-7A2D9FEC6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821" y="2163097"/>
            <a:ext cx="3446155" cy="3993099"/>
          </a:xfrm>
          <a:prstGeom prst="rect">
            <a:avLst/>
          </a:prstGeom>
        </p:spPr>
      </p:pic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2C05BEC7-9FA8-AB19-F15B-DA29944EE292}"/>
              </a:ext>
            </a:extLst>
          </p:cNvPr>
          <p:cNvSpPr/>
          <p:nvPr/>
        </p:nvSpPr>
        <p:spPr>
          <a:xfrm>
            <a:off x="3057691" y="2581187"/>
            <a:ext cx="721152" cy="53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D94746-37F8-5C75-6975-9AA6EBBAE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886" y="2213453"/>
            <a:ext cx="3956604" cy="37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063D-46A0-9560-991D-8AA8CF6F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B60FD3-2A64-BDF9-0D6B-2BD5F0DB3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821" y="2163097"/>
            <a:ext cx="3446155" cy="3993099"/>
          </a:xfrm>
          <a:prstGeom prst="rect">
            <a:avLst/>
          </a:prstGeom>
        </p:spPr>
      </p:pic>
      <p:sp>
        <p:nvSpPr>
          <p:cNvPr id="3" name="Rectangle: Rounded Corners 16">
            <a:extLst>
              <a:ext uri="{FF2B5EF4-FFF2-40B4-BE49-F238E27FC236}">
                <a16:creationId xmlns:a16="http://schemas.microsoft.com/office/drawing/2014/main" id="{1FD24ACE-6C3E-851A-716C-606259244957}"/>
              </a:ext>
            </a:extLst>
          </p:cNvPr>
          <p:cNvSpPr/>
          <p:nvPr/>
        </p:nvSpPr>
        <p:spPr>
          <a:xfrm>
            <a:off x="3133093" y="2615380"/>
            <a:ext cx="721152" cy="38345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66D127-B21C-8D46-111F-249F4DDC7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2471" y="2163097"/>
            <a:ext cx="3945505" cy="3713382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CAA20A22-0A9A-CF5A-9D78-9242028A6419}"/>
              </a:ext>
            </a:extLst>
          </p:cNvPr>
          <p:cNvSpPr txBox="1"/>
          <p:nvPr/>
        </p:nvSpPr>
        <p:spPr>
          <a:xfrm>
            <a:off x="111091" y="934850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عشرة مقسومة على 13 تساوى  ، 2 (2 هي رقم العشرات في الخارج)  و الباقي 3</a:t>
            </a:r>
          </a:p>
        </p:txBody>
      </p:sp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16C7-0679-3F9E-E069-BDDF1124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3F8ED9-B1C9-5B30-B8D4-7D040398A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FF3A24-9839-2318-877E-2BE194029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821" y="2163097"/>
            <a:ext cx="3446155" cy="39930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F48FA9-0C54-08D5-758B-38F0C8690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3831" y="2318494"/>
            <a:ext cx="4064145" cy="3682303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1CCBBB34-EF18-CA37-4FDC-54E69BF92249}"/>
              </a:ext>
            </a:extLst>
          </p:cNvPr>
          <p:cNvSpPr txBox="1"/>
          <p:nvPr/>
        </p:nvSpPr>
        <p:spPr>
          <a:xfrm>
            <a:off x="219245" y="934850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ننزل رقم الوحدات 7، نحصل عل 37 وحدة نقسمها على 13  :الخارج هو 2 والباقي هو 11</a:t>
            </a:r>
          </a:p>
        </p:txBody>
      </p:sp>
    </p:spTree>
    <p:extLst>
      <p:ext uri="{BB962C8B-B14F-4D97-AF65-F5344CB8AC3E}">
        <p14:creationId xmlns:p14="http://schemas.microsoft.com/office/powerpoint/2010/main" val="21282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4167-6F17-7B2D-A2F0-1DDAF552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0A092-C028-E4B6-BA67-E1DA91F3A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85CC9F-8084-AD5E-96AD-4FE6BC4DA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684" y="1623516"/>
            <a:ext cx="3446155" cy="3993099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8CBCE7BF-0F13-AE53-FDC0-24CB2940C812}"/>
              </a:ext>
            </a:extLst>
          </p:cNvPr>
          <p:cNvSpPr txBox="1"/>
          <p:nvPr/>
        </p:nvSpPr>
        <p:spPr>
          <a:xfrm>
            <a:off x="248742" y="796350"/>
            <a:ext cx="7342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أتأكد أن الباقي أصغر من المقسوم عليه :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&lt; 13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وأكتب متساوية القسمة كما يلي 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297 = ( 13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22 ) + 11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F81FFEEC-50C6-C7CA-170B-7D06025B4D3F}"/>
                  </a:ext>
                </a:extLst>
              </p:cNvPr>
              <p:cNvSpPr/>
              <p:nvPr/>
            </p:nvSpPr>
            <p:spPr>
              <a:xfrm>
                <a:off x="1146429" y="5797450"/>
                <a:ext cx="6577078" cy="721337"/>
              </a:xfrm>
              <a:custGeom>
                <a:avLst/>
                <a:gdLst>
                  <a:gd name="csX0" fmla="*/ 0 w 6577078"/>
                  <a:gd name="csY0" fmla="*/ 323231 h 721337"/>
                  <a:gd name="csX1" fmla="*/ 323231 w 6577078"/>
                  <a:gd name="csY1" fmla="*/ 0 h 721337"/>
                  <a:gd name="csX2" fmla="*/ 6253847 w 6577078"/>
                  <a:gd name="csY2" fmla="*/ 0 h 721337"/>
                  <a:gd name="csX3" fmla="*/ 6577078 w 6577078"/>
                  <a:gd name="csY3" fmla="*/ 323231 h 721337"/>
                  <a:gd name="csX4" fmla="*/ 6577078 w 6577078"/>
                  <a:gd name="csY4" fmla="*/ 398106 h 721337"/>
                  <a:gd name="csX5" fmla="*/ 6253847 w 6577078"/>
                  <a:gd name="csY5" fmla="*/ 721337 h 721337"/>
                  <a:gd name="csX6" fmla="*/ 323231 w 6577078"/>
                  <a:gd name="csY6" fmla="*/ 721337 h 721337"/>
                  <a:gd name="csX7" fmla="*/ 0 w 6577078"/>
                  <a:gd name="csY7" fmla="*/ 398106 h 721337"/>
                  <a:gd name="csX8" fmla="*/ 0 w 6577078"/>
                  <a:gd name="csY8" fmla="*/ 323231 h 7213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577078" h="721337" fill="none" extrusionOk="0">
                    <a:moveTo>
                      <a:pt x="0" y="323231"/>
                    </a:moveTo>
                    <a:cubicBezTo>
                      <a:pt x="6959" y="119446"/>
                      <a:pt x="137964" y="24660"/>
                      <a:pt x="323231" y="0"/>
                    </a:cubicBezTo>
                    <a:cubicBezTo>
                      <a:pt x="1257879" y="-116466"/>
                      <a:pt x="3504703" y="-141167"/>
                      <a:pt x="6253847" y="0"/>
                    </a:cubicBezTo>
                    <a:cubicBezTo>
                      <a:pt x="6461180" y="2876"/>
                      <a:pt x="6557622" y="142085"/>
                      <a:pt x="6577078" y="323231"/>
                    </a:cubicBezTo>
                    <a:cubicBezTo>
                      <a:pt x="6577811" y="356914"/>
                      <a:pt x="6580137" y="365774"/>
                      <a:pt x="6577078" y="398106"/>
                    </a:cubicBezTo>
                    <a:cubicBezTo>
                      <a:pt x="6581801" y="580566"/>
                      <a:pt x="6443188" y="709413"/>
                      <a:pt x="6253847" y="721337"/>
                    </a:cubicBezTo>
                    <a:cubicBezTo>
                      <a:pt x="4459435" y="661742"/>
                      <a:pt x="1207082" y="840070"/>
                      <a:pt x="323231" y="721337"/>
                    </a:cubicBezTo>
                    <a:cubicBezTo>
                      <a:pt x="158407" y="706971"/>
                      <a:pt x="14883" y="587616"/>
                      <a:pt x="0" y="398106"/>
                    </a:cubicBezTo>
                    <a:cubicBezTo>
                      <a:pt x="-4794" y="378776"/>
                      <a:pt x="3409" y="331693"/>
                      <a:pt x="0" y="323231"/>
                    </a:cubicBezTo>
                    <a:close/>
                  </a:path>
                  <a:path w="6577078" h="721337" stroke="0" extrusionOk="0">
                    <a:moveTo>
                      <a:pt x="0" y="323231"/>
                    </a:moveTo>
                    <a:cubicBezTo>
                      <a:pt x="-27903" y="154196"/>
                      <a:pt x="153568" y="-20909"/>
                      <a:pt x="323231" y="0"/>
                    </a:cubicBezTo>
                    <a:cubicBezTo>
                      <a:pt x="1216920" y="108859"/>
                      <a:pt x="4323222" y="93383"/>
                      <a:pt x="6253847" y="0"/>
                    </a:cubicBezTo>
                    <a:cubicBezTo>
                      <a:pt x="6467620" y="3031"/>
                      <a:pt x="6548734" y="129759"/>
                      <a:pt x="6577078" y="323231"/>
                    </a:cubicBezTo>
                    <a:cubicBezTo>
                      <a:pt x="6575552" y="354846"/>
                      <a:pt x="6573916" y="390584"/>
                      <a:pt x="6577078" y="398106"/>
                    </a:cubicBezTo>
                    <a:cubicBezTo>
                      <a:pt x="6573128" y="585932"/>
                      <a:pt x="6407553" y="716941"/>
                      <a:pt x="6253847" y="721337"/>
                    </a:cubicBezTo>
                    <a:cubicBezTo>
                      <a:pt x="4474310" y="721634"/>
                      <a:pt x="2434060" y="557054"/>
                      <a:pt x="323231" y="721337"/>
                    </a:cubicBezTo>
                    <a:cubicBezTo>
                      <a:pt x="120279" y="732643"/>
                      <a:pt x="-3813" y="574895"/>
                      <a:pt x="0" y="398106"/>
                    </a:cubicBezTo>
                    <a:cubicBezTo>
                      <a:pt x="2885" y="363821"/>
                      <a:pt x="4791" y="360158"/>
                      <a:pt x="0" y="323231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prstGeom prst="roundRect">
                        <a:avLst>
                          <a:gd name="adj" fmla="val 4481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fr-FR" sz="54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𝟐𝟗𝟕</m:t>
                    </m:r>
                    <m:r>
                      <a:rPr lang="fr-FR" sz="54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 </m:t>
                    </m:r>
                  </m:oMath>
                </a14:m>
                <a:r>
                  <a:rPr lang="fr-FR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(13 × 22) + 11 </a:t>
                </a:r>
                <a:endParaRPr lang="fr-MA" sz="5400" b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F81FFEEC-50C6-C7CA-170B-7D06025B4D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429" y="5797450"/>
                <a:ext cx="6577078" cy="721337"/>
              </a:xfrm>
              <a:prstGeom prst="roundRect">
                <a:avLst>
                  <a:gd name="adj" fmla="val 44810"/>
                </a:avLst>
              </a:prstGeom>
              <a:blipFill>
                <a:blip r:embed="rId5"/>
                <a:stretch>
                  <a:fillRect t="-18056" r="-3321" b="-47917"/>
                </a:stretch>
              </a:blip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custGeom>
                        <a:avLst/>
                        <a:gdLst>
                          <a:gd name="csX0" fmla="*/ 0 w 6577078"/>
                          <a:gd name="csY0" fmla="*/ 323231 h 721337"/>
                          <a:gd name="csX1" fmla="*/ 323231 w 6577078"/>
                          <a:gd name="csY1" fmla="*/ 0 h 721337"/>
                          <a:gd name="csX2" fmla="*/ 6253847 w 6577078"/>
                          <a:gd name="csY2" fmla="*/ 0 h 721337"/>
                          <a:gd name="csX3" fmla="*/ 6577078 w 6577078"/>
                          <a:gd name="csY3" fmla="*/ 323231 h 721337"/>
                          <a:gd name="csX4" fmla="*/ 6577078 w 6577078"/>
                          <a:gd name="csY4" fmla="*/ 398106 h 721337"/>
                          <a:gd name="csX5" fmla="*/ 6253847 w 6577078"/>
                          <a:gd name="csY5" fmla="*/ 721337 h 721337"/>
                          <a:gd name="csX6" fmla="*/ 323231 w 6577078"/>
                          <a:gd name="csY6" fmla="*/ 721337 h 721337"/>
                          <a:gd name="csX7" fmla="*/ 0 w 6577078"/>
                          <a:gd name="csY7" fmla="*/ 398106 h 721337"/>
                          <a:gd name="csX8" fmla="*/ 0 w 6577078"/>
                          <a:gd name="csY8" fmla="*/ 323231 h 721337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</a:cxnLst>
                        <a:rect l="l" t="t" r="r" b="b"/>
                        <a:pathLst>
                          <a:path w="6577078" h="721337" fill="none" extrusionOk="0">
                            <a:moveTo>
                              <a:pt x="0" y="323231"/>
                            </a:moveTo>
                            <a:cubicBezTo>
                              <a:pt x="6959" y="119446"/>
                              <a:pt x="137964" y="24660"/>
                              <a:pt x="323231" y="0"/>
                            </a:cubicBezTo>
                            <a:cubicBezTo>
                              <a:pt x="1257879" y="-116466"/>
                              <a:pt x="3504703" y="-141167"/>
                              <a:pt x="6253847" y="0"/>
                            </a:cubicBezTo>
                            <a:cubicBezTo>
                              <a:pt x="6461180" y="2876"/>
                              <a:pt x="6557622" y="142085"/>
                              <a:pt x="6577078" y="323231"/>
                            </a:cubicBezTo>
                            <a:cubicBezTo>
                              <a:pt x="6577811" y="356914"/>
                              <a:pt x="6580137" y="365774"/>
                              <a:pt x="6577078" y="398106"/>
                            </a:cubicBezTo>
                            <a:cubicBezTo>
                              <a:pt x="6581801" y="580566"/>
                              <a:pt x="6443188" y="709413"/>
                              <a:pt x="6253847" y="721337"/>
                            </a:cubicBezTo>
                            <a:cubicBezTo>
                              <a:pt x="4459435" y="661742"/>
                              <a:pt x="1207082" y="840070"/>
                              <a:pt x="323231" y="721337"/>
                            </a:cubicBezTo>
                            <a:cubicBezTo>
                              <a:pt x="158407" y="706971"/>
                              <a:pt x="14883" y="587616"/>
                              <a:pt x="0" y="398106"/>
                            </a:cubicBezTo>
                            <a:cubicBezTo>
                              <a:pt x="-4794" y="378776"/>
                              <a:pt x="3409" y="331693"/>
                              <a:pt x="0" y="323231"/>
                            </a:cubicBezTo>
                            <a:close/>
                          </a:path>
                          <a:path w="6577078" h="721337" stroke="0" extrusionOk="0">
                            <a:moveTo>
                              <a:pt x="0" y="323231"/>
                            </a:moveTo>
                            <a:cubicBezTo>
                              <a:pt x="-27903" y="154196"/>
                              <a:pt x="153568" y="-20909"/>
                              <a:pt x="323231" y="0"/>
                            </a:cubicBezTo>
                            <a:cubicBezTo>
                              <a:pt x="1216920" y="108859"/>
                              <a:pt x="4323222" y="93383"/>
                              <a:pt x="6253847" y="0"/>
                            </a:cubicBezTo>
                            <a:cubicBezTo>
                              <a:pt x="6467620" y="3031"/>
                              <a:pt x="6548734" y="129759"/>
                              <a:pt x="6577078" y="323231"/>
                            </a:cubicBezTo>
                            <a:cubicBezTo>
                              <a:pt x="6575552" y="354846"/>
                              <a:pt x="6573916" y="390584"/>
                              <a:pt x="6577078" y="398106"/>
                            </a:cubicBezTo>
                            <a:cubicBezTo>
                              <a:pt x="6573128" y="585932"/>
                              <a:pt x="6407553" y="716941"/>
                              <a:pt x="6253847" y="721337"/>
                            </a:cubicBezTo>
                            <a:cubicBezTo>
                              <a:pt x="4474310" y="721634"/>
                              <a:pt x="2434060" y="557054"/>
                              <a:pt x="323231" y="721337"/>
                            </a:cubicBezTo>
                            <a:cubicBezTo>
                              <a:pt x="120279" y="732643"/>
                              <a:pt x="-3813" y="574895"/>
                              <a:pt x="0" y="398106"/>
                            </a:cubicBezTo>
                            <a:cubicBezTo>
                              <a:pt x="2885" y="363821"/>
                              <a:pt x="4791" y="360158"/>
                              <a:pt x="0" y="323231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A691E8F3-23B7-A522-DCC2-BD370D87F13B}"/>
                  </a:ext>
                </a:extLst>
              </p:cNvPr>
              <p:cNvSpPr/>
              <p:nvPr/>
            </p:nvSpPr>
            <p:spPr>
              <a:xfrm>
                <a:off x="3302904" y="5126118"/>
                <a:ext cx="1641714" cy="490497"/>
              </a:xfrm>
              <a:custGeom>
                <a:avLst/>
                <a:gdLst>
                  <a:gd name="csX0" fmla="*/ 0 w 1641714"/>
                  <a:gd name="csY0" fmla="*/ 219792 h 490497"/>
                  <a:gd name="csX1" fmla="*/ 219792 w 1641714"/>
                  <a:gd name="csY1" fmla="*/ 0 h 490497"/>
                  <a:gd name="csX2" fmla="*/ 1421922 w 1641714"/>
                  <a:gd name="csY2" fmla="*/ 0 h 490497"/>
                  <a:gd name="csX3" fmla="*/ 1641714 w 1641714"/>
                  <a:gd name="csY3" fmla="*/ 219792 h 490497"/>
                  <a:gd name="csX4" fmla="*/ 1641714 w 1641714"/>
                  <a:gd name="csY4" fmla="*/ 270705 h 490497"/>
                  <a:gd name="csX5" fmla="*/ 1421922 w 1641714"/>
                  <a:gd name="csY5" fmla="*/ 490497 h 490497"/>
                  <a:gd name="csX6" fmla="*/ 219792 w 1641714"/>
                  <a:gd name="csY6" fmla="*/ 490497 h 490497"/>
                  <a:gd name="csX7" fmla="*/ 0 w 1641714"/>
                  <a:gd name="csY7" fmla="*/ 270705 h 490497"/>
                  <a:gd name="csX8" fmla="*/ 0 w 1641714"/>
                  <a:gd name="csY8" fmla="*/ 219792 h 490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641714" h="490497" fill="none" extrusionOk="0">
                    <a:moveTo>
                      <a:pt x="0" y="219792"/>
                    </a:moveTo>
                    <a:cubicBezTo>
                      <a:pt x="1491" y="92989"/>
                      <a:pt x="93454" y="18082"/>
                      <a:pt x="219792" y="0"/>
                    </a:cubicBezTo>
                    <a:cubicBezTo>
                      <a:pt x="360992" y="-15568"/>
                      <a:pt x="1176871" y="-76700"/>
                      <a:pt x="1421922" y="0"/>
                    </a:cubicBezTo>
                    <a:cubicBezTo>
                      <a:pt x="1556144" y="1281"/>
                      <a:pt x="1637625" y="97851"/>
                      <a:pt x="1641714" y="219792"/>
                    </a:cubicBezTo>
                    <a:cubicBezTo>
                      <a:pt x="1639863" y="234367"/>
                      <a:pt x="1637291" y="251923"/>
                      <a:pt x="1641714" y="270705"/>
                    </a:cubicBezTo>
                    <a:cubicBezTo>
                      <a:pt x="1653178" y="401665"/>
                      <a:pt x="1558986" y="473229"/>
                      <a:pt x="1421922" y="490497"/>
                    </a:cubicBezTo>
                    <a:cubicBezTo>
                      <a:pt x="960545" y="406704"/>
                      <a:pt x="450892" y="432326"/>
                      <a:pt x="219792" y="490497"/>
                    </a:cubicBezTo>
                    <a:cubicBezTo>
                      <a:pt x="108652" y="479745"/>
                      <a:pt x="18384" y="405673"/>
                      <a:pt x="0" y="270705"/>
                    </a:cubicBezTo>
                    <a:cubicBezTo>
                      <a:pt x="-3274" y="249199"/>
                      <a:pt x="-865" y="243268"/>
                      <a:pt x="0" y="219792"/>
                    </a:cubicBezTo>
                    <a:close/>
                  </a:path>
                  <a:path w="1641714" h="490497" stroke="0" extrusionOk="0">
                    <a:moveTo>
                      <a:pt x="0" y="219792"/>
                    </a:moveTo>
                    <a:cubicBezTo>
                      <a:pt x="-10053" y="101820"/>
                      <a:pt x="104668" y="-14794"/>
                      <a:pt x="219792" y="0"/>
                    </a:cubicBezTo>
                    <a:cubicBezTo>
                      <a:pt x="706812" y="24449"/>
                      <a:pt x="1105165" y="-86908"/>
                      <a:pt x="1421922" y="0"/>
                    </a:cubicBezTo>
                    <a:cubicBezTo>
                      <a:pt x="1562799" y="1676"/>
                      <a:pt x="1632175" y="93371"/>
                      <a:pt x="1641714" y="219792"/>
                    </a:cubicBezTo>
                    <a:cubicBezTo>
                      <a:pt x="1642785" y="227374"/>
                      <a:pt x="1638175" y="249899"/>
                      <a:pt x="1641714" y="270705"/>
                    </a:cubicBezTo>
                    <a:cubicBezTo>
                      <a:pt x="1638889" y="398751"/>
                      <a:pt x="1536164" y="489231"/>
                      <a:pt x="1421922" y="490497"/>
                    </a:cubicBezTo>
                    <a:cubicBezTo>
                      <a:pt x="914919" y="542013"/>
                      <a:pt x="612454" y="582294"/>
                      <a:pt x="219792" y="490497"/>
                    </a:cubicBezTo>
                    <a:cubicBezTo>
                      <a:pt x="83185" y="497538"/>
                      <a:pt x="-11635" y="386823"/>
                      <a:pt x="0" y="270705"/>
                    </a:cubicBezTo>
                    <a:cubicBezTo>
                      <a:pt x="1510" y="263875"/>
                      <a:pt x="2347" y="236016"/>
                      <a:pt x="0" y="219792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prstGeom prst="roundRect">
                        <a:avLst>
                          <a:gd name="adj" fmla="val 4481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11 </a:t>
                </a:r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</m:oMath>
                </a14:m>
                <a:r>
                  <a:rPr lang="fr-FR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13 </a:t>
                </a:r>
                <a:endParaRPr lang="fr-MA" sz="2800" b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A691E8F3-23B7-A522-DCC2-BD370D87F1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04" y="5126118"/>
                <a:ext cx="1641714" cy="490497"/>
              </a:xfrm>
              <a:prstGeom prst="roundRect">
                <a:avLst>
                  <a:gd name="adj" fmla="val 44810"/>
                </a:avLst>
              </a:prstGeom>
              <a:blipFill>
                <a:blip r:embed="rId6"/>
                <a:stretch>
                  <a:fillRect t="-4082" r="-2555" b="-22449"/>
                </a:stretch>
              </a:blip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custGeom>
                        <a:avLst/>
                        <a:gdLst>
                          <a:gd name="csX0" fmla="*/ 0 w 1641714"/>
                          <a:gd name="csY0" fmla="*/ 219792 h 490497"/>
                          <a:gd name="csX1" fmla="*/ 219792 w 1641714"/>
                          <a:gd name="csY1" fmla="*/ 0 h 490497"/>
                          <a:gd name="csX2" fmla="*/ 1421922 w 1641714"/>
                          <a:gd name="csY2" fmla="*/ 0 h 490497"/>
                          <a:gd name="csX3" fmla="*/ 1641714 w 1641714"/>
                          <a:gd name="csY3" fmla="*/ 219792 h 490497"/>
                          <a:gd name="csX4" fmla="*/ 1641714 w 1641714"/>
                          <a:gd name="csY4" fmla="*/ 270705 h 490497"/>
                          <a:gd name="csX5" fmla="*/ 1421922 w 1641714"/>
                          <a:gd name="csY5" fmla="*/ 490497 h 490497"/>
                          <a:gd name="csX6" fmla="*/ 219792 w 1641714"/>
                          <a:gd name="csY6" fmla="*/ 490497 h 490497"/>
                          <a:gd name="csX7" fmla="*/ 0 w 1641714"/>
                          <a:gd name="csY7" fmla="*/ 270705 h 490497"/>
                          <a:gd name="csX8" fmla="*/ 0 w 1641714"/>
                          <a:gd name="csY8" fmla="*/ 219792 h 490497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</a:cxnLst>
                        <a:rect l="l" t="t" r="r" b="b"/>
                        <a:pathLst>
                          <a:path w="1641714" h="490497" fill="none" extrusionOk="0">
                            <a:moveTo>
                              <a:pt x="0" y="219792"/>
                            </a:moveTo>
                            <a:cubicBezTo>
                              <a:pt x="1491" y="92989"/>
                              <a:pt x="93454" y="18082"/>
                              <a:pt x="219792" y="0"/>
                            </a:cubicBezTo>
                            <a:cubicBezTo>
                              <a:pt x="360992" y="-15568"/>
                              <a:pt x="1176871" y="-76700"/>
                              <a:pt x="1421922" y="0"/>
                            </a:cubicBezTo>
                            <a:cubicBezTo>
                              <a:pt x="1556144" y="1281"/>
                              <a:pt x="1637625" y="97851"/>
                              <a:pt x="1641714" y="219792"/>
                            </a:cubicBezTo>
                            <a:cubicBezTo>
                              <a:pt x="1639863" y="234367"/>
                              <a:pt x="1637291" y="251923"/>
                              <a:pt x="1641714" y="270705"/>
                            </a:cubicBezTo>
                            <a:cubicBezTo>
                              <a:pt x="1653178" y="401665"/>
                              <a:pt x="1558986" y="473229"/>
                              <a:pt x="1421922" y="490497"/>
                            </a:cubicBezTo>
                            <a:cubicBezTo>
                              <a:pt x="960545" y="406704"/>
                              <a:pt x="450892" y="432326"/>
                              <a:pt x="219792" y="490497"/>
                            </a:cubicBezTo>
                            <a:cubicBezTo>
                              <a:pt x="108652" y="479745"/>
                              <a:pt x="18384" y="405673"/>
                              <a:pt x="0" y="270705"/>
                            </a:cubicBezTo>
                            <a:cubicBezTo>
                              <a:pt x="-3274" y="249199"/>
                              <a:pt x="-865" y="243268"/>
                              <a:pt x="0" y="219792"/>
                            </a:cubicBezTo>
                            <a:close/>
                          </a:path>
                          <a:path w="1641714" h="490497" stroke="0" extrusionOk="0">
                            <a:moveTo>
                              <a:pt x="0" y="219792"/>
                            </a:moveTo>
                            <a:cubicBezTo>
                              <a:pt x="-10053" y="101820"/>
                              <a:pt x="104668" y="-14794"/>
                              <a:pt x="219792" y="0"/>
                            </a:cubicBezTo>
                            <a:cubicBezTo>
                              <a:pt x="706812" y="24449"/>
                              <a:pt x="1105165" y="-86908"/>
                              <a:pt x="1421922" y="0"/>
                            </a:cubicBezTo>
                            <a:cubicBezTo>
                              <a:pt x="1562799" y="1676"/>
                              <a:pt x="1632175" y="93371"/>
                              <a:pt x="1641714" y="219792"/>
                            </a:cubicBezTo>
                            <a:cubicBezTo>
                              <a:pt x="1642785" y="227374"/>
                              <a:pt x="1638175" y="249899"/>
                              <a:pt x="1641714" y="270705"/>
                            </a:cubicBezTo>
                            <a:cubicBezTo>
                              <a:pt x="1638889" y="398751"/>
                              <a:pt x="1536164" y="489231"/>
                              <a:pt x="1421922" y="490497"/>
                            </a:cubicBezTo>
                            <a:cubicBezTo>
                              <a:pt x="914919" y="542013"/>
                              <a:pt x="612454" y="582294"/>
                              <a:pt x="219792" y="490497"/>
                            </a:cubicBezTo>
                            <a:cubicBezTo>
                              <a:pt x="83185" y="497538"/>
                              <a:pt x="-11635" y="386823"/>
                              <a:pt x="0" y="270705"/>
                            </a:cubicBezTo>
                            <a:cubicBezTo>
                              <a:pt x="1510" y="263875"/>
                              <a:pt x="2347" y="236016"/>
                              <a:pt x="0" y="21979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E86D9D4-1CF0-3ECA-C9FB-91FB14471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9312" y="1702505"/>
            <a:ext cx="3675345" cy="333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0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1091-DE53-4D6D-5409-DDDDBE3A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64E82B0-04BD-1DB3-4BDE-65E367E0CA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17897-87FE-2FB6-ED3C-DA845A28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2D0E51-0C09-3DFA-872E-B9841CC2D6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4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0F866-2781-66EB-1500-E18216D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F2D5DC-357E-7358-2294-16B9E0208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63B92BA-FC10-4234-91D0-DBC769B0E8BE}"/>
                  </a:ext>
                </a:extLst>
              </p:cNvPr>
              <p:cNvSpPr txBox="1"/>
              <p:nvPr/>
            </p:nvSpPr>
            <p:spPr>
              <a:xfrm>
                <a:off x="-661533" y="848280"/>
                <a:ext cx="8162342" cy="40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على ألواحكم: 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احسبوا الخارج الصحيح للقسمة  </a:t>
                </a:r>
                <a14:m>
                  <m:oMath xmlns:m="http://schemas.openxmlformats.org/officeDocument/2006/math">
                    <m:r>
                      <a:rPr lang="ar-SA" b="1" i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،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𝟏𝟖𝟔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</m:oMath>
                </a14:m>
                <a:r>
                  <a:rPr kumimoji="0" lang="ar-S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SA" b="1" i="0" u="none" strike="noStrike" kern="1200" cap="none" spc="0" normalizeH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واكتبوا متساوية القسمة.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63B92BA-FC10-4234-91D0-DBC769B0E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61533" y="848280"/>
                <a:ext cx="8162342" cy="403124"/>
              </a:xfrm>
              <a:prstGeom prst="rect">
                <a:avLst/>
              </a:prstGeom>
              <a:blipFill>
                <a:blip r:embed="rId4"/>
                <a:stretch>
                  <a:fillRect r="-672" b="-242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284B2A86-71F2-02EA-E13F-A05FFAB58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282" y="1991176"/>
            <a:ext cx="3055885" cy="4160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5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A703D-B3DC-2EF6-5AEB-2CDA0AE71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DED6001-6E20-52AA-7342-B0EEDDE2C21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F975CC-4693-B683-CE5F-93927ACB0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B7B4DB-5F2E-594D-B0BD-6B409C0E20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77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801FB-2F17-3AF8-CDAE-4D583DA8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323894-2165-83F6-0AFD-BD8F118B1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D2984-EC46-B97D-B418-5FA50F468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684" y="1623516"/>
            <a:ext cx="3446155" cy="3993099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B75D5B1-55A7-D938-9A57-009BE38CE550}"/>
              </a:ext>
            </a:extLst>
          </p:cNvPr>
          <p:cNvSpPr txBox="1"/>
          <p:nvPr/>
        </p:nvSpPr>
        <p:spPr>
          <a:xfrm>
            <a:off x="248742" y="796350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703F55E3-63B0-EB0C-189A-2C03F3D889CF}"/>
                  </a:ext>
                </a:extLst>
              </p:cNvPr>
              <p:cNvSpPr/>
              <p:nvPr/>
            </p:nvSpPr>
            <p:spPr>
              <a:xfrm>
                <a:off x="1200300" y="5616615"/>
                <a:ext cx="6577078" cy="721337"/>
              </a:xfrm>
              <a:custGeom>
                <a:avLst/>
                <a:gdLst>
                  <a:gd name="csX0" fmla="*/ 0 w 6577078"/>
                  <a:gd name="csY0" fmla="*/ 323231 h 721337"/>
                  <a:gd name="csX1" fmla="*/ 323231 w 6577078"/>
                  <a:gd name="csY1" fmla="*/ 0 h 721337"/>
                  <a:gd name="csX2" fmla="*/ 6253847 w 6577078"/>
                  <a:gd name="csY2" fmla="*/ 0 h 721337"/>
                  <a:gd name="csX3" fmla="*/ 6577078 w 6577078"/>
                  <a:gd name="csY3" fmla="*/ 323231 h 721337"/>
                  <a:gd name="csX4" fmla="*/ 6577078 w 6577078"/>
                  <a:gd name="csY4" fmla="*/ 398106 h 721337"/>
                  <a:gd name="csX5" fmla="*/ 6253847 w 6577078"/>
                  <a:gd name="csY5" fmla="*/ 721337 h 721337"/>
                  <a:gd name="csX6" fmla="*/ 323231 w 6577078"/>
                  <a:gd name="csY6" fmla="*/ 721337 h 721337"/>
                  <a:gd name="csX7" fmla="*/ 0 w 6577078"/>
                  <a:gd name="csY7" fmla="*/ 398106 h 721337"/>
                  <a:gd name="csX8" fmla="*/ 0 w 6577078"/>
                  <a:gd name="csY8" fmla="*/ 323231 h 7213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577078" h="721337" fill="none" extrusionOk="0">
                    <a:moveTo>
                      <a:pt x="0" y="323231"/>
                    </a:moveTo>
                    <a:cubicBezTo>
                      <a:pt x="6959" y="119446"/>
                      <a:pt x="137964" y="24660"/>
                      <a:pt x="323231" y="0"/>
                    </a:cubicBezTo>
                    <a:cubicBezTo>
                      <a:pt x="1257879" y="-116466"/>
                      <a:pt x="3504703" y="-141167"/>
                      <a:pt x="6253847" y="0"/>
                    </a:cubicBezTo>
                    <a:cubicBezTo>
                      <a:pt x="6461180" y="2876"/>
                      <a:pt x="6557622" y="142085"/>
                      <a:pt x="6577078" y="323231"/>
                    </a:cubicBezTo>
                    <a:cubicBezTo>
                      <a:pt x="6577811" y="356914"/>
                      <a:pt x="6580137" y="365774"/>
                      <a:pt x="6577078" y="398106"/>
                    </a:cubicBezTo>
                    <a:cubicBezTo>
                      <a:pt x="6581801" y="580566"/>
                      <a:pt x="6443188" y="709413"/>
                      <a:pt x="6253847" y="721337"/>
                    </a:cubicBezTo>
                    <a:cubicBezTo>
                      <a:pt x="4459435" y="661742"/>
                      <a:pt x="1207082" y="840070"/>
                      <a:pt x="323231" y="721337"/>
                    </a:cubicBezTo>
                    <a:cubicBezTo>
                      <a:pt x="158407" y="706971"/>
                      <a:pt x="14883" y="587616"/>
                      <a:pt x="0" y="398106"/>
                    </a:cubicBezTo>
                    <a:cubicBezTo>
                      <a:pt x="-4794" y="378776"/>
                      <a:pt x="3409" y="331693"/>
                      <a:pt x="0" y="323231"/>
                    </a:cubicBezTo>
                    <a:close/>
                  </a:path>
                  <a:path w="6577078" h="721337" stroke="0" extrusionOk="0">
                    <a:moveTo>
                      <a:pt x="0" y="323231"/>
                    </a:moveTo>
                    <a:cubicBezTo>
                      <a:pt x="-27903" y="154196"/>
                      <a:pt x="153568" y="-20909"/>
                      <a:pt x="323231" y="0"/>
                    </a:cubicBezTo>
                    <a:cubicBezTo>
                      <a:pt x="1216920" y="108859"/>
                      <a:pt x="4323222" y="93383"/>
                      <a:pt x="6253847" y="0"/>
                    </a:cubicBezTo>
                    <a:cubicBezTo>
                      <a:pt x="6467620" y="3031"/>
                      <a:pt x="6548734" y="129759"/>
                      <a:pt x="6577078" y="323231"/>
                    </a:cubicBezTo>
                    <a:cubicBezTo>
                      <a:pt x="6575552" y="354846"/>
                      <a:pt x="6573916" y="390584"/>
                      <a:pt x="6577078" y="398106"/>
                    </a:cubicBezTo>
                    <a:cubicBezTo>
                      <a:pt x="6573128" y="585932"/>
                      <a:pt x="6407553" y="716941"/>
                      <a:pt x="6253847" y="721337"/>
                    </a:cubicBezTo>
                    <a:cubicBezTo>
                      <a:pt x="4474310" y="721634"/>
                      <a:pt x="2434060" y="557054"/>
                      <a:pt x="323231" y="721337"/>
                    </a:cubicBezTo>
                    <a:cubicBezTo>
                      <a:pt x="120279" y="732643"/>
                      <a:pt x="-3813" y="574895"/>
                      <a:pt x="0" y="398106"/>
                    </a:cubicBezTo>
                    <a:cubicBezTo>
                      <a:pt x="2885" y="363821"/>
                      <a:pt x="4791" y="360158"/>
                      <a:pt x="0" y="323231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prstGeom prst="roundRect">
                        <a:avLst>
                          <a:gd name="adj" fmla="val 4481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ar-SA" sz="54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𝟏𝟖𝟔</m:t>
                    </m:r>
                    <m:r>
                      <a:rPr lang="fr-FR" sz="54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 </m:t>
                    </m:r>
                  </m:oMath>
                </a14:m>
                <a:r>
                  <a:rPr lang="fr-FR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ar-SA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fr-FR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:r>
                  <a:rPr lang="ar-SA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46</a:t>
                </a:r>
                <a:r>
                  <a:rPr lang="fr-FR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+ </a:t>
                </a:r>
                <a:r>
                  <a:rPr lang="ar-SA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fr-FR" sz="54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5400" b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1">
                <a:extLst>
                  <a:ext uri="{FF2B5EF4-FFF2-40B4-BE49-F238E27FC236}">
                    <a16:creationId xmlns:a16="http://schemas.microsoft.com/office/drawing/2014/main" id="{703F55E3-63B0-EB0C-189A-2C03F3D889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300" y="5616615"/>
                <a:ext cx="6577078" cy="721337"/>
              </a:xfrm>
              <a:prstGeom prst="roundRect">
                <a:avLst>
                  <a:gd name="adj" fmla="val 44810"/>
                </a:avLst>
              </a:prstGeom>
              <a:blipFill>
                <a:blip r:embed="rId5"/>
                <a:stretch>
                  <a:fillRect t="-17241" b="-47586"/>
                </a:stretch>
              </a:blip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custGeom>
                        <a:avLst/>
                        <a:gdLst>
                          <a:gd name="csX0" fmla="*/ 0 w 6577078"/>
                          <a:gd name="csY0" fmla="*/ 323231 h 721337"/>
                          <a:gd name="csX1" fmla="*/ 323231 w 6577078"/>
                          <a:gd name="csY1" fmla="*/ 0 h 721337"/>
                          <a:gd name="csX2" fmla="*/ 6253847 w 6577078"/>
                          <a:gd name="csY2" fmla="*/ 0 h 721337"/>
                          <a:gd name="csX3" fmla="*/ 6577078 w 6577078"/>
                          <a:gd name="csY3" fmla="*/ 323231 h 721337"/>
                          <a:gd name="csX4" fmla="*/ 6577078 w 6577078"/>
                          <a:gd name="csY4" fmla="*/ 398106 h 721337"/>
                          <a:gd name="csX5" fmla="*/ 6253847 w 6577078"/>
                          <a:gd name="csY5" fmla="*/ 721337 h 721337"/>
                          <a:gd name="csX6" fmla="*/ 323231 w 6577078"/>
                          <a:gd name="csY6" fmla="*/ 721337 h 721337"/>
                          <a:gd name="csX7" fmla="*/ 0 w 6577078"/>
                          <a:gd name="csY7" fmla="*/ 398106 h 721337"/>
                          <a:gd name="csX8" fmla="*/ 0 w 6577078"/>
                          <a:gd name="csY8" fmla="*/ 323231 h 721337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</a:cxnLst>
                        <a:rect l="l" t="t" r="r" b="b"/>
                        <a:pathLst>
                          <a:path w="6577078" h="721337" fill="none" extrusionOk="0">
                            <a:moveTo>
                              <a:pt x="0" y="323231"/>
                            </a:moveTo>
                            <a:cubicBezTo>
                              <a:pt x="6959" y="119446"/>
                              <a:pt x="137964" y="24660"/>
                              <a:pt x="323231" y="0"/>
                            </a:cubicBezTo>
                            <a:cubicBezTo>
                              <a:pt x="1257879" y="-116466"/>
                              <a:pt x="3504703" y="-141167"/>
                              <a:pt x="6253847" y="0"/>
                            </a:cubicBezTo>
                            <a:cubicBezTo>
                              <a:pt x="6461180" y="2876"/>
                              <a:pt x="6557622" y="142085"/>
                              <a:pt x="6577078" y="323231"/>
                            </a:cubicBezTo>
                            <a:cubicBezTo>
                              <a:pt x="6577811" y="356914"/>
                              <a:pt x="6580137" y="365774"/>
                              <a:pt x="6577078" y="398106"/>
                            </a:cubicBezTo>
                            <a:cubicBezTo>
                              <a:pt x="6581801" y="580566"/>
                              <a:pt x="6443188" y="709413"/>
                              <a:pt x="6253847" y="721337"/>
                            </a:cubicBezTo>
                            <a:cubicBezTo>
                              <a:pt x="4459435" y="661742"/>
                              <a:pt x="1207082" y="840070"/>
                              <a:pt x="323231" y="721337"/>
                            </a:cubicBezTo>
                            <a:cubicBezTo>
                              <a:pt x="158407" y="706971"/>
                              <a:pt x="14883" y="587616"/>
                              <a:pt x="0" y="398106"/>
                            </a:cubicBezTo>
                            <a:cubicBezTo>
                              <a:pt x="-4794" y="378776"/>
                              <a:pt x="3409" y="331693"/>
                              <a:pt x="0" y="323231"/>
                            </a:cubicBezTo>
                            <a:close/>
                          </a:path>
                          <a:path w="6577078" h="721337" stroke="0" extrusionOk="0">
                            <a:moveTo>
                              <a:pt x="0" y="323231"/>
                            </a:moveTo>
                            <a:cubicBezTo>
                              <a:pt x="-27903" y="154196"/>
                              <a:pt x="153568" y="-20909"/>
                              <a:pt x="323231" y="0"/>
                            </a:cubicBezTo>
                            <a:cubicBezTo>
                              <a:pt x="1216920" y="108859"/>
                              <a:pt x="4323222" y="93383"/>
                              <a:pt x="6253847" y="0"/>
                            </a:cubicBezTo>
                            <a:cubicBezTo>
                              <a:pt x="6467620" y="3031"/>
                              <a:pt x="6548734" y="129759"/>
                              <a:pt x="6577078" y="323231"/>
                            </a:cubicBezTo>
                            <a:cubicBezTo>
                              <a:pt x="6575552" y="354846"/>
                              <a:pt x="6573916" y="390584"/>
                              <a:pt x="6577078" y="398106"/>
                            </a:cubicBezTo>
                            <a:cubicBezTo>
                              <a:pt x="6573128" y="585932"/>
                              <a:pt x="6407553" y="716941"/>
                              <a:pt x="6253847" y="721337"/>
                            </a:cubicBezTo>
                            <a:cubicBezTo>
                              <a:pt x="4474310" y="721634"/>
                              <a:pt x="2434060" y="557054"/>
                              <a:pt x="323231" y="721337"/>
                            </a:cubicBezTo>
                            <a:cubicBezTo>
                              <a:pt x="120279" y="732643"/>
                              <a:pt x="-3813" y="574895"/>
                              <a:pt x="0" y="398106"/>
                            </a:cubicBezTo>
                            <a:cubicBezTo>
                              <a:pt x="2885" y="363821"/>
                              <a:pt x="4791" y="360158"/>
                              <a:pt x="0" y="323231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887077D8-2BA4-ADA2-9F0B-F4F189A42572}"/>
                  </a:ext>
                </a:extLst>
              </p:cNvPr>
              <p:cNvSpPr/>
              <p:nvPr/>
            </p:nvSpPr>
            <p:spPr>
              <a:xfrm>
                <a:off x="3302904" y="4853335"/>
                <a:ext cx="1641714" cy="490497"/>
              </a:xfrm>
              <a:custGeom>
                <a:avLst/>
                <a:gdLst>
                  <a:gd name="csX0" fmla="*/ 0 w 1641714"/>
                  <a:gd name="csY0" fmla="*/ 219792 h 490497"/>
                  <a:gd name="csX1" fmla="*/ 219792 w 1641714"/>
                  <a:gd name="csY1" fmla="*/ 0 h 490497"/>
                  <a:gd name="csX2" fmla="*/ 1421922 w 1641714"/>
                  <a:gd name="csY2" fmla="*/ 0 h 490497"/>
                  <a:gd name="csX3" fmla="*/ 1641714 w 1641714"/>
                  <a:gd name="csY3" fmla="*/ 219792 h 490497"/>
                  <a:gd name="csX4" fmla="*/ 1641714 w 1641714"/>
                  <a:gd name="csY4" fmla="*/ 270705 h 490497"/>
                  <a:gd name="csX5" fmla="*/ 1421922 w 1641714"/>
                  <a:gd name="csY5" fmla="*/ 490497 h 490497"/>
                  <a:gd name="csX6" fmla="*/ 219792 w 1641714"/>
                  <a:gd name="csY6" fmla="*/ 490497 h 490497"/>
                  <a:gd name="csX7" fmla="*/ 0 w 1641714"/>
                  <a:gd name="csY7" fmla="*/ 270705 h 490497"/>
                  <a:gd name="csX8" fmla="*/ 0 w 1641714"/>
                  <a:gd name="csY8" fmla="*/ 219792 h 490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641714" h="490497" fill="none" extrusionOk="0">
                    <a:moveTo>
                      <a:pt x="0" y="219792"/>
                    </a:moveTo>
                    <a:cubicBezTo>
                      <a:pt x="1491" y="92989"/>
                      <a:pt x="93454" y="18082"/>
                      <a:pt x="219792" y="0"/>
                    </a:cubicBezTo>
                    <a:cubicBezTo>
                      <a:pt x="360992" y="-15568"/>
                      <a:pt x="1176871" y="-76700"/>
                      <a:pt x="1421922" y="0"/>
                    </a:cubicBezTo>
                    <a:cubicBezTo>
                      <a:pt x="1556144" y="1281"/>
                      <a:pt x="1637625" y="97851"/>
                      <a:pt x="1641714" y="219792"/>
                    </a:cubicBezTo>
                    <a:cubicBezTo>
                      <a:pt x="1639863" y="234367"/>
                      <a:pt x="1637291" y="251923"/>
                      <a:pt x="1641714" y="270705"/>
                    </a:cubicBezTo>
                    <a:cubicBezTo>
                      <a:pt x="1653178" y="401665"/>
                      <a:pt x="1558986" y="473229"/>
                      <a:pt x="1421922" y="490497"/>
                    </a:cubicBezTo>
                    <a:cubicBezTo>
                      <a:pt x="960545" y="406704"/>
                      <a:pt x="450892" y="432326"/>
                      <a:pt x="219792" y="490497"/>
                    </a:cubicBezTo>
                    <a:cubicBezTo>
                      <a:pt x="108652" y="479745"/>
                      <a:pt x="18384" y="405673"/>
                      <a:pt x="0" y="270705"/>
                    </a:cubicBezTo>
                    <a:cubicBezTo>
                      <a:pt x="-3274" y="249199"/>
                      <a:pt x="-865" y="243268"/>
                      <a:pt x="0" y="219792"/>
                    </a:cubicBezTo>
                    <a:close/>
                  </a:path>
                  <a:path w="1641714" h="490497" stroke="0" extrusionOk="0">
                    <a:moveTo>
                      <a:pt x="0" y="219792"/>
                    </a:moveTo>
                    <a:cubicBezTo>
                      <a:pt x="-10053" y="101820"/>
                      <a:pt x="104668" y="-14794"/>
                      <a:pt x="219792" y="0"/>
                    </a:cubicBezTo>
                    <a:cubicBezTo>
                      <a:pt x="706812" y="24449"/>
                      <a:pt x="1105165" y="-86908"/>
                      <a:pt x="1421922" y="0"/>
                    </a:cubicBezTo>
                    <a:cubicBezTo>
                      <a:pt x="1562799" y="1676"/>
                      <a:pt x="1632175" y="93371"/>
                      <a:pt x="1641714" y="219792"/>
                    </a:cubicBezTo>
                    <a:cubicBezTo>
                      <a:pt x="1642785" y="227374"/>
                      <a:pt x="1638175" y="249899"/>
                      <a:pt x="1641714" y="270705"/>
                    </a:cubicBezTo>
                    <a:cubicBezTo>
                      <a:pt x="1638889" y="398751"/>
                      <a:pt x="1536164" y="489231"/>
                      <a:pt x="1421922" y="490497"/>
                    </a:cubicBezTo>
                    <a:cubicBezTo>
                      <a:pt x="914919" y="542013"/>
                      <a:pt x="612454" y="582294"/>
                      <a:pt x="219792" y="490497"/>
                    </a:cubicBezTo>
                    <a:cubicBezTo>
                      <a:pt x="83185" y="497538"/>
                      <a:pt x="-11635" y="386823"/>
                      <a:pt x="0" y="270705"/>
                    </a:cubicBezTo>
                    <a:cubicBezTo>
                      <a:pt x="1510" y="263875"/>
                      <a:pt x="2347" y="236016"/>
                      <a:pt x="0" y="219792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prstGeom prst="roundRect">
                        <a:avLst>
                          <a:gd name="adj" fmla="val 44810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ar-SA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fr-FR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</m:oMath>
                </a14:m>
                <a:r>
                  <a:rPr lang="fr-FR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fr-FR" sz="2800" b="1" dirty="0">
                    <a:solidFill>
                      <a:schemeClr val="accent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2800" b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: Rounded Corners 1">
                <a:extLst>
                  <a:ext uri="{FF2B5EF4-FFF2-40B4-BE49-F238E27FC236}">
                    <a16:creationId xmlns:a16="http://schemas.microsoft.com/office/drawing/2014/main" id="{887077D8-2BA4-ADA2-9F0B-F4F189A425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04" y="4853335"/>
                <a:ext cx="1641714" cy="490497"/>
              </a:xfrm>
              <a:prstGeom prst="roundRect">
                <a:avLst>
                  <a:gd name="adj" fmla="val 44810"/>
                </a:avLst>
              </a:prstGeom>
              <a:blipFill>
                <a:blip r:embed="rId6"/>
                <a:stretch>
                  <a:fillRect t="-4040" b="-21212"/>
                </a:stretch>
              </a:blipFill>
              <a:ln w="19050"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3572659312">
                      <a:custGeom>
                        <a:avLst/>
                        <a:gdLst>
                          <a:gd name="csX0" fmla="*/ 0 w 1641714"/>
                          <a:gd name="csY0" fmla="*/ 219792 h 490497"/>
                          <a:gd name="csX1" fmla="*/ 219792 w 1641714"/>
                          <a:gd name="csY1" fmla="*/ 0 h 490497"/>
                          <a:gd name="csX2" fmla="*/ 1421922 w 1641714"/>
                          <a:gd name="csY2" fmla="*/ 0 h 490497"/>
                          <a:gd name="csX3" fmla="*/ 1641714 w 1641714"/>
                          <a:gd name="csY3" fmla="*/ 219792 h 490497"/>
                          <a:gd name="csX4" fmla="*/ 1641714 w 1641714"/>
                          <a:gd name="csY4" fmla="*/ 270705 h 490497"/>
                          <a:gd name="csX5" fmla="*/ 1421922 w 1641714"/>
                          <a:gd name="csY5" fmla="*/ 490497 h 490497"/>
                          <a:gd name="csX6" fmla="*/ 219792 w 1641714"/>
                          <a:gd name="csY6" fmla="*/ 490497 h 490497"/>
                          <a:gd name="csX7" fmla="*/ 0 w 1641714"/>
                          <a:gd name="csY7" fmla="*/ 270705 h 490497"/>
                          <a:gd name="csX8" fmla="*/ 0 w 1641714"/>
                          <a:gd name="csY8" fmla="*/ 219792 h 490497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</a:cxnLst>
                        <a:rect l="l" t="t" r="r" b="b"/>
                        <a:pathLst>
                          <a:path w="1641714" h="490497" fill="none" extrusionOk="0">
                            <a:moveTo>
                              <a:pt x="0" y="219792"/>
                            </a:moveTo>
                            <a:cubicBezTo>
                              <a:pt x="1491" y="92989"/>
                              <a:pt x="93454" y="18082"/>
                              <a:pt x="219792" y="0"/>
                            </a:cubicBezTo>
                            <a:cubicBezTo>
                              <a:pt x="360992" y="-15568"/>
                              <a:pt x="1176871" y="-76700"/>
                              <a:pt x="1421922" y="0"/>
                            </a:cubicBezTo>
                            <a:cubicBezTo>
                              <a:pt x="1556144" y="1281"/>
                              <a:pt x="1637625" y="97851"/>
                              <a:pt x="1641714" y="219792"/>
                            </a:cubicBezTo>
                            <a:cubicBezTo>
                              <a:pt x="1639863" y="234367"/>
                              <a:pt x="1637291" y="251923"/>
                              <a:pt x="1641714" y="270705"/>
                            </a:cubicBezTo>
                            <a:cubicBezTo>
                              <a:pt x="1653178" y="401665"/>
                              <a:pt x="1558986" y="473229"/>
                              <a:pt x="1421922" y="490497"/>
                            </a:cubicBezTo>
                            <a:cubicBezTo>
                              <a:pt x="960545" y="406704"/>
                              <a:pt x="450892" y="432326"/>
                              <a:pt x="219792" y="490497"/>
                            </a:cubicBezTo>
                            <a:cubicBezTo>
                              <a:pt x="108652" y="479745"/>
                              <a:pt x="18384" y="405673"/>
                              <a:pt x="0" y="270705"/>
                            </a:cubicBezTo>
                            <a:cubicBezTo>
                              <a:pt x="-3274" y="249199"/>
                              <a:pt x="-865" y="243268"/>
                              <a:pt x="0" y="219792"/>
                            </a:cubicBezTo>
                            <a:close/>
                          </a:path>
                          <a:path w="1641714" h="490497" stroke="0" extrusionOk="0">
                            <a:moveTo>
                              <a:pt x="0" y="219792"/>
                            </a:moveTo>
                            <a:cubicBezTo>
                              <a:pt x="-10053" y="101820"/>
                              <a:pt x="104668" y="-14794"/>
                              <a:pt x="219792" y="0"/>
                            </a:cubicBezTo>
                            <a:cubicBezTo>
                              <a:pt x="706812" y="24449"/>
                              <a:pt x="1105165" y="-86908"/>
                              <a:pt x="1421922" y="0"/>
                            </a:cubicBezTo>
                            <a:cubicBezTo>
                              <a:pt x="1562799" y="1676"/>
                              <a:pt x="1632175" y="93371"/>
                              <a:pt x="1641714" y="219792"/>
                            </a:cubicBezTo>
                            <a:cubicBezTo>
                              <a:pt x="1642785" y="227374"/>
                              <a:pt x="1638175" y="249899"/>
                              <a:pt x="1641714" y="270705"/>
                            </a:cubicBezTo>
                            <a:cubicBezTo>
                              <a:pt x="1638889" y="398751"/>
                              <a:pt x="1536164" y="489231"/>
                              <a:pt x="1421922" y="490497"/>
                            </a:cubicBezTo>
                            <a:cubicBezTo>
                              <a:pt x="914919" y="542013"/>
                              <a:pt x="612454" y="582294"/>
                              <a:pt x="219792" y="490497"/>
                            </a:cubicBezTo>
                            <a:cubicBezTo>
                              <a:pt x="83185" y="497538"/>
                              <a:pt x="-11635" y="386823"/>
                              <a:pt x="0" y="270705"/>
                            </a:cubicBezTo>
                            <a:cubicBezTo>
                              <a:pt x="1510" y="263875"/>
                              <a:pt x="2347" y="236016"/>
                              <a:pt x="0" y="219792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4F353398-82BA-A019-6422-C5E515514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0933" y="1514168"/>
            <a:ext cx="3615906" cy="334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الخارج العشري لقسمة عدد صحيح على عدد صحيح.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نحسب الخارج العشري لقسمة عدد صحيح على عدد صحيح.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P2S3L1 vf (1)">
            <a:hlinkClick r:id="" action="ppaction://media"/>
            <a:extLst>
              <a:ext uri="{FF2B5EF4-FFF2-40B4-BE49-F238E27FC236}">
                <a16:creationId xmlns:a16="http://schemas.microsoft.com/office/drawing/2014/main" id="{F9BFF855-D288-414A-8FD5-BFC19D98DE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685" y="1813111"/>
            <a:ext cx="7988549" cy="44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5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الخارج العشري لقسمة عدد صحيح على عدد صحيح؟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0159429-379D-83AD-4E59-4D054EB61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82" y="2308804"/>
            <a:ext cx="5782235" cy="331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هذه العملية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75D01AB-0E91-9634-6FD9-3E040FA9AAAF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75D01AB-0E91-9634-6FD9-3E040FA9A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C2E0ACD-4C86-4DD5-D67B-BA707F8F0930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C2E0ACD-4C86-4DD5-D67B-BA707F8F0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DB74EFE-CBFF-282E-0D50-FDB007F34B2A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5277303-EFDD-C57D-94D8-AF01B23C19C8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1196CA8-01D3-7B14-C308-ABEC7C51FA1B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02CEB842-C422-5680-2B2D-0347FB2C92FA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الجزء الصحيح لخارج هذه القسمة.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69212B2-513E-CDB1-EF26-32D4830DFBD3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69212B2-513E-CDB1-EF26-32D4830DF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66C42E-65E9-613C-104C-671465ACA2B5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35B2C1B-BFA0-D07E-028D-8370F7E2F3A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95940C1-2677-97FD-BDED-533E57437D18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064741A7-31F3-EC2B-F188-C4A09B089CD7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EAEE655-B7A5-42A5-721C-28AA12A0CD0B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106CE58-ADB9-2082-767E-C888EEEB4CE3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55EBDC2-B8EB-DB5C-EE1B-EBB3563B4ED1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B7555632-9ED8-21A0-662C-8E39C3744880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7AC48E-AA09-5E10-C458-D727C352488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BC2370-4696-C502-9A33-F314D9F46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CCFE8-2830-F912-15BD-15CDABAD8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47A566-2E49-D36D-FF32-E1E1F1C5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341" y="2633301"/>
            <a:ext cx="2819732" cy="326725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D06AE5-FB17-6764-1885-C97D8A70E3A3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510A5AA-9D28-9167-92B0-9D49F9168C5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DED8F8C-FC05-4359-FDD3-0840979957E0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05EDB15-FBAE-6B2B-B989-7C1AA5C4F3AC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BBA4E09-F3AF-A0D1-1478-A66B82960533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9741E47-84F9-9B69-6706-11E4234185B7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E3F327F-0E87-8AC5-F5F0-3A9AEA95E420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640D2BF5-EFDD-CDE7-A6DB-E8238CC01E68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271438-FDF0-CB97-032C-A010D6696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341" y="2707385"/>
            <a:ext cx="2819732" cy="31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E21DDD7-110E-D3D5-BB43-1862FB3EF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0C0DA2-4A9F-A037-58FD-264D38DB5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821" y="2613008"/>
            <a:ext cx="3057869" cy="354318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A6AB79D-4E05-DF13-AF7A-132ABDF28482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70FEF43-A2B0-AE4B-CA59-4343692F2FA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337B4A7-3F01-3A37-8C76-AE2EBC22C6C2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9568AEC4-EF6E-2470-58D9-B703DB3B1C8E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FA8D9BF-B4D8-BC76-5F65-C0570FCE7ECC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ADFDD45-F9BA-65F3-248C-6B947CE064EB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0FF328A-180D-15FD-F78F-853E1C4B3A0C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33D92DA7-3892-DCB5-ECAE-4405348D1820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0B9169-C75A-B709-B588-674E4B0B46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9341" y="2707385"/>
            <a:ext cx="2819732" cy="31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18DADF5-0AA8-6A5F-05E9-E82DDC19815E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أنزلوا الصفر وضعوا الفاصلة في الخارج.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88BE6E-E480-6DA2-5F92-E78700BD7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872" y="2769792"/>
            <a:ext cx="2791823" cy="3234917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B4B29B-5BE2-6A16-3B4C-2E8B53ADDDAF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807E170-5A97-47C7-07BE-CD305100AE5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15296D6-A561-B40C-6A5B-D6995E59B878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4">
            <a:extLst>
              <a:ext uri="{FF2B5EF4-FFF2-40B4-BE49-F238E27FC236}">
                <a16:creationId xmlns:a16="http://schemas.microsoft.com/office/drawing/2014/main" id="{CB635FB1-5128-2A12-C2A0-C8DC6A52A4CD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F81357A-69B3-20B5-00C5-F56EB5A64E98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B102F1F-3CCA-EC42-4403-BAEE636EE05A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A6C7060-D130-FD8F-727D-DF35C6704F9D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47F75482-2323-7158-45B9-DBDA67B1B1DE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EAB26BF-7787-FDAC-5290-39C77A169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367" y="2695707"/>
            <a:ext cx="2819732" cy="31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DD09-326C-826B-D0F3-9A17A561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B3A4F3-2F5E-A789-48D6-A3C86797780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9AF781-491C-F65D-5729-29CE68F2E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F0698-BE23-D64C-5871-6B1648F4C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5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A738-0526-BDB0-AEEC-673180130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5F0BA03-925E-9FF8-3F61-37D7966FA16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A25C97-BE62-979C-E6BB-BB717D49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697" y="2633345"/>
            <a:ext cx="3073893" cy="34429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BBFF7FE-2F09-9351-CFA8-E3E1B1E3E631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2E58CA5-BB74-6663-A826-8A3B92E9C21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6848607-94C0-FE87-6635-AAF2AB2602B5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8C10E68C-F3A6-7091-D1B9-C78B37FEFF20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6608BFE1-5D6A-3DAF-89F6-CEFBDC6A359A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7A31DD2-2051-3849-8D80-D410AC9349D1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58B4D14-0950-812D-0968-5979F6687623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E08D65CA-1419-F324-51D7-656C0B80EC90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8FECE4E-E25B-1296-4A42-308C2E0E8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612" y="2559258"/>
            <a:ext cx="3348978" cy="325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F703-F3D2-ABA7-89ED-816F9E3E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F0276-43D1-21DE-19B5-CE3643D5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5736849-8B2A-F034-6C1C-5216125453C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CB97BA-B6A5-4E8F-2639-74BF8295B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247F5C3-062C-98AB-1AC8-B37C4C355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011" y="2340078"/>
            <a:ext cx="3292378" cy="381491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71F23C-C241-A284-D39F-9D4BF39CD848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6959349-B5AF-39FE-88A1-7D12FCFC563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5153E86-0E73-33D1-9893-A0F04592C0FC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C81164-D4F6-A68B-0D29-70E11755EAD2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C60AB02-2C7A-B551-B886-593EFEEFE0B7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9BF3F4-C7C9-CDA3-BF3A-3970B37A0078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E4BE7C2-06FC-C87C-3A41-C4E1F7E3177A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39552E74-7D56-17BA-DED4-A5AD5F4220E6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454263-7668-3358-6C57-D2DB5D1CF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970" y="2340078"/>
            <a:ext cx="3542092" cy="34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758E-4DF3-C716-C1B6-0BDF9B8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407B2-92E6-A36A-9972-2DA19A69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320E7A2-D74C-5064-D504-96BC367213A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الجزء العشري لخارج هذه القسمة.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CC0FDB-4782-73ED-244E-BA94B8B44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981" y="2487561"/>
            <a:ext cx="3341554" cy="34129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F22904-E980-4010-C338-2955A67DA163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447DDF4F-4F44-78F7-F2FF-4FEB1308EEC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FC85F9F-EC77-039E-1337-B07A4891D2EE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EF0675-185D-37CF-2EC4-59A60AF6B7A7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067B525-F16C-D6B7-4541-2CAF94E18664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E31DAF-A8F1-DEB4-9ABC-71FF2336EF9E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B0F6F3A-2E44-77C0-9B6D-6BBFB6B12858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451268B-B108-B0DB-C6FB-731BB21FAEE8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491051-BA55-E5D0-213B-0969076DD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035" y="2455095"/>
            <a:ext cx="3666027" cy="34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18C0-7869-A7B5-621D-26E57B4C7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2751BB-D357-B935-4617-7B65E2E3D5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9D1CC7-19F7-F6AE-75CB-094231CC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A66C56-04D3-C2B4-657E-76DDF07331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22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FDDC-6794-F80E-6EDF-9C6F545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70C4A7-F090-0F40-B0F9-5B151610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6A7F5EB-5825-118F-6E54-94F2BF780D7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989AA65-2D03-70E5-6FC9-FF2F25FD1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877" y="2676408"/>
            <a:ext cx="3106993" cy="348841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C6EDE4-9744-5114-8681-020F53726673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BF37663-5090-2AC8-4A36-B6EB092B928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11F7B7E-FC54-425D-0EB5-1983456DF022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4888DD-43FE-EC48-B9A0-A276B542697F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172DE11-C3B4-6CFE-079B-AF6224CEC86D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251988-68D4-2995-4CEE-DA5C6E3290AB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9C79F4A-ADD4-142F-6049-3B46CB0B760F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EC8E647D-0FE1-2186-DA19-44A09873F6F4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3BD36E-0773-8C55-983C-DA430758E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130" y="2633345"/>
            <a:ext cx="3106994" cy="353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5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146E7-2A9C-3340-8805-490091B8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1EB5FE-60B5-4720-F348-E17022B6E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0B391A4-8D03-991D-C947-6D6C68C99CF0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A7622D9-77E3-EB52-265F-E9DE27361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01CB920-3951-175E-B234-8A8F4F648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011" y="2340078"/>
            <a:ext cx="3292378" cy="381491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526CC9-5293-2F94-92AE-E8612A85E1D3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E851536-CD5D-C073-B1F6-3717A7E0B0A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ADF8312-7F25-C8A1-84CB-D2365BB02994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56C34F8-9659-4402-0D75-307DE7904BB7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B561586-8CE1-4156-77E4-7B065DE217C0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7D53E5-A2E5-D68F-818D-48B0B7410E5F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BFC9CDB-BE82-5417-C935-2C6AA5482076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C9ADFAA0-3EDC-EDB1-5700-FB8377DDB15F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A3F89E7-F07D-BADB-765D-89542B6F7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130" y="2633345"/>
            <a:ext cx="3106994" cy="353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4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91B1-4FB1-CCE9-5FEA-56D83204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51D35A-7AB7-66B6-84A1-5AD671614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49F171F-4400-D506-C077-225C6AF4DBE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متساوية القسمة.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8E82447-9649-CA56-30F1-48BB82B8E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508" y="2320413"/>
            <a:ext cx="3341554" cy="325447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1B4E33A-29E8-5FB3-28B3-054AD5665E00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03BE260-0846-EA41-B6C2-C3688762F61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15CF7C0-74DD-CC75-B46D-251680A5FD2C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5B49650-F03B-F808-067C-4D74AFDA87BB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3402999-379C-C2FD-54EE-D07BB31C9EC6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238D0E6-1435-1851-853A-BA02827C23D8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EB34997-C9CC-D488-7CD5-0D4AE98729A0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4">
            <a:extLst>
              <a:ext uri="{FF2B5EF4-FFF2-40B4-BE49-F238E27FC236}">
                <a16:creationId xmlns:a16="http://schemas.microsoft.com/office/drawing/2014/main" id="{E46BEF45-A579-8F9F-D4A0-F3232648E68A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34E924-9B84-8561-5827-7B5072DAD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130" y="2633345"/>
            <a:ext cx="3106994" cy="2941545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45F4C33-5A87-CC96-6FE6-C1E2CAE1F6FA}"/>
              </a:ext>
            </a:extLst>
          </p:cNvPr>
          <p:cNvSpPr/>
          <p:nvPr/>
        </p:nvSpPr>
        <p:spPr>
          <a:xfrm>
            <a:off x="2426508" y="5710078"/>
            <a:ext cx="3453182" cy="67842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85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B7CC-724D-AB3A-47EF-92CB71C74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F243CC-60A5-930A-EE83-0FE5C909E61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19ED0B-54E8-CC5D-CC60-C6AD4CA63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561AAA-2A3E-13D8-4A77-C97EC79DC2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334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7F917-D88F-9BF3-D408-40BF1C73D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8C49C5-BC25-AA08-C604-F5C029161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2A746E28-36AD-5519-B5FC-7623532FE8E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86D50C5-23BB-0639-36F6-9C238666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508" y="2320413"/>
            <a:ext cx="3341554" cy="325447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277EB40-14E1-570D-9E15-FF47E9EB5E39}"/>
              </a:ext>
            </a:extLst>
          </p:cNvPr>
          <p:cNvSpPr/>
          <p:nvPr/>
        </p:nvSpPr>
        <p:spPr>
          <a:xfrm>
            <a:off x="6316207" y="1589287"/>
            <a:ext cx="1158910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52E9C86-53B8-73F8-E563-3A2FEB245A0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D906E43-9342-8E89-7133-2C9C52050185}"/>
              </a:ext>
            </a:extLst>
          </p:cNvPr>
          <p:cNvSpPr>
            <a:spLocks noChangeAspect="1"/>
          </p:cNvSpPr>
          <p:nvPr/>
        </p:nvSpPr>
        <p:spPr>
          <a:xfrm>
            <a:off x="5768062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B227D6-DBB9-CBE4-DD59-CA0A676ECFBD}"/>
              </a:ext>
            </a:extLst>
          </p:cNvPr>
          <p:cNvSpPr/>
          <p:nvPr/>
        </p:nvSpPr>
        <p:spPr>
          <a:xfrm>
            <a:off x="4321749" y="1596656"/>
            <a:ext cx="1387262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أُنْزِلُ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00FE4BED-695C-BAEB-EC7A-8491580A8DB9}"/>
              </a:ext>
            </a:extLst>
          </p:cNvPr>
          <p:cNvSpPr>
            <a:spLocks noChangeAspect="1"/>
          </p:cNvSpPr>
          <p:nvPr/>
        </p:nvSpPr>
        <p:spPr>
          <a:xfrm>
            <a:off x="1881836" y="167074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F6D0E1-B46E-71B5-6F10-797F0A85DEEF}"/>
              </a:ext>
            </a:extLst>
          </p:cNvPr>
          <p:cNvSpPr/>
          <p:nvPr/>
        </p:nvSpPr>
        <p:spPr>
          <a:xfrm>
            <a:off x="404979" y="1596656"/>
            <a:ext cx="1417805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41E37D7-6369-B1B8-72DA-337362A89F7C}"/>
              </a:ext>
            </a:extLst>
          </p:cNvPr>
          <p:cNvSpPr>
            <a:spLocks noChangeAspect="1"/>
          </p:cNvSpPr>
          <p:nvPr/>
        </p:nvSpPr>
        <p:spPr>
          <a:xfrm>
            <a:off x="3842900" y="1670743"/>
            <a:ext cx="440397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AD4A576F-50C2-BF37-6DE9-106D20181DCD}"/>
              </a:ext>
            </a:extLst>
          </p:cNvPr>
          <p:cNvSpPr/>
          <p:nvPr/>
        </p:nvSpPr>
        <p:spPr>
          <a:xfrm>
            <a:off x="2429980" y="1596656"/>
            <a:ext cx="1353868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86C0EB6-AE51-77F2-A5E1-0A6BCE1EB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130" y="2633345"/>
            <a:ext cx="3106994" cy="29415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DA8B6BB-6D3A-15CE-5E37-05E29B4D813D}"/>
                  </a:ext>
                </a:extLst>
              </p:cNvPr>
              <p:cNvSpPr/>
              <p:nvPr/>
            </p:nvSpPr>
            <p:spPr>
              <a:xfrm>
                <a:off x="2426508" y="5710078"/>
                <a:ext cx="3453182" cy="678426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3000" b="1" dirty="0">
                  <a:solidFill>
                    <a:srgbClr val="FF0000"/>
                  </a:solidFill>
                  <a:latin typeface="Brush Script MT" panose="03060802040406070304" pitchFamily="66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7DA8B6BB-6D3A-15CE-5E37-05E29B4D81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508" y="5710078"/>
                <a:ext cx="3453182" cy="67842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47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510D-BE32-9E1F-A37D-0677D176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97807-918A-BB94-9BD3-1B8C41143E8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DE32A-FA44-F8A0-CA41-62F5C8CC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722C29-1250-8ED2-E33B-88C222B7BE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9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9012B94-73D0-EF85-23E8-EEADE203D26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أحسبوا العملية التالية: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BFC053-7A43-6844-7DDB-0B6C5726DC09}"/>
                  </a:ext>
                </a:extLst>
              </p:cNvPr>
              <p:cNvSpPr txBox="1"/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ar-SA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fr-FR" sz="4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fr-FR" sz="44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BFC053-7A43-6844-7DDB-0B6C5726D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3011854"/>
                <a:ext cx="812161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99576-5DB3-AE0B-92C7-A34D83D96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88973CF-128B-FD23-969B-4119B189755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2087E3-CDFB-D3F1-9353-48A27DC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7D1589-6C6E-8C7B-A7B2-C83D33ECAB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785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7C3F7-0CA0-8287-9CF7-2681971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F67FD-A1BA-4B16-8094-964F37D62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3B909D5-0A07-78C1-7266-2F89FEF2B91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AFD95B-FA32-7426-4222-7E8095541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571" y="1622852"/>
            <a:ext cx="3291351" cy="4031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ADAC987-7032-EDAA-54EC-69B64D6539DB}"/>
                  </a:ext>
                </a:extLst>
              </p:cNvPr>
              <p:cNvSpPr/>
              <p:nvPr/>
            </p:nvSpPr>
            <p:spPr>
              <a:xfrm>
                <a:off x="2594527" y="5235148"/>
                <a:ext cx="3453182" cy="678426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fr-FR" sz="3000" b="1" dirty="0">
                  <a:solidFill>
                    <a:srgbClr val="FF0000"/>
                  </a:solidFill>
                  <a:latin typeface="Brush Script MT" panose="03060802040406070304" pitchFamily="66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ADAC987-7032-EDAA-54EC-69B64D653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27" y="5235148"/>
                <a:ext cx="3453182" cy="67842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747F81A-A2B7-3B1A-2FE8-D347A42C4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527" y="1503349"/>
            <a:ext cx="3453182" cy="382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668FBDFB-4E1B-4B45-C1E9-D07D4CA70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113" y="1896616"/>
            <a:ext cx="3344752" cy="3915259"/>
          </a:xfrm>
          <a:prstGeom prst="rect">
            <a:avLst/>
          </a:prstGeom>
        </p:spPr>
      </p:pic>
      <p:pic>
        <p:nvPicPr>
          <p:cNvPr id="6" name="Image 5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1205D88B-301D-CAD5-B0D8-283FA054F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257" y="1896617"/>
            <a:ext cx="3344752" cy="391525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29173" y="2261420"/>
            <a:ext cx="3069939" cy="16714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608491-5908-9DB7-319E-48E25B2A4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96" y="2252614"/>
            <a:ext cx="6275599" cy="34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F2BA723-B62E-F6B1-1F84-736D42127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82" y="2322250"/>
            <a:ext cx="5782235" cy="331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C34ADC-189E-477E-DE65-6A947FB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35" y="1921930"/>
            <a:ext cx="7954297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D7FD8945-517B-B34D-F8EB-BBF3E7A66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889" y="1847456"/>
            <a:ext cx="3668872" cy="438619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1852953" y="4040554"/>
            <a:ext cx="3210659" cy="19079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B5A607A-4D7D-90FF-43A2-867AB7BD2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73" y="1887879"/>
            <a:ext cx="8012830" cy="451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06F7F502-D401-DC67-0F12-1E0E20957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113" y="1896616"/>
            <a:ext cx="3344752" cy="3915259"/>
          </a:xfrm>
          <a:prstGeom prst="rect">
            <a:avLst/>
          </a:prstGeom>
        </p:spPr>
      </p:pic>
      <p:pic>
        <p:nvPicPr>
          <p:cNvPr id="6" name="Image 5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8CFA375-6DD0-F215-A5FC-7364FF80FD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257" y="1896617"/>
            <a:ext cx="3344752" cy="391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19069</TotalTime>
  <Words>919</Words>
  <Application>Microsoft Office PowerPoint</Application>
  <PresentationFormat>Affichage à l'écran (4:3)</PresentationFormat>
  <Paragraphs>282</Paragraphs>
  <Slides>61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2" baseType="lpstr">
      <vt:lpstr>Brush Script MT</vt:lpstr>
      <vt:lpstr>Calibri</vt:lpstr>
      <vt:lpstr>Cambria Math</vt:lpstr>
      <vt:lpstr>Dosis</vt:lpstr>
      <vt:lpstr>Effra CC Arbc</vt:lpstr>
      <vt:lpstr>Arial</vt:lpstr>
      <vt:lpstr>Aptos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167</cp:revision>
  <cp:lastPrinted>2025-08-13T10:11:39Z</cp:lastPrinted>
  <dcterms:created xsi:type="dcterms:W3CDTF">2025-08-01T12:31:49Z</dcterms:created>
  <dcterms:modified xsi:type="dcterms:W3CDTF">2025-12-27T16:15:55Z</dcterms:modified>
</cp:coreProperties>
</file>