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51"/>
  </p:notesMasterIdLst>
  <p:handoutMasterIdLst>
    <p:handoutMasterId r:id="rId52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769" r:id="rId13"/>
    <p:sldId id="768" r:id="rId14"/>
    <p:sldId id="810" r:id="rId15"/>
    <p:sldId id="786" r:id="rId16"/>
    <p:sldId id="812" r:id="rId17"/>
    <p:sldId id="751" r:id="rId18"/>
    <p:sldId id="909" r:id="rId19"/>
    <p:sldId id="833" r:id="rId20"/>
    <p:sldId id="918" r:id="rId21"/>
    <p:sldId id="849" r:id="rId22"/>
    <p:sldId id="919" r:id="rId23"/>
    <p:sldId id="851" r:id="rId24"/>
    <p:sldId id="2134806701" r:id="rId25"/>
    <p:sldId id="950" r:id="rId26"/>
    <p:sldId id="951" r:id="rId27"/>
    <p:sldId id="952" r:id="rId28"/>
    <p:sldId id="953" r:id="rId29"/>
    <p:sldId id="2134807101" r:id="rId30"/>
    <p:sldId id="2134807102" r:id="rId31"/>
    <p:sldId id="2134807103" r:id="rId32"/>
    <p:sldId id="2134807106" r:id="rId33"/>
    <p:sldId id="916" r:id="rId34"/>
    <p:sldId id="2134806733" r:id="rId35"/>
    <p:sldId id="2134807112" r:id="rId36"/>
    <p:sldId id="2134807113" r:id="rId37"/>
    <p:sldId id="2134806734" r:id="rId38"/>
    <p:sldId id="2134806735" r:id="rId39"/>
    <p:sldId id="848" r:id="rId40"/>
    <p:sldId id="962" r:id="rId41"/>
    <p:sldId id="927" r:id="rId42"/>
    <p:sldId id="928" r:id="rId43"/>
    <p:sldId id="929" r:id="rId44"/>
    <p:sldId id="788" r:id="rId45"/>
    <p:sldId id="935" r:id="rId46"/>
    <p:sldId id="908" r:id="rId47"/>
    <p:sldId id="2134806699" r:id="rId48"/>
    <p:sldId id="937" r:id="rId49"/>
    <p:sldId id="2134806700" r:id="rId5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B9B"/>
    <a:srgbClr val="F6BB00"/>
    <a:srgbClr val="FFEFB9"/>
    <a:srgbClr val="FAE496"/>
    <a:srgbClr val="FC8D00"/>
    <a:srgbClr val="4B5050"/>
    <a:srgbClr val="B2B3AE"/>
    <a:srgbClr val="7F807F"/>
    <a:srgbClr val="17AB98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F96C31-F14B-4F4E-8C18-2C97D640E1A7}" v="119" dt="2025-12-07T20:11:49.2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8" Type="http://schemas.microsoft.com/office/2018/10/relationships/authors" Target="author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microsoft.com/office/2015/10/relationships/revisionInfo" Target="revisionInfo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6281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4.gif"/><Relationship Id="rId5" Type="http://schemas.openxmlformats.org/officeDocument/2006/relationships/image" Target="../media/image9.emf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4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جداء الأعداد العشرية (2)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وضعيات </a:t>
              </a:r>
              <a:r>
                <a:rPr lang="ar-SA" sz="1600" b="1" kern="0" dirty="0" err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ضربية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جداء الأعداد العشرية(1)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S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جداء الأعداد العشرية (3)</a:t>
            </a:r>
            <a:endParaRPr lang="ar-MA" sz="1600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جداء الأعداد العشرية (1) 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FBB726-39CC-C793-4074-701B3A2F0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136" y="2305993"/>
            <a:ext cx="3375713" cy="41243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6C4D4E-6D19-BCC2-15CF-6186AC24E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089" y="2305992"/>
            <a:ext cx="3375713" cy="40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085831" y="3537379"/>
            <a:ext cx="6801287" cy="16408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288896" y="3834602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عشري وعدد صحيح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 ص 9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DA45E9F3-3A87-1E40-580C-477F1B4F6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89" y="2553234"/>
            <a:ext cx="8283388" cy="175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42875" y="881801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سأشرح لكم كيفية الحساب السريع لهذه المجاميع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365837" y="3482790"/>
            <a:ext cx="5090686" cy="1258417"/>
            <a:chOff x="2208522" y="3229154"/>
            <a:chExt cx="5090686" cy="1315407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229154"/>
              <a:ext cx="925683" cy="1129402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7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كراساتكم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2E9103AD-8D6F-1C76-8DBC-0BB4E053ED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4921" y="2012435"/>
            <a:ext cx="5694158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86465" y="85679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العمليات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9B05EB1-C484-FF5D-2D4B-D61C83BC97F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180739D-ED81-ACCE-840A-07B64D278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89" y="2553234"/>
            <a:ext cx="8283388" cy="175153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614F72C-4F1B-3F30-4D1A-B65A85B998CF}"/>
              </a:ext>
            </a:extLst>
          </p:cNvPr>
          <p:cNvGrpSpPr/>
          <p:nvPr/>
        </p:nvGrpSpPr>
        <p:grpSpPr>
          <a:xfrm>
            <a:off x="479395" y="871605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E55DE6-DC85-E5FD-C048-735974FCC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A33135A-0DFB-E829-AE23-D4227F370EE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6070AD-88DE-568F-0AFD-FE562E0B4E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0412" y="8716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A2C48-8C21-FCCF-6B93-69FBEF410F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3C70D38-409B-308C-DAF8-CA9767F90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79" y="2496231"/>
            <a:ext cx="8285182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6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818526" y="3580753"/>
            <a:ext cx="5021615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عشري وعدد صحيح.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نحسب جداء عدد عشري وعدد صحيح.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_P2_S2_L1">
            <a:hlinkClick r:id="" action="ppaction://media"/>
            <a:extLst>
              <a:ext uri="{FF2B5EF4-FFF2-40B4-BE49-F238E27FC236}">
                <a16:creationId xmlns:a16="http://schemas.microsoft.com/office/drawing/2014/main" id="{D6F2F6A5-9983-36FA-B258-7DC7B5F327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4816" y="2083832"/>
            <a:ext cx="7621689" cy="42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2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عشري وعدد صحيح؟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CC27DC2-E7AB-65A2-405E-19BBF681E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02" y="1845611"/>
            <a:ext cx="6979024" cy="395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هذه العملية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75D01AB-0E91-9634-6FD9-3E040FA9AAAF}"/>
                  </a:ext>
                </a:extLst>
              </p:cNvPr>
              <p:cNvSpPr txBox="1"/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fr-FR" sz="44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75D01AB-0E91-9634-6FD9-3E040FA9A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533E129-D13F-78B2-4FCE-5F16D6F6D2E1}"/>
              </a:ext>
            </a:extLst>
          </p:cNvPr>
          <p:cNvSpPr/>
          <p:nvPr/>
        </p:nvSpPr>
        <p:spPr>
          <a:xfrm>
            <a:off x="5466736" y="1602754"/>
            <a:ext cx="1939086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B3BD865-6AA4-BA6B-ED5C-6A4A638607AA}"/>
              </a:ext>
            </a:extLst>
          </p:cNvPr>
          <p:cNvSpPr>
            <a:spLocks noChangeAspect="1"/>
          </p:cNvSpPr>
          <p:nvPr/>
        </p:nvSpPr>
        <p:spPr>
          <a:xfrm>
            <a:off x="7449631" y="1676839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4014386-9979-0644-4558-7650698FA28B}"/>
              </a:ext>
            </a:extLst>
          </p:cNvPr>
          <p:cNvSpPr>
            <a:spLocks noChangeAspect="1"/>
          </p:cNvSpPr>
          <p:nvPr/>
        </p:nvSpPr>
        <p:spPr>
          <a:xfrm>
            <a:off x="4879009" y="1696939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E06712E9-278D-89B3-431B-38FB476A0B96}"/>
              </a:ext>
            </a:extLst>
          </p:cNvPr>
          <p:cNvSpPr/>
          <p:nvPr/>
        </p:nvSpPr>
        <p:spPr>
          <a:xfrm>
            <a:off x="2880872" y="1622852"/>
            <a:ext cx="193908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عدد الأرقام...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4" name="Oval 80">
            <a:extLst>
              <a:ext uri="{FF2B5EF4-FFF2-40B4-BE49-F238E27FC236}">
                <a16:creationId xmlns:a16="http://schemas.microsoft.com/office/drawing/2014/main" id="{38B20EEE-D114-0C33-EAF8-69BB5A93251E}"/>
              </a:ext>
            </a:extLst>
          </p:cNvPr>
          <p:cNvSpPr>
            <a:spLocks noChangeAspect="1"/>
          </p:cNvSpPr>
          <p:nvPr/>
        </p:nvSpPr>
        <p:spPr>
          <a:xfrm>
            <a:off x="2381424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81E78F9-27EB-6199-AFF7-75C7E48E627B}"/>
              </a:ext>
            </a:extLst>
          </p:cNvPr>
          <p:cNvSpPr/>
          <p:nvPr/>
        </p:nvSpPr>
        <p:spPr>
          <a:xfrm>
            <a:off x="383287" y="1596656"/>
            <a:ext cx="193908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6D550AE-9358-5699-FFD2-BBC2D2FD97C9}"/>
                  </a:ext>
                </a:extLst>
              </p:cNvPr>
              <p:cNvSpPr txBox="1"/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fr-FR" sz="44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6D550AE-9358-5699-FFD2-BBC2D2FD9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الجداء دون اعتبار الفاصلة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B4AF8C7-3213-4D07-82DD-D1DBFE9B150D}"/>
              </a:ext>
            </a:extLst>
          </p:cNvPr>
          <p:cNvSpPr/>
          <p:nvPr/>
        </p:nvSpPr>
        <p:spPr>
          <a:xfrm>
            <a:off x="5466736" y="1602754"/>
            <a:ext cx="1939086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CD72D62-D8C1-2388-F294-489967809406}"/>
              </a:ext>
            </a:extLst>
          </p:cNvPr>
          <p:cNvSpPr>
            <a:spLocks noChangeAspect="1"/>
          </p:cNvSpPr>
          <p:nvPr/>
        </p:nvSpPr>
        <p:spPr>
          <a:xfrm>
            <a:off x="7449631" y="1676839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19A1C184-25C1-AF32-D13E-F479B8643D43}"/>
              </a:ext>
            </a:extLst>
          </p:cNvPr>
          <p:cNvSpPr>
            <a:spLocks noChangeAspect="1"/>
          </p:cNvSpPr>
          <p:nvPr/>
        </p:nvSpPr>
        <p:spPr>
          <a:xfrm>
            <a:off x="4879009" y="1696939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05F1189A-9BF1-56FA-D081-69F47E131093}"/>
              </a:ext>
            </a:extLst>
          </p:cNvPr>
          <p:cNvSpPr/>
          <p:nvPr/>
        </p:nvSpPr>
        <p:spPr>
          <a:xfrm>
            <a:off x="2880872" y="1622852"/>
            <a:ext cx="193908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عدد الأرقام...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1F1020A-7687-13E9-EECC-A3F0902BE732}"/>
              </a:ext>
            </a:extLst>
          </p:cNvPr>
          <p:cNvSpPr>
            <a:spLocks noChangeAspect="1"/>
          </p:cNvSpPr>
          <p:nvPr/>
        </p:nvSpPr>
        <p:spPr>
          <a:xfrm>
            <a:off x="2381424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4C8D4F-83D5-597A-6576-112F8A76F634}"/>
              </a:ext>
            </a:extLst>
          </p:cNvPr>
          <p:cNvSpPr/>
          <p:nvPr/>
        </p:nvSpPr>
        <p:spPr>
          <a:xfrm>
            <a:off x="383287" y="1596656"/>
            <a:ext cx="193908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8ED445B-DDBC-4CDE-F16E-C706CDEC7B89}"/>
                  </a:ext>
                </a:extLst>
              </p:cNvPr>
              <p:cNvSpPr txBox="1"/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fr-FR" sz="44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8ED445B-DDBC-4CDE-F16E-C706CDEC7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536BE-4D75-1855-D9F2-004FADDCE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7AC48E-AA09-5E10-C458-D727C352488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BC2370-4696-C502-9A33-F314D9F46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FCCFE8-2830-F912-15BD-15CDABAD8C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8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47A566-2E49-D36D-FF32-E1E1F1C5A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342" y="3120539"/>
            <a:ext cx="2399232" cy="278001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EB780C3-7E8B-370F-BD0E-8FD67BFF522D}"/>
              </a:ext>
            </a:extLst>
          </p:cNvPr>
          <p:cNvSpPr/>
          <p:nvPr/>
        </p:nvSpPr>
        <p:spPr>
          <a:xfrm>
            <a:off x="5466736" y="1602754"/>
            <a:ext cx="1939086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909EE5A-3124-3043-2219-9B33BA3CCF2D}"/>
              </a:ext>
            </a:extLst>
          </p:cNvPr>
          <p:cNvSpPr>
            <a:spLocks noChangeAspect="1"/>
          </p:cNvSpPr>
          <p:nvPr/>
        </p:nvSpPr>
        <p:spPr>
          <a:xfrm>
            <a:off x="7449631" y="1676839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EBD7C54-3D78-4239-A068-071A825C42EF}"/>
              </a:ext>
            </a:extLst>
          </p:cNvPr>
          <p:cNvSpPr>
            <a:spLocks noChangeAspect="1"/>
          </p:cNvSpPr>
          <p:nvPr/>
        </p:nvSpPr>
        <p:spPr>
          <a:xfrm>
            <a:off x="4879009" y="1696939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41E94B42-607F-3FDE-0E5D-CBCADF91A70A}"/>
              </a:ext>
            </a:extLst>
          </p:cNvPr>
          <p:cNvSpPr/>
          <p:nvPr/>
        </p:nvSpPr>
        <p:spPr>
          <a:xfrm>
            <a:off x="2880872" y="1622852"/>
            <a:ext cx="193908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عدد الأرقام...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3435B152-6CFB-7C8F-073E-40C02EEB434D}"/>
              </a:ext>
            </a:extLst>
          </p:cNvPr>
          <p:cNvSpPr>
            <a:spLocks noChangeAspect="1"/>
          </p:cNvSpPr>
          <p:nvPr/>
        </p:nvSpPr>
        <p:spPr>
          <a:xfrm>
            <a:off x="2381424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8079F4C-FA67-16E7-BF6D-9272A2E3C629}"/>
              </a:ext>
            </a:extLst>
          </p:cNvPr>
          <p:cNvSpPr/>
          <p:nvPr/>
        </p:nvSpPr>
        <p:spPr>
          <a:xfrm>
            <a:off x="383287" y="1596656"/>
            <a:ext cx="193908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7056A8F-2AD9-3128-7642-D0D032B0A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872" y="3303639"/>
            <a:ext cx="2831798" cy="219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92E17A3-1CDA-F9D5-5D79-B721D0F3A476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E21DDD7-110E-D3D5-BB43-1862FB3EF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0C0DA2-4A9F-A037-58FD-264D38DB5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9342" y="3120539"/>
            <a:ext cx="2399232" cy="278001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2F1F89-F84F-595D-99D3-B3D0D5B0856C}"/>
              </a:ext>
            </a:extLst>
          </p:cNvPr>
          <p:cNvSpPr/>
          <p:nvPr/>
        </p:nvSpPr>
        <p:spPr>
          <a:xfrm>
            <a:off x="5466736" y="1602754"/>
            <a:ext cx="1939086" cy="5885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04CBDD5-EFD7-B2F3-9B0D-1F92BB805534}"/>
              </a:ext>
            </a:extLst>
          </p:cNvPr>
          <p:cNvSpPr>
            <a:spLocks noChangeAspect="1"/>
          </p:cNvSpPr>
          <p:nvPr/>
        </p:nvSpPr>
        <p:spPr>
          <a:xfrm>
            <a:off x="7449631" y="1676839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15CC08DF-4BB3-83DB-03E6-8DDADA226CFB}"/>
              </a:ext>
            </a:extLst>
          </p:cNvPr>
          <p:cNvSpPr>
            <a:spLocks noChangeAspect="1"/>
          </p:cNvSpPr>
          <p:nvPr/>
        </p:nvSpPr>
        <p:spPr>
          <a:xfrm>
            <a:off x="4879009" y="16969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4054F9FD-1102-54CC-E931-702B3BF4BB19}"/>
              </a:ext>
            </a:extLst>
          </p:cNvPr>
          <p:cNvSpPr/>
          <p:nvPr/>
        </p:nvSpPr>
        <p:spPr>
          <a:xfrm>
            <a:off x="2880872" y="1622852"/>
            <a:ext cx="193908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عدد الأرقام...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66C26D4-897A-4C08-7C69-2B7861E3494B}"/>
              </a:ext>
            </a:extLst>
          </p:cNvPr>
          <p:cNvSpPr>
            <a:spLocks noChangeAspect="1"/>
          </p:cNvSpPr>
          <p:nvPr/>
        </p:nvSpPr>
        <p:spPr>
          <a:xfrm>
            <a:off x="2381424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9BD2FBF-479A-B6DC-653A-41F3E40C19DE}"/>
              </a:ext>
            </a:extLst>
          </p:cNvPr>
          <p:cNvSpPr/>
          <p:nvPr/>
        </p:nvSpPr>
        <p:spPr>
          <a:xfrm>
            <a:off x="383287" y="1596656"/>
            <a:ext cx="193908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6F6D75-61FD-014D-EEFD-F65E6D43733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80872" y="3303639"/>
            <a:ext cx="2831798" cy="219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18DADF5-0AA8-6A5F-05E9-E82DDC19815E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أحيطوا الأرقام التي بعد الفاصلة  في عاملي الجداء وقوموا بعدها.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88BE6E-E480-6DA2-5F92-E78700BD7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342" y="3120539"/>
            <a:ext cx="2399232" cy="278001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7CC32D3-6008-8C1B-3B23-5B8DC45F7CEE}"/>
              </a:ext>
            </a:extLst>
          </p:cNvPr>
          <p:cNvSpPr/>
          <p:nvPr/>
        </p:nvSpPr>
        <p:spPr>
          <a:xfrm>
            <a:off x="5466736" y="1602754"/>
            <a:ext cx="1939086" cy="5885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034A6B0-768E-C23D-6B07-0734103CDCD0}"/>
              </a:ext>
            </a:extLst>
          </p:cNvPr>
          <p:cNvSpPr>
            <a:spLocks noChangeAspect="1"/>
          </p:cNvSpPr>
          <p:nvPr/>
        </p:nvSpPr>
        <p:spPr>
          <a:xfrm>
            <a:off x="7449631" y="1676839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573B0F2-6379-BB97-2DFB-40959782D984}"/>
              </a:ext>
            </a:extLst>
          </p:cNvPr>
          <p:cNvSpPr>
            <a:spLocks noChangeAspect="1"/>
          </p:cNvSpPr>
          <p:nvPr/>
        </p:nvSpPr>
        <p:spPr>
          <a:xfrm>
            <a:off x="4879009" y="16969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C24A13F5-2AED-A5A8-8902-B55DA8EEB431}"/>
              </a:ext>
            </a:extLst>
          </p:cNvPr>
          <p:cNvSpPr/>
          <p:nvPr/>
        </p:nvSpPr>
        <p:spPr>
          <a:xfrm>
            <a:off x="2880872" y="1622852"/>
            <a:ext cx="193908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عدد الأرقام...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F4B06DB-71AB-1C1A-FE25-CA780C585413}"/>
              </a:ext>
            </a:extLst>
          </p:cNvPr>
          <p:cNvSpPr>
            <a:spLocks noChangeAspect="1"/>
          </p:cNvSpPr>
          <p:nvPr/>
        </p:nvSpPr>
        <p:spPr>
          <a:xfrm>
            <a:off x="2381424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DA860EE-EDA3-ADA9-321D-4AC095F46221}"/>
              </a:ext>
            </a:extLst>
          </p:cNvPr>
          <p:cNvSpPr/>
          <p:nvPr/>
        </p:nvSpPr>
        <p:spPr>
          <a:xfrm>
            <a:off x="383287" y="1596656"/>
            <a:ext cx="193908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2DD0B8-9A51-5B23-9A58-1E5541D0879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80872" y="3303639"/>
            <a:ext cx="2831798" cy="219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1DD09-326C-826B-D0F3-9A17A561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5B3A4F3-2F5E-A789-48D6-A3C86797780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9AF781-491C-F65D-5729-29CE68F2E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1F0698-BE23-D64C-5871-6B1648F4C7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65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DD291-5BB9-10F7-8587-C25CEDE70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1EA738-0526-BDB0-AEEC-673180130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5F0BA03-925E-9FF8-3F61-37D7966FA16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A25C97-BE62-979C-E6BB-BB717D49B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9335" y="2943558"/>
            <a:ext cx="2399232" cy="278001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600793-92CE-0191-D32C-044068D44AF8}"/>
              </a:ext>
            </a:extLst>
          </p:cNvPr>
          <p:cNvSpPr/>
          <p:nvPr/>
        </p:nvSpPr>
        <p:spPr>
          <a:xfrm>
            <a:off x="5466736" y="1602754"/>
            <a:ext cx="1939086" cy="5885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A41BCAB-4636-F30D-E140-394717FB6EC1}"/>
              </a:ext>
            </a:extLst>
          </p:cNvPr>
          <p:cNvSpPr>
            <a:spLocks noChangeAspect="1"/>
          </p:cNvSpPr>
          <p:nvPr/>
        </p:nvSpPr>
        <p:spPr>
          <a:xfrm>
            <a:off x="7449631" y="1676839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002A6494-A601-2A80-FD82-78E7C310E594}"/>
              </a:ext>
            </a:extLst>
          </p:cNvPr>
          <p:cNvSpPr>
            <a:spLocks noChangeAspect="1"/>
          </p:cNvSpPr>
          <p:nvPr/>
        </p:nvSpPr>
        <p:spPr>
          <a:xfrm>
            <a:off x="4879009" y="16969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EB053E94-E9CD-5801-64CD-D2E7BC941546}"/>
              </a:ext>
            </a:extLst>
          </p:cNvPr>
          <p:cNvSpPr/>
          <p:nvPr/>
        </p:nvSpPr>
        <p:spPr>
          <a:xfrm>
            <a:off x="2880872" y="1622852"/>
            <a:ext cx="193908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عدد الأرقام...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B8F76B7-4D31-5A29-EACD-5796CCFDB417}"/>
              </a:ext>
            </a:extLst>
          </p:cNvPr>
          <p:cNvSpPr>
            <a:spLocks noChangeAspect="1"/>
          </p:cNvSpPr>
          <p:nvPr/>
        </p:nvSpPr>
        <p:spPr>
          <a:xfrm>
            <a:off x="2381424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6873847-3447-4725-0567-7D999C3F9E62}"/>
              </a:ext>
            </a:extLst>
          </p:cNvPr>
          <p:cNvSpPr/>
          <p:nvPr/>
        </p:nvSpPr>
        <p:spPr>
          <a:xfrm>
            <a:off x="383287" y="1596656"/>
            <a:ext cx="193908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6BE2F26-1EAD-CD77-E03E-2AFCA6380F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6624" y="2943558"/>
            <a:ext cx="4366667" cy="2987066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AE0C7C-A554-44EB-D607-185C6D346FC2}"/>
              </a:ext>
            </a:extLst>
          </p:cNvPr>
          <p:cNvSpPr/>
          <p:nvPr/>
        </p:nvSpPr>
        <p:spPr>
          <a:xfrm>
            <a:off x="4257589" y="3429000"/>
            <a:ext cx="796192" cy="6317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F703-F3D2-ABA7-89ED-816F9E3ED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8F0276-43D1-21DE-19B5-CE3643D5C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5736849-8B2A-F034-6C1C-5216125453C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CB97BA-B6A5-4E8F-2639-74BF8295B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247F5C3-062C-98AB-1AC8-B37C4C355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9342" y="3120539"/>
            <a:ext cx="2399232" cy="2780017"/>
          </a:xfrm>
          <a:prstGeom prst="rect">
            <a:avLst/>
          </a:prstGeom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FCD1A61E-0E33-3D2B-E44F-82F17997338A}"/>
              </a:ext>
            </a:extLst>
          </p:cNvPr>
          <p:cNvSpPr/>
          <p:nvPr/>
        </p:nvSpPr>
        <p:spPr>
          <a:xfrm>
            <a:off x="5466736" y="1602754"/>
            <a:ext cx="1939086" cy="5885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BCD10886-7488-2239-7168-6A3CF354C44C}"/>
              </a:ext>
            </a:extLst>
          </p:cNvPr>
          <p:cNvSpPr>
            <a:spLocks noChangeAspect="1"/>
          </p:cNvSpPr>
          <p:nvPr/>
        </p:nvSpPr>
        <p:spPr>
          <a:xfrm>
            <a:off x="7449631" y="1676839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D7ADA28D-C317-E6E4-9D08-4F63885886DA}"/>
              </a:ext>
            </a:extLst>
          </p:cNvPr>
          <p:cNvSpPr>
            <a:spLocks noChangeAspect="1"/>
          </p:cNvSpPr>
          <p:nvPr/>
        </p:nvSpPr>
        <p:spPr>
          <a:xfrm>
            <a:off x="4879009" y="1696939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3" name="Rectangle : coins arrondis 4">
            <a:extLst>
              <a:ext uri="{FF2B5EF4-FFF2-40B4-BE49-F238E27FC236}">
                <a16:creationId xmlns:a16="http://schemas.microsoft.com/office/drawing/2014/main" id="{02800581-2686-1BF8-8997-2845C08A0414}"/>
              </a:ext>
            </a:extLst>
          </p:cNvPr>
          <p:cNvSpPr/>
          <p:nvPr/>
        </p:nvSpPr>
        <p:spPr>
          <a:xfrm>
            <a:off x="2880872" y="1622852"/>
            <a:ext cx="1939086" cy="5885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عدد الأرقام...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34D0C1B3-BD5F-15EC-A978-B88B63EBE8D1}"/>
              </a:ext>
            </a:extLst>
          </p:cNvPr>
          <p:cNvSpPr>
            <a:spLocks noChangeAspect="1"/>
          </p:cNvSpPr>
          <p:nvPr/>
        </p:nvSpPr>
        <p:spPr>
          <a:xfrm>
            <a:off x="2381424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DFF3E3C2-D5AE-EED0-2196-FEF53AE51F46}"/>
              </a:ext>
            </a:extLst>
          </p:cNvPr>
          <p:cNvSpPr/>
          <p:nvPr/>
        </p:nvSpPr>
        <p:spPr>
          <a:xfrm>
            <a:off x="383287" y="1596656"/>
            <a:ext cx="193908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C5DE963C-876F-5F8B-440B-F07CEC28D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6624" y="2943558"/>
            <a:ext cx="4366667" cy="2987066"/>
          </a:xfrm>
          <a:prstGeom prst="rect">
            <a:avLst/>
          </a:prstGeom>
        </p:spPr>
      </p:pic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4BEC8C80-EAC3-790D-E1CA-3EA315B3E65D}"/>
              </a:ext>
            </a:extLst>
          </p:cNvPr>
          <p:cNvSpPr/>
          <p:nvPr/>
        </p:nvSpPr>
        <p:spPr>
          <a:xfrm>
            <a:off x="4257589" y="3429000"/>
            <a:ext cx="796192" cy="6317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1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2758E-4DF3-C716-C1B6-0BDF9B80E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F407B2-92E6-A36A-9972-2DA19A695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320E7A2-D74C-5064-D504-96BC367213A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ضعوا الفاصلة في الجداء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CC0FDB-4782-73ED-244E-BA94B8B44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342" y="3120539"/>
            <a:ext cx="2399232" cy="2780017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4C55A3-EBFC-E54D-710D-3437476A08FC}"/>
              </a:ext>
            </a:extLst>
          </p:cNvPr>
          <p:cNvSpPr/>
          <p:nvPr/>
        </p:nvSpPr>
        <p:spPr>
          <a:xfrm>
            <a:off x="5466736" y="1602754"/>
            <a:ext cx="1939086" cy="5885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26160B60-3303-D87D-D4CA-89FCD7B107A2}"/>
              </a:ext>
            </a:extLst>
          </p:cNvPr>
          <p:cNvSpPr>
            <a:spLocks noChangeAspect="1"/>
          </p:cNvSpPr>
          <p:nvPr/>
        </p:nvSpPr>
        <p:spPr>
          <a:xfrm>
            <a:off x="7449631" y="1676839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4512398-198E-A105-7BC9-A28E3385807F}"/>
              </a:ext>
            </a:extLst>
          </p:cNvPr>
          <p:cNvSpPr>
            <a:spLocks noChangeAspect="1"/>
          </p:cNvSpPr>
          <p:nvPr/>
        </p:nvSpPr>
        <p:spPr>
          <a:xfrm>
            <a:off x="4879009" y="1696939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1E2C2700-9A02-6CB0-EC3C-5B81751D935B}"/>
              </a:ext>
            </a:extLst>
          </p:cNvPr>
          <p:cNvSpPr/>
          <p:nvPr/>
        </p:nvSpPr>
        <p:spPr>
          <a:xfrm>
            <a:off x="2880872" y="1622852"/>
            <a:ext cx="1939086" cy="5885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عدد الأرقام...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DBE316B-495F-C129-0864-47AF9D94C073}"/>
              </a:ext>
            </a:extLst>
          </p:cNvPr>
          <p:cNvSpPr>
            <a:spLocks noChangeAspect="1"/>
          </p:cNvSpPr>
          <p:nvPr/>
        </p:nvSpPr>
        <p:spPr>
          <a:xfrm>
            <a:off x="2381424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70F3977-A951-5150-CB37-A402219F0085}"/>
              </a:ext>
            </a:extLst>
          </p:cNvPr>
          <p:cNvSpPr/>
          <p:nvPr/>
        </p:nvSpPr>
        <p:spPr>
          <a:xfrm>
            <a:off x="383287" y="1596656"/>
            <a:ext cx="193908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66090C4-2763-7FEB-D485-349B5564E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624" y="2943558"/>
            <a:ext cx="4366667" cy="2987066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1314115-F151-7052-CC26-AA040A06DF6E}"/>
              </a:ext>
            </a:extLst>
          </p:cNvPr>
          <p:cNvSpPr/>
          <p:nvPr/>
        </p:nvSpPr>
        <p:spPr>
          <a:xfrm>
            <a:off x="4257589" y="3429000"/>
            <a:ext cx="796192" cy="6317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80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F18C0-7869-A7B5-621D-26E57B4C7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2751BB-D357-B935-4617-7B65E2E3D58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9D1CC7-19F7-F6AE-75CB-094231CC9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A66C56-04D3-C2B4-657E-76DDF07331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322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FDDC-6794-F80E-6EDF-9C6F5456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70C4A7-F090-0F40-B0F9-5B1516104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76A7F5EB-5825-118F-6E54-94F2BF780D7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989AA65-2D03-70E5-6FC9-FF2F25FD1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342" y="3120539"/>
            <a:ext cx="2399232" cy="278001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328E04-F141-035A-5686-5AC253D4F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9343" y="3120538"/>
            <a:ext cx="4100052" cy="2780018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1EF2D0A-DCEE-CE49-5D71-E61BB9182D83}"/>
              </a:ext>
            </a:extLst>
          </p:cNvPr>
          <p:cNvSpPr/>
          <p:nvPr/>
        </p:nvSpPr>
        <p:spPr>
          <a:xfrm>
            <a:off x="4493563" y="3605981"/>
            <a:ext cx="796192" cy="6317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48B98A7-81ED-8125-4685-89AA7BF294A2}"/>
              </a:ext>
            </a:extLst>
          </p:cNvPr>
          <p:cNvSpPr/>
          <p:nvPr/>
        </p:nvSpPr>
        <p:spPr>
          <a:xfrm>
            <a:off x="4493563" y="4952972"/>
            <a:ext cx="796192" cy="6317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03D3375-FEAB-A07B-4AC3-41070C3BBA6F}"/>
              </a:ext>
            </a:extLst>
          </p:cNvPr>
          <p:cNvSpPr/>
          <p:nvPr/>
        </p:nvSpPr>
        <p:spPr>
          <a:xfrm>
            <a:off x="5466736" y="1602754"/>
            <a:ext cx="1939086" cy="5885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BF1D706-8C05-AB54-6DFC-2B000F088BD7}"/>
              </a:ext>
            </a:extLst>
          </p:cNvPr>
          <p:cNvSpPr>
            <a:spLocks noChangeAspect="1"/>
          </p:cNvSpPr>
          <p:nvPr/>
        </p:nvSpPr>
        <p:spPr>
          <a:xfrm>
            <a:off x="7449631" y="1676839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A91770D-5ED4-A4FB-AF86-7CF18941551D}"/>
              </a:ext>
            </a:extLst>
          </p:cNvPr>
          <p:cNvSpPr>
            <a:spLocks noChangeAspect="1"/>
          </p:cNvSpPr>
          <p:nvPr/>
        </p:nvSpPr>
        <p:spPr>
          <a:xfrm>
            <a:off x="4879009" y="1696939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024344EE-C9CF-9035-8D08-4AB937B07C5C}"/>
              </a:ext>
            </a:extLst>
          </p:cNvPr>
          <p:cNvSpPr/>
          <p:nvPr/>
        </p:nvSpPr>
        <p:spPr>
          <a:xfrm>
            <a:off x="2880872" y="1622852"/>
            <a:ext cx="1939086" cy="5885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عدد الأرقام...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009DDEC2-8BE7-D119-254F-2E1B5EEBB9EA}"/>
              </a:ext>
            </a:extLst>
          </p:cNvPr>
          <p:cNvSpPr>
            <a:spLocks noChangeAspect="1"/>
          </p:cNvSpPr>
          <p:nvPr/>
        </p:nvSpPr>
        <p:spPr>
          <a:xfrm>
            <a:off x="2381424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08EB5FC-28A7-A774-68E5-8E4CB83FD0BE}"/>
              </a:ext>
            </a:extLst>
          </p:cNvPr>
          <p:cNvSpPr/>
          <p:nvPr/>
        </p:nvSpPr>
        <p:spPr>
          <a:xfrm>
            <a:off x="383287" y="1596656"/>
            <a:ext cx="193908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65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B510D-BE32-9E1F-A37D-0677D176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997807-918A-BB94-9BD3-1B8C41143E8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ADE32A-FA44-F8A0-CA41-62F5C8CCA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722C29-1250-8ED2-E33B-88C222B7BEB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69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9012B94-73D0-EF85-23E8-EEADE203D26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أحسبوا العملية التالية: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9BFC053-7A43-6844-7DDB-0B6C5726DC09}"/>
                  </a:ext>
                </a:extLst>
              </p:cNvPr>
              <p:cNvSpPr txBox="1"/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fr-FR" sz="44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9BFC053-7A43-6844-7DDB-0B6C5726D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99576-5DB3-AE0B-92C7-A34D83D96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88973CF-128B-FD23-969B-4119B189755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2087E3-CDFB-D3F1-9353-48A27DC36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7D1589-6C6E-8C7B-A7B2-C83D33ECAB5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785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7C3F7-0CA0-8287-9CF7-2681971E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4F67FD-A1BA-4B16-8094-964F37D62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3B909D5-0A07-78C1-7266-2F89FEF2B91B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AFD95B-FA32-7426-4222-7E8095541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972" y="2402785"/>
            <a:ext cx="2870879" cy="351623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F2E78F-8DC3-5ABB-5C2E-0DC95A031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410" y="2680699"/>
            <a:ext cx="3331402" cy="296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14A9A8-F347-E2BA-D7CE-DF9B1B2FD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149" y="1889691"/>
            <a:ext cx="3375713" cy="41243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572700-D7A0-29E6-D6E2-F269889FB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02" y="1889690"/>
            <a:ext cx="3375713" cy="406793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229920" y="2212258"/>
            <a:ext cx="2948790" cy="13175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DA3F1B-E316-9259-BF3E-832245A27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" y="2349909"/>
            <a:ext cx="5896282" cy="327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F30EB02-0E57-46BB-B601-11799CC56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370" y="2154792"/>
            <a:ext cx="5903259" cy="33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802856-AD2D-1EFD-0FF7-254040F62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32" y="2190872"/>
            <a:ext cx="7693819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4BC23364-6D7F-0E7C-9D2E-68FEE3675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287" y="1826456"/>
            <a:ext cx="3690345" cy="435803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1454746" y="3522407"/>
            <a:ext cx="3186079" cy="13273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6CF-A26E-CF64-276C-C1B9D0591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24" y="2242005"/>
            <a:ext cx="7699915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CD5191-0805-7EC9-6A95-D309230C4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814" y="2093241"/>
            <a:ext cx="3375713" cy="412430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196F73-5A6C-BC34-6521-47E8D42B9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767" y="2093240"/>
            <a:ext cx="3375713" cy="40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18187</TotalTime>
  <Words>685</Words>
  <Application>Microsoft Office PowerPoint</Application>
  <PresentationFormat>Affichage à l'écran (4:3)</PresentationFormat>
  <Paragraphs>207</Paragraphs>
  <Slides>47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47</vt:i4>
      </vt:variant>
    </vt:vector>
  </HeadingPairs>
  <TitlesOfParts>
    <vt:vector size="58" baseType="lpstr">
      <vt:lpstr>Aptos</vt:lpstr>
      <vt:lpstr>Arial</vt:lpstr>
      <vt:lpstr>Calibri</vt:lpstr>
      <vt:lpstr>Cambria Math</vt:lpstr>
      <vt:lpstr>Chalkboard</vt:lpstr>
      <vt:lpstr>DengXian</vt:lpstr>
      <vt:lpstr>Dosis</vt:lpstr>
      <vt:lpstr>Effra CC Arbc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166</cp:revision>
  <cp:lastPrinted>2025-08-13T10:11:39Z</cp:lastPrinted>
  <dcterms:created xsi:type="dcterms:W3CDTF">2025-08-01T12:31:49Z</dcterms:created>
  <dcterms:modified xsi:type="dcterms:W3CDTF">2025-12-14T12:44:44Z</dcterms:modified>
</cp:coreProperties>
</file>