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0" r:id="rId4"/>
  </p:sldMasterIdLst>
  <p:notesMasterIdLst>
    <p:notesMasterId r:id="rId70"/>
  </p:notesMasterIdLst>
  <p:handoutMasterIdLst>
    <p:handoutMasterId r:id="rId71"/>
  </p:handoutMasterIdLst>
  <p:sldIdLst>
    <p:sldId id="2134806709" r:id="rId5"/>
    <p:sldId id="911" r:id="rId6"/>
    <p:sldId id="738" r:id="rId7"/>
    <p:sldId id="780" r:id="rId8"/>
    <p:sldId id="833" r:id="rId9"/>
    <p:sldId id="973" r:id="rId10"/>
    <p:sldId id="910" r:id="rId11"/>
    <p:sldId id="2134806701" r:id="rId12"/>
    <p:sldId id="914" r:id="rId13"/>
    <p:sldId id="901" r:id="rId14"/>
    <p:sldId id="2134806741" r:id="rId15"/>
    <p:sldId id="2134806702" r:id="rId16"/>
    <p:sldId id="766" r:id="rId17"/>
    <p:sldId id="769" r:id="rId18"/>
    <p:sldId id="810" r:id="rId19"/>
    <p:sldId id="2134806703" r:id="rId20"/>
    <p:sldId id="812" r:id="rId21"/>
    <p:sldId id="751" r:id="rId22"/>
    <p:sldId id="855" r:id="rId23"/>
    <p:sldId id="787" r:id="rId24"/>
    <p:sldId id="917" r:id="rId25"/>
    <p:sldId id="898" r:id="rId26"/>
    <p:sldId id="977" r:id="rId27"/>
    <p:sldId id="2134806707" r:id="rId28"/>
    <p:sldId id="850" r:id="rId29"/>
    <p:sldId id="899" r:id="rId30"/>
    <p:sldId id="984" r:id="rId31"/>
    <p:sldId id="978" r:id="rId32"/>
    <p:sldId id="941" r:id="rId33"/>
    <p:sldId id="2134806745" r:id="rId34"/>
    <p:sldId id="2134806731" r:id="rId35"/>
    <p:sldId id="2134806746" r:id="rId36"/>
    <p:sldId id="942" r:id="rId37"/>
    <p:sldId id="2134806747" r:id="rId38"/>
    <p:sldId id="2134806748" r:id="rId39"/>
    <p:sldId id="2134806735" r:id="rId40"/>
    <p:sldId id="943" r:id="rId41"/>
    <p:sldId id="2134806749" r:id="rId42"/>
    <p:sldId id="2134806704" r:id="rId43"/>
    <p:sldId id="926" r:id="rId44"/>
    <p:sldId id="2134806708" r:id="rId45"/>
    <p:sldId id="927" r:id="rId46"/>
    <p:sldId id="983" r:id="rId47"/>
    <p:sldId id="924" r:id="rId48"/>
    <p:sldId id="944" r:id="rId49"/>
    <p:sldId id="2134806713" r:id="rId50"/>
    <p:sldId id="2134806750" r:id="rId51"/>
    <p:sldId id="945" r:id="rId52"/>
    <p:sldId id="2134806751" r:id="rId53"/>
    <p:sldId id="2134806752" r:id="rId54"/>
    <p:sldId id="946" r:id="rId55"/>
    <p:sldId id="2134806753" r:id="rId56"/>
    <p:sldId id="2134806705" r:id="rId57"/>
    <p:sldId id="848" r:id="rId58"/>
    <p:sldId id="931" r:id="rId59"/>
    <p:sldId id="932" r:id="rId60"/>
    <p:sldId id="933" r:id="rId61"/>
    <p:sldId id="2134806742" r:id="rId62"/>
    <p:sldId id="788" r:id="rId63"/>
    <p:sldId id="935" r:id="rId64"/>
    <p:sldId id="2134806743" r:id="rId65"/>
    <p:sldId id="2134806699" r:id="rId66"/>
    <p:sldId id="937" r:id="rId67"/>
    <p:sldId id="938" r:id="rId68"/>
    <p:sldId id="2134806700" r:id="rId6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2"/>
      <p:bold r:id="rId73"/>
    </p:embeddedFont>
    <p:embeddedFont>
      <p:font typeface="Dosis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E5E3F2"/>
    <a:srgbClr val="CEC2D6"/>
    <a:srgbClr val="CFADD6"/>
    <a:srgbClr val="FFDA6D"/>
    <a:srgbClr val="17AB98"/>
    <a:srgbClr val="FC8D00"/>
    <a:srgbClr val="4B5050"/>
    <a:srgbClr val="FAE496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7919ED-E81A-4145-916D-36694DB100C0}" v="245" dt="2025-12-04T11:23:40.0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89" autoAdjust="0"/>
    <p:restoredTop sz="95959" autoAdjust="0"/>
  </p:normalViewPr>
  <p:slideViewPr>
    <p:cSldViewPr snapToGrid="0">
      <p:cViewPr varScale="1">
        <p:scale>
          <a:sx n="71" d="100"/>
          <a:sy n="71" d="100"/>
        </p:scale>
        <p:origin x="80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3.fntdata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.fntdata"/><Relationship Id="rId80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2.fntdata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4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7E06EE-F166-8CC1-BB09-833509BB8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6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55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6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2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6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6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21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4.gif"/><Relationship Id="rId5" Type="http://schemas.openxmlformats.org/officeDocument/2006/relationships/image" Target="../media/image9.emf"/><Relationship Id="rId4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3.png"/><Relationship Id="rId4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6.png"/><Relationship Id="rId4" Type="http://schemas.openxmlformats.org/officeDocument/2006/relationships/image" Target="../media/image28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3268396" y="6021421"/>
            <a:ext cx="1821227" cy="288630"/>
            <a:chOff x="6227517" y="5877672"/>
            <a:chExt cx="1821227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6924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2457591" y="603914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40B890-2E2C-84E6-4478-8AFDE00D1369}"/>
              </a:ext>
            </a:extLst>
          </p:cNvPr>
          <p:cNvGrpSpPr/>
          <p:nvPr/>
        </p:nvGrpSpPr>
        <p:grpSpPr>
          <a:xfrm>
            <a:off x="7198123" y="6021421"/>
            <a:ext cx="1124468" cy="288630"/>
            <a:chOff x="5372100" y="5877672"/>
            <a:chExt cx="1124468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E4A007-C529-14DF-155F-2EF9B0613E6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23D4903-D141-D38D-842A-0C8FF63C368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858067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DE639E-6C2D-6E81-2A0A-70D4BE3D6313}"/>
              </a:ext>
            </a:extLst>
          </p:cNvPr>
          <p:cNvSpPr/>
          <p:nvPr/>
        </p:nvSpPr>
        <p:spPr>
          <a:xfrm>
            <a:off x="3331755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جمع وطرح الأعداد العشرية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ضرب الأعداد العشرية في </a:t>
              </a:r>
              <a:r>
                <a:rPr lang="fr-FR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1 000;100;10; 0,001;0,01;0,1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16766" y="4241310"/>
            <a:ext cx="3556623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قسمة الأعداد العشرية على 1 000;100;10; 0,001;0,01;0,1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15ADBCA-DF26-C70D-1C3D-950013A1A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61" y="4033452"/>
            <a:ext cx="3938021" cy="94082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425B6E7-96E5-FE19-E51C-5C69D6552864}"/>
              </a:ext>
            </a:extLst>
          </p:cNvPr>
          <p:cNvSpPr txBox="1"/>
          <p:nvPr/>
        </p:nvSpPr>
        <p:spPr>
          <a:xfrm>
            <a:off x="531041" y="4230079"/>
            <a:ext cx="3444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600" b="1" kern="0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: البحث عن الكل – وضعيات </a:t>
            </a:r>
            <a:r>
              <a:rPr lang="ar-SA" sz="16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ضربية</a:t>
            </a:r>
            <a:r>
              <a:rPr lang="ar-SA" sz="1600" b="1" kern="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F529B95A-7D45-B37F-BE28-24DCFEB2A6E5}"/>
              </a:ext>
            </a:extLst>
          </p:cNvPr>
          <p:cNvSpPr/>
          <p:nvPr/>
        </p:nvSpPr>
        <p:spPr>
          <a:xfrm>
            <a:off x="2642335" y="3796562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:البحث عن الكل- وضعيات </a:t>
            </a:r>
            <a:r>
              <a:rPr lang="ar-SA" sz="32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ضربية</a:t>
            </a: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0F6592-BAF1-6C15-30B6-6DD744AC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98" y="2407132"/>
            <a:ext cx="3388263" cy="40587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83157C-E2E8-9766-3D65-4869BF2E0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35" y="2407131"/>
            <a:ext cx="3388263" cy="40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>
            <a:extLst>
              <a:ext uri="{FF2B5EF4-FFF2-40B4-BE49-F238E27FC236}">
                <a16:creationId xmlns:a16="http://schemas.microsoft.com/office/drawing/2014/main" id="{D6AACDEF-E72B-72DB-446E-3535E4497E39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61117" y="1717675"/>
            <a:ext cx="7131050" cy="3238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652229" y="551118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625242" y="2520336"/>
            <a:ext cx="5649912" cy="558800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639529" y="33077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652229" y="405703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639529" y="47682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5457211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24695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229949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999886"/>
            <a:ext cx="657225" cy="6556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47047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372829" y="2539386"/>
            <a:ext cx="558800" cy="514350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000517" y="252986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000517" y="3287099"/>
            <a:ext cx="558800" cy="557212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000517" y="4033224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000517" y="480951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000517" y="5546111"/>
            <a:ext cx="558800" cy="557213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C2AA35B-0AF2-052C-1822-AC778999BBD5}"/>
              </a:ext>
            </a:extLst>
          </p:cNvPr>
          <p:cNvGrpSpPr/>
          <p:nvPr/>
        </p:nvGrpSpPr>
        <p:grpSpPr>
          <a:xfrm>
            <a:off x="1387567" y="3992247"/>
            <a:ext cx="612561" cy="625740"/>
            <a:chOff x="976754" y="4005561"/>
            <a:chExt cx="612561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0FEEB30-C2B2-C906-A45D-225BCCBFD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42787D8-132A-780A-C299-5251E3E16553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BD6B1EA-F6BF-0DDE-0355-51324BE8DBCD}"/>
              </a:ext>
            </a:extLst>
          </p:cNvPr>
          <p:cNvGrpSpPr/>
          <p:nvPr/>
        </p:nvGrpSpPr>
        <p:grpSpPr>
          <a:xfrm>
            <a:off x="1387567" y="4689710"/>
            <a:ext cx="558587" cy="628926"/>
            <a:chOff x="976754" y="4706199"/>
            <a:chExt cx="558587" cy="6289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901F3A-4664-4ECC-456D-E7F26DB5E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D1CF9AB-7E0A-6246-8201-0F52197CA60D}"/>
                </a:ext>
              </a:extLst>
            </p:cNvPr>
            <p:cNvSpPr txBox="1"/>
            <p:nvPr/>
          </p:nvSpPr>
          <p:spPr>
            <a:xfrm>
              <a:off x="1030318" y="4861092"/>
              <a:ext cx="5001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170861-42FD-0337-973A-3E8128C98509}"/>
              </a:ext>
            </a:extLst>
          </p:cNvPr>
          <p:cNvGrpSpPr/>
          <p:nvPr/>
        </p:nvGrpSpPr>
        <p:grpSpPr>
          <a:xfrm>
            <a:off x="1382693" y="5451511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F11E66C-C25E-A36E-AA7F-D606F52D5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5D76183-1286-D86E-7259-E4977ACF604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DF8791-96A7-B8EB-78F7-28550ABC87A4}"/>
              </a:ext>
            </a:extLst>
          </p:cNvPr>
          <p:cNvGrpSpPr/>
          <p:nvPr/>
        </p:nvGrpSpPr>
        <p:grpSpPr>
          <a:xfrm>
            <a:off x="1398927" y="3227716"/>
            <a:ext cx="547364" cy="621681"/>
            <a:chOff x="976754" y="3247381"/>
            <a:chExt cx="547364" cy="62095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F7CF656-AF18-D7AF-B074-23B26B05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792BE12-A34A-0594-53EC-CD25468178D1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353B7A8-A721-2584-F886-F6C648B30B8A}"/>
              </a:ext>
            </a:extLst>
          </p:cNvPr>
          <p:cNvGrpSpPr/>
          <p:nvPr/>
        </p:nvGrpSpPr>
        <p:grpSpPr>
          <a:xfrm>
            <a:off x="1441131" y="2466331"/>
            <a:ext cx="547364" cy="621681"/>
            <a:chOff x="976754" y="3247381"/>
            <a:chExt cx="547364" cy="620956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B189E2A-7357-6AA4-9FB3-C9559301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70E6DC1-430B-5670-A67D-B34BEA09FFA2}"/>
                </a:ext>
              </a:extLst>
            </p:cNvPr>
            <p:cNvSpPr txBox="1"/>
            <p:nvPr/>
          </p:nvSpPr>
          <p:spPr>
            <a:xfrm>
              <a:off x="990860" y="3393264"/>
              <a:ext cx="487850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1478332" y="3722338"/>
            <a:ext cx="56537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الكل-وضعيات </a:t>
            </a:r>
            <a:r>
              <a:rPr lang="ar-S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ضربية</a:t>
            </a: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بالاستعانة بنموذج الأشرطة.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31914" y="926611"/>
            <a:ext cx="6515550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243474"/>
            <a:ext cx="2153851" cy="34397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8" y="2212160"/>
            <a:ext cx="1977682" cy="351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68 69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سنصحح تمارين الواجب المنزلي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44043E-BA63-4573-BEF5-4FC38BDEA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342" y="1924423"/>
            <a:ext cx="3317739" cy="41626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AFF299-82F8-ABB4-37CC-95F2E3530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431" y="1924423"/>
            <a:ext cx="3317740" cy="405715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4769919" y="3797759"/>
            <a:ext cx="2754606" cy="10570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EB15C9A-6FBC-E7F7-F365-7E1AA25DE949}"/>
              </a:ext>
            </a:extLst>
          </p:cNvPr>
          <p:cNvSpPr/>
          <p:nvPr/>
        </p:nvSpPr>
        <p:spPr>
          <a:xfrm>
            <a:off x="1333998" y="2027092"/>
            <a:ext cx="2754606" cy="9423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EC78-7D66-44D5-0E02-BE9BE98CA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B38484-8DF8-8E6B-9474-1503DAC22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82959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49EEB6-43E8-223A-E2E9-F4206888BF89}"/>
              </a:ext>
            </a:extLst>
          </p:cNvPr>
          <p:cNvSpPr txBox="1"/>
          <p:nvPr/>
        </p:nvSpPr>
        <p:spPr>
          <a:xfrm>
            <a:off x="2310581" y="909462"/>
            <a:ext cx="51665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7FA41CB8-6BF9-2841-2F68-98395E3168D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EA4C50C9-5F73-C6FE-32B3-6653847C2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1A1521A-3B44-C8B2-94F6-1E15EECCED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26F7BF3D-9B54-097E-2453-D5C7BBFC9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56" y="2266188"/>
            <a:ext cx="7840136" cy="32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4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CB9DD-22A6-FCEC-4B27-FF1479C6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1658DC-280C-8EE4-3DEE-6EB2AAF34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82959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731CE3C-9692-3F51-A9A1-D15B37699EBE}"/>
              </a:ext>
            </a:extLst>
          </p:cNvPr>
          <p:cNvSpPr txBox="1"/>
          <p:nvPr/>
        </p:nvSpPr>
        <p:spPr>
          <a:xfrm>
            <a:off x="2310581" y="909462"/>
            <a:ext cx="51665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23820CBA-6C58-81E6-9E67-CAF9A26B5A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079AF882-F361-D753-2A6A-0BD436EBA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17CEEB03-C57C-3098-D1CC-FE62484375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>
                <a:solidFill>
                  <a:srgbClr val="33878B"/>
                </a:solidFill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B0C9756D-6DFE-94DC-89CE-F18CE64E2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" y="2325018"/>
            <a:ext cx="8059611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1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028DE5B-23EC-3B4E-BC16-22A8646D3816}"/>
              </a:ext>
            </a:extLst>
          </p:cNvPr>
          <p:cNvGrpSpPr/>
          <p:nvPr/>
        </p:nvGrpSpPr>
        <p:grpSpPr>
          <a:xfrm>
            <a:off x="1934182" y="2239767"/>
            <a:ext cx="5012087" cy="2819009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74D960F-AB5A-DB92-F420-47418B4F5C3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28E070D-73DC-ADA6-F1CD-BF449B0B8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2894" y="3663629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885DBBD-DC8F-0DC7-D458-587927F011F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E2613058-FEFE-7C13-7E71-5080A002A2B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A0F4890-88AE-0CE0-C01C-C6BC390848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94E3273-BC0A-DE1B-58BD-AC726092050D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سنبدأ الحساب الذهني. خذوا كراسات الحساب الذهني؛ ص 7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تان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لحساب هذه العمليات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D5B6E6-66B6-2432-3333-6AE1067EF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39E41B-BE8B-266B-25BF-6379A13AA5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10"/>
          <a:stretch>
            <a:fillRect/>
          </a:stretch>
        </p:blipFill>
        <p:spPr>
          <a:xfrm>
            <a:off x="388448" y="3093886"/>
            <a:ext cx="8258011" cy="117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0412" y="87693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60512D-17D1-4A87-D9D6-69E0FBD22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3728" y="612857"/>
            <a:ext cx="1008000" cy="1008000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85E890-7443-ED2B-ABCA-F51AE2C0E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96" y="2804106"/>
            <a:ext cx="8260796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6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826930" y="2299140"/>
            <a:ext cx="4943132" cy="2259720"/>
            <a:chOff x="1814131" y="2436266"/>
            <a:chExt cx="4943132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5390" y="341586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814131" y="3415862"/>
              <a:ext cx="437280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حل وضعيات مسائل البحث عن الكل – وضعيات </a:t>
              </a:r>
              <a:r>
                <a:rPr lang="ar-SA" sz="2800" b="1" dirty="0" err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ضربية</a:t>
              </a:r>
              <a:r>
                <a:rPr lang="ar-S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-.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3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901589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كيفية حل وضعيات البحث عن الكل – وضعيات </a:t>
            </a:r>
            <a:r>
              <a:rPr lang="ar-SA" b="1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ضربية</a:t>
            </a:r>
            <a:r>
              <a:rPr lang="ar-SA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مع مجد وندى</a:t>
            </a:r>
            <a:r>
              <a:rPr lang="fr-FR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 .</a:t>
            </a:r>
            <a:endParaRPr lang="en-US" b="1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9978D2B-A412-2283-905B-902B0A2470BE}"/>
              </a:ext>
            </a:extLst>
          </p:cNvPr>
          <p:cNvGrpSpPr/>
          <p:nvPr/>
        </p:nvGrpSpPr>
        <p:grpSpPr>
          <a:xfrm>
            <a:off x="371313" y="1845614"/>
            <a:ext cx="8047417" cy="4523624"/>
            <a:chOff x="371313" y="1845614"/>
            <a:chExt cx="8047417" cy="452362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337CF8-C77A-D6C2-737C-428B1E1B3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1313" y="1845614"/>
              <a:ext cx="8047417" cy="452362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0CBFB4F-BFCE-0E40-DB8A-EE4C029866E9}"/>
                </a:ext>
              </a:extLst>
            </p:cNvPr>
            <p:cNvSpPr/>
            <p:nvPr/>
          </p:nvSpPr>
          <p:spPr>
            <a:xfrm>
              <a:off x="2467897" y="2212258"/>
              <a:ext cx="4041058" cy="38444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7706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0AED1E1-89C1-FE7A-BCC0-5242DA6FB80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P2S1L4">
            <a:hlinkClick r:id="" action="ppaction://media"/>
            <a:extLst>
              <a:ext uri="{FF2B5EF4-FFF2-40B4-BE49-F238E27FC236}">
                <a16:creationId xmlns:a16="http://schemas.microsoft.com/office/drawing/2014/main" id="{C73B0B4E-C097-68C6-97CF-D35D7D26C6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2063" y="1844488"/>
            <a:ext cx="7829176" cy="440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43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53197" y="900800"/>
            <a:ext cx="7214475" cy="15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075C25-DA80-A82F-BDF3-A53E59F4B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152" y="2168180"/>
            <a:ext cx="6165130" cy="332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65190" y="2260159"/>
            <a:ext cx="4812844" cy="2800354"/>
            <a:chOff x="2024550" y="2436266"/>
            <a:chExt cx="4812844" cy="280035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2342" y="2858570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174508" y="3894359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024550" y="4421979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المسألة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890AD4-E790-B256-B93D-487958EA4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716" y="2483287"/>
            <a:ext cx="6730567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BD5C53C-B66A-EC9F-8B91-7D6C2BC03CD1}"/>
              </a:ext>
            </a:extLst>
          </p:cNvPr>
          <p:cNvSpPr txBox="1"/>
          <p:nvPr/>
        </p:nvSpPr>
        <p:spPr>
          <a:xfrm>
            <a:off x="787040" y="96041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22" name="Group 16">
            <a:extLst>
              <a:ext uri="{FF2B5EF4-FFF2-40B4-BE49-F238E27FC236}">
                <a16:creationId xmlns:a16="http://schemas.microsoft.com/office/drawing/2014/main" id="{658704FF-37EE-14A7-85E5-7458FECF195F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5C8F0FCD-4C64-5134-B969-91A55DAE87C0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D546AC2-BE28-65AD-42CA-1ABB0F521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7" name="Group 16">
            <a:extLst>
              <a:ext uri="{FF2B5EF4-FFF2-40B4-BE49-F238E27FC236}">
                <a16:creationId xmlns:a16="http://schemas.microsoft.com/office/drawing/2014/main" id="{AD4F1093-F441-934A-D980-A10D51BB7922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8" name="Rectangle : coins arrondis 4">
              <a:extLst>
                <a:ext uri="{FF2B5EF4-FFF2-40B4-BE49-F238E27FC236}">
                  <a16:creationId xmlns:a16="http://schemas.microsoft.com/office/drawing/2014/main" id="{A3427A6E-7B51-DEE9-2C15-3EE98D14E235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4B248323-3638-4C18-F12B-CA7E26F59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7C74F097-069B-DF0B-FE28-09EAB59F3FF0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1DAC6A53-311B-CFE4-F345-DFD12949DA9B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6B32F06-ED9D-6126-2DA1-EE33DB54BA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5A7A2BEB-6FAD-6205-F536-515409652555}"/>
              </a:ext>
            </a:extLst>
          </p:cNvPr>
          <p:cNvGrpSpPr/>
          <p:nvPr/>
        </p:nvGrpSpPr>
        <p:grpSpPr>
          <a:xfrm>
            <a:off x="286331" y="1843486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F5EBE3AF-F1AB-FE2D-2A08-39C7CC49716F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4E259EA1-CF8E-5AD5-D84E-579E843AE3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036CABF-4C55-2519-3261-A4DDAE2FE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274" y="2488318"/>
            <a:ext cx="6730567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A0C3296-C2EC-C6C4-E891-C944990E6396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تخيلوا شريطا لها وحددوا المطلوب.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3203E6C4-C556-DE9B-9518-09AFB86E76A6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3" name="Rectangle : coins arrondis 4">
              <a:extLst>
                <a:ext uri="{FF2B5EF4-FFF2-40B4-BE49-F238E27FC236}">
                  <a16:creationId xmlns:a16="http://schemas.microsoft.com/office/drawing/2014/main" id="{F776849B-6815-25E3-6A6C-97C2E8798D0D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6CAE68B5-DF9A-F500-C534-619F390C1D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5" name="Group 16">
            <a:extLst>
              <a:ext uri="{FF2B5EF4-FFF2-40B4-BE49-F238E27FC236}">
                <a16:creationId xmlns:a16="http://schemas.microsoft.com/office/drawing/2014/main" id="{511310DB-3DAB-9779-0B77-7683A26CCBAC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6" name="Rectangle : coins arrondis 4">
              <a:extLst>
                <a:ext uri="{FF2B5EF4-FFF2-40B4-BE49-F238E27FC236}">
                  <a16:creationId xmlns:a16="http://schemas.microsoft.com/office/drawing/2014/main" id="{2CCEAFB4-D75D-5EC0-62A9-BCECB86320A9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03975556-A9BF-3FCE-2074-581E8E54EF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38" name="Group 16">
            <a:extLst>
              <a:ext uri="{FF2B5EF4-FFF2-40B4-BE49-F238E27FC236}">
                <a16:creationId xmlns:a16="http://schemas.microsoft.com/office/drawing/2014/main" id="{FA8AC5E6-E5C1-2998-F5A3-23D3FB76243B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39" name="Rectangle : coins arrondis 4">
              <a:extLst>
                <a:ext uri="{FF2B5EF4-FFF2-40B4-BE49-F238E27FC236}">
                  <a16:creationId xmlns:a16="http://schemas.microsoft.com/office/drawing/2014/main" id="{EDA05494-03C7-D455-7975-B6321D0D556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C26285E7-1E00-7945-1167-D877DD2159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1" name="Group 16">
            <a:extLst>
              <a:ext uri="{FF2B5EF4-FFF2-40B4-BE49-F238E27FC236}">
                <a16:creationId xmlns:a16="http://schemas.microsoft.com/office/drawing/2014/main" id="{C2183235-E341-B2C6-29D6-A088CB4923BB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2" name="Rectangle : coins arrondis 4">
              <a:extLst>
                <a:ext uri="{FF2B5EF4-FFF2-40B4-BE49-F238E27FC236}">
                  <a16:creationId xmlns:a16="http://schemas.microsoft.com/office/drawing/2014/main" id="{62971E8F-839D-1225-EADB-9EA5E5D8EF33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0BC200E5-0B35-311D-92CB-2F00BBD822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BEA9789-6BAA-EC42-B7FB-1B65A75B7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922" y="2564800"/>
            <a:ext cx="6730567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EE8753-C54D-E93E-6B32-1567B0A5C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F8757D8C-9EA9-930F-7AF9-2845D42807AF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33" name="Group 16">
            <a:extLst>
              <a:ext uri="{FF2B5EF4-FFF2-40B4-BE49-F238E27FC236}">
                <a16:creationId xmlns:a16="http://schemas.microsoft.com/office/drawing/2014/main" id="{E940C9F3-1456-5C15-6FDF-5B2F51C83277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4" name="Rectangle : coins arrondis 4">
              <a:extLst>
                <a:ext uri="{FF2B5EF4-FFF2-40B4-BE49-F238E27FC236}">
                  <a16:creationId xmlns:a16="http://schemas.microsoft.com/office/drawing/2014/main" id="{B1A3FE5E-8DE3-3A78-F992-9572FEF567F5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0D3762A5-8B69-025A-ECC0-BC7CA932E4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6" name="Group 16">
            <a:extLst>
              <a:ext uri="{FF2B5EF4-FFF2-40B4-BE49-F238E27FC236}">
                <a16:creationId xmlns:a16="http://schemas.microsoft.com/office/drawing/2014/main" id="{9F6F6BE6-1646-2A25-702A-F6A802F060CA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7" name="Rectangle : coins arrondis 4">
              <a:extLst>
                <a:ext uri="{FF2B5EF4-FFF2-40B4-BE49-F238E27FC236}">
                  <a16:creationId xmlns:a16="http://schemas.microsoft.com/office/drawing/2014/main" id="{2D2CEB7D-A01A-DED4-E196-2048A9739642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C8141C02-E83F-EF86-39F7-3A00EDC60A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39" name="Group 16">
            <a:extLst>
              <a:ext uri="{FF2B5EF4-FFF2-40B4-BE49-F238E27FC236}">
                <a16:creationId xmlns:a16="http://schemas.microsoft.com/office/drawing/2014/main" id="{F891DFC1-568C-F4EC-6D58-6919F1FA97EF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0" name="Rectangle : coins arrondis 4">
              <a:extLst>
                <a:ext uri="{FF2B5EF4-FFF2-40B4-BE49-F238E27FC236}">
                  <a16:creationId xmlns:a16="http://schemas.microsoft.com/office/drawing/2014/main" id="{A9DD8C29-591A-F3F4-4CC5-05BD74422B3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58DB1775-92B2-EEA4-CB5A-3E8DBF0088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2" name="Group 16">
            <a:extLst>
              <a:ext uri="{FF2B5EF4-FFF2-40B4-BE49-F238E27FC236}">
                <a16:creationId xmlns:a16="http://schemas.microsoft.com/office/drawing/2014/main" id="{5AA28954-A57F-52D9-4B3C-D64111B705B9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3" name="Rectangle : coins arrondis 4">
              <a:extLst>
                <a:ext uri="{FF2B5EF4-FFF2-40B4-BE49-F238E27FC236}">
                  <a16:creationId xmlns:a16="http://schemas.microsoft.com/office/drawing/2014/main" id="{D77F49F4-DEDF-7F6C-8575-DED3ADA08A73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FF64F103-68FE-86D9-3BA8-47A32A468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33A9EFE-3000-8549-8B8C-52E44308B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922" y="2564800"/>
            <a:ext cx="6730567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5E995F-086F-0EF0-ED34-04E8C3D46A08}"/>
              </a:ext>
            </a:extLst>
          </p:cNvPr>
          <p:cNvSpPr txBox="1"/>
          <p:nvPr/>
        </p:nvSpPr>
        <p:spPr>
          <a:xfrm>
            <a:off x="0" y="938118"/>
            <a:ext cx="753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حساب كمية الذرة الموجودة بالمخزن.</a:t>
            </a:r>
          </a:p>
        </p:txBody>
      </p:sp>
      <p:grpSp>
        <p:nvGrpSpPr>
          <p:cNvPr id="21" name="Group 16">
            <a:extLst>
              <a:ext uri="{FF2B5EF4-FFF2-40B4-BE49-F238E27FC236}">
                <a16:creationId xmlns:a16="http://schemas.microsoft.com/office/drawing/2014/main" id="{B5FE3A15-DFC3-0370-3D24-F2F03EE35761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2F6995DE-11D9-1562-4C2A-92E12F94FD1A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F9E62AC-96E3-4B0F-C31F-6373B00EF2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16BE8156-D1AA-2D4E-91FA-FB239B3023BF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26" name="Rectangle : coins arrondis 4">
              <a:extLst>
                <a:ext uri="{FF2B5EF4-FFF2-40B4-BE49-F238E27FC236}">
                  <a16:creationId xmlns:a16="http://schemas.microsoft.com/office/drawing/2014/main" id="{AF16EE64-08EC-F5F7-FCE3-973EF6EFEFE2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2659BDBF-8DA7-C7FC-ED38-0072AEA651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28" name="Group 16">
            <a:extLst>
              <a:ext uri="{FF2B5EF4-FFF2-40B4-BE49-F238E27FC236}">
                <a16:creationId xmlns:a16="http://schemas.microsoft.com/office/drawing/2014/main" id="{ED8FA553-5D73-B97B-4795-0F0F5D8494F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29" name="Rectangle : coins arrondis 4">
              <a:extLst>
                <a:ext uri="{FF2B5EF4-FFF2-40B4-BE49-F238E27FC236}">
                  <a16:creationId xmlns:a16="http://schemas.microsoft.com/office/drawing/2014/main" id="{6DB05581-A49A-2401-654C-C20E81374E3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BDDAFFE4-83EA-C576-4F86-1B03B8FE64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31" name="Group 16">
            <a:extLst>
              <a:ext uri="{FF2B5EF4-FFF2-40B4-BE49-F238E27FC236}">
                <a16:creationId xmlns:a16="http://schemas.microsoft.com/office/drawing/2014/main" id="{563F1059-B554-FDF7-7E3B-CB65A3E5E72C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32" name="Rectangle : coins arrondis 4">
              <a:extLst>
                <a:ext uri="{FF2B5EF4-FFF2-40B4-BE49-F238E27FC236}">
                  <a16:creationId xmlns:a16="http://schemas.microsoft.com/office/drawing/2014/main" id="{7B7ECA8E-9064-8400-FF2E-33FE209F4FBF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94DAF9F-C57B-12A8-374C-4348FBBE07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13560F5-5C1E-F3EA-8E5E-596C81484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594" y="2564800"/>
            <a:ext cx="6730567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9C7A52D-5EAD-A2F5-B9C8-A39C2A3B5820}"/>
              </a:ext>
            </a:extLst>
          </p:cNvPr>
          <p:cNvSpPr txBox="1"/>
          <p:nvPr/>
        </p:nvSpPr>
        <p:spPr>
          <a:xfrm>
            <a:off x="437389" y="816532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grpSp>
        <p:nvGrpSpPr>
          <p:cNvPr id="21" name="Group 16">
            <a:extLst>
              <a:ext uri="{FF2B5EF4-FFF2-40B4-BE49-F238E27FC236}">
                <a16:creationId xmlns:a16="http://schemas.microsoft.com/office/drawing/2014/main" id="{F0AE98BC-50CF-31BE-6DBE-24F359951669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73B3879A-A9A5-E9B2-17A1-BF068DA1B34B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0FEE04A4-A07F-1DCB-E471-D5BEE6234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7" name="Group 16">
            <a:extLst>
              <a:ext uri="{FF2B5EF4-FFF2-40B4-BE49-F238E27FC236}">
                <a16:creationId xmlns:a16="http://schemas.microsoft.com/office/drawing/2014/main" id="{F4489F65-5F93-4BBB-E682-CA79A9918BFC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8" name="Rectangle : coins arrondis 4">
              <a:extLst>
                <a:ext uri="{FF2B5EF4-FFF2-40B4-BE49-F238E27FC236}">
                  <a16:creationId xmlns:a16="http://schemas.microsoft.com/office/drawing/2014/main" id="{713BBD86-37CB-575F-898A-AAABAA443C9B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A77871F2-0F51-7C66-AEEC-1A61651351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F826EFCE-36BC-4187-68E7-C2CDD2BEE20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706ECF6C-AE81-596E-5C98-0A729DFB50E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92D14282-65EE-62AB-2207-EEDA68DFFD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7990AF00-8B66-5952-1356-EED260152B3E}"/>
              </a:ext>
            </a:extLst>
          </p:cNvPr>
          <p:cNvGrpSpPr/>
          <p:nvPr/>
        </p:nvGrpSpPr>
        <p:grpSpPr>
          <a:xfrm>
            <a:off x="314004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87B3DD8D-33AB-45B8-BE0B-F802D68764AC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896C45EF-4B5A-EC6E-6749-85B42EAAFA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EFE047C-61CD-CE8D-F0A6-EC57E6DC0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767" y="4667533"/>
            <a:ext cx="3220043" cy="38103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F1CB0B-95F9-9D9C-3134-22AA9417D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004" y="2375141"/>
            <a:ext cx="8309568" cy="400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B7244-46D1-821C-188E-B4F189577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138145-49F1-5A4C-F5D0-63176983D17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AF7DEC-D3BD-7EA3-4ACE-EF8E2D4C9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D01BB7-ADAE-4F61-69D5-D4140677A6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63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C157B-8609-4294-1012-382199A3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E0988A-745A-1F6D-BC28-EC16198AD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462451DE-37BF-7B75-45FE-9102A6893EDE}"/>
              </a:ext>
            </a:extLst>
          </p:cNvPr>
          <p:cNvSpPr txBox="1"/>
          <p:nvPr/>
        </p:nvSpPr>
        <p:spPr>
          <a:xfrm>
            <a:off x="437389" y="953308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مثلوا  معطيات المسألة  على نموذج الأشرطة: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340DE2F-523F-D496-FE29-5971DEA518EA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4240C25F-90EF-E985-6B85-51B2F0DEB9CE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ECC444CC-95B0-1DF6-3AA6-DF1EFB016F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216271E9-F6CC-429B-E994-4F0DD52244C6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4943B03D-D7A2-8787-25E4-426BE5F8270D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C9199D2-F52D-6A06-82C7-B30116AE9F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FF3E0F11-8C14-EBD7-1370-58C6F7A7C508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B5106C9E-DB73-EBC1-C773-C50E19A910BA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552492D-FF4B-3B97-1135-9BA4778E44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2CE399D0-7939-5633-A9E5-F3F3B359E8A7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3DDAAE9C-9C96-F00A-A5C8-E560181803F5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CA6D57B0-2C34-089E-EB9B-F64DDD5163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0A839C4-9EB2-1394-6ACA-929E66CCB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19" y="2439568"/>
            <a:ext cx="8309568" cy="39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1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3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27C81-85D9-7FFB-3739-0C288FC26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4165EE-0A0F-2CC6-12D8-970E3E197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8F9A91EC-526A-4067-870B-3D267CD90B4F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DF75FEEB-7266-AB2C-AEA3-A1F3215EDF87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5500738-6BFC-2169-0ADD-6084F9C744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A4304F39-E09E-9A58-5B00-8E35C194F9AE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AC683C10-187D-47F1-77E2-C5ECC0BB9CEE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7910A74-0104-4FA2-C237-DCFC17563C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958AF85F-1788-DC76-252E-57004859F7A3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AD789D36-C013-A8D8-526F-9135110FF4C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EDFE841-B2B0-3C6D-FF26-D638E3EE6F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31895DC1-3B1B-E24C-2145-035B5A4969F2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7C784665-515F-A952-8AAD-93185CE86D91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1F19BFE0-8CF0-53EE-1369-D62ED046CD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7" name="ZoneTexte 2">
            <a:extLst>
              <a:ext uri="{FF2B5EF4-FFF2-40B4-BE49-F238E27FC236}">
                <a16:creationId xmlns:a16="http://schemas.microsoft.com/office/drawing/2014/main" id="{D2954472-CAAD-55D5-2CF2-B9A9B97FA47C}"/>
              </a:ext>
            </a:extLst>
          </p:cNvPr>
          <p:cNvSpPr txBox="1"/>
          <p:nvPr/>
        </p:nvSpPr>
        <p:spPr>
          <a:xfrm>
            <a:off x="367005" y="869768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8EDB3B-ADF4-5301-5D50-49C727C74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19" y="2439568"/>
            <a:ext cx="8309568" cy="39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7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3EF96-8CD3-6EA9-42FC-C19AC3BF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9DDF38-BB3E-1A05-0B31-DF50A6F4C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EDE1EE6A-B4BE-E2B0-8DE7-517679C67C5D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3EF89B51-792C-19E2-0BE7-7F5738049064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9663598-43AE-4AAA-43D7-644890720F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2EC6376A-0090-F2E9-0DBE-4A9E62D6C272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4BECC807-8941-F9BF-031B-9C38314DED85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7E9E6A1-3CE5-C18D-3AF8-1E3C0CA564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76421103-E90A-DD0F-5189-D3BF1188ADD0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AD1DA3BF-4CA2-5105-58BF-1C5E2CCBCEA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409BDCE-5ACA-54B0-9564-808042BF84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0165EDBD-0567-C8FA-6030-E33C7F6CF8FF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58AC0420-105C-818D-6AAF-731D49058FD7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17541D86-C0B6-EB0B-4D01-B7E7AE6FD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992BDAA0-5DB1-3A0C-59FE-3003B8444C6C}"/>
              </a:ext>
            </a:extLst>
          </p:cNvPr>
          <p:cNvSpPr txBox="1"/>
          <p:nvPr/>
        </p:nvSpPr>
        <p:spPr>
          <a:xfrm>
            <a:off x="437389" y="9477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B23FBC-5384-DC66-D77D-4DFF704BA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11" y="2375141"/>
            <a:ext cx="8272989" cy="408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3859D-8610-EDC2-1DA4-9C714BDF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D554B8-C5D5-C7C0-B5AC-7FA203D1D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B8307D14-E526-E9C3-EE7F-D7478D100151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FC09EABB-F812-CDEA-C1F4-6696B15F45E8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5673F5BD-49B4-0FA3-1325-486E4D7893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63D663CA-937E-0688-C093-AB24B19D4D50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C87ABEE2-165D-BCCF-C529-B5A580286110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1715A5E-6B10-D34E-4D7A-ABEB9C5956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311C45B3-F676-DAC7-B8B4-898CFDB319A2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6DA19CE1-6325-5655-9BE0-2C1796E4155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C7E73FC-BDB6-CD23-FF9B-9A0332DB4F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AF3823FD-9548-EAAE-1554-172966CB943B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0ECF6D2A-B387-A8FD-011A-394194AF8E89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1FB8D75-DBFA-CD0A-ABDA-B5BC9530EC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EC0F9B6E-C4B8-37C1-55DB-983319F4C7E8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متساوية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63D6D4-1684-2850-5CAD-4D01709F2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74" y="2465451"/>
            <a:ext cx="8230313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94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6434F-98F8-A4C6-D801-76505BFB6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ADD250-B0AE-4D5E-9191-C293A190D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59475E9E-B99D-AED6-8074-91B492AB4564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9FDA2AF6-9D24-7E2E-C2F8-F74649A0B69B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11EDC1A7-C179-014C-F0D9-294B3761E8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E4E597C7-12D2-66BC-106B-80E50CCAC9F7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B08D34B4-DDDD-F808-E585-61677CA14131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791668C8-0E24-D4BC-553B-B2F7AFBE4D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E4CFBD31-42CC-629D-7407-226083A67DAC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596D9420-A05E-4430-0970-F44E50BC3A8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BAF9BFE-1E1D-85DB-9C04-2092E9A932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D0866C9F-D953-F9E9-3DDD-F07B00FB4B49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16AAA93A-854F-3CDC-4297-05FA46D93A88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F5DBACD9-EF2D-28C9-DAD0-CF12243D53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46601C6-E28A-139D-1945-AC472AE11D36}"/>
              </a:ext>
            </a:extLst>
          </p:cNvPr>
          <p:cNvSpPr txBox="1"/>
          <p:nvPr/>
        </p:nvSpPr>
        <p:spPr>
          <a:xfrm>
            <a:off x="413205" y="906638"/>
            <a:ext cx="7076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B0E44A-00B7-8ED2-E912-CE2E9E7E1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74" y="2465451"/>
            <a:ext cx="8230313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8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52948-69B7-F073-A3EF-946C5FC06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D63213-8428-AEBB-AB6E-4EECF3765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D33635FE-48BD-E956-CCE6-5C5FFE0EEF00}"/>
              </a:ext>
            </a:extLst>
          </p:cNvPr>
          <p:cNvGrpSpPr/>
          <p:nvPr/>
        </p:nvGrpSpPr>
        <p:grpSpPr>
          <a:xfrm>
            <a:off x="7046559" y="1832278"/>
            <a:ext cx="1541528" cy="551406"/>
            <a:chOff x="3959458" y="1922912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7FA4F009-407A-DFDC-3700-F90B39674279}"/>
                </a:ext>
              </a:extLst>
            </p:cNvPr>
            <p:cNvSpPr/>
            <p:nvPr/>
          </p:nvSpPr>
          <p:spPr>
            <a:xfrm>
              <a:off x="3959458" y="1922912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BB9C8A82-75B5-BAC4-8ADD-ACF0A4A93B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922B20AA-E42C-7C41-3C64-3ADCA50C1E39}"/>
              </a:ext>
            </a:extLst>
          </p:cNvPr>
          <p:cNvGrpSpPr/>
          <p:nvPr/>
        </p:nvGrpSpPr>
        <p:grpSpPr>
          <a:xfrm>
            <a:off x="4540574" y="1823735"/>
            <a:ext cx="2478313" cy="551406"/>
            <a:chOff x="3254983" y="1919271"/>
            <a:chExt cx="2478313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4DEF4A55-6F9D-AF81-C318-0EEE37EDED3B}"/>
                </a:ext>
              </a:extLst>
            </p:cNvPr>
            <p:cNvSpPr/>
            <p:nvPr/>
          </p:nvSpPr>
          <p:spPr>
            <a:xfrm>
              <a:off x="3254983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CCE954F-270E-EDEC-88BA-11B288ABF5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684DEC3A-CEAB-0DF5-1ED7-38A4F17C7318}"/>
              </a:ext>
            </a:extLst>
          </p:cNvPr>
          <p:cNvGrpSpPr/>
          <p:nvPr/>
        </p:nvGrpSpPr>
        <p:grpSpPr>
          <a:xfrm>
            <a:off x="2125113" y="1813487"/>
            <a:ext cx="2370093" cy="551406"/>
            <a:chOff x="3241136" y="1916313"/>
            <a:chExt cx="2370093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54808A63-32EC-7304-6B47-F7F6EC5AE0FA}"/>
                </a:ext>
              </a:extLst>
            </p:cNvPr>
            <p:cNvSpPr/>
            <p:nvPr/>
          </p:nvSpPr>
          <p:spPr>
            <a:xfrm>
              <a:off x="3241136" y="1916313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2ED193B-0D77-B794-A800-B7EC6D5158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0429EC96-DB49-EFD2-341D-355610EA9727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385C434B-167D-9DA7-B17A-4AC749588DA9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BAA5C97E-7925-FEF0-54FE-C888E27DB6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6" name="ZoneTexte 2">
            <a:extLst>
              <a:ext uri="{FF2B5EF4-FFF2-40B4-BE49-F238E27FC236}">
                <a16:creationId xmlns:a16="http://schemas.microsoft.com/office/drawing/2014/main" id="{E1DDFDFE-FAC7-E601-EED9-339528C61099}"/>
              </a:ext>
            </a:extLst>
          </p:cNvPr>
          <p:cNvSpPr txBox="1"/>
          <p:nvPr/>
        </p:nvSpPr>
        <p:spPr>
          <a:xfrm>
            <a:off x="498719" y="911185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194A4A-9FB4-2BB0-2D02-DDF452600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11" y="2383684"/>
            <a:ext cx="8272989" cy="408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3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E79F4-2D44-C8D0-9E74-6B5E0D7C8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D73E70-CCC4-BF5A-6BE8-2567A849D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C60FFD4B-F3DE-78D5-8BDC-D6425C30B6E4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10B898CB-D703-46C0-3E0B-BAEAA7857F0A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77415E5D-DEC5-9A33-560B-2FCDC4ED24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45D09BA6-CFF6-B924-32CB-682F50DCC96A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8284B511-204A-E4DB-2DE6-F9F877A2B0C9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3F9084F-9747-8817-7D0E-4B07AFFE17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13583924-D957-5FE5-0771-870215798611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عبارة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8AB2F1DF-4E2D-D9EC-3BEE-E0D17E771EE3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20" name="Rectangle : coins arrondis 4">
              <a:extLst>
                <a:ext uri="{FF2B5EF4-FFF2-40B4-BE49-F238E27FC236}">
                  <a16:creationId xmlns:a16="http://schemas.microsoft.com/office/drawing/2014/main" id="{F0EFCF10-97F0-1E8B-A2BF-C861BEE82753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5B61519-CAB9-D597-CCB9-4264772090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 16">
            <a:extLst>
              <a:ext uri="{FF2B5EF4-FFF2-40B4-BE49-F238E27FC236}">
                <a16:creationId xmlns:a16="http://schemas.microsoft.com/office/drawing/2014/main" id="{9253DE80-8134-2E31-4483-8607F1AC7E33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25" name="Rectangle : coins arrondis 4">
              <a:extLst>
                <a:ext uri="{FF2B5EF4-FFF2-40B4-BE49-F238E27FC236}">
                  <a16:creationId xmlns:a16="http://schemas.microsoft.com/office/drawing/2014/main" id="{1CFA14D7-A9FB-C293-D926-0EBE2C834979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D181B256-A935-1F26-047E-A24361123E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7963E0C0-0B03-F793-1514-81B2B6E7F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12" y="2439568"/>
            <a:ext cx="8309568" cy="39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7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8E3A8-3E9C-7CBC-966E-E6C13D623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0DF919-DC94-7CE0-2495-9370E73DC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9E174E5E-F616-2239-D335-7322BDF63C39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47D9E37B-15DC-CA7A-773A-53D9C08D1903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F04D4E7-0C6B-0BC1-1193-F513FB2D53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ADC28A5D-6FE7-3210-222C-B6B89943D60B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DAB5A754-1AEB-9A8B-B934-B487F7CD5864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AF4CE8B-B5AB-38DD-244C-7B40616AA7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06CC11F7-5C75-4CCB-9C2A-5F0AB19FAF98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20" name="Rectangle : coins arrondis 4">
              <a:extLst>
                <a:ext uri="{FF2B5EF4-FFF2-40B4-BE49-F238E27FC236}">
                  <a16:creationId xmlns:a16="http://schemas.microsoft.com/office/drawing/2014/main" id="{447C828C-688B-C519-DE84-874C366BA6A5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CC6287A-C499-3544-8846-E2272D860D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 16">
            <a:extLst>
              <a:ext uri="{FF2B5EF4-FFF2-40B4-BE49-F238E27FC236}">
                <a16:creationId xmlns:a16="http://schemas.microsoft.com/office/drawing/2014/main" id="{B187E9D0-DE5A-A36F-F27F-A64A659B172A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25" name="Rectangle : coins arrondis 4">
              <a:extLst>
                <a:ext uri="{FF2B5EF4-FFF2-40B4-BE49-F238E27FC236}">
                  <a16:creationId xmlns:a16="http://schemas.microsoft.com/office/drawing/2014/main" id="{0ED51B01-66BC-5FFA-BA4E-3CA0FF901F49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18E1003D-00B5-D199-FBB7-19364E83F6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A821EF52-4882-BEA8-B7E7-945FB8516DBA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E013CD-3410-CD37-77E3-50EC755C6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22" y="2439568"/>
            <a:ext cx="8309568" cy="406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49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196914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D526C-E619-03C4-56F2-2D294038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1916C4-61D1-6D45-9C0F-6E43AB19B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16D4CA-6CFB-9C34-1BEA-387D896EBFD9}"/>
              </a:ext>
            </a:extLst>
          </p:cNvPr>
          <p:cNvSpPr txBox="1"/>
          <p:nvPr/>
        </p:nvSpPr>
        <p:spPr>
          <a:xfrm>
            <a:off x="-986175" y="85493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ؤ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هذه المسألة، تخيلوا شريطا لها وحددوا المطلوب 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5297AA-C666-B5CE-459B-92FB1A856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15" y="1865874"/>
            <a:ext cx="7674093" cy="421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1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128C7-1CFE-DA19-4EE5-83D52F20D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300AEF-1C18-1EA4-D66B-6CA25DF1B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2C145E-399F-4A17-1F6A-ADC1BC4A405F}"/>
              </a:ext>
            </a:extLst>
          </p:cNvPr>
          <p:cNvSpPr txBox="1"/>
          <p:nvPr/>
        </p:nvSpPr>
        <p:spPr>
          <a:xfrm>
            <a:off x="-986175" y="85493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المطلوب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المسألة؟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F512BB-4596-FA6E-3A67-D27F75A60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79" y="1897684"/>
            <a:ext cx="7675529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0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25B5A-332E-B4EC-92E2-612B8C1C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F09B41-60C9-1B81-8FEA-9626811EB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F3C315E-6E1B-311F-0362-538035522B84}"/>
              </a:ext>
            </a:extLst>
          </p:cNvPr>
          <p:cNvSpPr txBox="1"/>
          <p:nvPr/>
        </p:nvSpPr>
        <p:spPr>
          <a:xfrm>
            <a:off x="-986175" y="85493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حساب عدد الأجهزة التي توصلت بها المؤسسة.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60E205-CAF3-B2BD-779E-95FF00BA6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79" y="2004843"/>
            <a:ext cx="7675529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63CA3-1048-DF07-59AD-1F649A38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B49A617-EBCA-F4AA-4E0A-6970C0EE5CA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7059F8-A9FF-58CB-734E-9B4F00B4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83C4338-E32A-67AD-FAEB-4FF18A3825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5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52782" y="88386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مثلوا معطيات المسألة على نموذج الأشرطة: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989ACA-332C-1931-880F-C9B254E98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4C02E7D-B564-5345-E667-9CE1B29E6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35" y="1969300"/>
            <a:ext cx="7675529" cy="42127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7807AD-5365-2CFD-B868-D4B8F64BDDDF}"/>
              </a:ext>
            </a:extLst>
          </p:cNvPr>
          <p:cNvSpPr/>
          <p:nvPr/>
        </p:nvSpPr>
        <p:spPr>
          <a:xfrm>
            <a:off x="4666267" y="3496384"/>
            <a:ext cx="3525625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41571" y="844212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50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332B4-30D8-1B20-0851-266346E03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E56581-AD18-1457-ECB9-E449A111D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12CEE7-9B35-D040-4002-7F284EB51335}"/>
              </a:ext>
            </a:extLst>
          </p:cNvPr>
          <p:cNvSpPr txBox="1"/>
          <p:nvPr/>
        </p:nvSpPr>
        <p:spPr>
          <a:xfrm>
            <a:off x="-921595" y="86532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ليشرح لنا كيف توصل للجواب؟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001696-00B8-99C2-8436-55C0F16B1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35" y="1969300"/>
            <a:ext cx="7675529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3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3DBD-9D4C-4641-7413-013D715CD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C0E9D3-F887-A88E-B962-C7FEC751D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927CAD-A24C-6BD2-6FA5-945A451A8154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 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متساوية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A8780E-BD58-09EE-ED14-736A877D7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66" y="1833926"/>
            <a:ext cx="7675529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0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117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BBD2A-7FEE-7DA4-5DA6-956D1B0E5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118D10-55E3-4C23-7DAF-590FAE2F3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0FDB95B-E0FC-C6B6-32EF-8A8FE4D854A8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، من يشرح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869DD8-6FD5-8C8E-C62B-D5040D289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66" y="1824095"/>
            <a:ext cx="7675529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D6E15-000A-C52B-EF34-FA3EB121A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3EF13A1-9089-1F65-A83C-410A1734A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984D223-1A43-5542-CE96-D129AC5AFD69}"/>
              </a:ext>
            </a:extLst>
          </p:cNvPr>
          <p:cNvSpPr txBox="1"/>
          <p:nvPr/>
        </p:nvSpPr>
        <p:spPr>
          <a:xfrm>
            <a:off x="-923451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عبارة  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E9FD0F-CB1B-C1C1-8D54-ADED5CAC6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66" y="1873255"/>
            <a:ext cx="7675529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0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2454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559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1B959-12A0-D0B2-7BDE-3C6AF805A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3244E4-B026-1CED-F3BC-27E6FBE94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C44327-5302-1E50-D1C8-494997024166}"/>
              </a:ext>
            </a:extLst>
          </p:cNvPr>
          <p:cNvSpPr txBox="1"/>
          <p:nvPr/>
        </p:nvSpPr>
        <p:spPr>
          <a:xfrm>
            <a:off x="-914540" y="88068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هذه العبارة؟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A9BE80-A9AE-0BF2-DB85-78EF310C5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66" y="1873255"/>
            <a:ext cx="7675529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95267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146114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7" y="94542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 وافتحوها على 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9E62C-5272-8EA6-D7D5-1ADE47FF6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449" y="1872617"/>
            <a:ext cx="3388263" cy="40587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CBD3D2-EE61-A6B9-FACE-A67C1D556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86" y="1872616"/>
            <a:ext cx="3388263" cy="405870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802629" y="2507225"/>
            <a:ext cx="2768210" cy="18779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264407" y="2655346"/>
            <a:ext cx="2517796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D2700B-3AFC-055F-74D1-C84370D6A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" y="2271860"/>
            <a:ext cx="5665651" cy="372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7005" y="91374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9408B1-C17D-23CC-7F69-27087DFF4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5381" y="2329553"/>
            <a:ext cx="3420208" cy="2930705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D1020E-BD1F-CE64-A89E-A574F58BE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33955" y="92188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منكم يقارن إنجازه بإنجاز زميله. تأكدوا أنكم اتبعتم الخطوات بشكل سليم. </a:t>
            </a: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B24E945-3387-17B0-2A77-F515B3D38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859422-990A-E63E-54D7-2C52230E1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152" y="2168180"/>
            <a:ext cx="6165130" cy="332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12FDC-BFB2-8E4B-A82A-41753B315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FCBF3AC-36EC-EC6D-312C-5DE847CD5C90}"/>
              </a:ext>
            </a:extLst>
          </p:cNvPr>
          <p:cNvSpPr txBox="1"/>
          <p:nvPr/>
        </p:nvSpPr>
        <p:spPr>
          <a:xfrm>
            <a:off x="349731" y="93180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E71977-2F73-3241-A8BC-BD5473923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53867C63-B000-BEE5-BA40-54C0FD1D55E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22E15DC7-62C3-FF0D-5AE2-AD5918B8B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AC649F4B-3F00-7E6D-4E70-C3B16FF73E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879C37F1-DE4E-49B5-0D38-1C7F5573A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70" y="1852556"/>
            <a:ext cx="7584081" cy="452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06158E-C997-5CD1-B63A-F2E04F993A02}"/>
              </a:ext>
            </a:extLst>
          </p:cNvPr>
          <p:cNvGrpSpPr/>
          <p:nvPr/>
        </p:nvGrpSpPr>
        <p:grpSpPr>
          <a:xfrm>
            <a:off x="2090295" y="2761066"/>
            <a:ext cx="4654750" cy="1742377"/>
            <a:chOff x="2090295" y="2436266"/>
            <a:chExt cx="4654750" cy="174237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8C9BB0-7CE9-D136-4289-7BBB559E1709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81ACB0-7A00-01A0-B6F4-2D4A1E232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4BCB42E-F3C0-509D-AAE9-CBF2F16758EE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2472983-6EA5-2915-9EB1-AE97F4F1188B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CEE207-80C5-0594-CA38-EA19F0CBEF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8A460B82-D401-CA8B-7D25-D66C81299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6059" y="2033199"/>
            <a:ext cx="3389670" cy="405419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1661587" y="2561734"/>
            <a:ext cx="2806718" cy="10864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DDAF6-B94D-1046-E294-D8DF52A5C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EE9D8BD4-B355-6275-F593-727328409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22241C87-C9CF-5BC9-908F-C6E41097FFCD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06454AA-0F65-80AE-C64E-300C7063E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2" y="1975554"/>
            <a:ext cx="7949873" cy="40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C39640-9188-59FC-B801-1D46EE144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558" y="1954849"/>
            <a:ext cx="3388263" cy="40587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85D17E-5F66-7DD7-B397-D4BF92F55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95" y="1954848"/>
            <a:ext cx="3388263" cy="40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5143-D7CA-0DA1-252A-A7C356C5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5C4DD3-D13A-5A08-A733-DA3B46AEA9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2D14FF-B526-0F0A-B928-8E5FEF9F0A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075"/>
              </a:lnSpc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B10693-B985-61FB-21B5-534E5B844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21321</TotalTime>
  <Words>904</Words>
  <Application>Microsoft Office PowerPoint</Application>
  <PresentationFormat>Affichage à l'écran (4:3)</PresentationFormat>
  <Paragraphs>272</Paragraphs>
  <Slides>65</Slides>
  <Notes>11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65</vt:i4>
      </vt:variant>
    </vt:vector>
  </HeadingPairs>
  <TitlesOfParts>
    <vt:vector size="76" baseType="lpstr">
      <vt:lpstr>DengXian</vt:lpstr>
      <vt:lpstr>Aptos Display</vt:lpstr>
      <vt:lpstr>Calibri</vt:lpstr>
      <vt:lpstr>Dosis</vt:lpstr>
      <vt:lpstr>Effra CC Arbc</vt:lpstr>
      <vt:lpstr>Aptos</vt:lpstr>
      <vt:lpstr>Arial</vt:lpstr>
      <vt:lpstr>2_Conception personnalisée</vt:lpstr>
      <vt:lpstr>Page d'entree</vt:lpstr>
      <vt:lpstr>partie 1</vt:lpstr>
      <vt:lpstr>1_partie 1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BTIHAJ</dc:creator>
  <cp:lastModifiedBy>EL HAMDOUNI BTIHAJ</cp:lastModifiedBy>
  <cp:revision>6</cp:revision>
  <cp:lastPrinted>2025-08-13T10:11:39Z</cp:lastPrinted>
  <dcterms:created xsi:type="dcterms:W3CDTF">2025-08-01T12:31:49Z</dcterms:created>
  <dcterms:modified xsi:type="dcterms:W3CDTF">2025-12-10T21:50:58Z</dcterms:modified>
</cp:coreProperties>
</file>