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0"/>
  </p:notesMasterIdLst>
  <p:handoutMasterIdLst>
    <p:handoutMasterId r:id="rId51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979" r:id="rId12"/>
    <p:sldId id="926" r:id="rId13"/>
    <p:sldId id="931" r:id="rId14"/>
    <p:sldId id="766" r:id="rId15"/>
    <p:sldId id="768" r:id="rId16"/>
    <p:sldId id="792" r:id="rId17"/>
    <p:sldId id="837" r:id="rId18"/>
    <p:sldId id="993" r:id="rId19"/>
    <p:sldId id="994" r:id="rId20"/>
    <p:sldId id="995" r:id="rId21"/>
    <p:sldId id="787" r:id="rId22"/>
    <p:sldId id="965" r:id="rId23"/>
    <p:sldId id="966" r:id="rId24"/>
    <p:sldId id="974" r:id="rId25"/>
    <p:sldId id="975" r:id="rId26"/>
    <p:sldId id="740" r:id="rId27"/>
    <p:sldId id="967" r:id="rId28"/>
    <p:sldId id="963" r:id="rId29"/>
    <p:sldId id="752" r:id="rId30"/>
    <p:sldId id="806" r:id="rId31"/>
    <p:sldId id="968" r:id="rId32"/>
    <p:sldId id="964" r:id="rId33"/>
    <p:sldId id="807" r:id="rId34"/>
    <p:sldId id="970" r:id="rId35"/>
    <p:sldId id="971" r:id="rId36"/>
    <p:sldId id="972" r:id="rId37"/>
    <p:sldId id="973" r:id="rId38"/>
    <p:sldId id="960" r:id="rId39"/>
    <p:sldId id="848" r:id="rId40"/>
    <p:sldId id="922" r:id="rId41"/>
    <p:sldId id="924" r:id="rId42"/>
    <p:sldId id="849" r:id="rId43"/>
    <p:sldId id="978" r:id="rId44"/>
    <p:sldId id="644" r:id="rId45"/>
    <p:sldId id="672" r:id="rId46"/>
    <p:sldId id="809" r:id="rId47"/>
    <p:sldId id="956" r:id="rId48"/>
    <p:sldId id="789" r:id="rId4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2"/>
      <p:bold r:id="rId53"/>
    </p:embeddedFont>
    <p:embeddedFont>
      <p:font typeface="Dosis" pitchFamily="2" charset="0"/>
      <p:regular r:id="rId54"/>
      <p:bold r:id="rId5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FFC000"/>
    <a:srgbClr val="BFBFBF"/>
    <a:srgbClr val="505354"/>
    <a:srgbClr val="B2B3AE"/>
    <a:srgbClr val="106585"/>
    <a:srgbClr val="FC8D00"/>
    <a:srgbClr val="17AB98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79377" autoAdjust="0"/>
  </p:normalViewPr>
  <p:slideViewPr>
    <p:cSldViewPr snapToGrid="0">
      <p:cViewPr varScale="1">
        <p:scale>
          <a:sx n="59" d="100"/>
          <a:sy n="59" d="100"/>
        </p:scale>
        <p:origin x="139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2.fntdata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1.fntdata"/><Relationship Id="rId6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21/12/2025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2656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1707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4074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1A7B9-823C-7439-6001-4C97254BB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AF72A6-A65B-8151-3AC9-03C8C8AA1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6CAD0E-B295-FF04-3C6F-3504F47C1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FA0B42-5649-1BFA-722B-66F7022345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8209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1457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4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2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B1C2106-806D-1815-A385-0022A8B7A68D}"/>
              </a:ext>
            </a:extLst>
          </p:cNvPr>
          <p:cNvGrpSpPr/>
          <p:nvPr/>
        </p:nvGrpSpPr>
        <p:grpSpPr>
          <a:xfrm>
            <a:off x="4484255" y="242026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0890A7A-FF30-2FE2-0F93-BCA3CDB96BF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FE4484B0-9947-2335-403E-DD150F3AB39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C5E3770B-D6D1-2A20-3E5C-9A899CFDD65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المضلعات الرباعية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645DF2C-96A4-CBC7-F1D8-10B48072415A}"/>
              </a:ext>
            </a:extLst>
          </p:cNvPr>
          <p:cNvGrpSpPr/>
          <p:nvPr/>
        </p:nvGrpSpPr>
        <p:grpSpPr>
          <a:xfrm>
            <a:off x="4484255" y="378440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17BCBAD-38BE-9B25-9670-9C2F83919A6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0479379A-ED22-C955-A0FA-A2C65C4A0A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B2297923-3A48-E7E5-20CC-382D070544A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المضلعات الرباعية (</a:t>
              </a:r>
              <a:r>
                <a:rPr lang="fr-FR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431EEE4-66AD-2CE9-1FA9-FCA8530FDEB6}"/>
              </a:ext>
            </a:extLst>
          </p:cNvPr>
          <p:cNvGrpSpPr/>
          <p:nvPr/>
        </p:nvGrpSpPr>
        <p:grpSpPr>
          <a:xfrm>
            <a:off x="370132" y="238588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AB2B704-5950-B438-E503-28C84A4B323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8" name="Organigramme : Terminateur 21">
              <a:extLst>
                <a:ext uri="{FF2B5EF4-FFF2-40B4-BE49-F238E27FC236}">
                  <a16:creationId xmlns:a16="http://schemas.microsoft.com/office/drawing/2014/main" id="{DB10B2EF-5B43-EE64-4101-0EBBB88DFA4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space réservé du texte 5">
              <a:extLst>
                <a:ext uri="{FF2B5EF4-FFF2-40B4-BE49-F238E27FC236}">
                  <a16:creationId xmlns:a16="http://schemas.microsoft.com/office/drawing/2014/main" id="{25C3AA30-10D0-7B90-5471-939C4AA4BD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المضلعات الرباعية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DD21409-0F62-22EB-CF3C-2276D265727D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1C167752-8D63-E118-C544-4D2AF8D65CD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4A6EEE28-0DE8-3A8D-D411-2B2491EE13F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4E991458-7B6F-C0D2-B712-720859C3898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ECAA6083-5331-3F21-1B2B-469E1DFCDD06}"/>
              </a:ext>
            </a:extLst>
          </p:cNvPr>
          <p:cNvGrpSpPr/>
          <p:nvPr/>
        </p:nvGrpSpPr>
        <p:grpSpPr>
          <a:xfrm>
            <a:off x="448537" y="3778345"/>
            <a:ext cx="3780000" cy="1123837"/>
            <a:chOff x="648000" y="1949241"/>
            <a:chExt cx="3780000" cy="1123837"/>
          </a:xfrm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70FF1F54-7F14-6F3E-9D91-D63B531A059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912D43C7-B5BB-2B1B-7CC0-9F678393A95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7B842E5-B59F-9A8C-75A6-DF556FA190C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560AC28B-D3B8-5592-D844-A54B0865A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4006804"/>
            <a:ext cx="3938021" cy="940822"/>
          </a:xfrm>
          <a:prstGeom prst="rect">
            <a:avLst/>
          </a:prstGeom>
        </p:spPr>
      </p:pic>
      <p:sp>
        <p:nvSpPr>
          <p:cNvPr id="55" name="Organigramme : Terminateur 54">
            <a:extLst>
              <a:ext uri="{FF2B5EF4-FFF2-40B4-BE49-F238E27FC236}">
                <a16:creationId xmlns:a16="http://schemas.microsoft.com/office/drawing/2014/main" id="{5E01566C-7AE8-0AD2-8B28-7689129B24D3}"/>
              </a:ext>
            </a:extLst>
          </p:cNvPr>
          <p:cNvSpPr/>
          <p:nvPr/>
        </p:nvSpPr>
        <p:spPr>
          <a:xfrm>
            <a:off x="2690107" y="377350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8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F1151B0C-8907-9774-83C5-5C4AB6BE5C59}"/>
              </a:ext>
            </a:extLst>
          </p:cNvPr>
          <p:cNvSpPr txBox="1">
            <a:spLocks/>
          </p:cNvSpPr>
          <p:nvPr/>
        </p:nvSpPr>
        <p:spPr>
          <a:xfrm>
            <a:off x="607366" y="4150492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المسائل: البحث عن الكل أو الجزء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FE011BA-147B-C0ED-EF4A-C6C4EF53794B}"/>
              </a:ext>
            </a:extLst>
          </p:cNvPr>
          <p:cNvGrpSpPr/>
          <p:nvPr/>
        </p:nvGrpSpPr>
        <p:grpSpPr>
          <a:xfrm>
            <a:off x="1879567" y="2652489"/>
            <a:ext cx="5004647" cy="3619073"/>
            <a:chOff x="1575206" y="2652489"/>
            <a:chExt cx="5004647" cy="3619073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B2217F4-CED2-BB4B-D7A3-AEC926F6E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4435" y="2652489"/>
              <a:ext cx="2565418" cy="3619073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B395304-4F9D-C3DD-37C3-27F5774D1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5206" y="2663563"/>
              <a:ext cx="2556702" cy="35778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وضعية البحث عن الكل أو الجزء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844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9219EC02-2311-19B7-DA69-40177AA05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90" y="2494164"/>
            <a:ext cx="7974477" cy="27576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904B2A3-A697-7A8B-F97D-44A54ABC04B2}"/>
              </a:ext>
            </a:extLst>
          </p:cNvPr>
          <p:cNvSpPr txBox="1"/>
          <p:nvPr/>
        </p:nvSpPr>
        <p:spPr>
          <a:xfrm>
            <a:off x="3355760" y="3513881"/>
            <a:ext cx="121624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C00000"/>
                </a:solidFill>
              </a:rPr>
              <a:t>2cm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CD41038-6D27-2354-94C7-5F9DEFF3D629}"/>
              </a:ext>
            </a:extLst>
          </p:cNvPr>
          <p:cNvCxnSpPr>
            <a:cxnSpLocks/>
          </p:cNvCxnSpPr>
          <p:nvPr/>
        </p:nvCxnSpPr>
        <p:spPr>
          <a:xfrm>
            <a:off x="2494556" y="4122788"/>
            <a:ext cx="3897335" cy="0"/>
          </a:xfrm>
          <a:prstGeom prst="line">
            <a:avLst/>
          </a:prstGeom>
          <a:ln w="57150">
            <a:solidFill>
              <a:srgbClr val="1048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6E1A41BC-59FA-DAAC-70EA-58ADD926408C}"/>
              </a:ext>
            </a:extLst>
          </p:cNvPr>
          <p:cNvCxnSpPr>
            <a:cxnSpLocks/>
          </p:cNvCxnSpPr>
          <p:nvPr/>
        </p:nvCxnSpPr>
        <p:spPr>
          <a:xfrm>
            <a:off x="4431878" y="3429000"/>
            <a:ext cx="0" cy="131137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145FE129-5E80-2C4B-DB07-4C61C2D2D7B3}"/>
              </a:ext>
            </a:extLst>
          </p:cNvPr>
          <p:cNvSpPr txBox="1"/>
          <p:nvPr/>
        </p:nvSpPr>
        <p:spPr>
          <a:xfrm>
            <a:off x="3234688" y="4239515"/>
            <a:ext cx="121624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C00000"/>
                </a:solidFill>
              </a:rPr>
              <a:t>2cm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E2546A2-8ED7-5500-F76B-2F2CE1D650BF}"/>
              </a:ext>
            </a:extLst>
          </p:cNvPr>
          <p:cNvSpPr txBox="1"/>
          <p:nvPr/>
        </p:nvSpPr>
        <p:spPr>
          <a:xfrm>
            <a:off x="2617043" y="3781042"/>
            <a:ext cx="121624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104862"/>
                </a:solidFill>
              </a:rPr>
              <a:t>3cm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C7D718C-64F4-E163-2BCA-D7D27C2BF420}"/>
              </a:ext>
            </a:extLst>
          </p:cNvPr>
          <p:cNvSpPr txBox="1"/>
          <p:nvPr/>
        </p:nvSpPr>
        <p:spPr>
          <a:xfrm>
            <a:off x="4702597" y="3781042"/>
            <a:ext cx="121624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fr-MA" sz="2000" b="1" dirty="0">
                <a:solidFill>
                  <a:srgbClr val="104862"/>
                </a:solidFill>
              </a:rPr>
              <a:t>3cm</a:t>
            </a: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04C271B5-81E4-85C4-1075-1CFB5660B70D}"/>
              </a:ext>
            </a:extLst>
          </p:cNvPr>
          <p:cNvCxnSpPr>
            <a:cxnSpLocks/>
          </p:cNvCxnSpPr>
          <p:nvPr/>
        </p:nvCxnSpPr>
        <p:spPr>
          <a:xfrm flipV="1">
            <a:off x="2494556" y="3455518"/>
            <a:ext cx="1956372" cy="62917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011C55B8-BF9B-D03E-1CF0-544A7A3D31C7}"/>
              </a:ext>
            </a:extLst>
          </p:cNvPr>
          <p:cNvCxnSpPr>
            <a:cxnSpLocks/>
          </p:cNvCxnSpPr>
          <p:nvPr/>
        </p:nvCxnSpPr>
        <p:spPr>
          <a:xfrm flipV="1">
            <a:off x="4395258" y="4143051"/>
            <a:ext cx="1956372" cy="62917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842242B-B0A1-12FE-C9E5-26A366D388AC}"/>
              </a:ext>
            </a:extLst>
          </p:cNvPr>
          <p:cNvCxnSpPr>
            <a:cxnSpLocks/>
          </p:cNvCxnSpPr>
          <p:nvPr/>
        </p:nvCxnSpPr>
        <p:spPr>
          <a:xfrm>
            <a:off x="2494556" y="4111206"/>
            <a:ext cx="1937322" cy="67025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F80E53D3-A385-A1FC-0E89-D55BC5A3D1AE}"/>
              </a:ext>
            </a:extLst>
          </p:cNvPr>
          <p:cNvCxnSpPr>
            <a:cxnSpLocks/>
          </p:cNvCxnSpPr>
          <p:nvPr/>
        </p:nvCxnSpPr>
        <p:spPr>
          <a:xfrm>
            <a:off x="4443223" y="3407630"/>
            <a:ext cx="1937322" cy="67025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8065F1F-24AF-03A8-F06F-C2806D5809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45800C-773C-FE23-AD2D-D4D1F59EC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809" y="2905107"/>
            <a:ext cx="7939522" cy="104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CE27BE-3EA7-018E-C531-49B2B271C8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8910"/>
          <a:stretch>
            <a:fillRect/>
          </a:stretch>
        </p:blipFill>
        <p:spPr>
          <a:xfrm>
            <a:off x="325809" y="2905107"/>
            <a:ext cx="1674441" cy="104778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C779DC-5147-1972-55DC-4438FC03C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748" r="60297"/>
          <a:stretch>
            <a:fillRect/>
          </a:stretch>
        </p:blipFill>
        <p:spPr>
          <a:xfrm>
            <a:off x="3385427" y="2917256"/>
            <a:ext cx="1504950" cy="10477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E33E32-B833-3DF9-AD6E-A5696810EA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367" r="40678"/>
          <a:stretch>
            <a:fillRect/>
          </a:stretch>
        </p:blipFill>
        <p:spPr>
          <a:xfrm>
            <a:off x="6479804" y="2917256"/>
            <a:ext cx="1504951" cy="1047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9650076-969F-F81D-453D-0C4699E144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098" r="20947"/>
          <a:stretch>
            <a:fillRect/>
          </a:stretch>
        </p:blipFill>
        <p:spPr>
          <a:xfrm>
            <a:off x="1647138" y="4514126"/>
            <a:ext cx="1504951" cy="104778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028F00-E52A-126D-0D2A-3723458751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064" r="1980"/>
          <a:stretch>
            <a:fillRect/>
          </a:stretch>
        </p:blipFill>
        <p:spPr>
          <a:xfrm>
            <a:off x="5194884" y="4514125"/>
            <a:ext cx="1504951" cy="10477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CCC2A2B-A3A2-D883-EFBF-83F498AE5C70}"/>
              </a:ext>
            </a:extLst>
          </p:cNvPr>
          <p:cNvSpPr txBox="1"/>
          <p:nvPr/>
        </p:nvSpPr>
        <p:spPr>
          <a:xfrm>
            <a:off x="1663116" y="3509971"/>
            <a:ext cx="1022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240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672CCE1-8A0D-6242-D1B5-707820BBC831}"/>
              </a:ext>
            </a:extLst>
          </p:cNvPr>
          <p:cNvSpPr txBox="1"/>
          <p:nvPr/>
        </p:nvSpPr>
        <p:spPr>
          <a:xfrm>
            <a:off x="1663116" y="3067050"/>
            <a:ext cx="1022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180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1B711BA-3EC2-3F1F-10C0-23485CCAD966}"/>
              </a:ext>
            </a:extLst>
          </p:cNvPr>
          <p:cNvSpPr txBox="1"/>
          <p:nvPr/>
        </p:nvSpPr>
        <p:spPr>
          <a:xfrm>
            <a:off x="4683417" y="3578879"/>
            <a:ext cx="1022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16 000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74BC889-A5E1-45C5-5E92-0716B8302C1B}"/>
              </a:ext>
            </a:extLst>
          </p:cNvPr>
          <p:cNvSpPr txBox="1"/>
          <p:nvPr/>
        </p:nvSpPr>
        <p:spPr>
          <a:xfrm>
            <a:off x="4683417" y="3135958"/>
            <a:ext cx="1022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21 000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7DA5F33-4596-086B-89E0-D5A0A9AA1C7B}"/>
              </a:ext>
            </a:extLst>
          </p:cNvPr>
          <p:cNvSpPr txBox="1"/>
          <p:nvPr/>
        </p:nvSpPr>
        <p:spPr>
          <a:xfrm>
            <a:off x="7773556" y="3578879"/>
            <a:ext cx="1022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800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718B7FC-7866-73FD-AE9F-E273A638C6AB}"/>
              </a:ext>
            </a:extLst>
          </p:cNvPr>
          <p:cNvSpPr txBox="1"/>
          <p:nvPr/>
        </p:nvSpPr>
        <p:spPr>
          <a:xfrm>
            <a:off x="7773556" y="3135958"/>
            <a:ext cx="1022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2 700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575BB15-2182-E5F4-0A5C-A05C24FB1248}"/>
              </a:ext>
            </a:extLst>
          </p:cNvPr>
          <p:cNvSpPr txBox="1"/>
          <p:nvPr/>
        </p:nvSpPr>
        <p:spPr>
          <a:xfrm>
            <a:off x="3002383" y="5168847"/>
            <a:ext cx="1022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7 200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E9AFF4-5B01-161E-7DE2-8236B90BE079}"/>
              </a:ext>
            </a:extLst>
          </p:cNvPr>
          <p:cNvSpPr txBox="1"/>
          <p:nvPr/>
        </p:nvSpPr>
        <p:spPr>
          <a:xfrm>
            <a:off x="3002383" y="4725926"/>
            <a:ext cx="1022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30 000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073DB54-8D23-F2AB-D34A-2489A4936CBD}"/>
              </a:ext>
            </a:extLst>
          </p:cNvPr>
          <p:cNvSpPr txBox="1"/>
          <p:nvPr/>
        </p:nvSpPr>
        <p:spPr>
          <a:xfrm>
            <a:off x="6479804" y="5086329"/>
            <a:ext cx="1022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30 000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42BBBD0-035D-C764-450A-40BE8BAE4FD0}"/>
              </a:ext>
            </a:extLst>
          </p:cNvPr>
          <p:cNvSpPr txBox="1"/>
          <p:nvPr/>
        </p:nvSpPr>
        <p:spPr>
          <a:xfrm>
            <a:off x="6479804" y="4643408"/>
            <a:ext cx="1022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FF0000"/>
                </a:solidFill>
              </a:rPr>
              <a:t>2 400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مسائل وضعيات البحث عن الكل أو الجزء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سنتعلم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نحل مسألة وضعية البحث عن الكل أو الجزء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5_P2_S2_L4 (3)">
            <a:hlinkClick r:id="" action="ppaction://media"/>
            <a:extLst>
              <a:ext uri="{FF2B5EF4-FFF2-40B4-BE49-F238E27FC236}">
                <a16:creationId xmlns:a16="http://schemas.microsoft.com/office/drawing/2014/main" id="{E28BF719-9AD9-34F7-BE62-B7994A800F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17" y="1359333"/>
            <a:ext cx="8162386" cy="459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59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2" name="Image 1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84377CC-3FFA-54E9-19EC-07DEF86CD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255" y="2058842"/>
            <a:ext cx="7055489" cy="393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71FB68-4C90-CA4D-0C8E-7DF948611FF8}"/>
              </a:ext>
            </a:extLst>
          </p:cNvPr>
          <p:cNvGrpSpPr/>
          <p:nvPr/>
        </p:nvGrpSpPr>
        <p:grpSpPr>
          <a:xfrm>
            <a:off x="2094738" y="2260159"/>
            <a:ext cx="4785052" cy="2208324"/>
            <a:chOff x="2054098" y="2436266"/>
            <a:chExt cx="4785052" cy="220832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81BA9BA-EBC2-F178-5A44-C5B63CFD85D8}"/>
                </a:ext>
              </a:extLst>
            </p:cNvPr>
            <p:cNvSpPr/>
            <p:nvPr/>
          </p:nvSpPr>
          <p:spPr>
            <a:xfrm>
              <a:off x="2054098" y="2817097"/>
              <a:ext cx="4785052" cy="182749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4BB24DB-5A87-3857-026D-0FFB405C2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478AA4D-1E9F-D597-2191-2C7D6DB51A8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93CE4CA2-44E2-649D-E0CB-F9ED360C39F8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EBC618E-01AD-AE97-C1D3-46AAAD7578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7E7EC4C-55E6-93F9-BA34-F52D8D89E8D7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41DE-04E7-C3ED-996B-6C9D52798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5E918F-C2F4-2413-A54E-3AD52DDB823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اقرؤوا المسألة وتخيلوها لديكم دقيقة واحدة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66D7A6-6CC8-711D-5C71-F2643E26EA9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778FD78-1CD7-0091-912F-F3B53E32860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075F1BEE-C007-3285-7CB9-D714F8CD7E7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F989B66-9DBB-FCC1-419B-7C7E5563ED74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24837F6-DC01-AF8D-3A53-7BC3486FD00E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F731361-FC1A-633A-E0D7-E8BC402C77AF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B4F2A47B-1C39-9DCE-5239-D3CB27842602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910C28B-2FC9-88A2-EAF6-AF60EB1E970B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D3A70324-3F94-0671-1758-3F10D9EBAC4A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3B9C69F-EC4A-5486-4E07-A82236C14AA1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0F8BAE8-5F75-36FF-1CC1-2BA2499A1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16C6D4D-C072-94A1-6415-D85FD00E41D8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A0E6D3BF-B59E-3747-AF7E-CF2FBA304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080" y="2322840"/>
            <a:ext cx="7441236" cy="125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89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3144B-B9A7-9E05-E143-5D62F339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77CDDE-9E1C-082F-C4F8-DB9D48B3FEF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عدد الأجزاء المتساوية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7280CB-42A8-ACDD-610F-75CB094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A22DAC8-80CB-9173-FB55-FB81931519D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A626626-C2EF-20B2-BE54-1DB37A3BA63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3ADAFEA-E62A-F57F-EB99-E3A071B3B822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63C43D0-4563-4200-2268-65A3FF38D367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4540AA1-8EAF-AC03-7578-9B1055C2A8EB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0E8DF38-76D5-0EA8-D2B4-BDFCF1C0A2D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4CF6480-0F35-F339-28BD-4061C82E6965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FBFF1FB-DF6F-05E2-98D1-7AA51C3ED3DA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1045F9-4740-7C4A-9354-D5154021A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80" y="2322840"/>
            <a:ext cx="7441236" cy="125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7F095-A7FE-F164-BB44-40E426D9D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9F898F9-C91B-0959-6CD8-69C0DCF1CD3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6E8A76-F2F2-EB0C-ECD2-6A4CAA393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D3A38E-D371-0F71-99FB-429E063D6C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824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604FE-50B2-086E-4A3A-9938FD778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FF88831-AED1-F695-43BB-6DBFD01A3F6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يقوم إلى السبورة ليشرح لنا كيف تعرف الجواب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F096202-1E27-0AC1-36A7-FE7B694FE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60DF7B-F34E-AE84-5C5D-81CA411E27E0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09B53077-4E1B-0988-A1FD-CCF6916D315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DDFF42B-C3DE-C418-96FC-1C8FE03705A4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6687476-0157-914A-F021-CA0233BCE6C3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A1C6627-F8CF-CB67-6244-CA6779E77944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F031FE01-4201-B5E4-34A7-56B6A774E12D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1B01DE6-8A87-A255-F40F-3722C2692BBC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6FA3A798-17CB-BB5D-42F1-63F58C2FFE4C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CDD7CB9-E800-A161-9873-D8444D790849}"/>
              </a:ext>
            </a:extLst>
          </p:cNvPr>
          <p:cNvSpPr txBox="1"/>
          <p:nvPr/>
        </p:nvSpPr>
        <p:spPr>
          <a:xfrm>
            <a:off x="2381250" y="4616055"/>
            <a:ext cx="4591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الأجزاء المتساوية هو </a:t>
            </a:r>
            <a:r>
              <a:rPr lang="f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MA" sz="3200" b="1" dirty="0">
              <a:solidFill>
                <a:srgbClr val="C0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B0E434-C9B0-2006-B2F9-543837CEB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80" y="2322840"/>
            <a:ext cx="7441236" cy="125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2F4CDE-6487-6261-A554-A24941270DD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5A63A6-B8B1-C521-BDCD-ED0E183F699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C72D799-FF95-D60D-5221-8D59BC4C312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3CEFB93-7B67-2C8E-AB5A-8E49C52D429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D366F92-965B-2643-85A8-4D303536924F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097960-2DB2-5FE5-36B0-D3A7CBA270AA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DC0D0AF-9748-A114-0562-899BFAD3157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1F86492-48C3-4D9A-E1C1-C561429E1C60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36ACA158-239E-BB45-B57F-688F61BD724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CA750A-82D9-561D-8A5B-A7B72076F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331" y="2322840"/>
            <a:ext cx="7430537" cy="392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91E6F-1C6A-9E84-3F96-724550BA7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F661DA9-0E83-C636-A3B2-171DDDF3CEA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نمثل المسألة باستعمال نموذج الأشرطة.</a:t>
            </a: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7CC354-AB14-8138-F006-5388B632251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01D7595-05F9-D163-63B5-A0A0E6BED28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75E6D2F2-38F4-907E-4BF0-7909939DD6D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72CAB1D-1215-C753-1F29-BEE411D1FBCB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42F6885-37E6-DD1F-4AE6-88978A8D824D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ABE991F-5ADC-871D-1C28-F18D74CB9CFF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15E69572-1E37-EC3A-E010-23D81A8FC2AD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6AD0A2B-8740-8541-D1B2-8DA85C38CF07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8A951F93-7C3B-0B18-CEA3-6AFC832F1D2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B806738-0EEA-6A6F-0791-6800C42EB4B8}"/>
              </a:ext>
            </a:extLst>
          </p:cNvPr>
          <p:cNvSpPr/>
          <p:nvPr/>
        </p:nvSpPr>
        <p:spPr>
          <a:xfrm>
            <a:off x="4295955" y="3927349"/>
            <a:ext cx="3826069" cy="1748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1833A8-DA06-3542-4101-6146E083A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31" y="2322840"/>
            <a:ext cx="7430537" cy="392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0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80A0F2-19FF-D4C9-5106-5B053BD21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599" y="2322840"/>
            <a:ext cx="7428000" cy="3927448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يقوم إلى السبورة ليشرح لنا كيف مثل المسألة؟</a:t>
            </a:r>
          </a:p>
        </p:txBody>
      </p:sp>
      <p:pic>
        <p:nvPicPr>
          <p:cNvPr id="19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A64070C-E6C2-CA6E-18B4-56339AC3A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75A718B-404E-47B2-6D24-5CA27295459D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2D3C139-86C8-9445-F76A-46A61B7613D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899BA-6018-C0E1-790C-B3EB8D20D72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A59719C-4DAC-26CF-E7EC-6C2DED72660D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3F14EE3-D2E0-CB9D-C97D-F95E83FF038B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CE5C865A-C54D-8C5A-9220-FE9EC77C875E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2A4B3F3-0C3F-4125-7841-D3A6A0ABD328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DDD1CDC-6CDA-F92F-B6C2-2EA2EF6CE4C3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7385E19-BF00-4F4C-9050-BBDD38F1DAD7}"/>
              </a:ext>
            </a:extLst>
          </p:cNvPr>
          <p:cNvGrpSpPr/>
          <p:nvPr/>
        </p:nvGrpSpPr>
        <p:grpSpPr>
          <a:xfrm>
            <a:off x="1147258" y="3872840"/>
            <a:ext cx="2499194" cy="764522"/>
            <a:chOff x="351582" y="3901868"/>
            <a:chExt cx="2499194" cy="76452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E95B92E-7259-B8C2-4CE6-6EC592B8D0BA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156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C139B98-A387-0482-0706-C3C25C767EEC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79AD8C-F7EA-33A0-3B50-7BE7FDE7CF0B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EC79609C-304B-2DBF-F9FC-3D27ACA2A8C3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98A7E9AF-4F39-D502-E886-3490D9F0571E}"/>
              </a:ext>
            </a:extLst>
          </p:cNvPr>
          <p:cNvSpPr/>
          <p:nvPr/>
        </p:nvSpPr>
        <p:spPr>
          <a:xfrm rot="16200000">
            <a:off x="2209090" y="3660957"/>
            <a:ext cx="375530" cy="2465711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44B400-5991-C9FD-5DEC-695B320EA57F}"/>
              </a:ext>
            </a:extLst>
          </p:cNvPr>
          <p:cNvSpPr/>
          <p:nvPr/>
        </p:nvSpPr>
        <p:spPr>
          <a:xfrm>
            <a:off x="1881097" y="5014957"/>
            <a:ext cx="1093590" cy="388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dirty="0">
                <a:solidFill>
                  <a:srgbClr val="C00000"/>
                </a:solidFill>
              </a:rPr>
              <a:t>12 مرة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4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CDF3B-FFDB-06D7-09ED-2F60A0E1A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C6A1DA-A860-60FE-FFC3-48F3097BEFF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E72433-CF51-9566-5F9B-07088A9EAA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ED0B3-2BA3-E3B5-FECC-AE4692C4304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67367F4-0EFF-4E82-A184-BA862F222C0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8B44C8-8F3B-F474-BC18-92643752E6BF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92A8C1F-08A9-80A7-49A7-4E3826A75D66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211B00E-DC96-F8B6-8EBC-88DB24F9AFE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FD604D7-0C77-73CA-5519-A0369F23F627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495D941-EB27-9003-80CF-1021FCFCA816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DFA7AF32-7BAA-BEEC-6C3C-7A8C3C1F777C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6DB133-FE13-A732-18EB-3EEE4F236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599" y="2322840"/>
            <a:ext cx="7428000" cy="392744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DB7C381-1996-E611-247E-CBF25F0E28DA}"/>
              </a:ext>
            </a:extLst>
          </p:cNvPr>
          <p:cNvGrpSpPr/>
          <p:nvPr/>
        </p:nvGrpSpPr>
        <p:grpSpPr>
          <a:xfrm>
            <a:off x="1147258" y="3872840"/>
            <a:ext cx="2499194" cy="764522"/>
            <a:chOff x="351582" y="3901868"/>
            <a:chExt cx="2499194" cy="76452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E017F74-9367-876A-DBCF-39A9CD67BED3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156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69CAC83-F643-E8FE-C945-80698C9A2358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B0CBCFF-207F-1FCC-A72E-D32328F5F6F9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E274F382-F6C4-D7F7-1289-5B9C0CB1A708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ccolade ouvrante 14">
            <a:extLst>
              <a:ext uri="{FF2B5EF4-FFF2-40B4-BE49-F238E27FC236}">
                <a16:creationId xmlns:a16="http://schemas.microsoft.com/office/drawing/2014/main" id="{B257CA5C-4648-4FB6-8E5F-3EFBBE1D9074}"/>
              </a:ext>
            </a:extLst>
          </p:cNvPr>
          <p:cNvSpPr/>
          <p:nvPr/>
        </p:nvSpPr>
        <p:spPr>
          <a:xfrm rot="16200000">
            <a:off x="2209090" y="3660957"/>
            <a:ext cx="375530" cy="2465711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E8218D-992B-FAFA-2967-9070A4A25298}"/>
              </a:ext>
            </a:extLst>
          </p:cNvPr>
          <p:cNvSpPr/>
          <p:nvPr/>
        </p:nvSpPr>
        <p:spPr>
          <a:xfrm>
            <a:off x="1881097" y="5014957"/>
            <a:ext cx="1093590" cy="388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dirty="0">
                <a:solidFill>
                  <a:srgbClr val="C00000"/>
                </a:solidFill>
              </a:rPr>
              <a:t>12 مرة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95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C620C-1395-8190-085D-7E2BA91D6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FF43E0-0494-BE2E-3425-FE81A48B9FA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المتساوية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466D8A-6F3A-2E0A-151F-753CA5CD81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91F718-0A55-EC1A-153A-17E616315A9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0DA30B73-02E7-6B95-8401-184A8D026BB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A7DE8AD-1C63-FFA0-EA53-B09711A3F48F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37318EE-2D9E-6CC3-BC45-B48588FB7F06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5C58257-F0D9-B874-B1CE-A57DC25F9270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DA204F1-843F-A334-E001-65F238E7858F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BE882D5-E04D-EE05-9E66-F4386651E649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7DAD0731-F9C3-ACD8-132E-046F0F07723C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79678A-C760-5CAF-B3AA-5FD163195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563615"/>
            <a:ext cx="7428000" cy="33695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15BE225-9817-51CA-EC20-839011D19401}"/>
              </a:ext>
            </a:extLst>
          </p:cNvPr>
          <p:cNvGrpSpPr/>
          <p:nvPr/>
        </p:nvGrpSpPr>
        <p:grpSpPr>
          <a:xfrm>
            <a:off x="1147258" y="3872840"/>
            <a:ext cx="2499194" cy="764522"/>
            <a:chOff x="351582" y="3901868"/>
            <a:chExt cx="2499194" cy="7645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EF7552A-DEE1-03CE-C17F-81F4A2BD95D3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156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4541BEE-4266-E7CB-E197-FF07DA86F916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7D0BCA-F7BC-6569-0E2D-9A07AE6E0B9D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C1A5A044-CF93-7383-7A18-2E5401DCD2BE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Accolade ouvrante 9">
            <a:extLst>
              <a:ext uri="{FF2B5EF4-FFF2-40B4-BE49-F238E27FC236}">
                <a16:creationId xmlns:a16="http://schemas.microsoft.com/office/drawing/2014/main" id="{A63ABE86-8AD5-3588-F71D-43CF21A195CD}"/>
              </a:ext>
            </a:extLst>
          </p:cNvPr>
          <p:cNvSpPr/>
          <p:nvPr/>
        </p:nvSpPr>
        <p:spPr>
          <a:xfrm rot="16200000">
            <a:off x="2209090" y="3660957"/>
            <a:ext cx="375530" cy="2465711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738A0C-78F7-1BCF-D124-356F24CAFA2F}"/>
              </a:ext>
            </a:extLst>
          </p:cNvPr>
          <p:cNvSpPr/>
          <p:nvPr/>
        </p:nvSpPr>
        <p:spPr>
          <a:xfrm>
            <a:off x="1881097" y="5014957"/>
            <a:ext cx="1093590" cy="388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dirty="0">
                <a:solidFill>
                  <a:srgbClr val="C00000"/>
                </a:solidFill>
              </a:rPr>
              <a:t>12 مرة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903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17EE4-CB61-BD20-0542-7136E2640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03FC12C-53E1-83E3-DFCF-8F1FF30A8CC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يقوم إلى السبورة ليشرح كيف استنتج المتساوية؟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0022251-7B1F-7CAB-1E27-7DD6A5828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C640024-9105-C8A5-CFBA-DC0201B0E51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5CA1CC1-AB44-B48B-04A1-DA72383086C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06EA408-42FD-383A-A776-B064A6BEEB05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F3AE5CA-E6B9-5F16-84D5-2471D1DDAD42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FD38448-09FF-B0B7-9262-7A4BD9D415C3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ABE5B61-0EF1-070F-8DAF-D3888771DCC0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E85AA5C-D7C1-8284-F6CD-8B942CB37631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88E096F0-02B6-3FDD-DD90-A381FB278BBE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EF89B1-AE65-775C-8877-A0CB3A51B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563615"/>
            <a:ext cx="7428000" cy="336950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C2D6228-8655-447C-0911-690613B09F23}"/>
              </a:ext>
            </a:extLst>
          </p:cNvPr>
          <p:cNvGrpSpPr/>
          <p:nvPr/>
        </p:nvGrpSpPr>
        <p:grpSpPr>
          <a:xfrm>
            <a:off x="1147258" y="3872840"/>
            <a:ext cx="2499194" cy="764522"/>
            <a:chOff x="351582" y="3901868"/>
            <a:chExt cx="2499194" cy="7645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C4C7846-962B-9AF7-CABC-47F9366F8CDA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156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14D6F95-E42E-513B-22D2-46AD3EC74B93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C05D90C-280A-E8B6-6AFB-79DC54F2F15D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0DF3B0B3-C477-0DED-7F7D-69A8123C2754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8A276930-CA97-3008-2039-53D73360C624}"/>
              </a:ext>
            </a:extLst>
          </p:cNvPr>
          <p:cNvSpPr/>
          <p:nvPr/>
        </p:nvSpPr>
        <p:spPr>
          <a:xfrm rot="16200000">
            <a:off x="2209090" y="3660957"/>
            <a:ext cx="375530" cy="2465711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EBF5B1-48ED-BFE9-CD3D-4A7D2759848D}"/>
              </a:ext>
            </a:extLst>
          </p:cNvPr>
          <p:cNvSpPr/>
          <p:nvPr/>
        </p:nvSpPr>
        <p:spPr>
          <a:xfrm>
            <a:off x="1881097" y="5014957"/>
            <a:ext cx="1093590" cy="388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dirty="0">
                <a:solidFill>
                  <a:srgbClr val="C00000"/>
                </a:solidFill>
              </a:rPr>
              <a:t>12 مرة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CB7D387-DC89-E3B5-55CF-53D005A3593A}"/>
              </a:ext>
            </a:extLst>
          </p:cNvPr>
          <p:cNvSpPr txBox="1"/>
          <p:nvPr/>
        </p:nvSpPr>
        <p:spPr>
          <a:xfrm>
            <a:off x="4136679" y="4227005"/>
            <a:ext cx="2465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156 ÷ 12 = 13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82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63E7-1B3A-3A1E-61E7-7B9B3EE7D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D0A04D6-EE86-1A13-2625-9BCAB3DE0F8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32DD4A1-DC13-7757-99F6-69C8599A46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0B94085-9CD4-F6E0-86CF-A4D22A85678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64DDDE3-181B-9F5E-9C05-D61CE0B7BF1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DE733B-1201-1D53-5B91-ED745FCE44B7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8A459F1-B66E-B5CB-3789-8BD653206F8D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A6FE8E1-F58B-CB60-738D-A0D89CE6940F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0ADB0842-FDB3-9C30-7EBD-7ED41F1AA491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B6B218C-4302-452B-83B7-D2320E7EF94F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485DB106-C383-F504-A900-C2F8F44A22F7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98E81D-BC43-885A-97B0-FC7C61773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563615"/>
            <a:ext cx="7428000" cy="336950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A811977-BB7A-AB2E-61D6-35F4E6AAEEC7}"/>
              </a:ext>
            </a:extLst>
          </p:cNvPr>
          <p:cNvGrpSpPr/>
          <p:nvPr/>
        </p:nvGrpSpPr>
        <p:grpSpPr>
          <a:xfrm>
            <a:off x="1147258" y="3872840"/>
            <a:ext cx="2499194" cy="764522"/>
            <a:chOff x="351582" y="3901868"/>
            <a:chExt cx="2499194" cy="76452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CD9A5C-9496-1934-799B-1A11B6F344D6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156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35DEBA8-940C-6639-E171-628FC1968AFB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862D57-4EF8-6853-8C9B-864E0A5100EC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65EDE52A-6EC3-1AE6-9856-EE74A146D703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ccolade ouvrante 14">
            <a:extLst>
              <a:ext uri="{FF2B5EF4-FFF2-40B4-BE49-F238E27FC236}">
                <a16:creationId xmlns:a16="http://schemas.microsoft.com/office/drawing/2014/main" id="{39E58F51-9456-4B5D-6521-B73BF116A6B8}"/>
              </a:ext>
            </a:extLst>
          </p:cNvPr>
          <p:cNvSpPr/>
          <p:nvPr/>
        </p:nvSpPr>
        <p:spPr>
          <a:xfrm rot="16200000">
            <a:off x="2209090" y="3660957"/>
            <a:ext cx="375530" cy="2465711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C51FB7-1084-6F93-4928-5678A45542E2}"/>
              </a:ext>
            </a:extLst>
          </p:cNvPr>
          <p:cNvSpPr/>
          <p:nvPr/>
        </p:nvSpPr>
        <p:spPr>
          <a:xfrm>
            <a:off x="1881097" y="5014957"/>
            <a:ext cx="1093590" cy="388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dirty="0">
                <a:solidFill>
                  <a:srgbClr val="C00000"/>
                </a:solidFill>
              </a:rPr>
              <a:t>12 مرة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C3FA6B2-AEF3-7A8A-322D-AF574B962B07}"/>
              </a:ext>
            </a:extLst>
          </p:cNvPr>
          <p:cNvSpPr txBox="1"/>
          <p:nvPr/>
        </p:nvSpPr>
        <p:spPr>
          <a:xfrm>
            <a:off x="4136679" y="4227005"/>
            <a:ext cx="2465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156 ÷ 12 = 13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4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C1281-A091-DEBF-F168-20C1EE8BE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E085A5-289E-DB32-6BDE-3E31FA507C7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 عبارة حل المسألة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CB3A3E-00A6-33BB-61BA-1B38FBB1E5F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F952B-EEB4-ABAC-35F3-14AA5AAEE0C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AAF7147-5839-4DAA-C965-B0DFF5F218C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B83416D-881C-9AB0-AA55-08D9B524698D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F664EAE-952A-CC17-D98B-3498C4630D9F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691E06A-FB7A-644E-CA4E-DAC4FA3FBA52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E68A097-0B5D-625A-4B31-514133C2293F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7D00F07-2732-5E93-1B4D-75397B58175D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31B0F68B-8057-C5F9-1C8B-74683564EC0E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5F4AC03-E80A-1AA8-ACDD-454DAC005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323824"/>
            <a:ext cx="7428000" cy="3930795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8FA340BC-807A-7F7C-1DF5-0C881239D1C6}"/>
              </a:ext>
            </a:extLst>
          </p:cNvPr>
          <p:cNvGrpSpPr/>
          <p:nvPr/>
        </p:nvGrpSpPr>
        <p:grpSpPr>
          <a:xfrm>
            <a:off x="1147258" y="3872840"/>
            <a:ext cx="2499194" cy="764522"/>
            <a:chOff x="351582" y="3901868"/>
            <a:chExt cx="2499194" cy="76452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C0C165F-04AF-8B6F-0E2D-0C278537D8C0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156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0218095-EEF8-3DAA-1BD5-BA3217D6359D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32454F2-D795-30B5-319F-D600C8F5E785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C3958B5C-95CC-7811-1131-B7F218991198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Accolade ouvrante 32">
            <a:extLst>
              <a:ext uri="{FF2B5EF4-FFF2-40B4-BE49-F238E27FC236}">
                <a16:creationId xmlns:a16="http://schemas.microsoft.com/office/drawing/2014/main" id="{14104176-502F-F842-901B-37AB95041640}"/>
              </a:ext>
            </a:extLst>
          </p:cNvPr>
          <p:cNvSpPr/>
          <p:nvPr/>
        </p:nvSpPr>
        <p:spPr>
          <a:xfrm rot="16200000">
            <a:off x="2209090" y="3660957"/>
            <a:ext cx="375530" cy="2465711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BB7274-8DE8-ED29-A264-D6B498C8453D}"/>
              </a:ext>
            </a:extLst>
          </p:cNvPr>
          <p:cNvSpPr/>
          <p:nvPr/>
        </p:nvSpPr>
        <p:spPr>
          <a:xfrm>
            <a:off x="1881097" y="5014957"/>
            <a:ext cx="1093590" cy="388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dirty="0">
                <a:solidFill>
                  <a:srgbClr val="C00000"/>
                </a:solidFill>
              </a:rPr>
              <a:t>12 مرة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878488B-0249-F835-D684-0052C66D2378}"/>
              </a:ext>
            </a:extLst>
          </p:cNvPr>
          <p:cNvSpPr txBox="1"/>
          <p:nvPr/>
        </p:nvSpPr>
        <p:spPr>
          <a:xfrm>
            <a:off x="4136679" y="4227005"/>
            <a:ext cx="2465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156 ÷ 12 = 13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80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8351C-1A97-59B1-2238-210F64682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29B17BA-6143-B367-EE93-8A72DD2D9A20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DD9486-ED06-D2F5-D4CA-067547CEC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05677A-93AE-58F4-FC65-9F6CF7C0827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41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2BB0B-9328-72ED-E755-91CB59D11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974FB2B-5A0F-8200-9FDC-6A81295E1312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يقوم إلى السبورة ليمثل الخطوة الرابعة ويحل المسألة؟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A03F1C1-50AF-9E4A-BF07-108B5FFFA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B39F88-775D-CFCE-6D56-AEAA9E980072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أفهم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D48A4C3E-22AE-B89B-9153-1E269BB848E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CC222D-AA7E-8580-1263-A27069E3AF2A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أستنتج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ABE5207-BAFA-2417-5DF6-6EF9ED17888D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1405DAC-798F-1D92-3AA1-6E2858BE141D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 المسألة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8D0292B-4CBA-4A06-3B94-A55789C794F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B1AE63E-790A-BAA8-4374-207B2BB4FA63}"/>
              </a:ext>
            </a:extLst>
          </p:cNvPr>
          <p:cNvSpPr/>
          <p:nvPr/>
        </p:nvSpPr>
        <p:spPr>
          <a:xfrm>
            <a:off x="513549" y="1733568"/>
            <a:ext cx="1253111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373F589A-FB4C-A235-7EDA-A44FC915353F}"/>
              </a:ext>
            </a:extLst>
          </p:cNvPr>
          <p:cNvSpPr>
            <a:spLocks noChangeAspect="1"/>
          </p:cNvSpPr>
          <p:nvPr/>
        </p:nvSpPr>
        <p:spPr>
          <a:xfrm>
            <a:off x="1792252" y="1735640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D01679-DA11-80E3-34FE-7C3AE7B9AD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1" y="2323824"/>
            <a:ext cx="7428000" cy="393079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8CD2728-5FD6-4060-A05D-FF1AEF2CF9F5}"/>
              </a:ext>
            </a:extLst>
          </p:cNvPr>
          <p:cNvGrpSpPr/>
          <p:nvPr/>
        </p:nvGrpSpPr>
        <p:grpSpPr>
          <a:xfrm>
            <a:off x="1147258" y="3872840"/>
            <a:ext cx="2499194" cy="764522"/>
            <a:chOff x="351582" y="3901868"/>
            <a:chExt cx="2499194" cy="76452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71C8F8D-7A4A-2A40-3D32-E2087938CB97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156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905DA98-519F-EB08-6CFB-58D838CBC6B8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A9F7330-BEC8-A9EA-0B18-4FCD94B16E24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؟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757B31D-08C9-C125-85BB-615D62291025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2E27A25C-D05E-7D43-C44B-33D551AA253E}"/>
              </a:ext>
            </a:extLst>
          </p:cNvPr>
          <p:cNvSpPr/>
          <p:nvPr/>
        </p:nvSpPr>
        <p:spPr>
          <a:xfrm rot="16200000">
            <a:off x="2209090" y="3660957"/>
            <a:ext cx="375530" cy="2465711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848331-4F7A-4B1C-9EED-47D9F69D5EA5}"/>
              </a:ext>
            </a:extLst>
          </p:cNvPr>
          <p:cNvSpPr/>
          <p:nvPr/>
        </p:nvSpPr>
        <p:spPr>
          <a:xfrm>
            <a:off x="1881097" y="5014957"/>
            <a:ext cx="1093590" cy="388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dirty="0">
                <a:solidFill>
                  <a:srgbClr val="C00000"/>
                </a:solidFill>
              </a:rPr>
              <a:t>12 مرة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C854103-6174-056A-7FB3-A8DDEE6BCEE4}"/>
              </a:ext>
            </a:extLst>
          </p:cNvPr>
          <p:cNvSpPr txBox="1"/>
          <p:nvPr/>
        </p:nvSpPr>
        <p:spPr>
          <a:xfrm>
            <a:off x="4136679" y="4227005"/>
            <a:ext cx="2465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156 ÷ 12 = 13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6EE6-6AFB-6988-66F3-FEE1FCCB1CB4}"/>
              </a:ext>
            </a:extLst>
          </p:cNvPr>
          <p:cNvSpPr txBox="1"/>
          <p:nvPr/>
        </p:nvSpPr>
        <p:spPr>
          <a:xfrm>
            <a:off x="3951749" y="5003840"/>
            <a:ext cx="2465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كل صف 13 شجرة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8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7815A-47A3-14D7-CD3A-7E82B060D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D1BE42-064C-459D-B978-B8940F0DBE2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0E56528-5868-BE9D-651B-164AEF5CA130}"/>
              </a:ext>
            </a:extLst>
          </p:cNvPr>
          <p:cNvGrpSpPr/>
          <p:nvPr/>
        </p:nvGrpSpPr>
        <p:grpSpPr>
          <a:xfrm>
            <a:off x="2094738" y="2260159"/>
            <a:ext cx="4785052" cy="2208324"/>
            <a:chOff x="2054098" y="2436266"/>
            <a:chExt cx="4785052" cy="220832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B6A121A-9ABF-043D-BEEB-201324BE7BEC}"/>
                </a:ext>
              </a:extLst>
            </p:cNvPr>
            <p:cNvSpPr/>
            <p:nvPr/>
          </p:nvSpPr>
          <p:spPr>
            <a:xfrm>
              <a:off x="2054098" y="2817097"/>
              <a:ext cx="4785052" cy="182749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960BE70-A08F-8409-9CEC-EFE4293DB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893A212-BBD7-9ED6-FF26-E3117145BBBE}"/>
                </a:ext>
              </a:extLst>
            </p:cNvPr>
            <p:cNvSpPr txBox="1"/>
            <p:nvPr/>
          </p:nvSpPr>
          <p:spPr>
            <a:xfrm>
              <a:off x="2092525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46964DB7-059D-5AFC-1843-DB40CCB610B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9881EB76-9A6D-D523-888D-3A7A59AD9E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46C5967-AEE6-3DD5-2FDF-B9D44F0D4991}"/>
                </a:ext>
              </a:extLst>
            </p:cNvPr>
            <p:cNvSpPr txBox="1"/>
            <p:nvPr/>
          </p:nvSpPr>
          <p:spPr>
            <a:xfrm>
              <a:off x="2196914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93685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8767" y="2042129"/>
            <a:ext cx="2546472" cy="359288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2 صفحة 80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70639" y="3981450"/>
            <a:ext cx="2514600" cy="14859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747533A-B840-CAAA-9734-F4C2079F00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939" y="2131111"/>
            <a:ext cx="5364425" cy="310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C7C410A-9F64-A84E-3A1F-ED6BE4063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48" y="2251472"/>
            <a:ext cx="5253360" cy="292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D8539B9-8ACC-465E-A906-F4E945F61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701" y="2000251"/>
            <a:ext cx="7626416" cy="441786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CE9765D-AF0C-0D48-E948-64E60CF04E30}"/>
              </a:ext>
            </a:extLst>
          </p:cNvPr>
          <p:cNvGrpSpPr/>
          <p:nvPr/>
        </p:nvGrpSpPr>
        <p:grpSpPr>
          <a:xfrm>
            <a:off x="1192591" y="3106252"/>
            <a:ext cx="2499194" cy="764522"/>
            <a:chOff x="351582" y="3901868"/>
            <a:chExt cx="2499194" cy="76452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EBA4175-79E7-26C8-B9E1-44A8969B941C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24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039DC71-2815-491A-2BDC-3CDAAB9CB2DA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6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88A245C-B8C9-9342-48B9-71D1FEA3290C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ar-MA" b="1" dirty="0">
                  <a:solidFill>
                    <a:srgbClr val="C00000"/>
                  </a:solidFill>
                </a:rPr>
                <a:t>6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CBC4779A-8207-B977-657F-0DE5C2F96BC8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Accolade ouvrante 34">
            <a:extLst>
              <a:ext uri="{FF2B5EF4-FFF2-40B4-BE49-F238E27FC236}">
                <a16:creationId xmlns:a16="http://schemas.microsoft.com/office/drawing/2014/main" id="{4951D857-2A13-DE0A-6F41-D06E8F9B8E8A}"/>
              </a:ext>
            </a:extLst>
          </p:cNvPr>
          <p:cNvSpPr/>
          <p:nvPr/>
        </p:nvSpPr>
        <p:spPr>
          <a:xfrm rot="16200000">
            <a:off x="2254423" y="2894369"/>
            <a:ext cx="375530" cy="2465711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7A6598-45D9-2A17-854D-912DB6126CD9}"/>
              </a:ext>
            </a:extLst>
          </p:cNvPr>
          <p:cNvSpPr/>
          <p:nvPr/>
        </p:nvSpPr>
        <p:spPr>
          <a:xfrm>
            <a:off x="1926430" y="4248369"/>
            <a:ext cx="1093590" cy="388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dirty="0">
                <a:solidFill>
                  <a:srgbClr val="C00000"/>
                </a:solidFill>
              </a:rPr>
              <a:t>؟ مرات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8FD325A-C657-E9CE-A9DE-BE1D3275C11C}"/>
              </a:ext>
            </a:extLst>
          </p:cNvPr>
          <p:cNvSpPr txBox="1"/>
          <p:nvPr/>
        </p:nvSpPr>
        <p:spPr>
          <a:xfrm>
            <a:off x="3885439" y="5433226"/>
            <a:ext cx="24657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÷ 6 = 4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317042A-FD3B-2FAB-B9EB-446138ADB427}"/>
              </a:ext>
            </a:extLst>
          </p:cNvPr>
          <p:cNvSpPr txBox="1"/>
          <p:nvPr/>
        </p:nvSpPr>
        <p:spPr>
          <a:xfrm>
            <a:off x="3715182" y="5956446"/>
            <a:ext cx="17136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باقات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9513" y="1849910"/>
            <a:ext cx="3116324" cy="435543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81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2" y="2155622"/>
            <a:ext cx="2807845" cy="19972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A06F3E-AA86-94A8-022A-72912C105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382" y="1822217"/>
            <a:ext cx="7105982" cy="458868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633401E-22B3-B215-8914-441A6268A79A}"/>
              </a:ext>
            </a:extLst>
          </p:cNvPr>
          <p:cNvGrpSpPr/>
          <p:nvPr/>
        </p:nvGrpSpPr>
        <p:grpSpPr>
          <a:xfrm>
            <a:off x="1147258" y="3872840"/>
            <a:ext cx="2499194" cy="764522"/>
            <a:chOff x="351582" y="3901868"/>
            <a:chExt cx="2499194" cy="7645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101472B-FC02-E8C1-46BB-9D72EF208007}"/>
                </a:ext>
              </a:extLst>
            </p:cNvPr>
            <p:cNvSpPr/>
            <p:nvPr/>
          </p:nvSpPr>
          <p:spPr>
            <a:xfrm>
              <a:off x="351582" y="3901868"/>
              <a:ext cx="2499194" cy="3755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280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98762D6-0FA0-FCBA-3E8A-CBE791091119}"/>
                </a:ext>
              </a:extLst>
            </p:cNvPr>
            <p:cNvSpPr/>
            <p:nvPr/>
          </p:nvSpPr>
          <p:spPr>
            <a:xfrm>
              <a:off x="3515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2D92329-7B7B-2E95-C5B4-AD9208103035}"/>
                </a:ext>
              </a:extLst>
            </p:cNvPr>
            <p:cNvSpPr/>
            <p:nvPr/>
          </p:nvSpPr>
          <p:spPr>
            <a:xfrm>
              <a:off x="2229282" y="4277397"/>
              <a:ext cx="621494" cy="3889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MA" b="1" dirty="0">
                  <a:solidFill>
                    <a:srgbClr val="C00000"/>
                  </a:solidFill>
                </a:rPr>
                <a:t>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71F88BA2-5263-40FF-25BE-2A44968DA67C}"/>
                </a:ext>
              </a:extLst>
            </p:cNvPr>
            <p:cNvCxnSpPr/>
            <p:nvPr/>
          </p:nvCxnSpPr>
          <p:spPr>
            <a:xfrm>
              <a:off x="973076" y="4666390"/>
              <a:ext cx="1407267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Accolade ouvrante 9">
            <a:extLst>
              <a:ext uri="{FF2B5EF4-FFF2-40B4-BE49-F238E27FC236}">
                <a16:creationId xmlns:a16="http://schemas.microsoft.com/office/drawing/2014/main" id="{74E72DE3-DB73-84DB-6E59-A6BCB1418CAC}"/>
              </a:ext>
            </a:extLst>
          </p:cNvPr>
          <p:cNvSpPr/>
          <p:nvPr/>
        </p:nvSpPr>
        <p:spPr>
          <a:xfrm rot="16200000">
            <a:off x="2209090" y="3660957"/>
            <a:ext cx="375530" cy="2465711"/>
          </a:xfrm>
          <a:prstGeom prst="leftBrace">
            <a:avLst>
              <a:gd name="adj1" fmla="val 35942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B087474-0EF1-260A-ABD5-EBB268E320AA}"/>
              </a:ext>
            </a:extLst>
          </p:cNvPr>
          <p:cNvSpPr/>
          <p:nvPr/>
        </p:nvSpPr>
        <p:spPr>
          <a:xfrm>
            <a:off x="1540397" y="5081578"/>
            <a:ext cx="1575819" cy="3755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dirty="0">
                <a:solidFill>
                  <a:srgbClr val="C00000"/>
                </a:solidFill>
              </a:rPr>
              <a:t>7 مرات/ ساعات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D87D240B-61D3-A84A-358B-7D1650FBFD6D}"/>
              </a:ext>
            </a:extLst>
          </p:cNvPr>
          <p:cNvSpPr txBox="1"/>
          <p:nvPr/>
        </p:nvSpPr>
        <p:spPr>
          <a:xfrm>
            <a:off x="4016119" y="4153816"/>
            <a:ext cx="24657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280 ÷ 7 = 40</a:t>
            </a:r>
            <a:endParaRPr lang="fr-MA" sz="2800" dirty="0">
              <a:solidFill>
                <a:srgbClr val="C00000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44435AB-B7D0-8B70-0FEC-B33413AEE600}"/>
              </a:ext>
            </a:extLst>
          </p:cNvPr>
          <p:cNvSpPr txBox="1"/>
          <p:nvPr/>
        </p:nvSpPr>
        <p:spPr>
          <a:xfrm>
            <a:off x="4016119" y="5081578"/>
            <a:ext cx="29160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يقطع السائق 40 كيلومترا في الساعة الواحدة</a:t>
            </a: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F29239C-E531-B650-62C0-A6E7DB1708F6}"/>
              </a:ext>
            </a:extLst>
          </p:cNvPr>
          <p:cNvGrpSpPr/>
          <p:nvPr/>
        </p:nvGrpSpPr>
        <p:grpSpPr>
          <a:xfrm>
            <a:off x="2069676" y="1966689"/>
            <a:ext cx="5004647" cy="3619073"/>
            <a:chOff x="1575206" y="2652489"/>
            <a:chExt cx="5004647" cy="361907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5B074FE-DBA4-4577-3992-C39EFA49E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4435" y="2652489"/>
              <a:ext cx="2565418" cy="361907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93ECC12-1B63-3602-2CD1-4D15C14BE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5206" y="2663563"/>
              <a:ext cx="2556702" cy="35778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15226</TotalTime>
  <Words>722</Words>
  <Application>Microsoft Office PowerPoint</Application>
  <PresentationFormat>Affichage à l'écran (4:3)</PresentationFormat>
  <Paragraphs>280</Paragraphs>
  <Slides>45</Slides>
  <Notes>11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45</vt:i4>
      </vt:variant>
    </vt:vector>
  </HeadingPairs>
  <TitlesOfParts>
    <vt:vector size="56" baseType="lpstr">
      <vt:lpstr>DengXian</vt:lpstr>
      <vt:lpstr>Aptos Display</vt:lpstr>
      <vt:lpstr>Effra CC Arbc</vt:lpstr>
      <vt:lpstr>Calibri</vt:lpstr>
      <vt:lpstr>Dosis</vt:lpstr>
      <vt:lpstr>Aptos</vt:lpstr>
      <vt:lpstr>Arial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248</cp:revision>
  <cp:lastPrinted>2025-08-13T10:11:39Z</cp:lastPrinted>
  <dcterms:created xsi:type="dcterms:W3CDTF">2025-08-01T12:31:49Z</dcterms:created>
  <dcterms:modified xsi:type="dcterms:W3CDTF">2025-12-21T16:10:47Z</dcterms:modified>
</cp:coreProperties>
</file>