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46"/>
  </p:notesMasterIdLst>
  <p:handoutMasterIdLst>
    <p:handoutMasterId r:id="rId47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979" r:id="rId12"/>
    <p:sldId id="926" r:id="rId13"/>
    <p:sldId id="931" r:id="rId14"/>
    <p:sldId id="766" r:id="rId15"/>
    <p:sldId id="792" r:id="rId16"/>
    <p:sldId id="837" r:id="rId17"/>
    <p:sldId id="993" r:id="rId18"/>
    <p:sldId id="994" r:id="rId19"/>
    <p:sldId id="995" r:id="rId20"/>
    <p:sldId id="996" r:id="rId21"/>
    <p:sldId id="997" r:id="rId22"/>
    <p:sldId id="998" r:id="rId23"/>
    <p:sldId id="999" r:id="rId24"/>
    <p:sldId id="1000" r:id="rId25"/>
    <p:sldId id="1001" r:id="rId26"/>
    <p:sldId id="1002" r:id="rId27"/>
    <p:sldId id="1003" r:id="rId28"/>
    <p:sldId id="1004" r:id="rId29"/>
    <p:sldId id="1005" r:id="rId30"/>
    <p:sldId id="1010" r:id="rId31"/>
    <p:sldId id="1011" r:id="rId32"/>
    <p:sldId id="1012" r:id="rId33"/>
    <p:sldId id="1013" r:id="rId34"/>
    <p:sldId id="914" r:id="rId35"/>
    <p:sldId id="848" r:id="rId36"/>
    <p:sldId id="922" r:id="rId37"/>
    <p:sldId id="924" r:id="rId38"/>
    <p:sldId id="849" r:id="rId39"/>
    <p:sldId id="978" r:id="rId40"/>
    <p:sldId id="644" r:id="rId41"/>
    <p:sldId id="672" r:id="rId42"/>
    <p:sldId id="809" r:id="rId43"/>
    <p:sldId id="956" r:id="rId44"/>
    <p:sldId id="789" r:id="rId45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BFBFBF"/>
    <a:srgbClr val="FFC000"/>
    <a:srgbClr val="505354"/>
    <a:srgbClr val="B2B3AE"/>
    <a:srgbClr val="106585"/>
    <a:srgbClr val="FC8D00"/>
    <a:srgbClr val="17AB98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94121" autoAdjust="0"/>
  </p:normalViewPr>
  <p:slideViewPr>
    <p:cSldViewPr snapToGrid="0">
      <p:cViewPr varScale="1">
        <p:scale>
          <a:sx n="71" d="100"/>
          <a:sy n="71" d="100"/>
        </p:scale>
        <p:origin x="1044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D6911-2D81-A966-915C-FC8415F4B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638E1E-9B09-6F81-D99D-DDF97DFFE5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53744DA-C46A-E701-29D8-825B92AC6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93A247-DD40-0635-99B3-99866F155F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9126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9171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1457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48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7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5298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الصحيحة الطبيعة : القسمة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55056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الصحيحة الطبيعة : القسمة (</a:t>
              </a:r>
              <a:r>
                <a:rPr lang="fr-FR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572000" y="3846485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95" y="4074944"/>
            <a:ext cx="3938021" cy="940822"/>
          </a:xfrm>
          <a:prstGeom prst="rect">
            <a:avLst/>
          </a:prstGeom>
        </p:spPr>
      </p:pic>
      <p:sp>
        <p:nvSpPr>
          <p:cNvPr id="14" name="Organigramme : Terminateur 13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813570" y="384164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730829" y="4218632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الأعداد الصحيحة الطبيعة : القسمة (</a:t>
            </a:r>
            <a:r>
              <a:rPr lang="fr-FR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الأعداد الصحيحة الطبيعة : القسمة (</a:t>
            </a:r>
            <a:r>
              <a:rPr lang="fr-FR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67693" y="2625693"/>
            <a:ext cx="5031578" cy="3672665"/>
            <a:chOff x="1567693" y="2625693"/>
            <a:chExt cx="5031578" cy="367266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5018" y="2625693"/>
              <a:ext cx="2604253" cy="367266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7693" y="2653230"/>
              <a:ext cx="2571728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قسمة وكتابتها كتابة </a:t>
            </a:r>
            <a:r>
              <a:rPr lang="ar-MA" sz="2800" b="1" kern="0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أقليدية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8442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E8CBF9B8-D2CB-39C3-FB9C-9D01BDD30B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90" y="2029581"/>
            <a:ext cx="8088332" cy="2363473"/>
          </a:xfrm>
          <a:prstGeom prst="rect">
            <a:avLst/>
          </a:prstGeom>
        </p:spPr>
      </p:pic>
      <p:grpSp>
        <p:nvGrpSpPr>
          <p:cNvPr id="58" name="Groupe 57">
            <a:extLst>
              <a:ext uri="{FF2B5EF4-FFF2-40B4-BE49-F238E27FC236}">
                <a16:creationId xmlns:a16="http://schemas.microsoft.com/office/drawing/2014/main" id="{3C0D72BA-4055-BCDD-4C6F-3D2CF89D46B5}"/>
              </a:ext>
            </a:extLst>
          </p:cNvPr>
          <p:cNvGrpSpPr/>
          <p:nvPr/>
        </p:nvGrpSpPr>
        <p:grpSpPr>
          <a:xfrm>
            <a:off x="1111163" y="4240306"/>
            <a:ext cx="2094840" cy="1545619"/>
            <a:chOff x="2267610" y="3429000"/>
            <a:chExt cx="2094840" cy="1545619"/>
          </a:xfrm>
        </p:grpSpPr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7E181640-281B-79F9-2682-03DCCDA7FDFF}"/>
                </a:ext>
              </a:extLst>
            </p:cNvPr>
            <p:cNvSpPr txBox="1"/>
            <p:nvPr/>
          </p:nvSpPr>
          <p:spPr>
            <a:xfrm>
              <a:off x="3328083" y="3941798"/>
              <a:ext cx="103436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4 6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FB035DAD-DFC4-5DB0-9220-ACA95E9A2436}"/>
                </a:ext>
              </a:extLst>
            </p:cNvPr>
            <p:cNvSpPr txBox="1"/>
            <p:nvPr/>
          </p:nvSpPr>
          <p:spPr>
            <a:xfrm>
              <a:off x="2524783" y="3735707"/>
              <a:ext cx="56920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5 6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BC2A09D5-3762-3E3E-16D8-9F0EF5EDC3FD}"/>
                </a:ext>
              </a:extLst>
            </p:cNvPr>
            <p:cNvCxnSpPr>
              <a:cxnSpLocks/>
            </p:cNvCxnSpPr>
            <p:nvPr/>
          </p:nvCxnSpPr>
          <p:spPr>
            <a:xfrm>
              <a:off x="2440731" y="4098932"/>
              <a:ext cx="728110" cy="1"/>
            </a:xfrm>
            <a:prstGeom prst="line">
              <a:avLst/>
            </a:prstGeom>
            <a:ln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2363DC0C-8708-BAEB-2E2A-A326727F2EFA}"/>
                </a:ext>
              </a:extLst>
            </p:cNvPr>
            <p:cNvSpPr txBox="1"/>
            <p:nvPr/>
          </p:nvSpPr>
          <p:spPr>
            <a:xfrm>
              <a:off x="2540186" y="4079972"/>
              <a:ext cx="72811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0 8 4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9E091412-B961-5EAC-CF89-1E03288B0E36}"/>
                </a:ext>
              </a:extLst>
            </p:cNvPr>
            <p:cNvSpPr txBox="1"/>
            <p:nvPr/>
          </p:nvSpPr>
          <p:spPr>
            <a:xfrm>
              <a:off x="2722897" y="4332881"/>
              <a:ext cx="67751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8 4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26830F6C-8DAA-E136-A8F5-FC1780696BF4}"/>
                </a:ext>
              </a:extLst>
            </p:cNvPr>
            <p:cNvCxnSpPr>
              <a:cxnSpLocks/>
            </p:cNvCxnSpPr>
            <p:nvPr/>
          </p:nvCxnSpPr>
          <p:spPr>
            <a:xfrm>
              <a:off x="2492531" y="4648848"/>
              <a:ext cx="728110" cy="1"/>
            </a:xfrm>
            <a:prstGeom prst="line">
              <a:avLst/>
            </a:prstGeom>
            <a:ln>
              <a:solidFill>
                <a:srgbClr val="1048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6E910088-B763-5832-5117-B9E931C023C9}"/>
                </a:ext>
              </a:extLst>
            </p:cNvPr>
            <p:cNvSpPr txBox="1"/>
            <p:nvPr/>
          </p:nvSpPr>
          <p:spPr>
            <a:xfrm>
              <a:off x="2267610" y="3717422"/>
              <a:ext cx="209751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-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83E3B93D-C047-CD0A-6C24-030308371A34}"/>
                </a:ext>
              </a:extLst>
            </p:cNvPr>
            <p:cNvSpPr txBox="1"/>
            <p:nvPr/>
          </p:nvSpPr>
          <p:spPr>
            <a:xfrm>
              <a:off x="2447786" y="4210363"/>
              <a:ext cx="209751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-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9D781572-043D-DCA2-2BCC-94A2E1C18149}"/>
                </a:ext>
              </a:extLst>
            </p:cNvPr>
            <p:cNvSpPr txBox="1"/>
            <p:nvPr/>
          </p:nvSpPr>
          <p:spPr>
            <a:xfrm>
              <a:off x="2697736" y="4574509"/>
              <a:ext cx="8203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0 0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48" name="Connecteur droit avec flèche 47">
              <a:extLst>
                <a:ext uri="{FF2B5EF4-FFF2-40B4-BE49-F238E27FC236}">
                  <a16:creationId xmlns:a16="http://schemas.microsoft.com/office/drawing/2014/main" id="{A8C6AA89-E3C5-0965-66CC-224F2A2E7216}"/>
                </a:ext>
              </a:extLst>
            </p:cNvPr>
            <p:cNvCxnSpPr>
              <a:cxnSpLocks/>
            </p:cNvCxnSpPr>
            <p:nvPr/>
          </p:nvCxnSpPr>
          <p:spPr>
            <a:xfrm>
              <a:off x="3101497" y="3770148"/>
              <a:ext cx="0" cy="399976"/>
            </a:xfrm>
            <a:prstGeom prst="straightConnector1">
              <a:avLst/>
            </a:prstGeom>
            <a:ln w="38100">
              <a:solidFill>
                <a:srgbClr val="10486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3D01520B-421E-5AB6-AFC4-1C6FBFD4D29D}"/>
                </a:ext>
              </a:extLst>
            </p:cNvPr>
            <p:cNvSpPr txBox="1"/>
            <p:nvPr/>
          </p:nvSpPr>
          <p:spPr>
            <a:xfrm>
              <a:off x="2525520" y="3453826"/>
              <a:ext cx="105053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6 4 4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BE71ABED-53B6-16AF-507D-61970143FB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15303" y="3429000"/>
              <a:ext cx="0" cy="154561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C2AE399C-2C35-8F69-6CD7-0AAF58D5C2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34896" y="3848427"/>
              <a:ext cx="510370" cy="2455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8C930DEA-465D-9D0A-D370-34BD265236A1}"/>
                </a:ext>
              </a:extLst>
            </p:cNvPr>
            <p:cNvSpPr txBox="1"/>
            <p:nvPr/>
          </p:nvSpPr>
          <p:spPr>
            <a:xfrm>
              <a:off x="3308490" y="3448317"/>
              <a:ext cx="103436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C00000"/>
                  </a:solidFill>
                </a:rPr>
                <a:t>1 4</a:t>
              </a:r>
            </a:p>
          </p:txBody>
        </p:sp>
      </p:grpSp>
      <p:sp>
        <p:nvSpPr>
          <p:cNvPr id="59" name="ZoneTexte 58">
            <a:extLst>
              <a:ext uri="{FF2B5EF4-FFF2-40B4-BE49-F238E27FC236}">
                <a16:creationId xmlns:a16="http://schemas.microsoft.com/office/drawing/2014/main" id="{BD3CB94D-AD4B-5FC7-CA52-8EF778470051}"/>
              </a:ext>
            </a:extLst>
          </p:cNvPr>
          <p:cNvSpPr txBox="1"/>
          <p:nvPr/>
        </p:nvSpPr>
        <p:spPr>
          <a:xfrm>
            <a:off x="3632604" y="3393144"/>
            <a:ext cx="40615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ثمن الكيلوغرام الواحد هو 14 درهما 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830DBA0-C203-B7B2-CA76-C9535ADCB301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كراسات الحساب الذهني ص: 8 – أنجزوا التمرين في دقيقة 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C37EB2B-7045-D1F5-1C02-AD636B0E4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9915" y="1451328"/>
            <a:ext cx="3521926" cy="5027926"/>
          </a:xfrm>
          <a:prstGeom prst="rect">
            <a:avLst/>
          </a:prstGeom>
          <a:ln>
            <a:solidFill>
              <a:srgbClr val="EE2962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736BE25-57A4-28BD-233E-3F3A7FEBF315}"/>
              </a:ext>
            </a:extLst>
          </p:cNvPr>
          <p:cNvSpPr/>
          <p:nvPr/>
        </p:nvSpPr>
        <p:spPr>
          <a:xfrm>
            <a:off x="2407711" y="3429000"/>
            <a:ext cx="4106334" cy="509249"/>
          </a:xfrm>
          <a:prstGeom prst="roundRect">
            <a:avLst/>
          </a:prstGeom>
          <a:noFill/>
          <a:ln w="28575">
            <a:solidFill>
              <a:srgbClr val="EE29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11D7A9F-935E-6691-07FC-D83BCAADD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890" y="2868119"/>
            <a:ext cx="8260796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وأنجز عملية قسمة وأحولها إلى كتابة </a:t>
              </a:r>
              <a:r>
                <a:rPr lang="ar-MA" sz="2800" b="1" dirty="0" err="1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أقليدية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ننجز قسمة ونحولها إلى كتابة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اقليدية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5P2S1L3">
            <a:hlinkClick r:id="" action="ppaction://media"/>
            <a:extLst>
              <a:ext uri="{FF2B5EF4-FFF2-40B4-BE49-F238E27FC236}">
                <a16:creationId xmlns:a16="http://schemas.microsoft.com/office/drawing/2014/main" id="{D257E98D-765D-9AE5-0B88-C2F512E1BE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3249" y="2074519"/>
            <a:ext cx="7040930" cy="396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52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8DD0DD-EFC4-B469-EA74-B13298D2B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9490" y="1905037"/>
            <a:ext cx="7325019" cy="408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سن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ضع و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ننجز قسمة باتباع نفس الخطوات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2928429-6E58-7E8C-0B40-12E5BA45DCD8}"/>
              </a:ext>
            </a:extLst>
          </p:cNvPr>
          <p:cNvSpPr/>
          <p:nvPr/>
        </p:nvSpPr>
        <p:spPr>
          <a:xfrm>
            <a:off x="5465609" y="2015327"/>
            <a:ext cx="2533162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E2AD5EE-04B2-0111-52FF-23AA6E37AFBB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8A0961E-5290-26C1-CC13-7F492F727E46}"/>
              </a:ext>
            </a:extLst>
          </p:cNvPr>
          <p:cNvSpPr/>
          <p:nvPr/>
        </p:nvSpPr>
        <p:spPr>
          <a:xfrm>
            <a:off x="1257301" y="2015327"/>
            <a:ext cx="3371016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أحولها إلى كتابة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اقليدية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B37467E-3F03-8722-BFF7-1C04A1FAB5D6}"/>
              </a:ext>
            </a:extLst>
          </p:cNvPr>
          <p:cNvSpPr>
            <a:spLocks noChangeAspect="1"/>
          </p:cNvSpPr>
          <p:nvPr/>
        </p:nvSpPr>
        <p:spPr>
          <a:xfrm>
            <a:off x="4653909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50C5587-3257-4623-1737-00D0EEC05388}"/>
              </a:ext>
            </a:extLst>
          </p:cNvPr>
          <p:cNvSpPr txBox="1"/>
          <p:nvPr/>
        </p:nvSpPr>
        <p:spPr>
          <a:xfrm>
            <a:off x="3251304" y="271391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648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B4325-5853-0E5B-27CE-5134B538D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FCE6FC-2B80-907E-6CE6-1C8345318670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ضعوا وأنجزوا العملية التالية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60EFAC9-2238-E6EF-9ACE-36B9728D97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518589A-0119-21D8-257A-5DC84462B267}"/>
              </a:ext>
            </a:extLst>
          </p:cNvPr>
          <p:cNvSpPr/>
          <p:nvPr/>
        </p:nvSpPr>
        <p:spPr>
          <a:xfrm>
            <a:off x="5465609" y="2015327"/>
            <a:ext cx="2533162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D6ECD12-2A8F-7B6D-942F-CC9D69858C14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59DA20A-8E1B-DD9B-951B-93D0B231CEFC}"/>
              </a:ext>
            </a:extLst>
          </p:cNvPr>
          <p:cNvSpPr/>
          <p:nvPr/>
        </p:nvSpPr>
        <p:spPr>
          <a:xfrm>
            <a:off x="1257301" y="2015327"/>
            <a:ext cx="3371016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أحولها إلى كتابة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اقليدية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44B52D2E-748E-463D-7EFB-15264EB101B0}"/>
              </a:ext>
            </a:extLst>
          </p:cNvPr>
          <p:cNvSpPr>
            <a:spLocks noChangeAspect="1"/>
          </p:cNvSpPr>
          <p:nvPr/>
        </p:nvSpPr>
        <p:spPr>
          <a:xfrm>
            <a:off x="4653909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5A68716-6CFC-8173-B2C0-7A3F00481F45}"/>
              </a:ext>
            </a:extLst>
          </p:cNvPr>
          <p:cNvSpPr txBox="1"/>
          <p:nvPr/>
        </p:nvSpPr>
        <p:spPr>
          <a:xfrm>
            <a:off x="3251304" y="271391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648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56966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40577-0058-FFC0-8B17-965D9ADEF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6269A9-D36F-6D37-56CD-C280973673C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4B06C1E-1024-FE1A-921F-CF7D47622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D983AA-CFB9-C70D-4815-E95013B91F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959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A82DE-0152-696D-1337-11B6FB40A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7E102458-E642-83DD-DBA4-4E0BFAFC639D}"/>
              </a:ext>
            </a:extLst>
          </p:cNvPr>
          <p:cNvSpPr txBox="1"/>
          <p:nvPr/>
        </p:nvSpPr>
        <p:spPr>
          <a:xfrm>
            <a:off x="620137" y="89146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من يقوم إلى السبورة ليشرح لنا كيف وضع وأنجز العملية</a:t>
            </a:r>
          </a:p>
        </p:txBody>
      </p:sp>
      <p:pic>
        <p:nvPicPr>
          <p:cNvPr id="2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F5DFE71-E078-26E8-D12B-2639A99B8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346E5C3-94BA-7723-EE2F-D7891ACDA8FB}"/>
              </a:ext>
            </a:extLst>
          </p:cNvPr>
          <p:cNvCxnSpPr>
            <a:cxnSpLocks/>
          </p:cNvCxnSpPr>
          <p:nvPr/>
        </p:nvCxnSpPr>
        <p:spPr>
          <a:xfrm>
            <a:off x="4656156" y="4076700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9E457AC-7784-8AF2-73A5-23D922FC5AC5}"/>
              </a:ext>
            </a:extLst>
          </p:cNvPr>
          <p:cNvCxnSpPr/>
          <p:nvPr/>
        </p:nvCxnSpPr>
        <p:spPr>
          <a:xfrm>
            <a:off x="4656156" y="3429000"/>
            <a:ext cx="0" cy="2857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AF08E1FE-D3E7-49B4-D8BB-1631A80A13B4}"/>
              </a:ext>
            </a:extLst>
          </p:cNvPr>
          <p:cNvSpPr txBox="1"/>
          <p:nvPr/>
        </p:nvSpPr>
        <p:spPr>
          <a:xfrm>
            <a:off x="2701946" y="3368814"/>
            <a:ext cx="2104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6 4 8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E3BBD2F-6AE5-9D9C-D647-1143AC9875BD}"/>
              </a:ext>
            </a:extLst>
          </p:cNvPr>
          <p:cNvSpPr txBox="1"/>
          <p:nvPr/>
        </p:nvSpPr>
        <p:spPr>
          <a:xfrm>
            <a:off x="4555273" y="3411172"/>
            <a:ext cx="1382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1 5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B7F92FB-DD30-91DF-25B3-1EBAB84650E0}"/>
              </a:ext>
            </a:extLst>
          </p:cNvPr>
          <p:cNvSpPr/>
          <p:nvPr/>
        </p:nvSpPr>
        <p:spPr>
          <a:xfrm>
            <a:off x="5465609" y="2015327"/>
            <a:ext cx="2533162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96A1203-7D74-543C-63E5-2F217D401DB0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C46CA2-AE89-2C82-2A1E-A51656D6C1FA}"/>
              </a:ext>
            </a:extLst>
          </p:cNvPr>
          <p:cNvSpPr/>
          <p:nvPr/>
        </p:nvSpPr>
        <p:spPr>
          <a:xfrm>
            <a:off x="1257301" y="2015327"/>
            <a:ext cx="3371016" cy="4001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أحولها إلى كتابة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اقليدية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D7C3F92-DAAD-F7BF-4AE7-04A29E117ED8}"/>
              </a:ext>
            </a:extLst>
          </p:cNvPr>
          <p:cNvSpPr>
            <a:spLocks noChangeAspect="1"/>
          </p:cNvSpPr>
          <p:nvPr/>
        </p:nvSpPr>
        <p:spPr>
          <a:xfrm>
            <a:off x="4653909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1FEE3D-74F4-1F8F-D052-71FA6FDBDC90}"/>
              </a:ext>
            </a:extLst>
          </p:cNvPr>
          <p:cNvSpPr txBox="1"/>
          <p:nvPr/>
        </p:nvSpPr>
        <p:spPr>
          <a:xfrm>
            <a:off x="3251304" y="271391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648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112044-FA8B-F92A-BEF9-FD54472E87D9}"/>
              </a:ext>
            </a:extLst>
          </p:cNvPr>
          <p:cNvSpPr txBox="1"/>
          <p:nvPr/>
        </p:nvSpPr>
        <p:spPr>
          <a:xfrm>
            <a:off x="3160381" y="3837777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6 0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8059972-3C0D-1F07-53FA-9AFF2D9C6919}"/>
              </a:ext>
            </a:extLst>
          </p:cNvPr>
          <p:cNvSpPr txBox="1"/>
          <p:nvPr/>
        </p:nvSpPr>
        <p:spPr>
          <a:xfrm>
            <a:off x="2878409" y="3603296"/>
            <a:ext cx="495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247F21E-6050-5194-0D3E-47A437F88F58}"/>
              </a:ext>
            </a:extLst>
          </p:cNvPr>
          <p:cNvSpPr txBox="1"/>
          <p:nvPr/>
        </p:nvSpPr>
        <p:spPr>
          <a:xfrm>
            <a:off x="4874107" y="4108433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4 3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FCED0A-5890-EF80-AA59-5A0FA6D8BA76}"/>
              </a:ext>
            </a:extLst>
          </p:cNvPr>
          <p:cNvSpPr txBox="1"/>
          <p:nvPr/>
        </p:nvSpPr>
        <p:spPr>
          <a:xfrm>
            <a:off x="3212615" y="4366016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0 4 8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609F84C-E483-5B81-039E-39447E220AF6}"/>
              </a:ext>
            </a:extLst>
          </p:cNvPr>
          <p:cNvSpPr txBox="1"/>
          <p:nvPr/>
        </p:nvSpPr>
        <p:spPr>
          <a:xfrm>
            <a:off x="3580718" y="4774793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4 5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6536975-841A-19D8-6294-12C10ABEAF56}"/>
              </a:ext>
            </a:extLst>
          </p:cNvPr>
          <p:cNvSpPr txBox="1"/>
          <p:nvPr/>
        </p:nvSpPr>
        <p:spPr>
          <a:xfrm>
            <a:off x="3598935" y="5258653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3333005-65B8-4D6F-CC3E-357B71869D49}"/>
              </a:ext>
            </a:extLst>
          </p:cNvPr>
          <p:cNvSpPr txBox="1"/>
          <p:nvPr/>
        </p:nvSpPr>
        <p:spPr>
          <a:xfrm>
            <a:off x="2994195" y="4596056"/>
            <a:ext cx="495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4D2930AC-0C83-08A1-FE8E-FA556F2F9774}"/>
              </a:ext>
            </a:extLst>
          </p:cNvPr>
          <p:cNvCxnSpPr>
            <a:cxnSpLocks/>
          </p:cNvCxnSpPr>
          <p:nvPr/>
        </p:nvCxnSpPr>
        <p:spPr>
          <a:xfrm>
            <a:off x="2878409" y="4462376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E882A68B-83A5-25F0-926B-FA5E86970450}"/>
              </a:ext>
            </a:extLst>
          </p:cNvPr>
          <p:cNvCxnSpPr>
            <a:cxnSpLocks/>
          </p:cNvCxnSpPr>
          <p:nvPr/>
        </p:nvCxnSpPr>
        <p:spPr>
          <a:xfrm>
            <a:off x="2942809" y="5342042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274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A474B-DDED-2273-8750-37479F792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33E4636-39A7-B56C-A120-A0BA7E1FB69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0FE62F-0969-2DB1-3B50-1C07CB6A90F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B549C50-35B3-4901-4192-C1058E961AC3}"/>
              </a:ext>
            </a:extLst>
          </p:cNvPr>
          <p:cNvSpPr/>
          <p:nvPr/>
        </p:nvSpPr>
        <p:spPr>
          <a:xfrm>
            <a:off x="5465609" y="2015327"/>
            <a:ext cx="2533162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EE58C190-9925-1612-15B1-CCFE957FAABF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C97F85C-8270-480A-0C78-D2CF7043811F}"/>
              </a:ext>
            </a:extLst>
          </p:cNvPr>
          <p:cNvSpPr/>
          <p:nvPr/>
        </p:nvSpPr>
        <p:spPr>
          <a:xfrm>
            <a:off x="1257301" y="2015327"/>
            <a:ext cx="3371016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أحولها إلى كتابة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اقليدية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A73322D8-B58D-6BBD-99EF-AFF999179A1C}"/>
              </a:ext>
            </a:extLst>
          </p:cNvPr>
          <p:cNvSpPr>
            <a:spLocks noChangeAspect="1"/>
          </p:cNvSpPr>
          <p:nvPr/>
        </p:nvSpPr>
        <p:spPr>
          <a:xfrm>
            <a:off x="4653909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4B51A5B-6952-7E56-BA8B-1C382990BA5E}"/>
              </a:ext>
            </a:extLst>
          </p:cNvPr>
          <p:cNvCxnSpPr>
            <a:cxnSpLocks/>
          </p:cNvCxnSpPr>
          <p:nvPr/>
        </p:nvCxnSpPr>
        <p:spPr>
          <a:xfrm>
            <a:off x="4656156" y="4076700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581EFAA-CBFD-9B6B-49CD-9F691693B1BF}"/>
              </a:ext>
            </a:extLst>
          </p:cNvPr>
          <p:cNvCxnSpPr/>
          <p:nvPr/>
        </p:nvCxnSpPr>
        <p:spPr>
          <a:xfrm>
            <a:off x="4656156" y="3429000"/>
            <a:ext cx="0" cy="2857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CAA27CB-D1BB-7BF0-90F9-8BB4F507C7D3}"/>
              </a:ext>
            </a:extLst>
          </p:cNvPr>
          <p:cNvSpPr txBox="1"/>
          <p:nvPr/>
        </p:nvSpPr>
        <p:spPr>
          <a:xfrm>
            <a:off x="2701946" y="3368814"/>
            <a:ext cx="2104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6 4 8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D92F5E5-AB18-3D8D-B398-5207A9FC5114}"/>
              </a:ext>
            </a:extLst>
          </p:cNvPr>
          <p:cNvSpPr txBox="1"/>
          <p:nvPr/>
        </p:nvSpPr>
        <p:spPr>
          <a:xfrm>
            <a:off x="4555273" y="3411172"/>
            <a:ext cx="1382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1 5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A23AEB5-30FD-1212-8364-6D63F4DBEBBA}"/>
              </a:ext>
            </a:extLst>
          </p:cNvPr>
          <p:cNvSpPr txBox="1"/>
          <p:nvPr/>
        </p:nvSpPr>
        <p:spPr>
          <a:xfrm>
            <a:off x="3251304" y="271391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648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15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CFABBD4-9B11-B3D1-0E72-E73E86E6CFA9}"/>
              </a:ext>
            </a:extLst>
          </p:cNvPr>
          <p:cNvSpPr txBox="1"/>
          <p:nvPr/>
        </p:nvSpPr>
        <p:spPr>
          <a:xfrm>
            <a:off x="3160381" y="3837777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6 0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236712F-BE37-D3A5-C6A6-EB905F9A90B0}"/>
              </a:ext>
            </a:extLst>
          </p:cNvPr>
          <p:cNvSpPr txBox="1"/>
          <p:nvPr/>
        </p:nvSpPr>
        <p:spPr>
          <a:xfrm>
            <a:off x="2878409" y="3603296"/>
            <a:ext cx="495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9495EE7-FAF9-1827-E008-549553A29CE3}"/>
              </a:ext>
            </a:extLst>
          </p:cNvPr>
          <p:cNvSpPr txBox="1"/>
          <p:nvPr/>
        </p:nvSpPr>
        <p:spPr>
          <a:xfrm>
            <a:off x="4874107" y="4108433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4 3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04A7440-ACC8-FD9E-46FC-2D6E68B15C5F}"/>
              </a:ext>
            </a:extLst>
          </p:cNvPr>
          <p:cNvSpPr txBox="1"/>
          <p:nvPr/>
        </p:nvSpPr>
        <p:spPr>
          <a:xfrm>
            <a:off x="3212615" y="4366016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0 4 8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1DBB963-1B0F-4328-BA64-51DE1B78CF10}"/>
              </a:ext>
            </a:extLst>
          </p:cNvPr>
          <p:cNvSpPr txBox="1"/>
          <p:nvPr/>
        </p:nvSpPr>
        <p:spPr>
          <a:xfrm>
            <a:off x="3580718" y="4774793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4 5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18851B6-5B23-0FA9-7483-6E38B85F763A}"/>
              </a:ext>
            </a:extLst>
          </p:cNvPr>
          <p:cNvSpPr txBox="1"/>
          <p:nvPr/>
        </p:nvSpPr>
        <p:spPr>
          <a:xfrm>
            <a:off x="3598935" y="5258653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2C17222-3E52-7E9F-9D3B-88224F1CDFCA}"/>
              </a:ext>
            </a:extLst>
          </p:cNvPr>
          <p:cNvSpPr txBox="1"/>
          <p:nvPr/>
        </p:nvSpPr>
        <p:spPr>
          <a:xfrm>
            <a:off x="2994195" y="4596056"/>
            <a:ext cx="495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C449FD98-CD34-40C3-C537-1AC5642AE207}"/>
              </a:ext>
            </a:extLst>
          </p:cNvPr>
          <p:cNvCxnSpPr>
            <a:cxnSpLocks/>
          </p:cNvCxnSpPr>
          <p:nvPr/>
        </p:nvCxnSpPr>
        <p:spPr>
          <a:xfrm>
            <a:off x="2878409" y="4462376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27B3AAA-4D99-FD44-D794-7F87E849C001}"/>
              </a:ext>
            </a:extLst>
          </p:cNvPr>
          <p:cNvCxnSpPr>
            <a:cxnSpLocks/>
          </p:cNvCxnSpPr>
          <p:nvPr/>
        </p:nvCxnSpPr>
        <p:spPr>
          <a:xfrm>
            <a:off x="2942809" y="5342042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33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D4AA7-7B56-61B5-A624-4F88567CC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217F6A-F43B-3193-05C5-4049ECEF1C0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الكتابة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الاقليدية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لهذه القسمة على الألواح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DD35B6-9155-A0A3-18A3-17A2C5C539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5C4C08D-9C35-FC40-927E-0DFE36FB778A}"/>
              </a:ext>
            </a:extLst>
          </p:cNvPr>
          <p:cNvSpPr/>
          <p:nvPr/>
        </p:nvSpPr>
        <p:spPr>
          <a:xfrm>
            <a:off x="5465609" y="2015327"/>
            <a:ext cx="2533162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DC5DE095-F50A-12B6-437C-192674726E40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DCEC450-8BF2-C49A-D2BD-7D8E75CF2F10}"/>
              </a:ext>
            </a:extLst>
          </p:cNvPr>
          <p:cNvSpPr/>
          <p:nvPr/>
        </p:nvSpPr>
        <p:spPr>
          <a:xfrm>
            <a:off x="1257301" y="2015327"/>
            <a:ext cx="3371016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أحولها إلى كتابة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اقليدية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28BF1242-227F-74D2-652D-B3EE4A89A536}"/>
              </a:ext>
            </a:extLst>
          </p:cNvPr>
          <p:cNvSpPr>
            <a:spLocks noChangeAspect="1"/>
          </p:cNvSpPr>
          <p:nvPr/>
        </p:nvSpPr>
        <p:spPr>
          <a:xfrm>
            <a:off x="4653909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2781952-103A-1894-5D84-378691B50DE5}"/>
              </a:ext>
            </a:extLst>
          </p:cNvPr>
          <p:cNvCxnSpPr>
            <a:cxnSpLocks/>
          </p:cNvCxnSpPr>
          <p:nvPr/>
        </p:nvCxnSpPr>
        <p:spPr>
          <a:xfrm>
            <a:off x="4656156" y="4076700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069ADBD-271A-792A-A657-5A5385E78D33}"/>
              </a:ext>
            </a:extLst>
          </p:cNvPr>
          <p:cNvCxnSpPr/>
          <p:nvPr/>
        </p:nvCxnSpPr>
        <p:spPr>
          <a:xfrm>
            <a:off x="4656156" y="3429000"/>
            <a:ext cx="0" cy="2857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E0949E80-DD33-3EFC-E1DE-907C773A0E1A}"/>
              </a:ext>
            </a:extLst>
          </p:cNvPr>
          <p:cNvSpPr txBox="1"/>
          <p:nvPr/>
        </p:nvSpPr>
        <p:spPr>
          <a:xfrm>
            <a:off x="2701946" y="3368814"/>
            <a:ext cx="2104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6 4 8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5A7ED9A-90CC-D067-29C8-0A0601401E13}"/>
              </a:ext>
            </a:extLst>
          </p:cNvPr>
          <p:cNvSpPr txBox="1"/>
          <p:nvPr/>
        </p:nvSpPr>
        <p:spPr>
          <a:xfrm>
            <a:off x="4555273" y="3411172"/>
            <a:ext cx="1382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1 5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656AEC-0D02-7D6C-EA52-63064584164B}"/>
              </a:ext>
            </a:extLst>
          </p:cNvPr>
          <p:cNvSpPr txBox="1"/>
          <p:nvPr/>
        </p:nvSpPr>
        <p:spPr>
          <a:xfrm>
            <a:off x="3251304" y="271391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648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15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0B5CB1D-FAFB-2BCC-BDCC-114375B30F0C}"/>
              </a:ext>
            </a:extLst>
          </p:cNvPr>
          <p:cNvSpPr txBox="1"/>
          <p:nvPr/>
        </p:nvSpPr>
        <p:spPr>
          <a:xfrm>
            <a:off x="3160381" y="3837777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6 0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43DD95D-2280-0351-B20B-95D61E17091A}"/>
              </a:ext>
            </a:extLst>
          </p:cNvPr>
          <p:cNvSpPr txBox="1"/>
          <p:nvPr/>
        </p:nvSpPr>
        <p:spPr>
          <a:xfrm>
            <a:off x="2878409" y="3603296"/>
            <a:ext cx="495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FC15CC8-BD00-2151-00DC-3F14BB1BEC67}"/>
              </a:ext>
            </a:extLst>
          </p:cNvPr>
          <p:cNvSpPr txBox="1"/>
          <p:nvPr/>
        </p:nvSpPr>
        <p:spPr>
          <a:xfrm>
            <a:off x="4874107" y="4108433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4 3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70B8C07-0BE6-1A25-3A77-945CC8F11F17}"/>
              </a:ext>
            </a:extLst>
          </p:cNvPr>
          <p:cNvSpPr txBox="1"/>
          <p:nvPr/>
        </p:nvSpPr>
        <p:spPr>
          <a:xfrm>
            <a:off x="3212615" y="4366016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0 4 8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ACED8A7-AF80-55BD-6B44-C54842C252A3}"/>
              </a:ext>
            </a:extLst>
          </p:cNvPr>
          <p:cNvSpPr txBox="1"/>
          <p:nvPr/>
        </p:nvSpPr>
        <p:spPr>
          <a:xfrm>
            <a:off x="3580718" y="4774793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4 5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AF60F07-372B-F0A5-88B3-1A8D2BBBD905}"/>
              </a:ext>
            </a:extLst>
          </p:cNvPr>
          <p:cNvSpPr txBox="1"/>
          <p:nvPr/>
        </p:nvSpPr>
        <p:spPr>
          <a:xfrm>
            <a:off x="3598935" y="5258653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2920068-74E8-1B8B-697D-F93AB6B26559}"/>
              </a:ext>
            </a:extLst>
          </p:cNvPr>
          <p:cNvSpPr txBox="1"/>
          <p:nvPr/>
        </p:nvSpPr>
        <p:spPr>
          <a:xfrm>
            <a:off x="2994195" y="4596056"/>
            <a:ext cx="495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5B16CA71-0A4C-8760-79E0-D3EA87430614}"/>
              </a:ext>
            </a:extLst>
          </p:cNvPr>
          <p:cNvCxnSpPr>
            <a:cxnSpLocks/>
          </p:cNvCxnSpPr>
          <p:nvPr/>
        </p:nvCxnSpPr>
        <p:spPr>
          <a:xfrm>
            <a:off x="2878409" y="4462376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71614C46-5C7B-A49D-6370-CF805D21A128}"/>
              </a:ext>
            </a:extLst>
          </p:cNvPr>
          <p:cNvCxnSpPr>
            <a:cxnSpLocks/>
          </p:cNvCxnSpPr>
          <p:nvPr/>
        </p:nvCxnSpPr>
        <p:spPr>
          <a:xfrm>
            <a:off x="2942809" y="5342042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872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4FAAA-F121-088E-E365-A9BF87EA6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E4C6801-8F41-D93F-63F1-F4302B050EDD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802E8-EB9C-34B7-A23A-856016CFA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F9244F-5BA3-0DDF-2F4A-7EEA4D255B8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530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A97F1-EEB4-C204-6B04-B955DD15D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7FE7D2E-16C0-0B77-D0A7-B11959A9A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 الثانية؟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A0ED4B1-0DE5-68CC-4843-A9FCDE21B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C8AF7E2-3CF2-69BF-0F71-12FF8EFD0953}"/>
              </a:ext>
            </a:extLst>
          </p:cNvPr>
          <p:cNvSpPr/>
          <p:nvPr/>
        </p:nvSpPr>
        <p:spPr>
          <a:xfrm>
            <a:off x="5465609" y="2015327"/>
            <a:ext cx="2533162" cy="400110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أضع وأنجز القسمة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1DA8BDB6-FE25-FC0F-FE53-F48CC31125A5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25A9E85-893F-B7AE-537D-499D01E7153A}"/>
              </a:ext>
            </a:extLst>
          </p:cNvPr>
          <p:cNvSpPr/>
          <p:nvPr/>
        </p:nvSpPr>
        <p:spPr>
          <a:xfrm>
            <a:off x="1257301" y="2015327"/>
            <a:ext cx="3371016" cy="400110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أحولها إلى كتابة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اقليدية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6B63D25A-DC90-0FB0-A024-96418ABDA306}"/>
              </a:ext>
            </a:extLst>
          </p:cNvPr>
          <p:cNvSpPr>
            <a:spLocks noChangeAspect="1"/>
          </p:cNvSpPr>
          <p:nvPr/>
        </p:nvSpPr>
        <p:spPr>
          <a:xfrm>
            <a:off x="4653909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EDD9F23-371E-318C-247C-573B8FC6094B}"/>
              </a:ext>
            </a:extLst>
          </p:cNvPr>
          <p:cNvCxnSpPr>
            <a:cxnSpLocks/>
          </p:cNvCxnSpPr>
          <p:nvPr/>
        </p:nvCxnSpPr>
        <p:spPr>
          <a:xfrm>
            <a:off x="4656156" y="3886200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18381C50-1A5E-141E-9C79-78E9D42CC08A}"/>
              </a:ext>
            </a:extLst>
          </p:cNvPr>
          <p:cNvCxnSpPr>
            <a:cxnSpLocks/>
          </p:cNvCxnSpPr>
          <p:nvPr/>
        </p:nvCxnSpPr>
        <p:spPr>
          <a:xfrm>
            <a:off x="4656156" y="3238500"/>
            <a:ext cx="0" cy="2537539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76EAE1C5-441C-2585-885E-7FC1B6DC51FD}"/>
              </a:ext>
            </a:extLst>
          </p:cNvPr>
          <p:cNvSpPr txBox="1"/>
          <p:nvPr/>
        </p:nvSpPr>
        <p:spPr>
          <a:xfrm>
            <a:off x="2701946" y="3178314"/>
            <a:ext cx="2104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6 4 8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30DB7AA-F3EC-E458-2DD4-A653012D1F67}"/>
              </a:ext>
            </a:extLst>
          </p:cNvPr>
          <p:cNvSpPr txBox="1"/>
          <p:nvPr/>
        </p:nvSpPr>
        <p:spPr>
          <a:xfrm>
            <a:off x="4555273" y="3220672"/>
            <a:ext cx="1382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1 5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C5D4170-97EA-2E61-794B-9FD34531838B}"/>
              </a:ext>
            </a:extLst>
          </p:cNvPr>
          <p:cNvSpPr txBox="1"/>
          <p:nvPr/>
        </p:nvSpPr>
        <p:spPr>
          <a:xfrm>
            <a:off x="3251304" y="252341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648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15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6176130-55B7-3E05-72E0-DEFB7642E1CA}"/>
              </a:ext>
            </a:extLst>
          </p:cNvPr>
          <p:cNvSpPr txBox="1"/>
          <p:nvPr/>
        </p:nvSpPr>
        <p:spPr>
          <a:xfrm>
            <a:off x="3160381" y="3647277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6 0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608D103-A2E7-B31A-282D-346DA704F8AD}"/>
              </a:ext>
            </a:extLst>
          </p:cNvPr>
          <p:cNvSpPr txBox="1"/>
          <p:nvPr/>
        </p:nvSpPr>
        <p:spPr>
          <a:xfrm>
            <a:off x="2878409" y="3412796"/>
            <a:ext cx="495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ED7D54B-835E-B43D-A969-DEBA31A1CD42}"/>
              </a:ext>
            </a:extLst>
          </p:cNvPr>
          <p:cNvSpPr txBox="1"/>
          <p:nvPr/>
        </p:nvSpPr>
        <p:spPr>
          <a:xfrm>
            <a:off x="4874107" y="3917933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4 3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8AC0E1D-8691-CE51-C022-D623407DC6D7}"/>
              </a:ext>
            </a:extLst>
          </p:cNvPr>
          <p:cNvSpPr txBox="1"/>
          <p:nvPr/>
        </p:nvSpPr>
        <p:spPr>
          <a:xfrm>
            <a:off x="3212615" y="4175516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0 4 8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7A8CD7D-977E-71BD-1954-B24B9AF80DFD}"/>
              </a:ext>
            </a:extLst>
          </p:cNvPr>
          <p:cNvSpPr txBox="1"/>
          <p:nvPr/>
        </p:nvSpPr>
        <p:spPr>
          <a:xfrm>
            <a:off x="3580718" y="4584293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4 5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8C1C05E-5F64-C737-A039-4D2DD97785E0}"/>
              </a:ext>
            </a:extLst>
          </p:cNvPr>
          <p:cNvSpPr txBox="1"/>
          <p:nvPr/>
        </p:nvSpPr>
        <p:spPr>
          <a:xfrm>
            <a:off x="3598935" y="5068153"/>
            <a:ext cx="1225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0 3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866DB11-E747-271B-AC53-D0000464080E}"/>
              </a:ext>
            </a:extLst>
          </p:cNvPr>
          <p:cNvSpPr txBox="1"/>
          <p:nvPr/>
        </p:nvSpPr>
        <p:spPr>
          <a:xfrm>
            <a:off x="2994195" y="4405556"/>
            <a:ext cx="495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B01EA452-0330-3FF9-C7E6-6BDC29276237}"/>
              </a:ext>
            </a:extLst>
          </p:cNvPr>
          <p:cNvCxnSpPr>
            <a:cxnSpLocks/>
          </p:cNvCxnSpPr>
          <p:nvPr/>
        </p:nvCxnSpPr>
        <p:spPr>
          <a:xfrm>
            <a:off x="2878409" y="4271876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77BEB7CC-6CD4-16C7-BCBC-3A2937200E79}"/>
              </a:ext>
            </a:extLst>
          </p:cNvPr>
          <p:cNvCxnSpPr>
            <a:cxnSpLocks/>
          </p:cNvCxnSpPr>
          <p:nvPr/>
        </p:nvCxnSpPr>
        <p:spPr>
          <a:xfrm>
            <a:off x="2942809" y="5151542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24C5A7CD-E680-AABD-AF6E-8C16CA7B5D81}"/>
              </a:ext>
            </a:extLst>
          </p:cNvPr>
          <p:cNvSpPr txBox="1"/>
          <p:nvPr/>
        </p:nvSpPr>
        <p:spPr>
          <a:xfrm>
            <a:off x="1864613" y="5859428"/>
            <a:ext cx="5603869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648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(15 ×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43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الألواح؛ ضعوا وأنجزوا القسمة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993E658-F33F-0864-EF77-300E830DD7C2}"/>
              </a:ext>
            </a:extLst>
          </p:cNvPr>
          <p:cNvSpPr txBox="1"/>
          <p:nvPr/>
        </p:nvSpPr>
        <p:spPr>
          <a:xfrm>
            <a:off x="3251304" y="3071455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405 ÷ 19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2CA9E-B249-7FF2-9A03-03FAF2EC7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B1B034-5F4F-5266-DA3B-646AD6BC1C4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672B449-F9D7-BB5C-E903-1D5FB67AF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4B141-F176-4743-C23A-0ACCDA4445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932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D2C048B-1748-A84A-F90B-ED6FCE6B0BEE}"/>
              </a:ext>
            </a:extLst>
          </p:cNvPr>
          <p:cNvSpPr txBox="1"/>
          <p:nvPr/>
        </p:nvSpPr>
        <p:spPr>
          <a:xfrm>
            <a:off x="4823036" y="3201130"/>
            <a:ext cx="1255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2 1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EC51393-B344-3286-17A0-42F9C518792E}"/>
              </a:ext>
            </a:extLst>
          </p:cNvPr>
          <p:cNvCxnSpPr>
            <a:cxnSpLocks/>
          </p:cNvCxnSpPr>
          <p:nvPr/>
        </p:nvCxnSpPr>
        <p:spPr>
          <a:xfrm>
            <a:off x="4572000" y="3183016"/>
            <a:ext cx="15160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70103B3-FD76-CEB7-51DE-7B6CD612A9CD}"/>
              </a:ext>
            </a:extLst>
          </p:cNvPr>
          <p:cNvCxnSpPr/>
          <p:nvPr/>
        </p:nvCxnSpPr>
        <p:spPr>
          <a:xfrm>
            <a:off x="4572000" y="2535316"/>
            <a:ext cx="0" cy="285750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412E3BDB-1EE0-324B-56E9-97616F695681}"/>
              </a:ext>
            </a:extLst>
          </p:cNvPr>
          <p:cNvSpPr txBox="1"/>
          <p:nvPr/>
        </p:nvSpPr>
        <p:spPr>
          <a:xfrm>
            <a:off x="4471117" y="2517488"/>
            <a:ext cx="1382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1 9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50F5C3B-5D2E-D7FC-06D4-C45039DE2714}"/>
              </a:ext>
            </a:extLst>
          </p:cNvPr>
          <p:cNvSpPr txBox="1"/>
          <p:nvPr/>
        </p:nvSpPr>
        <p:spPr>
          <a:xfrm>
            <a:off x="3189939" y="1626691"/>
            <a:ext cx="2641391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405 ÷ 19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2E02F07-83F2-FED8-9976-67D7B5AD18F6}"/>
              </a:ext>
            </a:extLst>
          </p:cNvPr>
          <p:cNvSpPr txBox="1"/>
          <p:nvPr/>
        </p:nvSpPr>
        <p:spPr>
          <a:xfrm>
            <a:off x="2617790" y="2475130"/>
            <a:ext cx="2104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4 0 5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FEDDA33-3A05-D14C-E108-1406B2E799B4}"/>
              </a:ext>
            </a:extLst>
          </p:cNvPr>
          <p:cNvSpPr txBox="1"/>
          <p:nvPr/>
        </p:nvSpPr>
        <p:spPr>
          <a:xfrm>
            <a:off x="3042304" y="2871431"/>
            <a:ext cx="12553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</a:t>
            </a:r>
            <a:r>
              <a:rPr lang="fr-FR" sz="4000" b="1" dirty="0">
                <a:solidFill>
                  <a:srgbClr val="C00000"/>
                </a:solidFill>
                <a:latin typeface="Aptos" panose="02110004020202020204"/>
              </a:rPr>
              <a:t>8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0 2 </a:t>
            </a:r>
            <a:r>
              <a:rPr lang="fr-FR" sz="4000" b="1" dirty="0">
                <a:solidFill>
                  <a:srgbClr val="C00000"/>
                </a:solidFill>
                <a:latin typeface="Aptos" panose="02110004020202020204"/>
              </a:rPr>
              <a:t>5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</a:t>
            </a:r>
            <a:r>
              <a:rPr lang="fr-FR" sz="4000" b="1" dirty="0">
                <a:solidFill>
                  <a:srgbClr val="C00000"/>
                </a:solidFill>
                <a:latin typeface="Aptos" panose="02110004020202020204"/>
              </a:rPr>
              <a:t>1 9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</a:t>
            </a:r>
            <a:r>
              <a:rPr lang="fr-FR" sz="4000" b="1" dirty="0">
                <a:solidFill>
                  <a:srgbClr val="C00000"/>
                </a:solidFill>
                <a:latin typeface="Aptos" panose="02110004020202020204"/>
              </a:rPr>
              <a:t>0 6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06B919E-BD6F-1A31-6C2B-0DBF635E7177}"/>
              </a:ext>
            </a:extLst>
          </p:cNvPr>
          <p:cNvCxnSpPr>
            <a:cxnSpLocks/>
          </p:cNvCxnSpPr>
          <p:nvPr/>
        </p:nvCxnSpPr>
        <p:spPr>
          <a:xfrm>
            <a:off x="3105490" y="3533150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EE0E3235-053C-41A1-6CFE-4855C4B76813}"/>
              </a:ext>
            </a:extLst>
          </p:cNvPr>
          <p:cNvSpPr txBox="1"/>
          <p:nvPr/>
        </p:nvSpPr>
        <p:spPr>
          <a:xfrm>
            <a:off x="2808243" y="2820499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08293593-5C10-9985-C6A7-1FE3F2F73FAD}"/>
              </a:ext>
            </a:extLst>
          </p:cNvPr>
          <p:cNvCxnSpPr/>
          <p:nvPr/>
        </p:nvCxnSpPr>
        <p:spPr>
          <a:xfrm>
            <a:off x="4011595" y="3082146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4CEAD323-A05F-7ED3-12B6-E7FC38490D1B}"/>
              </a:ext>
            </a:extLst>
          </p:cNvPr>
          <p:cNvCxnSpPr>
            <a:cxnSpLocks/>
          </p:cNvCxnSpPr>
          <p:nvPr/>
        </p:nvCxnSpPr>
        <p:spPr>
          <a:xfrm>
            <a:off x="3294938" y="4752350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A8060ABB-0E95-4582-1C81-26DCDFB800E2}"/>
              </a:ext>
            </a:extLst>
          </p:cNvPr>
          <p:cNvSpPr txBox="1"/>
          <p:nvPr/>
        </p:nvSpPr>
        <p:spPr>
          <a:xfrm>
            <a:off x="2887063" y="3997744"/>
            <a:ext cx="31048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48ACAB6-3082-43F2-1510-EBC59E4E8D54}"/>
              </a:ext>
            </a:extLst>
          </p:cNvPr>
          <p:cNvSpPr txBox="1"/>
          <p:nvPr/>
        </p:nvSpPr>
        <p:spPr>
          <a:xfrm>
            <a:off x="1864613" y="5859428"/>
            <a:ext cx="5603869" cy="715089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405 = (19 ×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21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7247" y="2039304"/>
            <a:ext cx="2569513" cy="359853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4 صفحة 69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601279" y="2378805"/>
            <a:ext cx="2514600" cy="10882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9F8A9E19-71A1-3F26-06F8-39D769D9F2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6845" y="2932121"/>
            <a:ext cx="4384448" cy="202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AA96DF2-5284-9F69-BF64-02C3C25192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300" y="2427670"/>
            <a:ext cx="4382592" cy="244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2805E35B-1EB4-4E63-BC97-CEB05B1312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102" y="2190616"/>
            <a:ext cx="7155443" cy="329763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FD7420-3185-B328-1224-35CF627E1FDD}"/>
              </a:ext>
            </a:extLst>
          </p:cNvPr>
          <p:cNvSpPr txBox="1"/>
          <p:nvPr/>
        </p:nvSpPr>
        <p:spPr>
          <a:xfrm>
            <a:off x="4615195" y="3377768"/>
            <a:ext cx="732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4 6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2432A06-CA80-77E4-41FF-307EB1D52DA2}"/>
              </a:ext>
            </a:extLst>
          </p:cNvPr>
          <p:cNvCxnSpPr>
            <a:cxnSpLocks/>
          </p:cNvCxnSpPr>
          <p:nvPr/>
        </p:nvCxnSpPr>
        <p:spPr>
          <a:xfrm>
            <a:off x="4615195" y="3414287"/>
            <a:ext cx="528305" cy="147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DDCE909-6B11-F0C3-3CC5-E49BBB79570C}"/>
              </a:ext>
            </a:extLst>
          </p:cNvPr>
          <p:cNvCxnSpPr>
            <a:cxnSpLocks/>
          </p:cNvCxnSpPr>
          <p:nvPr/>
        </p:nvCxnSpPr>
        <p:spPr>
          <a:xfrm>
            <a:off x="4615195" y="3033287"/>
            <a:ext cx="8361" cy="1735299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D2414190-D3E0-D400-6280-7EA106574D78}"/>
              </a:ext>
            </a:extLst>
          </p:cNvPr>
          <p:cNvSpPr txBox="1"/>
          <p:nvPr/>
        </p:nvSpPr>
        <p:spPr>
          <a:xfrm>
            <a:off x="4514312" y="3015459"/>
            <a:ext cx="806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1 3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78E680-2B1A-2BF7-92FA-84416C228D83}"/>
              </a:ext>
            </a:extLst>
          </p:cNvPr>
          <p:cNvSpPr txBox="1"/>
          <p:nvPr/>
        </p:nvSpPr>
        <p:spPr>
          <a:xfrm>
            <a:off x="3694539" y="2916103"/>
            <a:ext cx="17549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6 0 2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0CD2777-413A-735A-550B-02224AF67E3D}"/>
              </a:ext>
            </a:extLst>
          </p:cNvPr>
          <p:cNvSpPr txBox="1"/>
          <p:nvPr/>
        </p:nvSpPr>
        <p:spPr>
          <a:xfrm>
            <a:off x="3681014" y="3198926"/>
            <a:ext cx="1255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</a:rPr>
              <a:t>5 2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0 8 2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7 8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0 4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14C951D-B51A-B1B7-1ADE-1BBDD60BC893}"/>
              </a:ext>
            </a:extLst>
          </p:cNvPr>
          <p:cNvCxnSpPr>
            <a:cxnSpLocks/>
          </p:cNvCxnSpPr>
          <p:nvPr/>
        </p:nvCxnSpPr>
        <p:spPr>
          <a:xfrm>
            <a:off x="3545781" y="3589253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049E7D37-7713-D4FB-13F2-97AB88D21875}"/>
              </a:ext>
            </a:extLst>
          </p:cNvPr>
          <p:cNvSpPr txBox="1"/>
          <p:nvPr/>
        </p:nvSpPr>
        <p:spPr>
          <a:xfrm>
            <a:off x="3522539" y="3127547"/>
            <a:ext cx="310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1B7098C2-8BE4-2022-22C5-E9153E7149B5}"/>
              </a:ext>
            </a:extLst>
          </p:cNvPr>
          <p:cNvCxnSpPr/>
          <p:nvPr/>
        </p:nvCxnSpPr>
        <p:spPr>
          <a:xfrm>
            <a:off x="4308680" y="3228982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6802BD63-8ACE-A7EF-CD72-CE71E718C2C6}"/>
              </a:ext>
            </a:extLst>
          </p:cNvPr>
          <p:cNvCxnSpPr>
            <a:cxnSpLocks/>
          </p:cNvCxnSpPr>
          <p:nvPr/>
        </p:nvCxnSpPr>
        <p:spPr>
          <a:xfrm>
            <a:off x="3610699" y="4306879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0E37740A-5007-A7C4-8E2F-60E4077E4912}"/>
              </a:ext>
            </a:extLst>
          </p:cNvPr>
          <p:cNvSpPr txBox="1"/>
          <p:nvPr/>
        </p:nvSpPr>
        <p:spPr>
          <a:xfrm>
            <a:off x="3663874" y="3832244"/>
            <a:ext cx="310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E42A39D-B147-B317-9E4D-9BD2E78CC358}"/>
              </a:ext>
            </a:extLst>
          </p:cNvPr>
          <p:cNvSpPr txBox="1"/>
          <p:nvPr/>
        </p:nvSpPr>
        <p:spPr>
          <a:xfrm>
            <a:off x="6922719" y="3377768"/>
            <a:ext cx="732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4 3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8FC4E3F-1C66-CEEB-EEDC-A0FE99616778}"/>
              </a:ext>
            </a:extLst>
          </p:cNvPr>
          <p:cNvCxnSpPr>
            <a:cxnSpLocks/>
          </p:cNvCxnSpPr>
          <p:nvPr/>
        </p:nvCxnSpPr>
        <p:spPr>
          <a:xfrm>
            <a:off x="6922719" y="3414287"/>
            <a:ext cx="528305" cy="147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A2DDA5B-98DC-D8CE-E647-E30A7D34F64E}"/>
              </a:ext>
            </a:extLst>
          </p:cNvPr>
          <p:cNvCxnSpPr>
            <a:cxnSpLocks/>
          </p:cNvCxnSpPr>
          <p:nvPr/>
        </p:nvCxnSpPr>
        <p:spPr>
          <a:xfrm>
            <a:off x="6922719" y="3033287"/>
            <a:ext cx="8361" cy="1735299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969A6395-9C86-BE5C-F3DB-C5D39CC5FF67}"/>
              </a:ext>
            </a:extLst>
          </p:cNvPr>
          <p:cNvSpPr txBox="1"/>
          <p:nvPr/>
        </p:nvSpPr>
        <p:spPr>
          <a:xfrm>
            <a:off x="6821836" y="3015459"/>
            <a:ext cx="806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F744A20-02B7-FA74-5693-F2DB6FD16F8A}"/>
              </a:ext>
            </a:extLst>
          </p:cNvPr>
          <p:cNvSpPr txBox="1"/>
          <p:nvPr/>
        </p:nvSpPr>
        <p:spPr>
          <a:xfrm>
            <a:off x="5870528" y="2916102"/>
            <a:ext cx="10605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1 3 8 5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2435144-DC9A-19B4-E882-8F7B476CE241}"/>
              </a:ext>
            </a:extLst>
          </p:cNvPr>
          <p:cNvSpPr txBox="1"/>
          <p:nvPr/>
        </p:nvSpPr>
        <p:spPr>
          <a:xfrm>
            <a:off x="5855932" y="3246291"/>
            <a:ext cx="1255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</a:rPr>
              <a:t>1 2 8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</a:t>
            </a:r>
            <a:r>
              <a:rPr lang="fr-FR" sz="2400" b="1" dirty="0">
                <a:solidFill>
                  <a:srgbClr val="C00000"/>
                </a:solidFill>
                <a:latin typeface="Aptos" panose="02110004020202020204"/>
              </a:rPr>
              <a:t>1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Aptos" panose="02110004020202020204"/>
              </a:rPr>
              <a:t>0 5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</a:t>
            </a:r>
            <a:r>
              <a:rPr lang="fr-FR" sz="2400" b="1" dirty="0">
                <a:solidFill>
                  <a:srgbClr val="C00000"/>
                </a:solidFill>
                <a:latin typeface="Aptos" panose="02110004020202020204"/>
              </a:rPr>
              <a:t>0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Aptos" panose="02110004020202020204"/>
              </a:rPr>
              <a:t>9 6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0 0 9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414FD0E-BDC6-0FD6-4D4F-FE1936F13717}"/>
              </a:ext>
            </a:extLst>
          </p:cNvPr>
          <p:cNvCxnSpPr>
            <a:cxnSpLocks/>
          </p:cNvCxnSpPr>
          <p:nvPr/>
        </p:nvCxnSpPr>
        <p:spPr>
          <a:xfrm>
            <a:off x="5853305" y="3589253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41F3DCDA-08F0-A355-39F9-45BE0D747552}"/>
              </a:ext>
            </a:extLst>
          </p:cNvPr>
          <p:cNvSpPr txBox="1"/>
          <p:nvPr/>
        </p:nvSpPr>
        <p:spPr>
          <a:xfrm>
            <a:off x="5830063" y="3127547"/>
            <a:ext cx="310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67F4A976-820B-7E9C-0690-2B89F1F1DEAA}"/>
              </a:ext>
            </a:extLst>
          </p:cNvPr>
          <p:cNvCxnSpPr/>
          <p:nvPr/>
        </p:nvCxnSpPr>
        <p:spPr>
          <a:xfrm>
            <a:off x="6764686" y="3228982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8640BE7C-C565-E9CE-28BC-163F14C2F6B9}"/>
              </a:ext>
            </a:extLst>
          </p:cNvPr>
          <p:cNvCxnSpPr>
            <a:cxnSpLocks/>
          </p:cNvCxnSpPr>
          <p:nvPr/>
        </p:nvCxnSpPr>
        <p:spPr>
          <a:xfrm>
            <a:off x="5918223" y="4306879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2000084D-10A1-12E4-9F76-D448D4079372}"/>
              </a:ext>
            </a:extLst>
          </p:cNvPr>
          <p:cNvSpPr txBox="1"/>
          <p:nvPr/>
        </p:nvSpPr>
        <p:spPr>
          <a:xfrm>
            <a:off x="5971398" y="3832244"/>
            <a:ext cx="310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CB53CEA-D1BD-3312-F3FD-179095A6F067}"/>
              </a:ext>
            </a:extLst>
          </p:cNvPr>
          <p:cNvSpPr txBox="1"/>
          <p:nvPr/>
        </p:nvSpPr>
        <p:spPr>
          <a:xfrm>
            <a:off x="3440438" y="5024505"/>
            <a:ext cx="21477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602     13   46    4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4313D9F-9701-6518-0437-8901CE3F869E}"/>
              </a:ext>
            </a:extLst>
          </p:cNvPr>
          <p:cNvSpPr txBox="1"/>
          <p:nvPr/>
        </p:nvSpPr>
        <p:spPr>
          <a:xfrm>
            <a:off x="5449461" y="5008504"/>
            <a:ext cx="2340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1 385    32    43    9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9513" y="1845462"/>
            <a:ext cx="3116324" cy="436433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69 وأنجزوا النشاط 5.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2" y="3574511"/>
            <a:ext cx="2807845" cy="127337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486A4A-4F38-FD66-3AD0-1EE24A0DB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69" y="2127822"/>
            <a:ext cx="7835739" cy="384832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DA05604-5634-3E53-8C08-D27E07DEBB19}"/>
              </a:ext>
            </a:extLst>
          </p:cNvPr>
          <p:cNvSpPr txBox="1"/>
          <p:nvPr/>
        </p:nvSpPr>
        <p:spPr>
          <a:xfrm>
            <a:off x="2169384" y="3890666"/>
            <a:ext cx="806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1 1 4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54BA3E6-6B36-42FB-8BFF-DA1016DBE890}"/>
              </a:ext>
            </a:extLst>
          </p:cNvPr>
          <p:cNvCxnSpPr>
            <a:cxnSpLocks/>
          </p:cNvCxnSpPr>
          <p:nvPr/>
        </p:nvCxnSpPr>
        <p:spPr>
          <a:xfrm>
            <a:off x="2169384" y="3927185"/>
            <a:ext cx="528305" cy="147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CD2C2B1-DF0B-98BC-73DA-DD88F3993764}"/>
              </a:ext>
            </a:extLst>
          </p:cNvPr>
          <p:cNvCxnSpPr>
            <a:cxnSpLocks/>
          </p:cNvCxnSpPr>
          <p:nvPr/>
        </p:nvCxnSpPr>
        <p:spPr>
          <a:xfrm>
            <a:off x="2169384" y="3546185"/>
            <a:ext cx="8361" cy="1735299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87858769-D776-92C8-81FB-0FAA23CE4242}"/>
              </a:ext>
            </a:extLst>
          </p:cNvPr>
          <p:cNvSpPr txBox="1"/>
          <p:nvPr/>
        </p:nvSpPr>
        <p:spPr>
          <a:xfrm>
            <a:off x="2068501" y="3528357"/>
            <a:ext cx="8069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2 1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F0CE26-E06D-4AF3-1616-20EF4F0B96CA}"/>
              </a:ext>
            </a:extLst>
          </p:cNvPr>
          <p:cNvSpPr txBox="1"/>
          <p:nvPr/>
        </p:nvSpPr>
        <p:spPr>
          <a:xfrm>
            <a:off x="1099799" y="3522888"/>
            <a:ext cx="10605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2 4 0 7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1C4DDC3-F196-FA26-ECF2-7DA7BCD39623}"/>
              </a:ext>
            </a:extLst>
          </p:cNvPr>
          <p:cNvSpPr txBox="1"/>
          <p:nvPr/>
        </p:nvSpPr>
        <p:spPr>
          <a:xfrm>
            <a:off x="1102597" y="3759189"/>
            <a:ext cx="1255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</a:rPr>
              <a:t>2 1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2EBAEC7-B982-DB54-3BF6-0DFC0B59FE5F}"/>
              </a:ext>
            </a:extLst>
          </p:cNvPr>
          <p:cNvCxnSpPr>
            <a:cxnSpLocks/>
          </p:cNvCxnSpPr>
          <p:nvPr/>
        </p:nvCxnSpPr>
        <p:spPr>
          <a:xfrm>
            <a:off x="1099970" y="4102151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228E854F-346D-91F6-91D5-9F0B2B2BC265}"/>
              </a:ext>
            </a:extLst>
          </p:cNvPr>
          <p:cNvSpPr txBox="1"/>
          <p:nvPr/>
        </p:nvSpPr>
        <p:spPr>
          <a:xfrm>
            <a:off x="1076728" y="3640445"/>
            <a:ext cx="31048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57AACBFE-B186-3242-A441-5C76E4F4CEFC}"/>
              </a:ext>
            </a:extLst>
          </p:cNvPr>
          <p:cNvCxnSpPr/>
          <p:nvPr/>
        </p:nvCxnSpPr>
        <p:spPr>
          <a:xfrm>
            <a:off x="1706551" y="3803903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76B5D03-C8D7-0EA0-0FA6-1965D58FD2EB}"/>
              </a:ext>
            </a:extLst>
          </p:cNvPr>
          <p:cNvCxnSpPr>
            <a:cxnSpLocks/>
          </p:cNvCxnSpPr>
          <p:nvPr/>
        </p:nvCxnSpPr>
        <p:spPr>
          <a:xfrm>
            <a:off x="1164888" y="4686427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C74379D8-85FF-ACCB-661A-72FA044D153D}"/>
              </a:ext>
            </a:extLst>
          </p:cNvPr>
          <p:cNvSpPr txBox="1"/>
          <p:nvPr/>
        </p:nvSpPr>
        <p:spPr>
          <a:xfrm>
            <a:off x="1218063" y="4345142"/>
            <a:ext cx="31048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1CD92F6-472A-2A20-CB49-481C02B5602E}"/>
              </a:ext>
            </a:extLst>
          </p:cNvPr>
          <p:cNvSpPr txBox="1"/>
          <p:nvPr/>
        </p:nvSpPr>
        <p:spPr>
          <a:xfrm>
            <a:off x="545347" y="5453224"/>
            <a:ext cx="2857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2 407     21  114    9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086E136-447E-D8E7-155E-EC998C0CDBA6}"/>
              </a:ext>
            </a:extLst>
          </p:cNvPr>
          <p:cNvSpPr txBox="1"/>
          <p:nvPr/>
        </p:nvSpPr>
        <p:spPr>
          <a:xfrm>
            <a:off x="4573438" y="3904565"/>
            <a:ext cx="732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</a:rPr>
              <a:t>5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ECCC5032-B527-3FD0-6285-3EDC20136AE2}"/>
              </a:ext>
            </a:extLst>
          </p:cNvPr>
          <p:cNvCxnSpPr>
            <a:cxnSpLocks/>
          </p:cNvCxnSpPr>
          <p:nvPr/>
        </p:nvCxnSpPr>
        <p:spPr>
          <a:xfrm>
            <a:off x="4573438" y="3941084"/>
            <a:ext cx="528305" cy="147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556E8C3-02EF-0111-A625-74C31D9A12B1}"/>
              </a:ext>
            </a:extLst>
          </p:cNvPr>
          <p:cNvCxnSpPr>
            <a:cxnSpLocks/>
          </p:cNvCxnSpPr>
          <p:nvPr/>
        </p:nvCxnSpPr>
        <p:spPr>
          <a:xfrm>
            <a:off x="4573438" y="3560084"/>
            <a:ext cx="8361" cy="1735299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64F1E996-7B23-0010-2A5B-1E4836E5A28B}"/>
              </a:ext>
            </a:extLst>
          </p:cNvPr>
          <p:cNvSpPr txBox="1"/>
          <p:nvPr/>
        </p:nvSpPr>
        <p:spPr>
          <a:xfrm>
            <a:off x="4472555" y="3542256"/>
            <a:ext cx="806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1 6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B32A5BA-C521-03BA-2BF5-59466E75C769}"/>
              </a:ext>
            </a:extLst>
          </p:cNvPr>
          <p:cNvSpPr txBox="1"/>
          <p:nvPr/>
        </p:nvSpPr>
        <p:spPr>
          <a:xfrm>
            <a:off x="3521247" y="3442899"/>
            <a:ext cx="10605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8 5 2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98D42F0-6D1B-7DE9-C5AB-DE9DAEDDDA14}"/>
              </a:ext>
            </a:extLst>
          </p:cNvPr>
          <p:cNvSpPr txBox="1"/>
          <p:nvPr/>
        </p:nvSpPr>
        <p:spPr>
          <a:xfrm>
            <a:off x="3506651" y="3773088"/>
            <a:ext cx="1255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</a:rPr>
              <a:t>8 0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</a:rPr>
              <a:t>0 5 3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4 8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0 5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0DC338A9-934F-49DB-97C9-D09EB43F5CFD}"/>
              </a:ext>
            </a:extLst>
          </p:cNvPr>
          <p:cNvCxnSpPr>
            <a:cxnSpLocks/>
          </p:cNvCxnSpPr>
          <p:nvPr/>
        </p:nvCxnSpPr>
        <p:spPr>
          <a:xfrm>
            <a:off x="3504024" y="4116050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352FDFC7-E5B4-4151-530A-D87A937954CF}"/>
              </a:ext>
            </a:extLst>
          </p:cNvPr>
          <p:cNvSpPr txBox="1"/>
          <p:nvPr/>
        </p:nvSpPr>
        <p:spPr>
          <a:xfrm>
            <a:off x="3480782" y="3654344"/>
            <a:ext cx="310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F1DB1CD9-4790-0873-D356-2C244472AC31}"/>
              </a:ext>
            </a:extLst>
          </p:cNvPr>
          <p:cNvCxnSpPr/>
          <p:nvPr/>
        </p:nvCxnSpPr>
        <p:spPr>
          <a:xfrm>
            <a:off x="4084584" y="3755779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DD8B4B98-05F9-42E7-9A8F-E6BF40238385}"/>
              </a:ext>
            </a:extLst>
          </p:cNvPr>
          <p:cNvCxnSpPr>
            <a:cxnSpLocks/>
          </p:cNvCxnSpPr>
          <p:nvPr/>
        </p:nvCxnSpPr>
        <p:spPr>
          <a:xfrm>
            <a:off x="3568942" y="4833676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0F97AC8A-72EA-D8E6-4AB3-CFC0F991D8FC}"/>
              </a:ext>
            </a:extLst>
          </p:cNvPr>
          <p:cNvSpPr txBox="1"/>
          <p:nvPr/>
        </p:nvSpPr>
        <p:spPr>
          <a:xfrm>
            <a:off x="3622117" y="4359041"/>
            <a:ext cx="310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B98F762-E394-942D-8897-5D318E92D412}"/>
              </a:ext>
            </a:extLst>
          </p:cNvPr>
          <p:cNvSpPr txBox="1"/>
          <p:nvPr/>
        </p:nvSpPr>
        <p:spPr>
          <a:xfrm>
            <a:off x="3166615" y="5444941"/>
            <a:ext cx="2518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852     16    53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198EF148-41B2-437B-5E25-02B6755BBFDB}"/>
              </a:ext>
            </a:extLst>
          </p:cNvPr>
          <p:cNvCxnSpPr/>
          <p:nvPr/>
        </p:nvCxnSpPr>
        <p:spPr>
          <a:xfrm>
            <a:off x="1916101" y="3803903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7E2B1F3F-11AD-492E-81FF-331C8B459FA5}"/>
              </a:ext>
            </a:extLst>
          </p:cNvPr>
          <p:cNvSpPr txBox="1"/>
          <p:nvPr/>
        </p:nvSpPr>
        <p:spPr>
          <a:xfrm>
            <a:off x="1102597" y="4083400"/>
            <a:ext cx="1255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0 3 0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DA3B2C4C-BC18-64A2-BB08-F808CDA8AAD0}"/>
              </a:ext>
            </a:extLst>
          </p:cNvPr>
          <p:cNvSpPr txBox="1"/>
          <p:nvPr/>
        </p:nvSpPr>
        <p:spPr>
          <a:xfrm>
            <a:off x="1307750" y="4333877"/>
            <a:ext cx="1255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2 1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FC4C296-CAA4-9528-34DF-8C477C2C68ED}"/>
              </a:ext>
            </a:extLst>
          </p:cNvPr>
          <p:cNvSpPr txBox="1"/>
          <p:nvPr/>
        </p:nvSpPr>
        <p:spPr>
          <a:xfrm>
            <a:off x="1346494" y="4660887"/>
            <a:ext cx="1255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0 9 7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05D582DF-F1E8-644A-C4EB-7D1EA6C57963}"/>
              </a:ext>
            </a:extLst>
          </p:cNvPr>
          <p:cNvSpPr txBox="1"/>
          <p:nvPr/>
        </p:nvSpPr>
        <p:spPr>
          <a:xfrm>
            <a:off x="1532684" y="4886482"/>
            <a:ext cx="1255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</a:rPr>
              <a:t>8 8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5449A9EE-E0B1-D557-3A8A-C5908BF2EA38}"/>
              </a:ext>
            </a:extLst>
          </p:cNvPr>
          <p:cNvSpPr txBox="1"/>
          <p:nvPr/>
        </p:nvSpPr>
        <p:spPr>
          <a:xfrm>
            <a:off x="1532684" y="5155311"/>
            <a:ext cx="1255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</a:rPr>
              <a:t>0 9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1EE1659E-D62C-9A95-66D6-68C46A93D468}"/>
              </a:ext>
            </a:extLst>
          </p:cNvPr>
          <p:cNvCxnSpPr>
            <a:cxnSpLocks/>
          </p:cNvCxnSpPr>
          <p:nvPr/>
        </p:nvCxnSpPr>
        <p:spPr>
          <a:xfrm>
            <a:off x="1012593" y="5208467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0268AE25-824E-07D4-0226-280E0009B089}"/>
              </a:ext>
            </a:extLst>
          </p:cNvPr>
          <p:cNvSpPr txBox="1"/>
          <p:nvPr/>
        </p:nvSpPr>
        <p:spPr>
          <a:xfrm>
            <a:off x="7045375" y="3925110"/>
            <a:ext cx="732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</a:rPr>
              <a:t>4 9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E6E595E4-14F5-9BB1-F094-AE295BDF2FBE}"/>
              </a:ext>
            </a:extLst>
          </p:cNvPr>
          <p:cNvCxnSpPr>
            <a:cxnSpLocks/>
          </p:cNvCxnSpPr>
          <p:nvPr/>
        </p:nvCxnSpPr>
        <p:spPr>
          <a:xfrm>
            <a:off x="7045375" y="3961629"/>
            <a:ext cx="528305" cy="147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94F821AB-7564-241D-850F-F2B90B5AD67F}"/>
              </a:ext>
            </a:extLst>
          </p:cNvPr>
          <p:cNvCxnSpPr>
            <a:cxnSpLocks/>
          </p:cNvCxnSpPr>
          <p:nvPr/>
        </p:nvCxnSpPr>
        <p:spPr>
          <a:xfrm>
            <a:off x="7045375" y="3580629"/>
            <a:ext cx="8361" cy="1735299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29E7FEFF-CCCC-8728-DCA7-4B848DF84774}"/>
              </a:ext>
            </a:extLst>
          </p:cNvPr>
          <p:cNvSpPr txBox="1"/>
          <p:nvPr/>
        </p:nvSpPr>
        <p:spPr>
          <a:xfrm>
            <a:off x="6944492" y="3562801"/>
            <a:ext cx="806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1 3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ABBC9CDF-6223-A1E5-9517-5EBE0CE13731}"/>
              </a:ext>
            </a:extLst>
          </p:cNvPr>
          <p:cNvSpPr txBox="1"/>
          <p:nvPr/>
        </p:nvSpPr>
        <p:spPr>
          <a:xfrm>
            <a:off x="5993184" y="3463444"/>
            <a:ext cx="10605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6 4 2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5A2D7B63-1C6D-5E6D-2356-16C5981E02A9}"/>
              </a:ext>
            </a:extLst>
          </p:cNvPr>
          <p:cNvSpPr txBox="1"/>
          <p:nvPr/>
        </p:nvSpPr>
        <p:spPr>
          <a:xfrm>
            <a:off x="5978588" y="3793633"/>
            <a:ext cx="1255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</a:rPr>
              <a:t>5 2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</a:rPr>
              <a:t>1 2 2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1 1 7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0 0 5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7337C5EB-192A-043A-1989-7A6F60B930E5}"/>
              </a:ext>
            </a:extLst>
          </p:cNvPr>
          <p:cNvCxnSpPr>
            <a:cxnSpLocks/>
          </p:cNvCxnSpPr>
          <p:nvPr/>
        </p:nvCxnSpPr>
        <p:spPr>
          <a:xfrm>
            <a:off x="5975961" y="4136595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7A931A89-86A2-7298-09AC-4DB0ACC637B4}"/>
              </a:ext>
            </a:extLst>
          </p:cNvPr>
          <p:cNvSpPr txBox="1"/>
          <p:nvPr/>
        </p:nvSpPr>
        <p:spPr>
          <a:xfrm>
            <a:off x="5952719" y="3674889"/>
            <a:ext cx="310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145FAD3C-24B7-0283-2159-3A776FCD5A9D}"/>
              </a:ext>
            </a:extLst>
          </p:cNvPr>
          <p:cNvCxnSpPr/>
          <p:nvPr/>
        </p:nvCxnSpPr>
        <p:spPr>
          <a:xfrm>
            <a:off x="6556521" y="3776324"/>
            <a:ext cx="0" cy="400036"/>
          </a:xfrm>
          <a:prstGeom prst="straightConnector1">
            <a:avLst/>
          </a:prstGeom>
          <a:ln w="38100">
            <a:solidFill>
              <a:srgbClr val="10486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A2CB9115-3B00-9A0B-2333-066AA5F0FF20}"/>
              </a:ext>
            </a:extLst>
          </p:cNvPr>
          <p:cNvCxnSpPr>
            <a:cxnSpLocks/>
          </p:cNvCxnSpPr>
          <p:nvPr/>
        </p:nvCxnSpPr>
        <p:spPr>
          <a:xfrm>
            <a:off x="6040879" y="4854221"/>
            <a:ext cx="1077775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oneTexte 53">
            <a:extLst>
              <a:ext uri="{FF2B5EF4-FFF2-40B4-BE49-F238E27FC236}">
                <a16:creationId xmlns:a16="http://schemas.microsoft.com/office/drawing/2014/main" id="{1037AF52-33D8-D924-725B-63334D4D605F}"/>
              </a:ext>
            </a:extLst>
          </p:cNvPr>
          <p:cNvSpPr txBox="1"/>
          <p:nvPr/>
        </p:nvSpPr>
        <p:spPr>
          <a:xfrm>
            <a:off x="5826248" y="4396558"/>
            <a:ext cx="310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6D8321CB-C805-AD3E-80C9-93A798827C3B}"/>
              </a:ext>
            </a:extLst>
          </p:cNvPr>
          <p:cNvSpPr txBox="1"/>
          <p:nvPr/>
        </p:nvSpPr>
        <p:spPr>
          <a:xfrm>
            <a:off x="5684755" y="5454803"/>
            <a:ext cx="27379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6 42   13    49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3169AAC-D647-FEBB-2F11-BB858F9A45C1}"/>
              </a:ext>
            </a:extLst>
          </p:cNvPr>
          <p:cNvGrpSpPr/>
          <p:nvPr/>
        </p:nvGrpSpPr>
        <p:grpSpPr>
          <a:xfrm>
            <a:off x="1910593" y="2016093"/>
            <a:ext cx="5031578" cy="3672665"/>
            <a:chOff x="1567693" y="2625693"/>
            <a:chExt cx="5031578" cy="367266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3CA480D-1358-73EC-80C5-674D9E6FA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5018" y="2625693"/>
              <a:ext cx="2604253" cy="3672665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0FCBE0C-F1B9-9B68-6CCE-589D122FB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7693" y="2653230"/>
              <a:ext cx="2571728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15159</TotalTime>
  <Words>843</Words>
  <Application>Microsoft Office PowerPoint</Application>
  <PresentationFormat>Affichage à l'écran (4:3)</PresentationFormat>
  <Paragraphs>273</Paragraphs>
  <Slides>41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41</vt:i4>
      </vt:variant>
    </vt:vector>
  </HeadingPairs>
  <TitlesOfParts>
    <vt:vector size="52" baseType="lpstr">
      <vt:lpstr>DengXian</vt:lpstr>
      <vt:lpstr>Aptos</vt:lpstr>
      <vt:lpstr>Aptos Display</vt:lpstr>
      <vt:lpstr>Arial</vt:lpstr>
      <vt:lpstr>Calibri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237</cp:revision>
  <cp:lastPrinted>2025-08-13T10:11:39Z</cp:lastPrinted>
  <dcterms:created xsi:type="dcterms:W3CDTF">2025-08-01T12:31:49Z</dcterms:created>
  <dcterms:modified xsi:type="dcterms:W3CDTF">2025-12-10T19:55:30Z</dcterms:modified>
</cp:coreProperties>
</file>