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49"/>
  </p:notesMasterIdLst>
  <p:handoutMasterIdLst>
    <p:handoutMasterId r:id="rId50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979" r:id="rId12"/>
    <p:sldId id="926" r:id="rId13"/>
    <p:sldId id="931" r:id="rId14"/>
    <p:sldId id="766" r:id="rId15"/>
    <p:sldId id="792" r:id="rId16"/>
    <p:sldId id="837" r:id="rId17"/>
    <p:sldId id="993" r:id="rId18"/>
    <p:sldId id="994" r:id="rId19"/>
    <p:sldId id="995" r:id="rId20"/>
    <p:sldId id="996" r:id="rId21"/>
    <p:sldId id="997" r:id="rId22"/>
    <p:sldId id="998" r:id="rId23"/>
    <p:sldId id="999" r:id="rId24"/>
    <p:sldId id="1014" r:id="rId25"/>
    <p:sldId id="1015" r:id="rId26"/>
    <p:sldId id="1019" r:id="rId27"/>
    <p:sldId id="1002" r:id="rId28"/>
    <p:sldId id="1003" r:id="rId29"/>
    <p:sldId id="1006" r:id="rId30"/>
    <p:sldId id="1007" r:id="rId31"/>
    <p:sldId id="1008" r:id="rId32"/>
    <p:sldId id="1009" r:id="rId33"/>
    <p:sldId id="1010" r:id="rId34"/>
    <p:sldId id="1011" r:id="rId35"/>
    <p:sldId id="1012" r:id="rId36"/>
    <p:sldId id="1013" r:id="rId37"/>
    <p:sldId id="914" r:id="rId38"/>
    <p:sldId id="848" r:id="rId39"/>
    <p:sldId id="922" r:id="rId40"/>
    <p:sldId id="924" r:id="rId41"/>
    <p:sldId id="849" r:id="rId42"/>
    <p:sldId id="978" r:id="rId43"/>
    <p:sldId id="644" r:id="rId44"/>
    <p:sldId id="672" r:id="rId45"/>
    <p:sldId id="809" r:id="rId46"/>
    <p:sldId id="956" r:id="rId47"/>
    <p:sldId id="789" r:id="rId48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505354"/>
    <a:srgbClr val="FFC000"/>
    <a:srgbClr val="104862"/>
    <a:srgbClr val="B2B3AE"/>
    <a:srgbClr val="106585"/>
    <a:srgbClr val="FC8D00"/>
    <a:srgbClr val="17AB98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94364" autoAdjust="0"/>
  </p:normalViewPr>
  <p:slideViewPr>
    <p:cSldViewPr snapToGrid="0">
      <p:cViewPr varScale="1">
        <p:scale>
          <a:sx n="71" d="100"/>
          <a:sy n="71" d="100"/>
        </p:scale>
        <p:origin x="104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30T21:28:02.999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30T21:30:49.989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30T21:31:36.294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30T21:32:06.382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30T21:32:51.222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30T21:32:57.633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30T21:33:04.027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30T21:36:10.444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30T21:48:52.555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30T21:52:31.356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30T21:54:37.924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30T21:55:33.324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30T21:56:25.735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1 272 24575,'32'-29'0,"2"1"0,67-42 0,7-5 0,-95 66 0,-1 1 0,2 0 0,-1 1 0,1 1 0,1 0 0,-1 1 0,1 0 0,-1 1 0,1 1 0,27-2 0,13 1 0,91 7 0,-62 0 0,-68-2 0,0 1 0,0 0 0,-1 1 0,1 0 0,-1 1 0,29 13 0,-11-1 0,59 37 0,51 28-1365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60712-EEDD-D114-949C-ABADA588E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013EE0-FEF4-AD47-222D-EF92364502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ADEC7C-02E5-4B07-8ED6-705420DF52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413F34-A6FD-38AA-EEFB-9609F05DFC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473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48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0.png"/><Relationship Id="rId4" Type="http://schemas.openxmlformats.org/officeDocument/2006/relationships/customXml" Target="../ink/ink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7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.xml"/><Relationship Id="rId5" Type="http://schemas.openxmlformats.org/officeDocument/2006/relationships/image" Target="../media/image44.png"/><Relationship Id="rId4" Type="http://schemas.openxmlformats.org/officeDocument/2006/relationships/customXml" Target="../ink/ink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customXml" Target="../ink/ink13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12.xml"/><Relationship Id="rId5" Type="http://schemas.openxmlformats.org/officeDocument/2006/relationships/image" Target="../media/image44.png"/><Relationship Id="rId4" Type="http://schemas.openxmlformats.org/officeDocument/2006/relationships/customXml" Target="../ink/ink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5298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الصحيحة الطبيعة : القسمة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الصحيحة الطبيعة : القسمة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83784" y="2475889"/>
            <a:ext cx="3780000" cy="1123837"/>
            <a:chOff x="648000" y="1949241"/>
            <a:chExt cx="3780000" cy="112383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79" y="2704348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725354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642613" y="284803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الأعداد الصحيحة الطبيعة : القسمة (2)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الأعداد الصحيحة الطبيعة : القسمة (2)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61287" y="2625693"/>
            <a:ext cx="5041954" cy="3672665"/>
            <a:chOff x="1561287" y="2625693"/>
            <a:chExt cx="5041954" cy="36726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1048" y="2625693"/>
              <a:ext cx="2612193" cy="367266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1287" y="2653230"/>
              <a:ext cx="2584541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عدد صحيح طبيعي على عدد صحيح طبيعي من رقمين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844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AFF1993-5D0F-B4A3-E334-412B24FF42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90" y="2431778"/>
            <a:ext cx="7872076" cy="293805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E181640-281B-79F9-2682-03DCCDA7FDFF}"/>
              </a:ext>
            </a:extLst>
          </p:cNvPr>
          <p:cNvSpPr txBox="1"/>
          <p:nvPr/>
        </p:nvSpPr>
        <p:spPr>
          <a:xfrm>
            <a:off x="7301398" y="3299786"/>
            <a:ext cx="103436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1 5 7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B035DAD-DFC4-5DB0-9220-ACA95E9A2436}"/>
              </a:ext>
            </a:extLst>
          </p:cNvPr>
          <p:cNvSpPr txBox="1"/>
          <p:nvPr/>
        </p:nvSpPr>
        <p:spPr>
          <a:xfrm>
            <a:off x="6438890" y="3209632"/>
            <a:ext cx="56920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C2A09D5-3762-3E3E-16D8-9F0EF5EDC3FD}"/>
              </a:ext>
            </a:extLst>
          </p:cNvPr>
          <p:cNvCxnSpPr>
            <a:cxnSpLocks/>
          </p:cNvCxnSpPr>
          <p:nvPr/>
        </p:nvCxnSpPr>
        <p:spPr>
          <a:xfrm>
            <a:off x="6356176" y="3630950"/>
            <a:ext cx="728110" cy="1"/>
          </a:xfrm>
          <a:prstGeom prst="line">
            <a:avLst/>
          </a:prstGeom>
          <a:ln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76C9BA9F-ED2B-A370-A3A0-EBC0C05CA0DF}"/>
              </a:ext>
            </a:extLst>
          </p:cNvPr>
          <p:cNvCxnSpPr>
            <a:cxnSpLocks/>
          </p:cNvCxnSpPr>
          <p:nvPr/>
        </p:nvCxnSpPr>
        <p:spPr>
          <a:xfrm>
            <a:off x="7085342" y="3209632"/>
            <a:ext cx="0" cy="1034891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2363DC0C-8708-BAEB-2E2A-A326727F2EFA}"/>
              </a:ext>
            </a:extLst>
          </p:cNvPr>
          <p:cNvSpPr txBox="1"/>
          <p:nvPr/>
        </p:nvSpPr>
        <p:spPr>
          <a:xfrm>
            <a:off x="6515082" y="3592850"/>
            <a:ext cx="728110" cy="4000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3 4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E091412-B961-5EAC-CF89-1E03288B0E36}"/>
              </a:ext>
            </a:extLst>
          </p:cNvPr>
          <p:cNvSpPr txBox="1"/>
          <p:nvPr/>
        </p:nvSpPr>
        <p:spPr>
          <a:xfrm>
            <a:off x="6531342" y="3900318"/>
            <a:ext cx="677510" cy="4000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3 0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A20E48B-4C44-7255-C56E-1E551C440B9F}"/>
              </a:ext>
            </a:extLst>
          </p:cNvPr>
          <p:cNvSpPr txBox="1"/>
          <p:nvPr/>
        </p:nvSpPr>
        <p:spPr>
          <a:xfrm>
            <a:off x="6543765" y="4244523"/>
            <a:ext cx="105053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0 4 2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6830F6C-8DAA-E136-A8F5-FC1780696BF4}"/>
              </a:ext>
            </a:extLst>
          </p:cNvPr>
          <p:cNvCxnSpPr>
            <a:cxnSpLocks/>
          </p:cNvCxnSpPr>
          <p:nvPr/>
        </p:nvCxnSpPr>
        <p:spPr>
          <a:xfrm>
            <a:off x="6429013" y="4273014"/>
            <a:ext cx="728110" cy="1"/>
          </a:xfrm>
          <a:prstGeom prst="line">
            <a:avLst/>
          </a:prstGeom>
          <a:ln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6E910088-B763-5832-5117-B9E931C023C9}"/>
              </a:ext>
            </a:extLst>
          </p:cNvPr>
          <p:cNvSpPr txBox="1"/>
          <p:nvPr/>
        </p:nvSpPr>
        <p:spPr>
          <a:xfrm>
            <a:off x="6334014" y="3085253"/>
            <a:ext cx="209751" cy="4000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-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3E3B93D-C047-CD0A-6C24-030308371A34}"/>
              </a:ext>
            </a:extLst>
          </p:cNvPr>
          <p:cNvSpPr txBox="1"/>
          <p:nvPr/>
        </p:nvSpPr>
        <p:spPr>
          <a:xfrm>
            <a:off x="6478125" y="3738497"/>
            <a:ext cx="209751" cy="4000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-</a:t>
            </a:r>
            <a:endParaRPr lang="fr-MA" sz="2000" b="1" dirty="0">
              <a:solidFill>
                <a:srgbClr val="C00000"/>
              </a:solidFill>
            </a:endParaRPr>
          </a:p>
        </p:txBody>
      </p: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5C303296-7BA0-6D53-08AD-B2CF6620F8E8}"/>
              </a:ext>
            </a:extLst>
          </p:cNvPr>
          <p:cNvCxnSpPr>
            <a:cxnSpLocks/>
          </p:cNvCxnSpPr>
          <p:nvPr/>
        </p:nvCxnSpPr>
        <p:spPr>
          <a:xfrm>
            <a:off x="6560508" y="4915808"/>
            <a:ext cx="728110" cy="1"/>
          </a:xfrm>
          <a:prstGeom prst="line">
            <a:avLst/>
          </a:prstGeom>
          <a:ln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ZoneTexte 67">
            <a:extLst>
              <a:ext uri="{FF2B5EF4-FFF2-40B4-BE49-F238E27FC236}">
                <a16:creationId xmlns:a16="http://schemas.microsoft.com/office/drawing/2014/main" id="{A4ADD289-C777-DF7F-B6E0-1737D1A8A46F}"/>
              </a:ext>
            </a:extLst>
          </p:cNvPr>
          <p:cNvSpPr txBox="1"/>
          <p:nvPr/>
        </p:nvSpPr>
        <p:spPr>
          <a:xfrm>
            <a:off x="6515082" y="4526404"/>
            <a:ext cx="105053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0 4 2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9D781572-043D-DCA2-2BCC-94A2E1C18149}"/>
              </a:ext>
            </a:extLst>
          </p:cNvPr>
          <p:cNvSpPr txBox="1"/>
          <p:nvPr/>
        </p:nvSpPr>
        <p:spPr>
          <a:xfrm>
            <a:off x="6573150" y="4882689"/>
            <a:ext cx="105053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0 0 0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A8C6AA89-E3C5-0965-66CC-224F2A2E7216}"/>
              </a:ext>
            </a:extLst>
          </p:cNvPr>
          <p:cNvCxnSpPr>
            <a:cxnSpLocks/>
          </p:cNvCxnSpPr>
          <p:nvPr/>
        </p:nvCxnSpPr>
        <p:spPr>
          <a:xfrm>
            <a:off x="6862473" y="3230974"/>
            <a:ext cx="0" cy="39997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e 2">
            <a:extLst>
              <a:ext uri="{FF2B5EF4-FFF2-40B4-BE49-F238E27FC236}">
                <a16:creationId xmlns:a16="http://schemas.microsoft.com/office/drawing/2014/main" id="{29EBEE28-BA6A-62A7-741F-8DA2DBD311F4}"/>
              </a:ext>
            </a:extLst>
          </p:cNvPr>
          <p:cNvGrpSpPr/>
          <p:nvPr/>
        </p:nvGrpSpPr>
        <p:grpSpPr>
          <a:xfrm>
            <a:off x="897056" y="3056293"/>
            <a:ext cx="1648283" cy="1927595"/>
            <a:chOff x="2669335" y="3147119"/>
            <a:chExt cx="1648283" cy="192759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CB056FB-8DB9-D876-6634-7E17C5DD9178}"/>
                </a:ext>
              </a:extLst>
            </p:cNvPr>
            <p:cNvSpPr txBox="1"/>
            <p:nvPr/>
          </p:nvSpPr>
          <p:spPr>
            <a:xfrm>
              <a:off x="3663421" y="3422564"/>
              <a:ext cx="65419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059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C8494602-179A-AFC2-3679-8D4B3F1BE0E6}"/>
                </a:ext>
              </a:extLst>
            </p:cNvPr>
            <p:cNvCxnSpPr>
              <a:cxnSpLocks/>
            </p:cNvCxnSpPr>
            <p:nvPr/>
          </p:nvCxnSpPr>
          <p:spPr>
            <a:xfrm>
              <a:off x="2702344" y="3693546"/>
              <a:ext cx="728110" cy="1"/>
            </a:xfrm>
            <a:prstGeom prst="line">
              <a:avLst/>
            </a:prstGeom>
            <a:ln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54637C9E-14FC-3A24-3880-2AF35590CE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3246" y="3383904"/>
              <a:ext cx="14514" cy="690523"/>
            </a:xfrm>
            <a:prstGeom prst="straightConnector1">
              <a:avLst/>
            </a:prstGeom>
            <a:ln w="38100">
              <a:solidFill>
                <a:srgbClr val="10486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D5A8622-2972-958F-C844-08AAD5EAB023}"/>
                </a:ext>
              </a:extLst>
            </p:cNvPr>
            <p:cNvSpPr txBox="1"/>
            <p:nvPr/>
          </p:nvSpPr>
          <p:spPr>
            <a:xfrm>
              <a:off x="2890304" y="4148343"/>
              <a:ext cx="72811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0 1 8</a:t>
              </a:r>
            </a:p>
            <a:p>
              <a:r>
                <a:rPr lang="fr-FR" sz="2000" b="1" dirty="0">
                  <a:solidFill>
                    <a:srgbClr val="C00000"/>
                  </a:solidFill>
                </a:rPr>
                <a:t>    1 8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A480D5B-C2B6-5D24-AB90-9AAA248C864A}"/>
                </a:ext>
              </a:extLst>
            </p:cNvPr>
            <p:cNvSpPr txBox="1"/>
            <p:nvPr/>
          </p:nvSpPr>
          <p:spPr>
            <a:xfrm>
              <a:off x="3084491" y="4674664"/>
              <a:ext cx="67751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0 0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F2F2E9D8-589C-5D3F-7ED6-CF7CF261C336}"/>
                </a:ext>
              </a:extLst>
            </p:cNvPr>
            <p:cNvCxnSpPr>
              <a:cxnSpLocks/>
            </p:cNvCxnSpPr>
            <p:nvPr/>
          </p:nvCxnSpPr>
          <p:spPr>
            <a:xfrm>
              <a:off x="2769292" y="4711768"/>
              <a:ext cx="728110" cy="1"/>
            </a:xfrm>
            <a:prstGeom prst="line">
              <a:avLst/>
            </a:prstGeom>
            <a:ln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71DCF7A-D1F5-9A00-10BA-12DFF0D53A1B}"/>
                </a:ext>
              </a:extLst>
            </p:cNvPr>
            <p:cNvSpPr txBox="1"/>
            <p:nvPr/>
          </p:nvSpPr>
          <p:spPr>
            <a:xfrm>
              <a:off x="2669335" y="3147119"/>
              <a:ext cx="209751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-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2AE6E63-60D1-1AF8-A56B-2BAE34A796E5}"/>
                </a:ext>
              </a:extLst>
            </p:cNvPr>
            <p:cNvSpPr txBox="1"/>
            <p:nvPr/>
          </p:nvSpPr>
          <p:spPr>
            <a:xfrm>
              <a:off x="2826090" y="4261201"/>
              <a:ext cx="209751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-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3D2A3E1-7578-5342-4669-F928AB5B154A}"/>
                </a:ext>
              </a:extLst>
            </p:cNvPr>
            <p:cNvSpPr txBox="1"/>
            <p:nvPr/>
          </p:nvSpPr>
          <p:spPr>
            <a:xfrm>
              <a:off x="2766370" y="3352845"/>
              <a:ext cx="56920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E6226FF8-4E93-35FB-C757-6F968AEFCAE5}"/>
                </a:ext>
              </a:extLst>
            </p:cNvPr>
            <p:cNvCxnSpPr>
              <a:cxnSpLocks/>
            </p:cNvCxnSpPr>
            <p:nvPr/>
          </p:nvCxnSpPr>
          <p:spPr>
            <a:xfrm>
              <a:off x="3180470" y="3364122"/>
              <a:ext cx="0" cy="399976"/>
            </a:xfrm>
            <a:prstGeom prst="straightConnector1">
              <a:avLst/>
            </a:prstGeom>
            <a:ln w="38100">
              <a:solidFill>
                <a:srgbClr val="10486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E1D8611-D2E1-C742-C8AC-2FF8FFE40252}"/>
                </a:ext>
              </a:extLst>
            </p:cNvPr>
            <p:cNvSpPr txBox="1"/>
            <p:nvPr/>
          </p:nvSpPr>
          <p:spPr>
            <a:xfrm>
              <a:off x="2761485" y="3612711"/>
              <a:ext cx="61481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1 1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786351FB-6A63-E7C0-8604-186A8231C4F5}"/>
                </a:ext>
              </a:extLst>
            </p:cNvPr>
            <p:cNvSpPr txBox="1"/>
            <p:nvPr/>
          </p:nvSpPr>
          <p:spPr>
            <a:xfrm>
              <a:off x="2821644" y="3874372"/>
              <a:ext cx="56920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1 0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F209810D-A61A-F1CC-E131-927D602CF6D2}"/>
                </a:ext>
              </a:extLst>
            </p:cNvPr>
            <p:cNvCxnSpPr>
              <a:cxnSpLocks/>
            </p:cNvCxnSpPr>
            <p:nvPr/>
          </p:nvCxnSpPr>
          <p:spPr>
            <a:xfrm>
              <a:off x="2796195" y="4210684"/>
              <a:ext cx="728110" cy="1"/>
            </a:xfrm>
            <a:prstGeom prst="line">
              <a:avLst/>
            </a:prstGeom>
            <a:ln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7A972AD-D143-98BE-A8A8-25B969769566}"/>
                </a:ext>
              </a:extLst>
            </p:cNvPr>
            <p:cNvSpPr txBox="1"/>
            <p:nvPr/>
          </p:nvSpPr>
          <p:spPr>
            <a:xfrm>
              <a:off x="2673603" y="3847553"/>
              <a:ext cx="209751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-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B233B832-578F-7A1E-5635-BD6D3BC75D76}"/>
              </a:ext>
            </a:extLst>
          </p:cNvPr>
          <p:cNvGrpSpPr/>
          <p:nvPr/>
        </p:nvGrpSpPr>
        <p:grpSpPr>
          <a:xfrm>
            <a:off x="2688631" y="3056293"/>
            <a:ext cx="1648283" cy="1994563"/>
            <a:chOff x="2669335" y="3147119"/>
            <a:chExt cx="1648283" cy="1994563"/>
          </a:xfrm>
        </p:grpSpPr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EFB37B9A-0454-5313-7875-72A05A0AF7F7}"/>
                </a:ext>
              </a:extLst>
            </p:cNvPr>
            <p:cNvSpPr txBox="1"/>
            <p:nvPr/>
          </p:nvSpPr>
          <p:spPr>
            <a:xfrm>
              <a:off x="3663421" y="3422564"/>
              <a:ext cx="65419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090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73" name="Connecteur droit 72">
              <a:extLst>
                <a:ext uri="{FF2B5EF4-FFF2-40B4-BE49-F238E27FC236}">
                  <a16:creationId xmlns:a16="http://schemas.microsoft.com/office/drawing/2014/main" id="{46103230-27B6-7709-4113-A9E87A194234}"/>
                </a:ext>
              </a:extLst>
            </p:cNvPr>
            <p:cNvCxnSpPr>
              <a:cxnSpLocks/>
            </p:cNvCxnSpPr>
            <p:nvPr/>
          </p:nvCxnSpPr>
          <p:spPr>
            <a:xfrm>
              <a:off x="2702344" y="3693546"/>
              <a:ext cx="728110" cy="1"/>
            </a:xfrm>
            <a:prstGeom prst="line">
              <a:avLst/>
            </a:prstGeom>
            <a:ln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avec flèche 73">
              <a:extLst>
                <a:ext uri="{FF2B5EF4-FFF2-40B4-BE49-F238E27FC236}">
                  <a16:creationId xmlns:a16="http://schemas.microsoft.com/office/drawing/2014/main" id="{C9C6CD3C-23E0-EEDD-CA69-A33AA1741B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3246" y="3383904"/>
              <a:ext cx="14514" cy="690523"/>
            </a:xfrm>
            <a:prstGeom prst="straightConnector1">
              <a:avLst/>
            </a:prstGeom>
            <a:ln w="38100">
              <a:solidFill>
                <a:srgbClr val="10486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968DA0B9-3E5B-9AA1-4C78-C8817DDB64AE}"/>
                </a:ext>
              </a:extLst>
            </p:cNvPr>
            <p:cNvSpPr txBox="1"/>
            <p:nvPr/>
          </p:nvSpPr>
          <p:spPr>
            <a:xfrm>
              <a:off x="2890304" y="4148343"/>
              <a:ext cx="72811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0 0 0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5C08D7AF-0976-B564-D6D8-AEA91B760690}"/>
                </a:ext>
              </a:extLst>
            </p:cNvPr>
            <p:cNvSpPr txBox="1"/>
            <p:nvPr/>
          </p:nvSpPr>
          <p:spPr>
            <a:xfrm>
              <a:off x="3064205" y="4741632"/>
              <a:ext cx="67751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0 0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BC35047C-C670-4837-5A33-5E11A4DB6F2D}"/>
                </a:ext>
              </a:extLst>
            </p:cNvPr>
            <p:cNvSpPr txBox="1"/>
            <p:nvPr/>
          </p:nvSpPr>
          <p:spPr>
            <a:xfrm>
              <a:off x="3064398" y="4369160"/>
              <a:ext cx="67751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0 0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78" name="Connecteur droit 77">
              <a:extLst>
                <a:ext uri="{FF2B5EF4-FFF2-40B4-BE49-F238E27FC236}">
                  <a16:creationId xmlns:a16="http://schemas.microsoft.com/office/drawing/2014/main" id="{8180673D-9A4F-B649-A8C9-DC505141EEE4}"/>
                </a:ext>
              </a:extLst>
            </p:cNvPr>
            <p:cNvCxnSpPr>
              <a:cxnSpLocks/>
            </p:cNvCxnSpPr>
            <p:nvPr/>
          </p:nvCxnSpPr>
          <p:spPr>
            <a:xfrm>
              <a:off x="2769292" y="4711768"/>
              <a:ext cx="728110" cy="1"/>
            </a:xfrm>
            <a:prstGeom prst="line">
              <a:avLst/>
            </a:prstGeom>
            <a:ln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071B1D59-D869-C7F7-1811-D93BB096DF14}"/>
                </a:ext>
              </a:extLst>
            </p:cNvPr>
            <p:cNvSpPr txBox="1"/>
            <p:nvPr/>
          </p:nvSpPr>
          <p:spPr>
            <a:xfrm>
              <a:off x="2669335" y="3147119"/>
              <a:ext cx="209751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-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40A60B3A-1B4D-0061-B4E4-AFD1491DDF37}"/>
                </a:ext>
              </a:extLst>
            </p:cNvPr>
            <p:cNvSpPr txBox="1"/>
            <p:nvPr/>
          </p:nvSpPr>
          <p:spPr>
            <a:xfrm>
              <a:off x="2826090" y="4261201"/>
              <a:ext cx="209751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-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44389058-14C8-A540-0379-1329EFDF5913}"/>
                </a:ext>
              </a:extLst>
            </p:cNvPr>
            <p:cNvSpPr txBox="1"/>
            <p:nvPr/>
          </p:nvSpPr>
          <p:spPr>
            <a:xfrm>
              <a:off x="2766370" y="3352845"/>
              <a:ext cx="56920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82" name="Connecteur droit avec flèche 81">
              <a:extLst>
                <a:ext uri="{FF2B5EF4-FFF2-40B4-BE49-F238E27FC236}">
                  <a16:creationId xmlns:a16="http://schemas.microsoft.com/office/drawing/2014/main" id="{DAA457E4-7C3D-712D-3DB9-244681C46298}"/>
                </a:ext>
              </a:extLst>
            </p:cNvPr>
            <p:cNvCxnSpPr>
              <a:cxnSpLocks/>
            </p:cNvCxnSpPr>
            <p:nvPr/>
          </p:nvCxnSpPr>
          <p:spPr>
            <a:xfrm>
              <a:off x="3180470" y="3364122"/>
              <a:ext cx="0" cy="399976"/>
            </a:xfrm>
            <a:prstGeom prst="straightConnector1">
              <a:avLst/>
            </a:prstGeom>
            <a:ln w="38100">
              <a:solidFill>
                <a:srgbClr val="10486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A6F788CB-2DAA-9FD1-B0C1-83CFCF7EB766}"/>
                </a:ext>
              </a:extLst>
            </p:cNvPr>
            <p:cNvSpPr txBox="1"/>
            <p:nvPr/>
          </p:nvSpPr>
          <p:spPr>
            <a:xfrm>
              <a:off x="2761485" y="3612711"/>
              <a:ext cx="61481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4 5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9A79E67D-B98D-3076-32DD-0BA573477809}"/>
                </a:ext>
              </a:extLst>
            </p:cNvPr>
            <p:cNvSpPr txBox="1"/>
            <p:nvPr/>
          </p:nvSpPr>
          <p:spPr>
            <a:xfrm>
              <a:off x="2821644" y="3874372"/>
              <a:ext cx="56920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4 5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85" name="Connecteur droit 84">
              <a:extLst>
                <a:ext uri="{FF2B5EF4-FFF2-40B4-BE49-F238E27FC236}">
                  <a16:creationId xmlns:a16="http://schemas.microsoft.com/office/drawing/2014/main" id="{C12E7089-8470-31A6-A801-B8E4A3C2C5EB}"/>
                </a:ext>
              </a:extLst>
            </p:cNvPr>
            <p:cNvCxnSpPr>
              <a:cxnSpLocks/>
            </p:cNvCxnSpPr>
            <p:nvPr/>
          </p:nvCxnSpPr>
          <p:spPr>
            <a:xfrm>
              <a:off x="2796195" y="4210684"/>
              <a:ext cx="728110" cy="1"/>
            </a:xfrm>
            <a:prstGeom prst="line">
              <a:avLst/>
            </a:prstGeom>
            <a:ln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DF197435-8D77-22C8-8C2A-7D79EA0D7C1E}"/>
                </a:ext>
              </a:extLst>
            </p:cNvPr>
            <p:cNvSpPr txBox="1"/>
            <p:nvPr/>
          </p:nvSpPr>
          <p:spPr>
            <a:xfrm>
              <a:off x="2673603" y="3847553"/>
              <a:ext cx="209751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-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9ADF0454-3309-B4F8-6E8A-C70605BA2755}"/>
              </a:ext>
            </a:extLst>
          </p:cNvPr>
          <p:cNvGrpSpPr/>
          <p:nvPr/>
        </p:nvGrpSpPr>
        <p:grpSpPr>
          <a:xfrm>
            <a:off x="4498077" y="3019803"/>
            <a:ext cx="1648283" cy="1927595"/>
            <a:chOff x="2669335" y="3147119"/>
            <a:chExt cx="1648283" cy="1927595"/>
          </a:xfrm>
        </p:grpSpPr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6A6280F2-8A67-5B98-0A8F-A86BEAD028F5}"/>
                </a:ext>
              </a:extLst>
            </p:cNvPr>
            <p:cNvSpPr txBox="1"/>
            <p:nvPr/>
          </p:nvSpPr>
          <p:spPr>
            <a:xfrm>
              <a:off x="3663421" y="3422564"/>
              <a:ext cx="65419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047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89" name="Connecteur droit 88">
              <a:extLst>
                <a:ext uri="{FF2B5EF4-FFF2-40B4-BE49-F238E27FC236}">
                  <a16:creationId xmlns:a16="http://schemas.microsoft.com/office/drawing/2014/main" id="{43B82D83-98B7-1C57-BCF2-AED80BAA1C53}"/>
                </a:ext>
              </a:extLst>
            </p:cNvPr>
            <p:cNvCxnSpPr>
              <a:cxnSpLocks/>
            </p:cNvCxnSpPr>
            <p:nvPr/>
          </p:nvCxnSpPr>
          <p:spPr>
            <a:xfrm>
              <a:off x="2702344" y="3693546"/>
              <a:ext cx="728110" cy="1"/>
            </a:xfrm>
            <a:prstGeom prst="line">
              <a:avLst/>
            </a:prstGeom>
            <a:ln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cteur droit avec flèche 89">
              <a:extLst>
                <a:ext uri="{FF2B5EF4-FFF2-40B4-BE49-F238E27FC236}">
                  <a16:creationId xmlns:a16="http://schemas.microsoft.com/office/drawing/2014/main" id="{CC518568-1A20-87CF-D17D-BAC54CE08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3246" y="3383904"/>
              <a:ext cx="14514" cy="690523"/>
            </a:xfrm>
            <a:prstGeom prst="straightConnector1">
              <a:avLst/>
            </a:prstGeom>
            <a:ln w="38100">
              <a:solidFill>
                <a:srgbClr val="10486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46C83DEC-AA87-F9A7-D9AD-EBD0CB29D1BA}"/>
                </a:ext>
              </a:extLst>
            </p:cNvPr>
            <p:cNvSpPr txBox="1"/>
            <p:nvPr/>
          </p:nvSpPr>
          <p:spPr>
            <a:xfrm>
              <a:off x="2890304" y="4148343"/>
              <a:ext cx="72811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0 3 5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26A1BB25-0123-3C85-8C15-9BF9B20FE3F0}"/>
                </a:ext>
              </a:extLst>
            </p:cNvPr>
            <p:cNvSpPr txBox="1"/>
            <p:nvPr/>
          </p:nvSpPr>
          <p:spPr>
            <a:xfrm>
              <a:off x="3062727" y="4416063"/>
              <a:ext cx="67751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3 5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21836F30-D938-F5D5-E7DD-3750A730920F}"/>
                </a:ext>
              </a:extLst>
            </p:cNvPr>
            <p:cNvSpPr txBox="1"/>
            <p:nvPr/>
          </p:nvSpPr>
          <p:spPr>
            <a:xfrm>
              <a:off x="3084491" y="4674664"/>
              <a:ext cx="67751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0 0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94" name="Connecteur droit 93">
              <a:extLst>
                <a:ext uri="{FF2B5EF4-FFF2-40B4-BE49-F238E27FC236}">
                  <a16:creationId xmlns:a16="http://schemas.microsoft.com/office/drawing/2014/main" id="{888F9DCC-8CC8-289C-B46C-AF21B3FACD01}"/>
                </a:ext>
              </a:extLst>
            </p:cNvPr>
            <p:cNvCxnSpPr>
              <a:cxnSpLocks/>
            </p:cNvCxnSpPr>
            <p:nvPr/>
          </p:nvCxnSpPr>
          <p:spPr>
            <a:xfrm>
              <a:off x="2769292" y="4711768"/>
              <a:ext cx="728110" cy="1"/>
            </a:xfrm>
            <a:prstGeom prst="line">
              <a:avLst/>
            </a:prstGeom>
            <a:ln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4DE24E90-DA95-3B70-5DA6-2C41C8E721A3}"/>
                </a:ext>
              </a:extLst>
            </p:cNvPr>
            <p:cNvSpPr txBox="1"/>
            <p:nvPr/>
          </p:nvSpPr>
          <p:spPr>
            <a:xfrm>
              <a:off x="2669335" y="3147119"/>
              <a:ext cx="209751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-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A83E2B23-F111-3706-8556-C6BD96AD47BB}"/>
                </a:ext>
              </a:extLst>
            </p:cNvPr>
            <p:cNvSpPr txBox="1"/>
            <p:nvPr/>
          </p:nvSpPr>
          <p:spPr>
            <a:xfrm>
              <a:off x="2826090" y="4261201"/>
              <a:ext cx="209751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-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A73DDDFC-8414-32B2-0D3B-094B67131CB3}"/>
                </a:ext>
              </a:extLst>
            </p:cNvPr>
            <p:cNvSpPr txBox="1"/>
            <p:nvPr/>
          </p:nvSpPr>
          <p:spPr>
            <a:xfrm>
              <a:off x="2766370" y="3352845"/>
              <a:ext cx="56920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98" name="Connecteur droit avec flèche 97">
              <a:extLst>
                <a:ext uri="{FF2B5EF4-FFF2-40B4-BE49-F238E27FC236}">
                  <a16:creationId xmlns:a16="http://schemas.microsoft.com/office/drawing/2014/main" id="{2E71FD4F-8949-D057-EB05-7164F2FAD318}"/>
                </a:ext>
              </a:extLst>
            </p:cNvPr>
            <p:cNvCxnSpPr>
              <a:cxnSpLocks/>
            </p:cNvCxnSpPr>
            <p:nvPr/>
          </p:nvCxnSpPr>
          <p:spPr>
            <a:xfrm>
              <a:off x="3180470" y="3364122"/>
              <a:ext cx="0" cy="399976"/>
            </a:xfrm>
            <a:prstGeom prst="straightConnector1">
              <a:avLst/>
            </a:prstGeom>
            <a:ln w="38100">
              <a:solidFill>
                <a:srgbClr val="10486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073859B7-FF42-9121-AE82-B7DE45D7CAE0}"/>
                </a:ext>
              </a:extLst>
            </p:cNvPr>
            <p:cNvSpPr txBox="1"/>
            <p:nvPr/>
          </p:nvSpPr>
          <p:spPr>
            <a:xfrm>
              <a:off x="2761485" y="3612711"/>
              <a:ext cx="61481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2 3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A6038436-50BE-622A-8CDA-F9E04A835448}"/>
                </a:ext>
              </a:extLst>
            </p:cNvPr>
            <p:cNvSpPr txBox="1"/>
            <p:nvPr/>
          </p:nvSpPr>
          <p:spPr>
            <a:xfrm>
              <a:off x="2821644" y="3874372"/>
              <a:ext cx="56920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2 0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01" name="Connecteur droit 100">
              <a:extLst>
                <a:ext uri="{FF2B5EF4-FFF2-40B4-BE49-F238E27FC236}">
                  <a16:creationId xmlns:a16="http://schemas.microsoft.com/office/drawing/2014/main" id="{B67E6C81-76D5-AF0A-66D0-C24D949853AA}"/>
                </a:ext>
              </a:extLst>
            </p:cNvPr>
            <p:cNvCxnSpPr>
              <a:cxnSpLocks/>
            </p:cNvCxnSpPr>
            <p:nvPr/>
          </p:nvCxnSpPr>
          <p:spPr>
            <a:xfrm>
              <a:off x="2796195" y="4210684"/>
              <a:ext cx="728110" cy="1"/>
            </a:xfrm>
            <a:prstGeom prst="line">
              <a:avLst/>
            </a:prstGeom>
            <a:ln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39589935-52E5-46CA-C703-DBA00B6E8AE2}"/>
                </a:ext>
              </a:extLst>
            </p:cNvPr>
            <p:cNvSpPr txBox="1"/>
            <p:nvPr/>
          </p:nvSpPr>
          <p:spPr>
            <a:xfrm>
              <a:off x="2673603" y="3847553"/>
              <a:ext cx="209751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-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176B7BD-C08F-1940-F043-426FF890CD51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كراسات الحساب الذهني ص: 8 – أنجزوا التمرين في دقيقة 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218B50A-DCBF-61AE-49D5-559D1FAA6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9915" y="1451328"/>
            <a:ext cx="3521926" cy="5027926"/>
          </a:xfrm>
          <a:prstGeom prst="rect">
            <a:avLst/>
          </a:prstGeom>
          <a:ln>
            <a:solidFill>
              <a:srgbClr val="EE2962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6723406-BDFF-CE3E-32FB-0BEC19765122}"/>
              </a:ext>
            </a:extLst>
          </p:cNvPr>
          <p:cNvSpPr/>
          <p:nvPr/>
        </p:nvSpPr>
        <p:spPr>
          <a:xfrm>
            <a:off x="2429933" y="2919751"/>
            <a:ext cx="4106334" cy="509249"/>
          </a:xfrm>
          <a:prstGeom prst="roundRect">
            <a:avLst/>
          </a:prstGeom>
          <a:noFill/>
          <a:ln w="28575">
            <a:solidFill>
              <a:srgbClr val="EE29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E0A4437-94DD-F7E8-4390-FA079F0A7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79" y="3337153"/>
            <a:ext cx="8169348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وأنجز عملية قسمة على عدد من رقمين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ننجز قسمة عدد صحيح على عدد صحيح من رقمين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5P2S1L2">
            <a:hlinkClick r:id="" action="ppaction://media"/>
            <a:extLst>
              <a:ext uri="{FF2B5EF4-FFF2-40B4-BE49-F238E27FC236}">
                <a16:creationId xmlns:a16="http://schemas.microsoft.com/office/drawing/2014/main" id="{40589C8B-1C5D-48A6-2DD8-051DFDD505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5654" y="1864659"/>
            <a:ext cx="7705663" cy="433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76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8DD0DD-EFC4-B469-EA74-B13298D2B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51211" y="2163670"/>
            <a:ext cx="5775185" cy="320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سن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ضع و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ننجز قسمة باتباع نفس الخطوات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2928429-6E58-7E8C-0B40-12E5BA45DCD8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أبدأ بقسمة المنزلتين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E2AD5EE-04B2-0111-52FF-23AA6E37AFBB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8A0961E-5290-26C1-CC13-7F492F727E46}"/>
              </a:ext>
            </a:extLst>
          </p:cNvPr>
          <p:cNvSpPr/>
          <p:nvPr/>
        </p:nvSpPr>
        <p:spPr>
          <a:xfrm>
            <a:off x="2676353" y="2015327"/>
            <a:ext cx="2104363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أنزل وأواصل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B37467E-3F03-8722-BFF7-1C04A1FAB5D6}"/>
              </a:ext>
            </a:extLst>
          </p:cNvPr>
          <p:cNvSpPr>
            <a:spLocks noChangeAspect="1"/>
          </p:cNvSpPr>
          <p:nvPr/>
        </p:nvSpPr>
        <p:spPr>
          <a:xfrm>
            <a:off x="480630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A3A9548-9D03-D699-8B85-92FC42D987E1}"/>
              </a:ext>
            </a:extLst>
          </p:cNvPr>
          <p:cNvSpPr/>
          <p:nvPr/>
        </p:nvSpPr>
        <p:spPr>
          <a:xfrm>
            <a:off x="535630" y="2015327"/>
            <a:ext cx="1455831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0AC102E-741C-826C-F652-6A76838876BB}"/>
              </a:ext>
            </a:extLst>
          </p:cNvPr>
          <p:cNvSpPr>
            <a:spLocks noChangeAspect="1"/>
          </p:cNvSpPr>
          <p:nvPr/>
        </p:nvSpPr>
        <p:spPr>
          <a:xfrm>
            <a:off x="2017054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0C5587-3257-4623-1737-00D0EEC05388}"/>
              </a:ext>
            </a:extLst>
          </p:cNvPr>
          <p:cNvSpPr txBox="1"/>
          <p:nvPr/>
        </p:nvSpPr>
        <p:spPr>
          <a:xfrm>
            <a:off x="3251304" y="271391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314 ÷ 12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B4325-5853-0E5B-27CE-5134B538D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FCE6FC-2B80-907E-6CE6-1C8345318670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العملية التالية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60EFAC9-2238-E6EF-9ACE-36B9728D97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C8541BA-1283-2F72-D960-E66811CB4455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أبدأ بقسمة المنزلتين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07A5D46-51E2-8DAC-4354-EA7CCFE41660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B38B848-3ED8-097F-AD71-A60F63C73317}"/>
              </a:ext>
            </a:extLst>
          </p:cNvPr>
          <p:cNvSpPr/>
          <p:nvPr/>
        </p:nvSpPr>
        <p:spPr>
          <a:xfrm>
            <a:off x="2676353" y="2015327"/>
            <a:ext cx="2104363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أنزل وأواصل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9FDE1BC-C2AA-A265-876F-0252879D85A0}"/>
              </a:ext>
            </a:extLst>
          </p:cNvPr>
          <p:cNvSpPr>
            <a:spLocks noChangeAspect="1"/>
          </p:cNvSpPr>
          <p:nvPr/>
        </p:nvSpPr>
        <p:spPr>
          <a:xfrm>
            <a:off x="480630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4E81605-49E4-31F1-314E-A5811FCF6606}"/>
              </a:ext>
            </a:extLst>
          </p:cNvPr>
          <p:cNvSpPr/>
          <p:nvPr/>
        </p:nvSpPr>
        <p:spPr>
          <a:xfrm>
            <a:off x="535630" y="2015327"/>
            <a:ext cx="1455831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BD8D66F0-47A5-E6CA-08FC-CA543A46B070}"/>
              </a:ext>
            </a:extLst>
          </p:cNvPr>
          <p:cNvSpPr>
            <a:spLocks noChangeAspect="1"/>
          </p:cNvSpPr>
          <p:nvPr/>
        </p:nvSpPr>
        <p:spPr>
          <a:xfrm>
            <a:off x="2017054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244E159-1A80-E676-E42E-298D65B45585}"/>
              </a:ext>
            </a:extLst>
          </p:cNvPr>
          <p:cNvSpPr txBox="1"/>
          <p:nvPr/>
        </p:nvSpPr>
        <p:spPr>
          <a:xfrm>
            <a:off x="3251304" y="271391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314 ÷ 12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66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خارج وباقي قسمة 31 على 12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32E2932-6E00-03C7-DDBC-BA073141239D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أبدأ بقسمة </a:t>
            </a:r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المنزلتين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265ECBC-DAB1-36E0-AA5E-051FF2D14136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DB62CD5-B419-7D9E-3DC3-5BD511047834}"/>
              </a:ext>
            </a:extLst>
          </p:cNvPr>
          <p:cNvSpPr/>
          <p:nvPr/>
        </p:nvSpPr>
        <p:spPr>
          <a:xfrm>
            <a:off x="2676353" y="2015327"/>
            <a:ext cx="2104363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أنزل وأواصل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7BF47103-69B4-596B-1BE5-68BC3EC07C99}"/>
              </a:ext>
            </a:extLst>
          </p:cNvPr>
          <p:cNvSpPr>
            <a:spLocks noChangeAspect="1"/>
          </p:cNvSpPr>
          <p:nvPr/>
        </p:nvSpPr>
        <p:spPr>
          <a:xfrm>
            <a:off x="480630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C822FAA-F607-945E-6AFC-C581E7E25974}"/>
              </a:ext>
            </a:extLst>
          </p:cNvPr>
          <p:cNvSpPr/>
          <p:nvPr/>
        </p:nvSpPr>
        <p:spPr>
          <a:xfrm>
            <a:off x="535630" y="2015327"/>
            <a:ext cx="1455831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39D03EA6-6A91-1638-43C4-3BC7D591CB6A}"/>
              </a:ext>
            </a:extLst>
          </p:cNvPr>
          <p:cNvSpPr>
            <a:spLocks noChangeAspect="1"/>
          </p:cNvSpPr>
          <p:nvPr/>
        </p:nvSpPr>
        <p:spPr>
          <a:xfrm>
            <a:off x="2017054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9FCE83C-43D3-DD42-BCC6-822650AD957F}"/>
              </a:ext>
            </a:extLst>
          </p:cNvPr>
          <p:cNvSpPr txBox="1"/>
          <p:nvPr/>
        </p:nvSpPr>
        <p:spPr>
          <a:xfrm>
            <a:off x="3705811" y="2588392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314 ÷ 12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0DFF887-8ED0-C8B9-6AA8-E52166C49C28}"/>
              </a:ext>
            </a:extLst>
          </p:cNvPr>
          <p:cNvCxnSpPr>
            <a:cxnSpLocks/>
          </p:cNvCxnSpPr>
          <p:nvPr/>
        </p:nvCxnSpPr>
        <p:spPr>
          <a:xfrm>
            <a:off x="4656156" y="40767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E7914DE-7B40-4913-C1E4-91D48369F968}"/>
              </a:ext>
            </a:extLst>
          </p:cNvPr>
          <p:cNvCxnSpPr/>
          <p:nvPr/>
        </p:nvCxnSpPr>
        <p:spPr>
          <a:xfrm>
            <a:off x="4656156" y="34290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D97FBBEC-DD3D-FB9C-CA1F-C5EE841A26EF}"/>
              </a:ext>
            </a:extLst>
          </p:cNvPr>
          <p:cNvSpPr txBox="1"/>
          <p:nvPr/>
        </p:nvSpPr>
        <p:spPr>
          <a:xfrm>
            <a:off x="2701946" y="33688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3 1 4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0E559E-502B-488D-544F-CAD6BCAE3FA5}"/>
              </a:ext>
            </a:extLst>
          </p:cNvPr>
          <p:cNvSpPr txBox="1"/>
          <p:nvPr/>
        </p:nvSpPr>
        <p:spPr>
          <a:xfrm>
            <a:off x="4555273" y="34111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1 2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151EF1F7-FE75-7AD6-16E4-C4D29C8137A0}"/>
                  </a:ext>
                </a:extLst>
              </p14:cNvPr>
              <p14:cNvContentPartPr/>
              <p14:nvPr/>
            </p14:nvContentPartPr>
            <p14:xfrm>
              <a:off x="3390115" y="3376315"/>
              <a:ext cx="413280" cy="9828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151EF1F7-FE75-7AD6-16E4-C4D29C8137A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54115" y="3340315"/>
                <a:ext cx="484920" cy="16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A322A-1C9B-D0DA-0445-9C7E0CB86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57C895F-DE7B-4A12-AAA3-D5508FC2902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E5882E-1B51-5437-585F-32BB6B5CF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EEE1DB-2422-C389-EA7F-3873D692D44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097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AD83C-6323-3BF5-57B2-1B06AEEDE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590035B9-842F-CB5B-AC60-0FC3D87BDC52}"/>
              </a:ext>
            </a:extLst>
          </p:cNvPr>
          <p:cNvSpPr txBox="1"/>
          <p:nvPr/>
        </p:nvSpPr>
        <p:spPr>
          <a:xfrm>
            <a:off x="620137" y="89146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يقوم إلى السبورة ليشرح الجواب</a:t>
            </a:r>
          </a:p>
        </p:txBody>
      </p:sp>
      <p:pic>
        <p:nvPicPr>
          <p:cNvPr id="2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E0DB881-C553-73A1-AC23-A3CA7EA07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239C142-7F66-91EF-C4E9-EDBC0B08D4EF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أبدأ بقسمة </a:t>
            </a:r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المنزلتين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7330AA9-810A-16FE-2A8D-078E7C104CFC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DBB945B-E8B8-6E50-DD9B-28D178C97BDD}"/>
              </a:ext>
            </a:extLst>
          </p:cNvPr>
          <p:cNvSpPr/>
          <p:nvPr/>
        </p:nvSpPr>
        <p:spPr>
          <a:xfrm>
            <a:off x="2676353" y="2015327"/>
            <a:ext cx="2104363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أنزل وأواصل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57D1F79-4DDD-5A1B-689D-5248E606913E}"/>
              </a:ext>
            </a:extLst>
          </p:cNvPr>
          <p:cNvSpPr>
            <a:spLocks noChangeAspect="1"/>
          </p:cNvSpPr>
          <p:nvPr/>
        </p:nvSpPr>
        <p:spPr>
          <a:xfrm>
            <a:off x="480630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BAC483E-9DA3-4E22-1428-1A01D18C92D5}"/>
              </a:ext>
            </a:extLst>
          </p:cNvPr>
          <p:cNvSpPr/>
          <p:nvPr/>
        </p:nvSpPr>
        <p:spPr>
          <a:xfrm>
            <a:off x="535630" y="2015327"/>
            <a:ext cx="1455831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44A0F8E-3D36-C4E8-7168-8276CFDCC47E}"/>
              </a:ext>
            </a:extLst>
          </p:cNvPr>
          <p:cNvSpPr>
            <a:spLocks noChangeAspect="1"/>
          </p:cNvSpPr>
          <p:nvPr/>
        </p:nvSpPr>
        <p:spPr>
          <a:xfrm>
            <a:off x="2017054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831E2A41-92C0-48EF-F894-F5C024D7FA58}"/>
                  </a:ext>
                </a:extLst>
              </p14:cNvPr>
              <p14:cNvContentPartPr/>
              <p14:nvPr/>
            </p14:nvContentPartPr>
            <p14:xfrm>
              <a:off x="3390115" y="3376315"/>
              <a:ext cx="413280" cy="9828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831E2A41-92C0-48EF-F894-F5C024D7FA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54115" y="3340315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F0AB25D0-6CC1-3A52-CBEC-ACCD6911EBE2}"/>
              </a:ext>
            </a:extLst>
          </p:cNvPr>
          <p:cNvSpPr txBox="1"/>
          <p:nvPr/>
        </p:nvSpPr>
        <p:spPr>
          <a:xfrm>
            <a:off x="4907192" y="4094814"/>
            <a:ext cx="1255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5AEC5FD-5416-DD64-8328-DCD79DF358C6}"/>
              </a:ext>
            </a:extLst>
          </p:cNvPr>
          <p:cNvCxnSpPr>
            <a:cxnSpLocks/>
          </p:cNvCxnSpPr>
          <p:nvPr/>
        </p:nvCxnSpPr>
        <p:spPr>
          <a:xfrm>
            <a:off x="4656156" y="40767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B2F6E87-BB0C-EFF2-23D4-92EDCCE1EF43}"/>
              </a:ext>
            </a:extLst>
          </p:cNvPr>
          <p:cNvCxnSpPr/>
          <p:nvPr/>
        </p:nvCxnSpPr>
        <p:spPr>
          <a:xfrm>
            <a:off x="4656156" y="34290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33DFC93C-FA8E-ECDC-B9C0-2E17736C85F2}"/>
              </a:ext>
            </a:extLst>
          </p:cNvPr>
          <p:cNvSpPr txBox="1"/>
          <p:nvPr/>
        </p:nvSpPr>
        <p:spPr>
          <a:xfrm>
            <a:off x="4555273" y="34111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1 2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44E6983-27DB-A00E-2A76-06FBF417FF76}"/>
              </a:ext>
            </a:extLst>
          </p:cNvPr>
          <p:cNvSpPr txBox="1"/>
          <p:nvPr/>
        </p:nvSpPr>
        <p:spPr>
          <a:xfrm>
            <a:off x="3705811" y="2588392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314 ÷ 12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71CA803-7590-6FF1-2DE3-5C3E81DE377E}"/>
              </a:ext>
            </a:extLst>
          </p:cNvPr>
          <p:cNvSpPr txBox="1"/>
          <p:nvPr/>
        </p:nvSpPr>
        <p:spPr>
          <a:xfrm>
            <a:off x="2701946" y="33688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3 1 4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6B02790-F7E1-9C93-FCA9-383A33EDD65D}"/>
              </a:ext>
            </a:extLst>
          </p:cNvPr>
          <p:cNvSpPr txBox="1"/>
          <p:nvPr/>
        </p:nvSpPr>
        <p:spPr>
          <a:xfrm>
            <a:off x="3126460" y="3765115"/>
            <a:ext cx="1255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0 7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C063237B-D03D-8018-F988-29876D5F9E02}"/>
              </a:ext>
            </a:extLst>
          </p:cNvPr>
          <p:cNvCxnSpPr>
            <a:cxnSpLocks/>
          </p:cNvCxnSpPr>
          <p:nvPr/>
        </p:nvCxnSpPr>
        <p:spPr>
          <a:xfrm>
            <a:off x="3189646" y="44268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D2D15074-1941-7BA9-4C4F-EE21120B702E}"/>
              </a:ext>
            </a:extLst>
          </p:cNvPr>
          <p:cNvSpPr txBox="1"/>
          <p:nvPr/>
        </p:nvSpPr>
        <p:spPr>
          <a:xfrm>
            <a:off x="2892399" y="3714183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19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A474B-DDED-2273-8750-37479F792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33E4636-39A7-B56C-A120-A0BA7E1FB69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0FE62F-0969-2DB1-3B50-1C07CB6A90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5E0DDCF-290C-3A8C-F206-7D8BEB9D3C9C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أبدأ بقسمة </a:t>
            </a:r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المنزلتين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98CEF49-4632-86E2-1ECA-8471620C1D2C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42527F-3B0E-D60C-5958-81F379CC5D20}"/>
              </a:ext>
            </a:extLst>
          </p:cNvPr>
          <p:cNvSpPr/>
          <p:nvPr/>
        </p:nvSpPr>
        <p:spPr>
          <a:xfrm>
            <a:off x="2676353" y="2015327"/>
            <a:ext cx="2104363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أنزل وأواصل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2D3823E-F717-52DF-6776-06E3FB2F720E}"/>
              </a:ext>
            </a:extLst>
          </p:cNvPr>
          <p:cNvSpPr>
            <a:spLocks noChangeAspect="1"/>
          </p:cNvSpPr>
          <p:nvPr/>
        </p:nvSpPr>
        <p:spPr>
          <a:xfrm>
            <a:off x="480630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0289BF6-E997-5C54-C80D-30EABFF36D61}"/>
              </a:ext>
            </a:extLst>
          </p:cNvPr>
          <p:cNvSpPr/>
          <p:nvPr/>
        </p:nvSpPr>
        <p:spPr>
          <a:xfrm>
            <a:off x="535630" y="2015327"/>
            <a:ext cx="1455831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7E9B840-5D03-3D8F-61E4-0F27CF74F359}"/>
              </a:ext>
            </a:extLst>
          </p:cNvPr>
          <p:cNvSpPr>
            <a:spLocks noChangeAspect="1"/>
          </p:cNvSpPr>
          <p:nvPr/>
        </p:nvSpPr>
        <p:spPr>
          <a:xfrm>
            <a:off x="2017054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6C6079A-96B0-7FD9-36DA-DAA37A51EF3D}"/>
                  </a:ext>
                </a:extLst>
              </p14:cNvPr>
              <p14:cNvContentPartPr/>
              <p14:nvPr/>
            </p14:nvContentPartPr>
            <p14:xfrm>
              <a:off x="3390115" y="3376315"/>
              <a:ext cx="413280" cy="9828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96C6079A-96B0-7FD9-36DA-DAA37A51EF3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54115" y="3340315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A751C254-E1EE-98AA-2917-6B35975AF56A}"/>
              </a:ext>
            </a:extLst>
          </p:cNvPr>
          <p:cNvSpPr txBox="1"/>
          <p:nvPr/>
        </p:nvSpPr>
        <p:spPr>
          <a:xfrm>
            <a:off x="4907192" y="4094814"/>
            <a:ext cx="1255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A50C082-F973-1ABB-11A2-1D1E266FA323}"/>
              </a:ext>
            </a:extLst>
          </p:cNvPr>
          <p:cNvCxnSpPr>
            <a:cxnSpLocks/>
          </p:cNvCxnSpPr>
          <p:nvPr/>
        </p:nvCxnSpPr>
        <p:spPr>
          <a:xfrm>
            <a:off x="4656156" y="40767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D2756FF-06B2-D2AC-1874-B23983FB6448}"/>
              </a:ext>
            </a:extLst>
          </p:cNvPr>
          <p:cNvCxnSpPr/>
          <p:nvPr/>
        </p:nvCxnSpPr>
        <p:spPr>
          <a:xfrm>
            <a:off x="4656156" y="34290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481D669A-7DD1-FDB2-5507-7EC1CA5E487F}"/>
              </a:ext>
            </a:extLst>
          </p:cNvPr>
          <p:cNvSpPr txBox="1"/>
          <p:nvPr/>
        </p:nvSpPr>
        <p:spPr>
          <a:xfrm>
            <a:off x="4555273" y="34111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1 2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7878148-A4DF-3F1A-12E7-8F0AB36C702F}"/>
              </a:ext>
            </a:extLst>
          </p:cNvPr>
          <p:cNvSpPr txBox="1"/>
          <p:nvPr/>
        </p:nvSpPr>
        <p:spPr>
          <a:xfrm>
            <a:off x="3705811" y="2588392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314 ÷ 12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ECE690D-8A85-A0E8-4DED-5B01A0DB0688}"/>
              </a:ext>
            </a:extLst>
          </p:cNvPr>
          <p:cNvSpPr txBox="1"/>
          <p:nvPr/>
        </p:nvSpPr>
        <p:spPr>
          <a:xfrm>
            <a:off x="2701946" y="33688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3 1 4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EABFA25-4F36-D6FA-4E60-DB7F0D78A554}"/>
              </a:ext>
            </a:extLst>
          </p:cNvPr>
          <p:cNvSpPr txBox="1"/>
          <p:nvPr/>
        </p:nvSpPr>
        <p:spPr>
          <a:xfrm>
            <a:off x="3126460" y="3765115"/>
            <a:ext cx="1255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0 7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3857720-FE84-EAAA-3CDE-AEDA1810F4FE}"/>
              </a:ext>
            </a:extLst>
          </p:cNvPr>
          <p:cNvCxnSpPr>
            <a:cxnSpLocks/>
          </p:cNvCxnSpPr>
          <p:nvPr/>
        </p:nvCxnSpPr>
        <p:spPr>
          <a:xfrm>
            <a:off x="3189646" y="44268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1EA21C13-12B7-5854-4BE8-54E0EBF310B7}"/>
              </a:ext>
            </a:extLst>
          </p:cNvPr>
          <p:cNvSpPr txBox="1"/>
          <p:nvPr/>
        </p:nvSpPr>
        <p:spPr>
          <a:xfrm>
            <a:off x="2892399" y="3714183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33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D4AA7-7B56-61B5-A624-4F88567CC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217F6A-F43B-3193-05C5-4049ECEF1C0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ننزل بالوحدات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DD35B6-9155-A0A3-18A3-17A2C5C5399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1BE3249-36BE-DEA3-20DA-FABEC8431BA0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أبدأ بقسمة </a:t>
            </a:r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المنزلتين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C65DEA1-01BB-31AE-472D-F8F2A0C95016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DD1C828-EE15-B8F2-4B47-D0F61A6211B6}"/>
              </a:ext>
            </a:extLst>
          </p:cNvPr>
          <p:cNvSpPr/>
          <p:nvPr/>
        </p:nvSpPr>
        <p:spPr>
          <a:xfrm>
            <a:off x="2676353" y="2015327"/>
            <a:ext cx="2104363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أنزل وأواصل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CD41989-843D-B8A7-C5F0-534DA9D03BA2}"/>
              </a:ext>
            </a:extLst>
          </p:cNvPr>
          <p:cNvSpPr>
            <a:spLocks noChangeAspect="1"/>
          </p:cNvSpPr>
          <p:nvPr/>
        </p:nvSpPr>
        <p:spPr>
          <a:xfrm>
            <a:off x="480630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E270771-BAE2-8046-EF03-D05896D447EA}"/>
              </a:ext>
            </a:extLst>
          </p:cNvPr>
          <p:cNvSpPr/>
          <p:nvPr/>
        </p:nvSpPr>
        <p:spPr>
          <a:xfrm>
            <a:off x="535630" y="2015327"/>
            <a:ext cx="1455831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3BFA127-9689-EBA0-EBBE-45FFA2CA232E}"/>
              </a:ext>
            </a:extLst>
          </p:cNvPr>
          <p:cNvSpPr>
            <a:spLocks noChangeAspect="1"/>
          </p:cNvSpPr>
          <p:nvPr/>
        </p:nvSpPr>
        <p:spPr>
          <a:xfrm>
            <a:off x="2017054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0484E804-731F-1E1F-3B95-C07C25E93B8B}"/>
                  </a:ext>
                </a:extLst>
              </p14:cNvPr>
              <p14:cNvContentPartPr/>
              <p14:nvPr/>
            </p14:nvContentPartPr>
            <p14:xfrm>
              <a:off x="3390115" y="3376315"/>
              <a:ext cx="413280" cy="9828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0484E804-731F-1E1F-3B95-C07C25E93B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54115" y="3340315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397D7489-938A-F5EB-21DB-B4B7DA4A5441}"/>
              </a:ext>
            </a:extLst>
          </p:cNvPr>
          <p:cNvSpPr txBox="1"/>
          <p:nvPr/>
        </p:nvSpPr>
        <p:spPr>
          <a:xfrm>
            <a:off x="4907192" y="4094814"/>
            <a:ext cx="1255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4CB3A74-A319-38DD-42E1-612B82FD4F8D}"/>
              </a:ext>
            </a:extLst>
          </p:cNvPr>
          <p:cNvCxnSpPr>
            <a:cxnSpLocks/>
          </p:cNvCxnSpPr>
          <p:nvPr/>
        </p:nvCxnSpPr>
        <p:spPr>
          <a:xfrm>
            <a:off x="4656156" y="40767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EF66EDD-B4C7-34F6-6631-BA52FD03072A}"/>
              </a:ext>
            </a:extLst>
          </p:cNvPr>
          <p:cNvCxnSpPr/>
          <p:nvPr/>
        </p:nvCxnSpPr>
        <p:spPr>
          <a:xfrm>
            <a:off x="4656156" y="34290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90EB0728-EE78-F85D-F0C8-030A09470605}"/>
              </a:ext>
            </a:extLst>
          </p:cNvPr>
          <p:cNvSpPr txBox="1"/>
          <p:nvPr/>
        </p:nvSpPr>
        <p:spPr>
          <a:xfrm>
            <a:off x="4555273" y="34111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1 2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DA413E8-B7F9-6FF0-2363-DA4DFBF72373}"/>
              </a:ext>
            </a:extLst>
          </p:cNvPr>
          <p:cNvSpPr txBox="1"/>
          <p:nvPr/>
        </p:nvSpPr>
        <p:spPr>
          <a:xfrm>
            <a:off x="3705811" y="2588392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314 ÷ 12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DD22245-2A2D-3427-7C5C-C282CD0ABDBB}"/>
              </a:ext>
            </a:extLst>
          </p:cNvPr>
          <p:cNvSpPr txBox="1"/>
          <p:nvPr/>
        </p:nvSpPr>
        <p:spPr>
          <a:xfrm>
            <a:off x="2701946" y="33688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3 1 4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3358BEE-1715-14FC-1133-3D3A2115383C}"/>
              </a:ext>
            </a:extLst>
          </p:cNvPr>
          <p:cNvSpPr txBox="1"/>
          <p:nvPr/>
        </p:nvSpPr>
        <p:spPr>
          <a:xfrm>
            <a:off x="3126460" y="3765115"/>
            <a:ext cx="1255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0 7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46EA376-531F-8E72-E5A0-BB856C3087BB}"/>
              </a:ext>
            </a:extLst>
          </p:cNvPr>
          <p:cNvCxnSpPr>
            <a:cxnSpLocks/>
          </p:cNvCxnSpPr>
          <p:nvPr/>
        </p:nvCxnSpPr>
        <p:spPr>
          <a:xfrm>
            <a:off x="3189646" y="44268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A067F902-0266-AFDF-8DB9-0B1D59BA2D44}"/>
              </a:ext>
            </a:extLst>
          </p:cNvPr>
          <p:cNvSpPr txBox="1"/>
          <p:nvPr/>
        </p:nvSpPr>
        <p:spPr>
          <a:xfrm>
            <a:off x="2892399" y="3714183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72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F828BBD-85D2-5ACB-EC27-F46424E482F8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أبدأ بقسمة </a:t>
            </a:r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المنزلتين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1B1F698-AF9E-D35F-E785-336D4901CD9A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C1D3666-3250-1B55-4836-92B5C009EE4A}"/>
              </a:ext>
            </a:extLst>
          </p:cNvPr>
          <p:cNvSpPr/>
          <p:nvPr/>
        </p:nvSpPr>
        <p:spPr>
          <a:xfrm>
            <a:off x="2676353" y="2015327"/>
            <a:ext cx="2104363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أنزل وأواصل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5F9E65F-ECBB-E1A4-20C1-EB90169E3168}"/>
              </a:ext>
            </a:extLst>
          </p:cNvPr>
          <p:cNvSpPr>
            <a:spLocks noChangeAspect="1"/>
          </p:cNvSpPr>
          <p:nvPr/>
        </p:nvSpPr>
        <p:spPr>
          <a:xfrm>
            <a:off x="4806309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7E32478-963C-12B6-1DE6-7A937DE5D323}"/>
              </a:ext>
            </a:extLst>
          </p:cNvPr>
          <p:cNvSpPr/>
          <p:nvPr/>
        </p:nvSpPr>
        <p:spPr>
          <a:xfrm>
            <a:off x="535630" y="2015327"/>
            <a:ext cx="1455831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F3BE6D42-7DDC-A953-C0BF-FA5170D452E6}"/>
              </a:ext>
            </a:extLst>
          </p:cNvPr>
          <p:cNvSpPr>
            <a:spLocks noChangeAspect="1"/>
          </p:cNvSpPr>
          <p:nvPr/>
        </p:nvSpPr>
        <p:spPr>
          <a:xfrm>
            <a:off x="2017054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DC5D713F-9C13-B2CB-18AA-2A0AC36877DB}"/>
                  </a:ext>
                </a:extLst>
              </p14:cNvPr>
              <p14:cNvContentPartPr/>
              <p14:nvPr/>
            </p14:nvContentPartPr>
            <p14:xfrm>
              <a:off x="3390115" y="3376315"/>
              <a:ext cx="413280" cy="9828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DC5D713F-9C13-B2CB-18AA-2A0AC36877D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54115" y="3340315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00B7CAAD-7057-CD4F-A7D2-F61D2A80722B}"/>
              </a:ext>
            </a:extLst>
          </p:cNvPr>
          <p:cNvSpPr txBox="1"/>
          <p:nvPr/>
        </p:nvSpPr>
        <p:spPr>
          <a:xfrm>
            <a:off x="4907192" y="4094814"/>
            <a:ext cx="1255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D305FDF-BADA-473B-8E9B-7D85F1326E33}"/>
              </a:ext>
            </a:extLst>
          </p:cNvPr>
          <p:cNvCxnSpPr>
            <a:cxnSpLocks/>
          </p:cNvCxnSpPr>
          <p:nvPr/>
        </p:nvCxnSpPr>
        <p:spPr>
          <a:xfrm>
            <a:off x="4656156" y="40767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4DDDDDE-63ED-A960-DB3C-EE8B4072B768}"/>
              </a:ext>
            </a:extLst>
          </p:cNvPr>
          <p:cNvCxnSpPr/>
          <p:nvPr/>
        </p:nvCxnSpPr>
        <p:spPr>
          <a:xfrm>
            <a:off x="4656156" y="34290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038F8356-0756-B7A9-A7C4-145234D4AF98}"/>
              </a:ext>
            </a:extLst>
          </p:cNvPr>
          <p:cNvSpPr txBox="1"/>
          <p:nvPr/>
        </p:nvSpPr>
        <p:spPr>
          <a:xfrm>
            <a:off x="4555273" y="34111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1 2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2DFFB26-1A68-C005-5D61-60D81F478F39}"/>
              </a:ext>
            </a:extLst>
          </p:cNvPr>
          <p:cNvSpPr txBox="1"/>
          <p:nvPr/>
        </p:nvSpPr>
        <p:spPr>
          <a:xfrm>
            <a:off x="3705811" y="2588392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314 ÷ 12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7815872-846F-50C8-5440-7BBDB021A76E}"/>
              </a:ext>
            </a:extLst>
          </p:cNvPr>
          <p:cNvSpPr txBox="1"/>
          <p:nvPr/>
        </p:nvSpPr>
        <p:spPr>
          <a:xfrm>
            <a:off x="2701946" y="33688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3 1 4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8B8E6DB-857B-86C7-3A7F-7F0F153FB8BD}"/>
              </a:ext>
            </a:extLst>
          </p:cNvPr>
          <p:cNvSpPr txBox="1"/>
          <p:nvPr/>
        </p:nvSpPr>
        <p:spPr>
          <a:xfrm>
            <a:off x="3126460" y="3765115"/>
            <a:ext cx="1255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0 7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1C2436F-04E3-831A-3A01-8E8FF97F54B1}"/>
              </a:ext>
            </a:extLst>
          </p:cNvPr>
          <p:cNvCxnSpPr>
            <a:cxnSpLocks/>
          </p:cNvCxnSpPr>
          <p:nvPr/>
        </p:nvCxnSpPr>
        <p:spPr>
          <a:xfrm>
            <a:off x="3189646" y="44268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A0B7EF48-A9E5-6BE0-B386-5BC60EFC3316}"/>
              </a:ext>
            </a:extLst>
          </p:cNvPr>
          <p:cNvSpPr txBox="1"/>
          <p:nvPr/>
        </p:nvSpPr>
        <p:spPr>
          <a:xfrm>
            <a:off x="2892399" y="3714183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C9BB487-EB64-1278-67DE-A587C2911667}"/>
              </a:ext>
            </a:extLst>
          </p:cNvPr>
          <p:cNvCxnSpPr/>
          <p:nvPr/>
        </p:nvCxnSpPr>
        <p:spPr>
          <a:xfrm>
            <a:off x="4095751" y="3975830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القسمة على الألواح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B127185-09E0-8091-D502-1BFD2F4390E6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أبدأ بقسمة </a:t>
            </a:r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المنزلتين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F405D5CC-BE84-5824-5A2D-8B57654810C4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74EE9FC-A945-6663-12E5-03FC00B4FDB6}"/>
              </a:ext>
            </a:extLst>
          </p:cNvPr>
          <p:cNvSpPr/>
          <p:nvPr/>
        </p:nvSpPr>
        <p:spPr>
          <a:xfrm>
            <a:off x="2676353" y="2015327"/>
            <a:ext cx="2104363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أنزل وأواصل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6AFC50E-259F-BD95-250E-C30CB1A7749E}"/>
              </a:ext>
            </a:extLst>
          </p:cNvPr>
          <p:cNvSpPr>
            <a:spLocks noChangeAspect="1"/>
          </p:cNvSpPr>
          <p:nvPr/>
        </p:nvSpPr>
        <p:spPr>
          <a:xfrm>
            <a:off x="4806309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E4ACD27-71CA-A691-9A8B-594C7E894A61}"/>
              </a:ext>
            </a:extLst>
          </p:cNvPr>
          <p:cNvSpPr/>
          <p:nvPr/>
        </p:nvSpPr>
        <p:spPr>
          <a:xfrm>
            <a:off x="535630" y="2015327"/>
            <a:ext cx="1455831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0D547CF-8389-281B-2A83-0912390E0C10}"/>
              </a:ext>
            </a:extLst>
          </p:cNvPr>
          <p:cNvSpPr>
            <a:spLocks noChangeAspect="1"/>
          </p:cNvSpPr>
          <p:nvPr/>
        </p:nvSpPr>
        <p:spPr>
          <a:xfrm>
            <a:off x="2017054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14449B23-9497-FFDF-A6AF-D72BCD4845B9}"/>
                  </a:ext>
                </a:extLst>
              </p14:cNvPr>
              <p14:cNvContentPartPr/>
              <p14:nvPr/>
            </p14:nvContentPartPr>
            <p14:xfrm>
              <a:off x="3390115" y="3376315"/>
              <a:ext cx="413280" cy="9828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14449B23-9497-FFDF-A6AF-D72BCD4845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54115" y="3340315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061D5E3B-E8D3-72E4-E798-44A7048F5913}"/>
              </a:ext>
            </a:extLst>
          </p:cNvPr>
          <p:cNvSpPr txBox="1"/>
          <p:nvPr/>
        </p:nvSpPr>
        <p:spPr>
          <a:xfrm>
            <a:off x="4907192" y="4094814"/>
            <a:ext cx="1255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B653C20-2FFE-733C-C24A-6B465DDF768F}"/>
              </a:ext>
            </a:extLst>
          </p:cNvPr>
          <p:cNvCxnSpPr>
            <a:cxnSpLocks/>
          </p:cNvCxnSpPr>
          <p:nvPr/>
        </p:nvCxnSpPr>
        <p:spPr>
          <a:xfrm>
            <a:off x="4656156" y="40767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492E896-03F1-EF7C-DE3B-386888CB3635}"/>
              </a:ext>
            </a:extLst>
          </p:cNvPr>
          <p:cNvCxnSpPr/>
          <p:nvPr/>
        </p:nvCxnSpPr>
        <p:spPr>
          <a:xfrm>
            <a:off x="4656156" y="34290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C79FB129-4B9A-0BD2-599E-6CCFEC26D204}"/>
              </a:ext>
            </a:extLst>
          </p:cNvPr>
          <p:cNvSpPr txBox="1"/>
          <p:nvPr/>
        </p:nvSpPr>
        <p:spPr>
          <a:xfrm>
            <a:off x="4555273" y="34111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1 2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D410B9B-14F1-0E33-2BC8-741C8977E25D}"/>
              </a:ext>
            </a:extLst>
          </p:cNvPr>
          <p:cNvSpPr txBox="1"/>
          <p:nvPr/>
        </p:nvSpPr>
        <p:spPr>
          <a:xfrm>
            <a:off x="3705811" y="2588392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314 ÷ 12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1F9AAA2-0E05-CEFC-FA17-F8D4ADE5683D}"/>
              </a:ext>
            </a:extLst>
          </p:cNvPr>
          <p:cNvSpPr txBox="1"/>
          <p:nvPr/>
        </p:nvSpPr>
        <p:spPr>
          <a:xfrm>
            <a:off x="2701946" y="33688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3 1 4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06DE025-D9D8-1FE3-84AF-BB3D275C8B5D}"/>
              </a:ext>
            </a:extLst>
          </p:cNvPr>
          <p:cNvSpPr txBox="1"/>
          <p:nvPr/>
        </p:nvSpPr>
        <p:spPr>
          <a:xfrm>
            <a:off x="3126460" y="3765115"/>
            <a:ext cx="1255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0 7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3510429D-4750-C1B4-5A28-37977C979721}"/>
              </a:ext>
            </a:extLst>
          </p:cNvPr>
          <p:cNvCxnSpPr>
            <a:cxnSpLocks/>
          </p:cNvCxnSpPr>
          <p:nvPr/>
        </p:nvCxnSpPr>
        <p:spPr>
          <a:xfrm>
            <a:off x="3189646" y="44268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1505060B-16CE-F717-4479-A8690114E049}"/>
              </a:ext>
            </a:extLst>
          </p:cNvPr>
          <p:cNvSpPr txBox="1"/>
          <p:nvPr/>
        </p:nvSpPr>
        <p:spPr>
          <a:xfrm>
            <a:off x="2892399" y="3714183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ACFC6B39-CBDE-1842-EF2C-EDF3ABAEA654}"/>
              </a:ext>
            </a:extLst>
          </p:cNvPr>
          <p:cNvCxnSpPr/>
          <p:nvPr/>
        </p:nvCxnSpPr>
        <p:spPr>
          <a:xfrm>
            <a:off x="4095751" y="3975830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 الثالثة؟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0B4DBA-A331-AC46-65FC-C7C6564ACB9A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أبدأ بقسمة </a:t>
            </a:r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المنزلتين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B285BE2-271E-2C9A-F3BF-A2321704F35E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1FE8359-0704-146A-C200-D582FB6827F9}"/>
              </a:ext>
            </a:extLst>
          </p:cNvPr>
          <p:cNvSpPr/>
          <p:nvPr/>
        </p:nvSpPr>
        <p:spPr>
          <a:xfrm>
            <a:off x="2676353" y="2015327"/>
            <a:ext cx="2104363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أنزل وأواصل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2A1796A6-ADDA-E447-B577-DA05DC925EA4}"/>
              </a:ext>
            </a:extLst>
          </p:cNvPr>
          <p:cNvSpPr>
            <a:spLocks noChangeAspect="1"/>
          </p:cNvSpPr>
          <p:nvPr/>
        </p:nvSpPr>
        <p:spPr>
          <a:xfrm>
            <a:off x="4806309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F8E2FF-3F0A-117E-98D2-F64A2466F616}"/>
              </a:ext>
            </a:extLst>
          </p:cNvPr>
          <p:cNvSpPr/>
          <p:nvPr/>
        </p:nvSpPr>
        <p:spPr>
          <a:xfrm>
            <a:off x="535630" y="2015327"/>
            <a:ext cx="1455831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8767188-320D-9024-CF67-FB73AA3A03D3}"/>
              </a:ext>
            </a:extLst>
          </p:cNvPr>
          <p:cNvSpPr>
            <a:spLocks noChangeAspect="1"/>
          </p:cNvSpPr>
          <p:nvPr/>
        </p:nvSpPr>
        <p:spPr>
          <a:xfrm>
            <a:off x="2017054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BA6CD776-8529-6A65-8BF7-3C43F596AD3C}"/>
                  </a:ext>
                </a:extLst>
              </p14:cNvPr>
              <p14:cNvContentPartPr/>
              <p14:nvPr/>
            </p14:nvContentPartPr>
            <p14:xfrm>
              <a:off x="3390115" y="3376315"/>
              <a:ext cx="413280" cy="9828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BA6CD776-8529-6A65-8BF7-3C43F596AD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54115" y="3340315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8AE23DA0-FD60-1836-56B7-F59FBAA3CC89}"/>
              </a:ext>
            </a:extLst>
          </p:cNvPr>
          <p:cNvSpPr txBox="1"/>
          <p:nvPr/>
        </p:nvSpPr>
        <p:spPr>
          <a:xfrm>
            <a:off x="4907192" y="4094814"/>
            <a:ext cx="1255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F0BBCB2-389F-5A7B-2422-BF3F228A8C45}"/>
              </a:ext>
            </a:extLst>
          </p:cNvPr>
          <p:cNvCxnSpPr>
            <a:cxnSpLocks/>
          </p:cNvCxnSpPr>
          <p:nvPr/>
        </p:nvCxnSpPr>
        <p:spPr>
          <a:xfrm>
            <a:off x="4656156" y="40767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2FC7F4C-4A8A-DEEB-5888-171F29668B77}"/>
              </a:ext>
            </a:extLst>
          </p:cNvPr>
          <p:cNvCxnSpPr/>
          <p:nvPr/>
        </p:nvCxnSpPr>
        <p:spPr>
          <a:xfrm>
            <a:off x="4656156" y="34290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713A7508-9052-EAE8-A3D9-B04812F97065}"/>
              </a:ext>
            </a:extLst>
          </p:cNvPr>
          <p:cNvSpPr txBox="1"/>
          <p:nvPr/>
        </p:nvSpPr>
        <p:spPr>
          <a:xfrm>
            <a:off x="4555273" y="34111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1 2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1BE2A7-C4EA-76CD-F7DE-035E72CA7491}"/>
              </a:ext>
            </a:extLst>
          </p:cNvPr>
          <p:cNvSpPr txBox="1"/>
          <p:nvPr/>
        </p:nvSpPr>
        <p:spPr>
          <a:xfrm>
            <a:off x="3705811" y="2588392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314 ÷ 12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E2855EA-DF77-7B5A-7DF1-E0ECE9A3FAF3}"/>
              </a:ext>
            </a:extLst>
          </p:cNvPr>
          <p:cNvSpPr txBox="1"/>
          <p:nvPr/>
        </p:nvSpPr>
        <p:spPr>
          <a:xfrm>
            <a:off x="2701946" y="33688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3 1 4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9824A1-B48D-8165-38D1-A2742EDB1CB6}"/>
              </a:ext>
            </a:extLst>
          </p:cNvPr>
          <p:cNvSpPr txBox="1"/>
          <p:nvPr/>
        </p:nvSpPr>
        <p:spPr>
          <a:xfrm>
            <a:off x="3126460" y="3765115"/>
            <a:ext cx="12553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0 7 4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7 2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0 2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276B1FE-C7A0-0AFA-436A-7F7F20D38071}"/>
              </a:ext>
            </a:extLst>
          </p:cNvPr>
          <p:cNvCxnSpPr>
            <a:cxnSpLocks/>
          </p:cNvCxnSpPr>
          <p:nvPr/>
        </p:nvCxnSpPr>
        <p:spPr>
          <a:xfrm>
            <a:off x="3189646" y="44268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EA059B82-4594-B940-4FFD-3AC8C86F7EB4}"/>
              </a:ext>
            </a:extLst>
          </p:cNvPr>
          <p:cNvSpPr txBox="1"/>
          <p:nvPr/>
        </p:nvSpPr>
        <p:spPr>
          <a:xfrm>
            <a:off x="2892399" y="3714183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FC09626D-0757-5D87-32A6-85DBEC3FB95C}"/>
              </a:ext>
            </a:extLst>
          </p:cNvPr>
          <p:cNvCxnSpPr/>
          <p:nvPr/>
        </p:nvCxnSpPr>
        <p:spPr>
          <a:xfrm>
            <a:off x="4095751" y="3975830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A5B6276E-DCB4-EB42-74E4-D7D845FF999C}"/>
              </a:ext>
            </a:extLst>
          </p:cNvPr>
          <p:cNvCxnSpPr>
            <a:cxnSpLocks/>
          </p:cNvCxnSpPr>
          <p:nvPr/>
        </p:nvCxnSpPr>
        <p:spPr>
          <a:xfrm>
            <a:off x="3379094" y="56460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DEDDF72A-551F-4029-DFA2-D6025B6B42CA}"/>
              </a:ext>
            </a:extLst>
          </p:cNvPr>
          <p:cNvSpPr txBox="1"/>
          <p:nvPr/>
        </p:nvSpPr>
        <p:spPr>
          <a:xfrm>
            <a:off x="2971219" y="4891428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الألواح؛ ضعوا وأنجزوا القسمة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993E658-F33F-0864-EF77-300E830DD7C2}"/>
              </a:ext>
            </a:extLst>
          </p:cNvPr>
          <p:cNvSpPr txBox="1"/>
          <p:nvPr/>
        </p:nvSpPr>
        <p:spPr>
          <a:xfrm>
            <a:off x="3251304" y="3071455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587 ÷ 19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2CA9E-B249-7FF2-9A03-03FAF2EC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B1B034-5F4F-5266-DA3B-646AD6BC1C4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672B449-F9D7-BB5C-E903-1D5FB67AF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4B141-F176-4743-C23A-0ACCDA4445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932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E6BCC674-9F3B-708D-F899-A67EC147ABB5}"/>
                  </a:ext>
                </a:extLst>
              </p14:cNvPr>
              <p14:cNvContentPartPr/>
              <p14:nvPr/>
            </p14:nvContentPartPr>
            <p14:xfrm>
              <a:off x="3390115" y="3376315"/>
              <a:ext cx="413280" cy="9828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E6BCC674-9F3B-708D-F899-A67EC147ABB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54115" y="3340315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1D2C048B-1748-A84A-F90B-ED6FCE6B0BEE}"/>
              </a:ext>
            </a:extLst>
          </p:cNvPr>
          <p:cNvSpPr txBox="1"/>
          <p:nvPr/>
        </p:nvSpPr>
        <p:spPr>
          <a:xfrm>
            <a:off x="4907192" y="4094814"/>
            <a:ext cx="1255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EC51393-B344-3286-17A0-42F9C518792E}"/>
              </a:ext>
            </a:extLst>
          </p:cNvPr>
          <p:cNvCxnSpPr>
            <a:cxnSpLocks/>
          </p:cNvCxnSpPr>
          <p:nvPr/>
        </p:nvCxnSpPr>
        <p:spPr>
          <a:xfrm>
            <a:off x="4656156" y="40767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70103B3-FD76-CEB7-51DE-7B6CD612A9CD}"/>
              </a:ext>
            </a:extLst>
          </p:cNvPr>
          <p:cNvCxnSpPr/>
          <p:nvPr/>
        </p:nvCxnSpPr>
        <p:spPr>
          <a:xfrm>
            <a:off x="4656156" y="34290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412E3BDB-1EE0-324B-56E9-97616F695681}"/>
              </a:ext>
            </a:extLst>
          </p:cNvPr>
          <p:cNvSpPr txBox="1"/>
          <p:nvPr/>
        </p:nvSpPr>
        <p:spPr>
          <a:xfrm>
            <a:off x="4555273" y="34111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1 9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50F5C3B-5D2E-D7FC-06D4-C45039DE2714}"/>
              </a:ext>
            </a:extLst>
          </p:cNvPr>
          <p:cNvSpPr txBox="1"/>
          <p:nvPr/>
        </p:nvSpPr>
        <p:spPr>
          <a:xfrm>
            <a:off x="3189939" y="201244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587 ÷ 19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2E02F07-83F2-FED8-9976-67D7B5AD18F6}"/>
              </a:ext>
            </a:extLst>
          </p:cNvPr>
          <p:cNvSpPr txBox="1"/>
          <p:nvPr/>
        </p:nvSpPr>
        <p:spPr>
          <a:xfrm>
            <a:off x="2701946" y="33688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5 8 7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FEDDA33-3A05-D14C-E108-1406B2E799B4}"/>
              </a:ext>
            </a:extLst>
          </p:cNvPr>
          <p:cNvSpPr txBox="1"/>
          <p:nvPr/>
        </p:nvSpPr>
        <p:spPr>
          <a:xfrm>
            <a:off x="3126460" y="3765115"/>
            <a:ext cx="12553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0 1 7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0 0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1 7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06B919E-BD6F-1A31-6C2B-0DBF635E7177}"/>
              </a:ext>
            </a:extLst>
          </p:cNvPr>
          <p:cNvCxnSpPr>
            <a:cxnSpLocks/>
          </p:cNvCxnSpPr>
          <p:nvPr/>
        </p:nvCxnSpPr>
        <p:spPr>
          <a:xfrm>
            <a:off x="3189646" y="44268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EE0E3235-053C-41A1-6CFE-4855C4B76813}"/>
              </a:ext>
            </a:extLst>
          </p:cNvPr>
          <p:cNvSpPr txBox="1"/>
          <p:nvPr/>
        </p:nvSpPr>
        <p:spPr>
          <a:xfrm>
            <a:off x="2892399" y="3714183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08293593-5C10-9985-C6A7-1FE3F2F73FAD}"/>
              </a:ext>
            </a:extLst>
          </p:cNvPr>
          <p:cNvCxnSpPr/>
          <p:nvPr/>
        </p:nvCxnSpPr>
        <p:spPr>
          <a:xfrm>
            <a:off x="4095751" y="3975830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4CEAD323-A05F-7ED3-12B6-E7FC38490D1B}"/>
              </a:ext>
            </a:extLst>
          </p:cNvPr>
          <p:cNvCxnSpPr>
            <a:cxnSpLocks/>
          </p:cNvCxnSpPr>
          <p:nvPr/>
        </p:nvCxnSpPr>
        <p:spPr>
          <a:xfrm>
            <a:off x="3379094" y="5646034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A8060ABB-0E95-4582-1C81-26DCDFB800E2}"/>
              </a:ext>
            </a:extLst>
          </p:cNvPr>
          <p:cNvSpPr txBox="1"/>
          <p:nvPr/>
        </p:nvSpPr>
        <p:spPr>
          <a:xfrm>
            <a:off x="2971219" y="4891428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1159" y="2039304"/>
            <a:ext cx="2581690" cy="359853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3 صفحة 67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601279" y="2378805"/>
            <a:ext cx="2514600" cy="10882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9F8A9E19-71A1-3F26-06F8-39D769D9F2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6845" y="2818315"/>
            <a:ext cx="4384448" cy="22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AA96DF2-5284-9F69-BF64-02C3C2519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683" y="2427670"/>
            <a:ext cx="4405827" cy="244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2805E35B-1EB4-4E63-BC97-CEB05B131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104" y="1966535"/>
            <a:ext cx="7155443" cy="367226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DD462595-A36A-0F55-7D6D-7CD07D809652}"/>
                  </a:ext>
                </a:extLst>
              </p14:cNvPr>
              <p14:cNvContentPartPr/>
              <p14:nvPr/>
            </p14:nvContentPartPr>
            <p14:xfrm>
              <a:off x="3618715" y="2981205"/>
              <a:ext cx="413280" cy="9828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DD462595-A36A-0F55-7D6D-7CD07D8096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82715" y="2945205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94FD7420-3185-B328-1224-35CF627E1FDD}"/>
              </a:ext>
            </a:extLst>
          </p:cNvPr>
          <p:cNvSpPr txBox="1"/>
          <p:nvPr/>
        </p:nvSpPr>
        <p:spPr>
          <a:xfrm>
            <a:off x="4615954" y="3701977"/>
            <a:ext cx="732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3 5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2432A06-CA80-77E4-41FF-307EB1D52DA2}"/>
              </a:ext>
            </a:extLst>
          </p:cNvPr>
          <p:cNvCxnSpPr>
            <a:cxnSpLocks/>
          </p:cNvCxnSpPr>
          <p:nvPr/>
        </p:nvCxnSpPr>
        <p:spPr>
          <a:xfrm>
            <a:off x="4615195" y="3680987"/>
            <a:ext cx="88463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DDCE909-6B11-F0C3-3CC5-E49BBB79570C}"/>
              </a:ext>
            </a:extLst>
          </p:cNvPr>
          <p:cNvCxnSpPr>
            <a:cxnSpLocks/>
          </p:cNvCxnSpPr>
          <p:nvPr/>
        </p:nvCxnSpPr>
        <p:spPr>
          <a:xfrm>
            <a:off x="4615195" y="3033287"/>
            <a:ext cx="14248" cy="2398821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D2414190-D3E0-D400-6280-7EA106574D78}"/>
              </a:ext>
            </a:extLst>
          </p:cNvPr>
          <p:cNvSpPr txBox="1"/>
          <p:nvPr/>
        </p:nvSpPr>
        <p:spPr>
          <a:xfrm>
            <a:off x="4514312" y="3015459"/>
            <a:ext cx="806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1 3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78E680-2B1A-2BF7-92FA-84416C228D83}"/>
              </a:ext>
            </a:extLst>
          </p:cNvPr>
          <p:cNvSpPr txBox="1"/>
          <p:nvPr/>
        </p:nvSpPr>
        <p:spPr>
          <a:xfrm>
            <a:off x="3081244" y="2973909"/>
            <a:ext cx="17549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4 6 5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CD2777-413A-735A-550B-02224AF67E3D}"/>
              </a:ext>
            </a:extLst>
          </p:cNvPr>
          <p:cNvSpPr txBox="1"/>
          <p:nvPr/>
        </p:nvSpPr>
        <p:spPr>
          <a:xfrm>
            <a:off x="3488410" y="3370005"/>
            <a:ext cx="12553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0 7 5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lang="fr-FR" sz="3200" b="1" dirty="0">
                <a:solidFill>
                  <a:srgbClr val="C00000"/>
                </a:solidFill>
                <a:latin typeface="Aptos" panose="02110004020202020204"/>
              </a:rPr>
              <a:t>6 5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1 0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14C951D-B51A-B1B7-1ADE-1BBDD60BC893}"/>
              </a:ext>
            </a:extLst>
          </p:cNvPr>
          <p:cNvCxnSpPr>
            <a:cxnSpLocks/>
          </p:cNvCxnSpPr>
          <p:nvPr/>
        </p:nvCxnSpPr>
        <p:spPr>
          <a:xfrm>
            <a:off x="3545781" y="3916022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049E7D37-7713-D4FB-13F2-97AB88D21875}"/>
              </a:ext>
            </a:extLst>
          </p:cNvPr>
          <p:cNvSpPr txBox="1"/>
          <p:nvPr/>
        </p:nvSpPr>
        <p:spPr>
          <a:xfrm>
            <a:off x="3254349" y="3319073"/>
            <a:ext cx="3104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B7098C2-8BE4-2022-22C5-E9153E7149B5}"/>
              </a:ext>
            </a:extLst>
          </p:cNvPr>
          <p:cNvCxnSpPr/>
          <p:nvPr/>
        </p:nvCxnSpPr>
        <p:spPr>
          <a:xfrm>
            <a:off x="4279931" y="3558684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802BD63-8ACE-A7EF-CD72-CE71E718C2C6}"/>
              </a:ext>
            </a:extLst>
          </p:cNvPr>
          <p:cNvCxnSpPr>
            <a:cxnSpLocks/>
          </p:cNvCxnSpPr>
          <p:nvPr/>
        </p:nvCxnSpPr>
        <p:spPr>
          <a:xfrm>
            <a:off x="3606548" y="4859429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0E37740A-5007-A7C4-8E2F-60E4077E4912}"/>
              </a:ext>
            </a:extLst>
          </p:cNvPr>
          <p:cNvSpPr txBox="1"/>
          <p:nvPr/>
        </p:nvSpPr>
        <p:spPr>
          <a:xfrm>
            <a:off x="3545781" y="4252741"/>
            <a:ext cx="3104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5" name="Encre 54">
                <a:extLst>
                  <a:ext uri="{FF2B5EF4-FFF2-40B4-BE49-F238E27FC236}">
                    <a16:creationId xmlns:a16="http://schemas.microsoft.com/office/drawing/2014/main" id="{FB91D035-0703-2183-C338-CC2226CD0C38}"/>
                  </a:ext>
                </a:extLst>
              </p14:cNvPr>
              <p14:cNvContentPartPr/>
              <p14:nvPr/>
            </p14:nvContentPartPr>
            <p14:xfrm>
              <a:off x="6111413" y="2832889"/>
              <a:ext cx="413280" cy="98280"/>
            </p14:xfrm>
          </p:contentPart>
        </mc:Choice>
        <mc:Fallback xmlns="">
          <p:pic>
            <p:nvPicPr>
              <p:cNvPr id="55" name="Encre 54">
                <a:extLst>
                  <a:ext uri="{FF2B5EF4-FFF2-40B4-BE49-F238E27FC236}">
                    <a16:creationId xmlns:a16="http://schemas.microsoft.com/office/drawing/2014/main" id="{FB91D035-0703-2183-C338-CC2226CD0C3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75413" y="2796889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56" name="ZoneTexte 55">
            <a:extLst>
              <a:ext uri="{FF2B5EF4-FFF2-40B4-BE49-F238E27FC236}">
                <a16:creationId xmlns:a16="http://schemas.microsoft.com/office/drawing/2014/main" id="{5D5085A5-0A6D-50EC-49DF-E04613587147}"/>
              </a:ext>
            </a:extLst>
          </p:cNvPr>
          <p:cNvSpPr txBox="1"/>
          <p:nvPr/>
        </p:nvSpPr>
        <p:spPr>
          <a:xfrm>
            <a:off x="7146752" y="3553661"/>
            <a:ext cx="732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5 9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C6EC8C4A-1C33-9269-FF1F-9AA1FE73346B}"/>
              </a:ext>
            </a:extLst>
          </p:cNvPr>
          <p:cNvCxnSpPr>
            <a:cxnSpLocks/>
          </p:cNvCxnSpPr>
          <p:nvPr/>
        </p:nvCxnSpPr>
        <p:spPr>
          <a:xfrm>
            <a:off x="7145993" y="3532671"/>
            <a:ext cx="88463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A6B7F7B2-68F8-81B1-1AE2-3498D5F7DD64}"/>
              </a:ext>
            </a:extLst>
          </p:cNvPr>
          <p:cNvCxnSpPr>
            <a:cxnSpLocks/>
          </p:cNvCxnSpPr>
          <p:nvPr/>
        </p:nvCxnSpPr>
        <p:spPr>
          <a:xfrm>
            <a:off x="7145993" y="2884971"/>
            <a:ext cx="14248" cy="2398821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F3CDF498-8A52-3A65-52C9-0DAADB6D2A79}"/>
              </a:ext>
            </a:extLst>
          </p:cNvPr>
          <p:cNvSpPr txBox="1"/>
          <p:nvPr/>
        </p:nvSpPr>
        <p:spPr>
          <a:xfrm>
            <a:off x="7045110" y="2867143"/>
            <a:ext cx="806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1 4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32C69F3D-732A-00CB-7B84-68019CA660CE}"/>
              </a:ext>
            </a:extLst>
          </p:cNvPr>
          <p:cNvSpPr txBox="1"/>
          <p:nvPr/>
        </p:nvSpPr>
        <p:spPr>
          <a:xfrm>
            <a:off x="5612042" y="2825593"/>
            <a:ext cx="17549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8 3 1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1311F6A4-48CF-82FE-4393-AC82EED96067}"/>
              </a:ext>
            </a:extLst>
          </p:cNvPr>
          <p:cNvSpPr txBox="1"/>
          <p:nvPr/>
        </p:nvSpPr>
        <p:spPr>
          <a:xfrm>
            <a:off x="6019208" y="3221689"/>
            <a:ext cx="12553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7 0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Aptos" panose="02110004020202020204"/>
              </a:rPr>
              <a:t>1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fr-FR" sz="3200" b="1" dirty="0">
                <a:solidFill>
                  <a:srgbClr val="C00000"/>
                </a:solidFill>
                <a:latin typeface="Aptos" panose="02110004020202020204"/>
              </a:rPr>
              <a:t>3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fr-FR" sz="3200" b="1" dirty="0">
                <a:solidFill>
                  <a:srgbClr val="C00000"/>
                </a:solidFill>
                <a:latin typeface="Aptos" panose="02110004020202020204"/>
              </a:rPr>
              <a:t>1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1 2 6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0 0 5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BA22E7CB-6B70-CC4C-52F2-A757EF28F40D}"/>
              </a:ext>
            </a:extLst>
          </p:cNvPr>
          <p:cNvCxnSpPr>
            <a:cxnSpLocks/>
          </p:cNvCxnSpPr>
          <p:nvPr/>
        </p:nvCxnSpPr>
        <p:spPr>
          <a:xfrm>
            <a:off x="6076579" y="3767706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ZoneTexte 62">
            <a:extLst>
              <a:ext uri="{FF2B5EF4-FFF2-40B4-BE49-F238E27FC236}">
                <a16:creationId xmlns:a16="http://schemas.microsoft.com/office/drawing/2014/main" id="{720C42A7-4788-3E71-124D-ADF9310D7035}"/>
              </a:ext>
            </a:extLst>
          </p:cNvPr>
          <p:cNvSpPr txBox="1"/>
          <p:nvPr/>
        </p:nvSpPr>
        <p:spPr>
          <a:xfrm>
            <a:off x="5785147" y="3170757"/>
            <a:ext cx="3104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73F2BEBB-4397-11CE-BA60-CC2C316171BD}"/>
              </a:ext>
            </a:extLst>
          </p:cNvPr>
          <p:cNvCxnSpPr/>
          <p:nvPr/>
        </p:nvCxnSpPr>
        <p:spPr>
          <a:xfrm>
            <a:off x="6810729" y="3410368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056731C-0330-DD8B-E0E7-4E29682E1693}"/>
              </a:ext>
            </a:extLst>
          </p:cNvPr>
          <p:cNvCxnSpPr>
            <a:cxnSpLocks/>
          </p:cNvCxnSpPr>
          <p:nvPr/>
        </p:nvCxnSpPr>
        <p:spPr>
          <a:xfrm>
            <a:off x="6137346" y="4711113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D2C8C1D6-9E70-92B7-F0D2-551CDFC45EB3}"/>
              </a:ext>
            </a:extLst>
          </p:cNvPr>
          <p:cNvSpPr txBox="1"/>
          <p:nvPr/>
        </p:nvSpPr>
        <p:spPr>
          <a:xfrm>
            <a:off x="6076579" y="4104425"/>
            <a:ext cx="3104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2129" y="1845462"/>
            <a:ext cx="3131093" cy="436433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67 وأنجزوا النشاط 4.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2" y="3879311"/>
            <a:ext cx="2807845" cy="12733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84A64D-8BF7-8D2D-6764-561E10BA8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3131" y="2223946"/>
            <a:ext cx="6914447" cy="339561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01BE8AA-1718-CC22-CC87-602273213CCF}"/>
                  </a:ext>
                </a:extLst>
              </p14:cNvPr>
              <p14:cNvContentPartPr/>
              <p14:nvPr/>
            </p14:nvContentPartPr>
            <p14:xfrm>
              <a:off x="1337677" y="3168653"/>
              <a:ext cx="413280" cy="9828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B01BE8AA-1718-CC22-CC87-602273213CC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01677" y="3132653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75009F40-FD7D-7047-C42D-8A2DB6C24496}"/>
              </a:ext>
            </a:extLst>
          </p:cNvPr>
          <p:cNvSpPr txBox="1"/>
          <p:nvPr/>
        </p:nvSpPr>
        <p:spPr>
          <a:xfrm>
            <a:off x="2353966" y="3889425"/>
            <a:ext cx="732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4 8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77013DC-C0A9-59FF-6A59-FC6CD44E6081}"/>
              </a:ext>
            </a:extLst>
          </p:cNvPr>
          <p:cNvCxnSpPr>
            <a:cxnSpLocks/>
          </p:cNvCxnSpPr>
          <p:nvPr/>
        </p:nvCxnSpPr>
        <p:spPr>
          <a:xfrm>
            <a:off x="2353207" y="3868435"/>
            <a:ext cx="88463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738A390-0C2E-5404-75D0-7D02652C8AA0}"/>
              </a:ext>
            </a:extLst>
          </p:cNvPr>
          <p:cNvCxnSpPr>
            <a:cxnSpLocks/>
          </p:cNvCxnSpPr>
          <p:nvPr/>
        </p:nvCxnSpPr>
        <p:spPr>
          <a:xfrm>
            <a:off x="2353207" y="3220735"/>
            <a:ext cx="14248" cy="2398821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7DC8DDEF-6E91-D603-3501-4B02834ADD05}"/>
              </a:ext>
            </a:extLst>
          </p:cNvPr>
          <p:cNvSpPr txBox="1"/>
          <p:nvPr/>
        </p:nvSpPr>
        <p:spPr>
          <a:xfrm>
            <a:off x="2252324" y="3202907"/>
            <a:ext cx="806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1 2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47C6F1-D24B-421F-737D-7AD65F0AAD85}"/>
              </a:ext>
            </a:extLst>
          </p:cNvPr>
          <p:cNvSpPr txBox="1"/>
          <p:nvPr/>
        </p:nvSpPr>
        <p:spPr>
          <a:xfrm>
            <a:off x="819256" y="3161357"/>
            <a:ext cx="17549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5 7 6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ED0EECB5-87DE-9CE3-4367-77E2EDF18632}"/>
              </a:ext>
            </a:extLst>
          </p:cNvPr>
          <p:cNvSpPr txBox="1"/>
          <p:nvPr/>
        </p:nvSpPr>
        <p:spPr>
          <a:xfrm>
            <a:off x="1226422" y="3557453"/>
            <a:ext cx="12553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0 9 6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lang="fr-FR" sz="3200" b="1" dirty="0">
                <a:solidFill>
                  <a:srgbClr val="C00000"/>
                </a:solidFill>
                <a:latin typeface="Aptos" panose="02110004020202020204"/>
              </a:rPr>
              <a:t>9 6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0 0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7AD82180-C8FE-37E5-5DA8-574FE2CA8883}"/>
              </a:ext>
            </a:extLst>
          </p:cNvPr>
          <p:cNvCxnSpPr>
            <a:cxnSpLocks/>
          </p:cNvCxnSpPr>
          <p:nvPr/>
        </p:nvCxnSpPr>
        <p:spPr>
          <a:xfrm>
            <a:off x="1283793" y="4103470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D4FF516B-C890-437D-C510-44F469F88E5F}"/>
              </a:ext>
            </a:extLst>
          </p:cNvPr>
          <p:cNvSpPr txBox="1"/>
          <p:nvPr/>
        </p:nvSpPr>
        <p:spPr>
          <a:xfrm>
            <a:off x="992361" y="3506521"/>
            <a:ext cx="3104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32AA7D12-898C-C60F-AD39-65455D2DF92D}"/>
              </a:ext>
            </a:extLst>
          </p:cNvPr>
          <p:cNvCxnSpPr/>
          <p:nvPr/>
        </p:nvCxnSpPr>
        <p:spPr>
          <a:xfrm>
            <a:off x="2017943" y="3746132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0C69F2F5-559E-848F-64BC-A8FCCD7E1050}"/>
              </a:ext>
            </a:extLst>
          </p:cNvPr>
          <p:cNvCxnSpPr>
            <a:cxnSpLocks/>
          </p:cNvCxnSpPr>
          <p:nvPr/>
        </p:nvCxnSpPr>
        <p:spPr>
          <a:xfrm>
            <a:off x="1344560" y="5046877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A63C5509-6619-16BB-3D8B-2307DEB182ED}"/>
              </a:ext>
            </a:extLst>
          </p:cNvPr>
          <p:cNvSpPr txBox="1"/>
          <p:nvPr/>
        </p:nvSpPr>
        <p:spPr>
          <a:xfrm>
            <a:off x="1283793" y="4440189"/>
            <a:ext cx="3104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1" name="Encre 60">
                <a:extLst>
                  <a:ext uri="{FF2B5EF4-FFF2-40B4-BE49-F238E27FC236}">
                    <a16:creationId xmlns:a16="http://schemas.microsoft.com/office/drawing/2014/main" id="{7D7DA107-101E-578F-8E54-682016D88B9C}"/>
                  </a:ext>
                </a:extLst>
              </p14:cNvPr>
              <p14:cNvContentPartPr/>
              <p14:nvPr/>
            </p14:nvContentPartPr>
            <p14:xfrm>
              <a:off x="3739853" y="3168653"/>
              <a:ext cx="413280" cy="98280"/>
            </p14:xfrm>
          </p:contentPart>
        </mc:Choice>
        <mc:Fallback xmlns="">
          <p:pic>
            <p:nvPicPr>
              <p:cNvPr id="61" name="Encre 60">
                <a:extLst>
                  <a:ext uri="{FF2B5EF4-FFF2-40B4-BE49-F238E27FC236}">
                    <a16:creationId xmlns:a16="http://schemas.microsoft.com/office/drawing/2014/main" id="{7D7DA107-101E-578F-8E54-682016D88B9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03853" y="3132653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62" name="ZoneTexte 61">
            <a:extLst>
              <a:ext uri="{FF2B5EF4-FFF2-40B4-BE49-F238E27FC236}">
                <a16:creationId xmlns:a16="http://schemas.microsoft.com/office/drawing/2014/main" id="{914C5EA1-D1D9-050C-F537-C9B6E246AD63}"/>
              </a:ext>
            </a:extLst>
          </p:cNvPr>
          <p:cNvSpPr txBox="1"/>
          <p:nvPr/>
        </p:nvSpPr>
        <p:spPr>
          <a:xfrm>
            <a:off x="4756142" y="3889425"/>
            <a:ext cx="732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6 0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DDF4A11A-0474-7E4E-253D-31776C98150A}"/>
              </a:ext>
            </a:extLst>
          </p:cNvPr>
          <p:cNvCxnSpPr>
            <a:cxnSpLocks/>
          </p:cNvCxnSpPr>
          <p:nvPr/>
        </p:nvCxnSpPr>
        <p:spPr>
          <a:xfrm>
            <a:off x="4755383" y="3868435"/>
            <a:ext cx="88463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47B8E478-F6EB-31CA-E010-0B3562C5AE0C}"/>
              </a:ext>
            </a:extLst>
          </p:cNvPr>
          <p:cNvCxnSpPr>
            <a:cxnSpLocks/>
          </p:cNvCxnSpPr>
          <p:nvPr/>
        </p:nvCxnSpPr>
        <p:spPr>
          <a:xfrm>
            <a:off x="4755383" y="3220735"/>
            <a:ext cx="14248" cy="2398821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ZoneTexte 64">
            <a:extLst>
              <a:ext uri="{FF2B5EF4-FFF2-40B4-BE49-F238E27FC236}">
                <a16:creationId xmlns:a16="http://schemas.microsoft.com/office/drawing/2014/main" id="{2F5A1113-8C0A-7824-6A59-AF7D597FFF4D}"/>
              </a:ext>
            </a:extLst>
          </p:cNvPr>
          <p:cNvSpPr txBox="1"/>
          <p:nvPr/>
        </p:nvSpPr>
        <p:spPr>
          <a:xfrm>
            <a:off x="4654500" y="3202907"/>
            <a:ext cx="806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1 5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65CBED13-6D37-7CB5-C981-875039077E2A}"/>
              </a:ext>
            </a:extLst>
          </p:cNvPr>
          <p:cNvSpPr txBox="1"/>
          <p:nvPr/>
        </p:nvSpPr>
        <p:spPr>
          <a:xfrm>
            <a:off x="3221432" y="3161357"/>
            <a:ext cx="17549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9 02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99A727E-49AF-7F5B-8BE7-C0ABC2D67FC3}"/>
              </a:ext>
            </a:extLst>
          </p:cNvPr>
          <p:cNvSpPr txBox="1"/>
          <p:nvPr/>
        </p:nvSpPr>
        <p:spPr>
          <a:xfrm>
            <a:off x="3628598" y="3557453"/>
            <a:ext cx="12553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Aptos" panose="02110004020202020204"/>
              </a:rPr>
              <a:t>9 0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0 0 2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lang="fr-FR" sz="3200" b="1" dirty="0">
                <a:solidFill>
                  <a:srgbClr val="C00000"/>
                </a:solidFill>
                <a:latin typeface="Aptos" panose="02110004020202020204"/>
              </a:rPr>
              <a:t>0 0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0 </a:t>
            </a:r>
            <a:r>
              <a:rPr lang="fr-FR" sz="3200" b="1" dirty="0">
                <a:solidFill>
                  <a:srgbClr val="C00000"/>
                </a:solidFill>
                <a:latin typeface="Aptos" panose="02110004020202020204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90B7ECA3-6F62-0988-3D5D-EDE8835081D7}"/>
              </a:ext>
            </a:extLst>
          </p:cNvPr>
          <p:cNvCxnSpPr>
            <a:cxnSpLocks/>
          </p:cNvCxnSpPr>
          <p:nvPr/>
        </p:nvCxnSpPr>
        <p:spPr>
          <a:xfrm>
            <a:off x="3685969" y="4103470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ZoneTexte 68">
            <a:extLst>
              <a:ext uri="{FF2B5EF4-FFF2-40B4-BE49-F238E27FC236}">
                <a16:creationId xmlns:a16="http://schemas.microsoft.com/office/drawing/2014/main" id="{4DE09FEA-D3A3-E184-1386-4ABCD6FF7612}"/>
              </a:ext>
            </a:extLst>
          </p:cNvPr>
          <p:cNvSpPr txBox="1"/>
          <p:nvPr/>
        </p:nvSpPr>
        <p:spPr>
          <a:xfrm>
            <a:off x="3394537" y="3506521"/>
            <a:ext cx="3104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3D8B70C3-7017-6F61-3487-AB53E87FD771}"/>
              </a:ext>
            </a:extLst>
          </p:cNvPr>
          <p:cNvCxnSpPr/>
          <p:nvPr/>
        </p:nvCxnSpPr>
        <p:spPr>
          <a:xfrm>
            <a:off x="4420119" y="3746132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84809077-E8F2-E4F6-79F0-7A2B1297D201}"/>
              </a:ext>
            </a:extLst>
          </p:cNvPr>
          <p:cNvCxnSpPr>
            <a:cxnSpLocks/>
          </p:cNvCxnSpPr>
          <p:nvPr/>
        </p:nvCxnSpPr>
        <p:spPr>
          <a:xfrm>
            <a:off x="3746736" y="5046877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ZoneTexte 71">
            <a:extLst>
              <a:ext uri="{FF2B5EF4-FFF2-40B4-BE49-F238E27FC236}">
                <a16:creationId xmlns:a16="http://schemas.microsoft.com/office/drawing/2014/main" id="{1896F2BF-9D75-9E0A-769D-6A6A5D07A797}"/>
              </a:ext>
            </a:extLst>
          </p:cNvPr>
          <p:cNvSpPr txBox="1"/>
          <p:nvPr/>
        </p:nvSpPr>
        <p:spPr>
          <a:xfrm>
            <a:off x="3685969" y="4440189"/>
            <a:ext cx="3104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3" name="Encre 72">
                <a:extLst>
                  <a:ext uri="{FF2B5EF4-FFF2-40B4-BE49-F238E27FC236}">
                    <a16:creationId xmlns:a16="http://schemas.microsoft.com/office/drawing/2014/main" id="{CC80B5E9-67FD-4FD5-6DB4-E700174F2DF4}"/>
                  </a:ext>
                </a:extLst>
              </p14:cNvPr>
              <p14:cNvContentPartPr/>
              <p14:nvPr/>
            </p14:nvContentPartPr>
            <p14:xfrm>
              <a:off x="6154991" y="3168653"/>
              <a:ext cx="413280" cy="98280"/>
            </p14:xfrm>
          </p:contentPart>
        </mc:Choice>
        <mc:Fallback xmlns="">
          <p:pic>
            <p:nvPicPr>
              <p:cNvPr id="73" name="Encre 72">
                <a:extLst>
                  <a:ext uri="{FF2B5EF4-FFF2-40B4-BE49-F238E27FC236}">
                    <a16:creationId xmlns:a16="http://schemas.microsoft.com/office/drawing/2014/main" id="{CC80B5E9-67FD-4FD5-6DB4-E700174F2DF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18991" y="3132653"/>
                <a:ext cx="484920" cy="169920"/>
              </a:xfrm>
              <a:prstGeom prst="rect">
                <a:avLst/>
              </a:prstGeom>
            </p:spPr>
          </p:pic>
        </mc:Fallback>
      </mc:AlternateContent>
      <p:sp>
        <p:nvSpPr>
          <p:cNvPr id="74" name="ZoneTexte 73">
            <a:extLst>
              <a:ext uri="{FF2B5EF4-FFF2-40B4-BE49-F238E27FC236}">
                <a16:creationId xmlns:a16="http://schemas.microsoft.com/office/drawing/2014/main" id="{5611B1D2-C498-7C13-79EA-BB914FFEA323}"/>
              </a:ext>
            </a:extLst>
          </p:cNvPr>
          <p:cNvSpPr txBox="1"/>
          <p:nvPr/>
        </p:nvSpPr>
        <p:spPr>
          <a:xfrm>
            <a:off x="7171280" y="3889425"/>
            <a:ext cx="732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35931413-1E0B-EB82-2363-ED2E4C18711C}"/>
              </a:ext>
            </a:extLst>
          </p:cNvPr>
          <p:cNvCxnSpPr>
            <a:cxnSpLocks/>
          </p:cNvCxnSpPr>
          <p:nvPr/>
        </p:nvCxnSpPr>
        <p:spPr>
          <a:xfrm>
            <a:off x="7170521" y="3868435"/>
            <a:ext cx="88463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0B35A5DB-ECC2-697C-D4F0-1613D07D3C2B}"/>
              </a:ext>
            </a:extLst>
          </p:cNvPr>
          <p:cNvCxnSpPr>
            <a:cxnSpLocks/>
          </p:cNvCxnSpPr>
          <p:nvPr/>
        </p:nvCxnSpPr>
        <p:spPr>
          <a:xfrm>
            <a:off x="7170521" y="3220735"/>
            <a:ext cx="14248" cy="2398821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40419225-113F-04F5-AA16-FD585FD45C0F}"/>
              </a:ext>
            </a:extLst>
          </p:cNvPr>
          <p:cNvSpPr txBox="1"/>
          <p:nvPr/>
        </p:nvSpPr>
        <p:spPr>
          <a:xfrm>
            <a:off x="7069638" y="3202907"/>
            <a:ext cx="806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1 4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44FED765-D9FE-BBCB-5499-254601CF17CD}"/>
              </a:ext>
            </a:extLst>
          </p:cNvPr>
          <p:cNvSpPr txBox="1"/>
          <p:nvPr/>
        </p:nvSpPr>
        <p:spPr>
          <a:xfrm>
            <a:off x="5636570" y="3161357"/>
            <a:ext cx="17549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7 5 6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421BCBA9-FF73-16D3-736E-7ED4297E1513}"/>
              </a:ext>
            </a:extLst>
          </p:cNvPr>
          <p:cNvSpPr txBox="1"/>
          <p:nvPr/>
        </p:nvSpPr>
        <p:spPr>
          <a:xfrm>
            <a:off x="6043736" y="3557453"/>
            <a:ext cx="12553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Aptos" panose="02110004020202020204"/>
              </a:rPr>
              <a:t>7 0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0 5 6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5</a:t>
            </a:r>
            <a:r>
              <a:rPr lang="fr-FR" sz="3200" b="1" dirty="0">
                <a:solidFill>
                  <a:srgbClr val="C00000"/>
                </a:solidFill>
                <a:latin typeface="Aptos" panose="02110004020202020204"/>
              </a:rPr>
              <a:t> 6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0 0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082A6D2E-6EF2-0D0B-C897-0A013392F2C8}"/>
              </a:ext>
            </a:extLst>
          </p:cNvPr>
          <p:cNvCxnSpPr>
            <a:cxnSpLocks/>
          </p:cNvCxnSpPr>
          <p:nvPr/>
        </p:nvCxnSpPr>
        <p:spPr>
          <a:xfrm>
            <a:off x="6101107" y="4103470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A95522CC-2EC0-572A-C73C-4FDBE48E9BC7}"/>
              </a:ext>
            </a:extLst>
          </p:cNvPr>
          <p:cNvSpPr txBox="1"/>
          <p:nvPr/>
        </p:nvSpPr>
        <p:spPr>
          <a:xfrm>
            <a:off x="5809675" y="3506521"/>
            <a:ext cx="3104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82" name="Connecteur droit avec flèche 81">
            <a:extLst>
              <a:ext uri="{FF2B5EF4-FFF2-40B4-BE49-F238E27FC236}">
                <a16:creationId xmlns:a16="http://schemas.microsoft.com/office/drawing/2014/main" id="{32FE83BB-00D6-4D54-7FED-67D8E78F82E0}"/>
              </a:ext>
            </a:extLst>
          </p:cNvPr>
          <p:cNvCxnSpPr/>
          <p:nvPr/>
        </p:nvCxnSpPr>
        <p:spPr>
          <a:xfrm>
            <a:off x="6835257" y="3746132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C64423AC-6C7A-B999-EEE9-8FAD6378A63A}"/>
              </a:ext>
            </a:extLst>
          </p:cNvPr>
          <p:cNvCxnSpPr>
            <a:cxnSpLocks/>
          </p:cNvCxnSpPr>
          <p:nvPr/>
        </p:nvCxnSpPr>
        <p:spPr>
          <a:xfrm>
            <a:off x="6161874" y="5046877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ZoneTexte 83">
            <a:extLst>
              <a:ext uri="{FF2B5EF4-FFF2-40B4-BE49-F238E27FC236}">
                <a16:creationId xmlns:a16="http://schemas.microsoft.com/office/drawing/2014/main" id="{817C1454-F77F-FAAC-1974-C1F108E0C3C4}"/>
              </a:ext>
            </a:extLst>
          </p:cNvPr>
          <p:cNvSpPr txBox="1"/>
          <p:nvPr/>
        </p:nvSpPr>
        <p:spPr>
          <a:xfrm>
            <a:off x="6101107" y="4440189"/>
            <a:ext cx="3104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54F6B96-7E29-9122-4F08-E780F2C567EB}"/>
              </a:ext>
            </a:extLst>
          </p:cNvPr>
          <p:cNvGrpSpPr/>
          <p:nvPr/>
        </p:nvGrpSpPr>
        <p:grpSpPr>
          <a:xfrm>
            <a:off x="1789887" y="2111343"/>
            <a:ext cx="5041954" cy="3672665"/>
            <a:chOff x="1561287" y="2625693"/>
            <a:chExt cx="5041954" cy="367266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77FD222-F608-2EAB-33A6-F8F776130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1048" y="2625693"/>
              <a:ext cx="2612193" cy="367266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8AC7E7B-F69C-FC50-9BEF-D05320861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1287" y="2653230"/>
              <a:ext cx="2584541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15095</TotalTime>
  <Words>909</Words>
  <Application>Microsoft Office PowerPoint</Application>
  <PresentationFormat>Affichage à l'écran (4:3)</PresentationFormat>
  <Paragraphs>332</Paragraphs>
  <Slides>44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44</vt:i4>
      </vt:variant>
    </vt:vector>
  </HeadingPairs>
  <TitlesOfParts>
    <vt:vector size="55" baseType="lpstr">
      <vt:lpstr>DengXian</vt:lpstr>
      <vt:lpstr>Aptos</vt:lpstr>
      <vt:lpstr>Aptos Display</vt:lpstr>
      <vt:lpstr>Arial</vt:lpstr>
      <vt:lpstr>Calibri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232</cp:revision>
  <cp:lastPrinted>2025-08-13T10:11:39Z</cp:lastPrinted>
  <dcterms:created xsi:type="dcterms:W3CDTF">2025-08-01T12:31:49Z</dcterms:created>
  <dcterms:modified xsi:type="dcterms:W3CDTF">2025-12-10T19:24:46Z</dcterms:modified>
</cp:coreProperties>
</file>