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909" r:id="rId5"/>
    <p:sldId id="2134807045" r:id="rId6"/>
    <p:sldId id="2134806892" r:id="rId7"/>
    <p:sldId id="833" r:id="rId8"/>
    <p:sldId id="783" r:id="rId9"/>
    <p:sldId id="2134806845" r:id="rId10"/>
    <p:sldId id="746" r:id="rId11"/>
    <p:sldId id="2134806847" r:id="rId12"/>
    <p:sldId id="2134806849" r:id="rId13"/>
    <p:sldId id="2134806846" r:id="rId14"/>
    <p:sldId id="769" r:id="rId15"/>
    <p:sldId id="914" r:id="rId16"/>
    <p:sldId id="796" r:id="rId17"/>
    <p:sldId id="2134806767" r:id="rId18"/>
    <p:sldId id="786" r:id="rId19"/>
    <p:sldId id="855" r:id="rId20"/>
    <p:sldId id="2134806895" r:id="rId21"/>
    <p:sldId id="774" r:id="rId22"/>
    <p:sldId id="2134806919" r:id="rId23"/>
    <p:sldId id="2134806742" r:id="rId24"/>
    <p:sldId id="2134806687" r:id="rId25"/>
    <p:sldId id="2134806730" r:id="rId26"/>
    <p:sldId id="2134806743" r:id="rId27"/>
    <p:sldId id="995" r:id="rId28"/>
    <p:sldId id="2134806733" r:id="rId29"/>
    <p:sldId id="2134806731" r:id="rId30"/>
    <p:sldId id="2134806744" r:id="rId31"/>
    <p:sldId id="2134806734" r:id="rId32"/>
    <p:sldId id="2134806995" r:id="rId33"/>
    <p:sldId id="2134806735" r:id="rId34"/>
    <p:sldId id="2134806736" r:id="rId35"/>
    <p:sldId id="2134806746" r:id="rId36"/>
    <p:sldId id="2134806996" r:id="rId37"/>
    <p:sldId id="2134806737" r:id="rId38"/>
    <p:sldId id="2134806997" r:id="rId39"/>
    <p:sldId id="2134806720" r:id="rId40"/>
    <p:sldId id="2134806738" r:id="rId41"/>
    <p:sldId id="2134806740" r:id="rId42"/>
    <p:sldId id="2134807048" r:id="rId43"/>
    <p:sldId id="2134807050" r:id="rId44"/>
    <p:sldId id="2134807051" r:id="rId45"/>
    <p:sldId id="926" r:id="rId46"/>
    <p:sldId id="2134806659" r:id="rId47"/>
    <p:sldId id="2134807049" r:id="rId48"/>
    <p:sldId id="789" r:id="rId49"/>
    <p:sldId id="869" r:id="rId50"/>
    <p:sldId id="764" r:id="rId51"/>
    <p:sldId id="2134806797" r:id="rId52"/>
    <p:sldId id="2134806882" r:id="rId5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6"/>
    </p:embeddedFont>
    <p:embeddedFont>
      <p:font typeface="Dosis" panose="02010703020202060003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276F8B"/>
    <a:srgbClr val="418199"/>
    <a:srgbClr val="FF9D00"/>
    <a:srgbClr val="D9D9D9"/>
    <a:srgbClr val="FFEFBB"/>
    <a:srgbClr val="A6A6A6"/>
    <a:srgbClr val="F2F2F2"/>
    <a:srgbClr val="FCC302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95823" autoAdjust="0"/>
  </p:normalViewPr>
  <p:slideViewPr>
    <p:cSldViewPr snapToGrid="0">
      <p:cViewPr varScale="1">
        <p:scale>
          <a:sx n="78" d="100"/>
          <a:sy n="78" d="100"/>
        </p:scale>
        <p:origin x="1493" y="72"/>
      </p:cViewPr>
      <p:guideLst>
        <p:guide orient="horz" pos="2160"/>
        <p:guide pos="28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20/12/2025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1T04:37:00.4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1T04:37:49.6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13:12:33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13:13:05.3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13:13:25.3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13:13:47.3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3T13:14:13.0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2832 471 24511,'-1'19'0,"-3"-1"0,-1 1 0,-3-1 0,-1 0 0,-3 0 0,-2 0 0,-2 0 0,-3-1 0,-1 1 0,-2-2 0,-2 1 0,-3-1 0,-1 0 0,-2 0 0,-2-1 0,-1 0 0,-2-1 0,-2 0 0,-2-1 0,-1 0 0,-1 0 0,-2-2 0,-2 0 0,0 0 0,-2-1 0,-1-1 0,-1 0 0,-1-1 0,-1 0 0,-1-2 0,0 0 0,-2 0 0,1-2 0,-2 0 0,1 0 0,-1-2 0,-1 0 0,1-1 0,-1-1 0,1 0 0,-1-1 0,1-1 0,0 0 0,0-2 0,1 0 0,0 0 0,1-2 0,0 0 0,1 0 0,2-2 0,0 0 0,1-1 0,1 0 0,1-1 0,1-1 0,2 0 0,1 0 0,1-2 0,2 0 0,2 0 0,1-1 0,2 0 0,1-1 0,2 0 0,2-1 0,2 0 0,2 0 0,2-1 0,1 1 0,3-2 0,2 1 0,2-1 0,2 0 0,2 0 0,2 0 0,2 0 0,3-1 0,2 1 0,2-1 0,2 1 0,2-1 0,2 1 0,3-1 0,2 1 0,2 0 0,2 0 0,2 1 0,2-1 0,2 1 0,3 0 0,1 0 0,2 1 0,2 0 0,2 0 0,2 1 0,2 0 0,1 1 0,2 0 0,1 1 0,2 0 0,2 1 0,1 0 0,1 1 0,2 0 0,1 1 0,1 1 0,1 0 0,1 1 0,0 1 0,2 0 0,1 1 0,0 1 0,1 0 0,0 1 0,1 1 0,0 0 0,0 1 0,1 1 0,-1 1 0,1 0 0,-1 1 0,1 1 0,-1 1 0,-1 0 0,1 1 0,-2 1 0,1 0 0,-2 1 0,0 1 0,-1 0 0,-1 1 0,-1 1 0,-1 0 0,-1 1 0,-2 1 0,0 0 0,-2 1 0,-2 0 0,-1 1 0,-1 0 0,-2 1 0,-2 0 0,-2 1 0,-1 0 0,-2 1 0,-2 0 0,-1 0 0,-3 1 0,-2 0 0,-2 0 0,-1 1 0,-3-1 0,-2 1 0,-2 0 0,-3 0 0,-1 1 0,-3-1 0,-1 1 0,-3-1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A1465-30CB-2F54-2503-825E375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976D75-599C-078A-DFA6-6FDA95122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A7511E-77B9-CF94-B845-1810B90AF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103DE-C65A-9920-D4A9-0518DF067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7376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51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3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1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1" r:id="rId3"/>
    <p:sldLayoutId id="2147483903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26" Type="http://schemas.openxmlformats.org/officeDocument/2006/relationships/customXml" Target="../ink/ink6.xml"/><Relationship Id="rId3" Type="http://schemas.openxmlformats.org/officeDocument/2006/relationships/image" Target="../media/image22.png"/><Relationship Id="rId21" Type="http://schemas.openxmlformats.org/officeDocument/2006/relationships/image" Target="../media/image31.png"/><Relationship Id="rId25" Type="http://schemas.openxmlformats.org/officeDocument/2006/relationships/customXml" Target="../ink/ink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24" Type="http://schemas.openxmlformats.org/officeDocument/2006/relationships/customXml" Target="../ink/ink4.xml"/><Relationship Id="rId5" Type="http://schemas.openxmlformats.org/officeDocument/2006/relationships/image" Target="../media/image24.png"/><Relationship Id="rId23" Type="http://schemas.openxmlformats.org/officeDocument/2006/relationships/image" Target="../media/image25.png"/><Relationship Id="rId4" Type="http://schemas.openxmlformats.org/officeDocument/2006/relationships/image" Target="../media/image23.emf"/><Relationship Id="rId14" Type="http://schemas.openxmlformats.org/officeDocument/2006/relationships/customXml" Target="../ink/ink2.xml"/><Relationship Id="rId22" Type="http://schemas.openxmlformats.org/officeDocument/2006/relationships/customXml" Target="../ink/ink3.xml"/><Relationship Id="rId27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4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4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247361" y="6036312"/>
            <a:ext cx="1181309" cy="288630"/>
            <a:chOff x="7281025" y="6021421"/>
            <a:chExt cx="1181309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7281025" y="6037408"/>
              <a:ext cx="269051" cy="25665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657899" y="6021421"/>
            <a:ext cx="1174017" cy="303521"/>
            <a:chOff x="7288317" y="6021421"/>
            <a:chExt cx="1174017" cy="303521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7288317" y="6068287"/>
              <a:ext cx="269051" cy="25665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27480" y="6036312"/>
            <a:ext cx="1124468" cy="288630"/>
            <a:chOff x="5701783" y="6021421"/>
            <a:chExt cx="1124468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ar-A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5701783" y="6053396"/>
              <a:ext cx="269051" cy="25665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E69218-DE81-C661-F6D4-C9C27D3F5E2C}"/>
              </a:ext>
            </a:extLst>
          </p:cNvPr>
          <p:cNvSpPr/>
          <p:nvPr/>
        </p:nvSpPr>
        <p:spPr>
          <a:xfrm>
            <a:off x="192745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خدو الكراسة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E34479-4AE8-BF39-FB79-BD0413863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82" y="1864115"/>
            <a:ext cx="1067269" cy="1099748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A7F978-D701-31B1-48CB-3465D279E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8329" y="2141729"/>
            <a:ext cx="900000" cy="900000"/>
          </a:xfrm>
          <a:prstGeom prst="rect">
            <a:avLst/>
          </a:prstGeom>
        </p:spPr>
      </p:pic>
      <p:pic>
        <p:nvPicPr>
          <p:cNvPr id="6" name="Picture 27">
            <a:extLst>
              <a:ext uri="{FF2B5EF4-FFF2-40B4-BE49-F238E27FC236}">
                <a16:creationId xmlns:a16="http://schemas.microsoft.com/office/drawing/2014/main" id="{61B1068D-7013-2BEB-BE6F-1EE9689B4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8972">
            <a:off x="4243472" y="4170709"/>
            <a:ext cx="779897" cy="96771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EDEE1E-B6C0-ACA0-706F-0DCBF20D1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124" y="4247247"/>
            <a:ext cx="528410" cy="74073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EB672E-15E1-FFF0-5AF3-3AFF254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2256523" y="4392348"/>
            <a:ext cx="862304" cy="622887"/>
          </a:xfrm>
          <a:prstGeom prst="rect">
            <a:avLst/>
          </a:prstGeom>
        </p:spPr>
      </p:pic>
      <p:pic>
        <p:nvPicPr>
          <p:cNvPr id="23" name="Image 2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AC82578-F3C8-E3F8-2CC5-A6CC562E87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0970" y="2168219"/>
            <a:ext cx="757857" cy="744268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270A2A3-ACB5-724B-4D71-A4C9BF6A1DBF}"/>
              </a:ext>
            </a:extLst>
          </p:cNvPr>
          <p:cNvSpPr/>
          <p:nvPr/>
        </p:nvSpPr>
        <p:spPr>
          <a:xfrm>
            <a:off x="384884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الاستاد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47F9774-5975-E9EE-5F88-242717ADBFF9}"/>
              </a:ext>
            </a:extLst>
          </p:cNvPr>
          <p:cNvSpPr/>
          <p:nvPr/>
        </p:nvSpPr>
        <p:spPr>
          <a:xfrm>
            <a:off x="5770233" y="3082085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FAA4715-DDEE-87F1-DD87-DF69222EB6C7}"/>
              </a:ext>
            </a:extLst>
          </p:cNvPr>
          <p:cNvSpPr/>
          <p:nvPr/>
        </p:nvSpPr>
        <p:spPr>
          <a:xfrm>
            <a:off x="192745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B97E433-EA4D-7DE3-5316-D6C623C53FE7}"/>
              </a:ext>
            </a:extLst>
          </p:cNvPr>
          <p:cNvSpPr/>
          <p:nvPr/>
        </p:nvSpPr>
        <p:spPr>
          <a:xfrm>
            <a:off x="384884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دفتر التمارين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A0CD396-A579-BEA0-F3CB-BC971109D57F}"/>
              </a:ext>
            </a:extLst>
          </p:cNvPr>
          <p:cNvSpPr/>
          <p:nvPr/>
        </p:nvSpPr>
        <p:spPr>
          <a:xfrm>
            <a:off x="5770233" y="5133457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دفاتر البحث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04733" y="3845517"/>
            <a:ext cx="3656552" cy="1117725"/>
            <a:chOff x="616866" y="1903733"/>
            <a:chExt cx="3780000" cy="111772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16866" y="214438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0A0A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قواسم عدد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FEFBB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a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مضاعفات عدد</a:t>
              </a:r>
              <a:endParaRPr lang="fr-FR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28351" y="4451795"/>
            <a:ext cx="2834229" cy="338554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المضاعفات والقواسم المشتركة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solidFill>
            <a:srgbClr val="FFEFBB"/>
          </a:solidFill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 المسائل - وضعيات المقارنة -</a:t>
            </a:r>
          </a:p>
        </p:txBody>
      </p:sp>
    </p:spTree>
    <p:extLst>
      <p:ext uri="{BB962C8B-B14F-4D97-AF65-F5344CB8AC3E}">
        <p14:creationId xmlns:p14="http://schemas.microsoft.com/office/powerpoint/2010/main" val="147216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65461" y="58434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74621" y="1128231"/>
            <a:ext cx="8178799" cy="62376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حَلُّ الْمسائِلِ- وَضْعِيّاتُ الْمُقارَنَة-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43" name="Image 31">
            <a:extLst>
              <a:ext uri="{FF2B5EF4-FFF2-40B4-BE49-F238E27FC236}">
                <a16:creationId xmlns:a16="http://schemas.microsoft.com/office/drawing/2014/main" id="{EFC9F81F-609C-3307-D607-4DFAE8C88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b="1909"/>
          <a:stretch>
            <a:fillRect/>
          </a:stretch>
        </p:blipFill>
        <p:spPr>
          <a:xfrm>
            <a:off x="4622976" y="1927340"/>
            <a:ext cx="3316853" cy="4428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4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2DF4B86-733C-2B72-F6BE-F23844569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"/>
          <a:stretch>
            <a:fillRect/>
          </a:stretch>
        </p:blipFill>
        <p:spPr>
          <a:xfrm>
            <a:off x="1112996" y="1918849"/>
            <a:ext cx="3389627" cy="444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1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43744" y="5683964"/>
              <a:ext cx="358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22" name="Groupe 9">
            <a:extLst>
              <a:ext uri="{FF2B5EF4-FFF2-40B4-BE49-F238E27FC236}">
                <a16:creationId xmlns:a16="http://schemas.microsoft.com/office/drawing/2014/main" id="{A49FEC26-2331-FF61-CA46-5EC2603621E1}"/>
              </a:ext>
            </a:extLst>
          </p:cNvPr>
          <p:cNvGrpSpPr/>
          <p:nvPr/>
        </p:nvGrpSpPr>
        <p:grpSpPr>
          <a:xfrm>
            <a:off x="1638439" y="2476087"/>
            <a:ext cx="558588" cy="625740"/>
            <a:chOff x="965530" y="5471175"/>
            <a:chExt cx="558588" cy="625740"/>
          </a:xfrm>
        </p:grpSpPr>
        <p:pic>
          <p:nvPicPr>
            <p:cNvPr id="23" name="Image 24">
              <a:extLst>
                <a:ext uri="{FF2B5EF4-FFF2-40B4-BE49-F238E27FC236}">
                  <a16:creationId xmlns:a16="http://schemas.microsoft.com/office/drawing/2014/main" id="{F5C5B19D-D1C6-9841-7996-E36E7CA6B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4" name="ZoneTexte 29">
              <a:extLst>
                <a:ext uri="{FF2B5EF4-FFF2-40B4-BE49-F238E27FC236}">
                  <a16:creationId xmlns:a16="http://schemas.microsoft.com/office/drawing/2014/main" id="{3AEA3280-9CFF-F284-ECD5-3D3BB562E716}"/>
                </a:ext>
              </a:extLst>
            </p:cNvPr>
            <p:cNvSpPr txBox="1"/>
            <p:nvPr/>
          </p:nvSpPr>
          <p:spPr>
            <a:xfrm>
              <a:off x="1043744" y="5683964"/>
              <a:ext cx="35841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30575" y="3635867"/>
            <a:ext cx="684517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2323940" y="3814390"/>
            <a:ext cx="4496119" cy="936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defTabSz="609630" rtl="1">
              <a:lnSpc>
                <a:spcPts val="3426"/>
              </a:lnSpc>
              <a:buFont typeface="Wingdings" panose="05000000000000000000" pitchFamily="2" charset="2"/>
              <a:buChar char="ü"/>
              <a:defRPr/>
            </a:pP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مَسائِلَ مُقارَنَةٍ مِنْ خُطْوَتَيْنِ</a:t>
            </a: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 defTabSz="609630" rtl="1">
              <a:lnSpc>
                <a:spcPts val="3426"/>
              </a:lnSpc>
              <a:buFont typeface="Wingdings" panose="05000000000000000000" pitchFamily="2" charset="2"/>
              <a:buChar char="ü"/>
              <a:defRPr/>
            </a:pPr>
            <a:endParaRPr lang="fr-FR" sz="2400" b="1" kern="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421116" y="346045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7D9A-BEDF-E32A-08BC-E304ECEA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778D69-26D9-D683-37B2-F72AD55ED0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5CBC643-42FC-F2EA-6190-3E92F3D3215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468C98-B028-41E4-2440-29EE2292F326}"/>
              </a:ext>
            </a:extLst>
          </p:cNvPr>
          <p:cNvGrpSpPr/>
          <p:nvPr/>
        </p:nvGrpSpPr>
        <p:grpSpPr>
          <a:xfrm>
            <a:off x="2031662" y="2239767"/>
            <a:ext cx="4914608" cy="3023113"/>
            <a:chOff x="2451863" y="2221113"/>
            <a:chExt cx="4529850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1E3505-1618-24BB-861A-3ADF7BD3DE1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02F115E-7EB4-79DC-EBBE-6AF495C33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6571" y="332092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45893F3-7D00-6A03-E4EF-CFDFBA88BE64}"/>
                </a:ext>
              </a:extLst>
            </p:cNvPr>
            <p:cNvSpPr txBox="1"/>
            <p:nvPr/>
          </p:nvSpPr>
          <p:spPr>
            <a:xfrm>
              <a:off x="2451863" y="3952103"/>
              <a:ext cx="3555109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8C265183-256D-9BBC-98B8-D05B943E33C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E867B4D-A5E7-E151-9ED7-CD18DD3F83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383E241-CC54-E180-3A29-1F030D3BA536}"/>
                </a:ext>
              </a:extLst>
            </p:cNvPr>
            <p:cNvSpPr txBox="1"/>
            <p:nvPr/>
          </p:nvSpPr>
          <p:spPr>
            <a:xfrm>
              <a:off x="2595371" y="3379286"/>
              <a:ext cx="3447931" cy="382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6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01656C56-46E1-2F05-AF1F-4C11A767505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79 النشاط 5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F9D93-B4F2-45DD-0617-EF782535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DE2E97A5-02F0-350A-8699-B221E87E3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1502228"/>
            <a:ext cx="4972050" cy="509521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4C2961-45CE-A260-4229-94E12B6C86A6}"/>
              </a:ext>
            </a:extLst>
          </p:cNvPr>
          <p:cNvSpPr txBox="1"/>
          <p:nvPr/>
        </p:nvSpPr>
        <p:spPr>
          <a:xfrm>
            <a:off x="2310581" y="4483510"/>
            <a:ext cx="4473677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MA" dirty="0"/>
          </a:p>
          <a:p>
            <a:endParaRPr lang="fr-MA" dirty="0"/>
          </a:p>
          <a:p>
            <a:endParaRPr lang="fr-MA" dirty="0"/>
          </a:p>
          <a:p>
            <a:endParaRPr lang="fr-MA" dirty="0"/>
          </a:p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2167-3671-DF82-AF33-5BA49694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6">
            <a:extLst>
              <a:ext uri="{FF2B5EF4-FFF2-40B4-BE49-F238E27FC236}">
                <a16:creationId xmlns:a16="http://schemas.microsoft.com/office/drawing/2014/main" id="{93FDC295-7383-4198-AFF7-4149A97F3CCE}"/>
              </a:ext>
            </a:extLst>
          </p:cNvPr>
          <p:cNvSpPr txBox="1"/>
          <p:nvPr/>
        </p:nvSpPr>
        <p:spPr>
          <a:xfrm>
            <a:off x="639097" y="929877"/>
            <a:ext cx="680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الأول.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القواسم والمضاعفات المشتركة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D5169C-AC0B-6A7D-7AAF-8EE833A5E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2" name="Groupe 5">
            <a:extLst>
              <a:ext uri="{FF2B5EF4-FFF2-40B4-BE49-F238E27FC236}">
                <a16:creationId xmlns:a16="http://schemas.microsoft.com/office/drawing/2014/main" id="{3D77FA92-ECEB-2351-C233-8E078962BE63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BBEB9952-1BC9-94FB-2E09-9B9F0AD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F7B6F4F5-ED9B-6C92-B714-AAE273773F70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5538644-AC6E-A589-E450-736C2FACFB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7" y="1985141"/>
            <a:ext cx="8308258" cy="45970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A453B13-77F0-0CB1-6490-EE5607CE881F}"/>
                  </a:ext>
                </a:extLst>
              </p14:cNvPr>
              <p14:cNvContentPartPr/>
              <p14:nvPr/>
            </p14:nvContentPartPr>
            <p14:xfrm>
              <a:off x="2346520" y="568928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A453B13-77F0-0CB1-6490-EE5607CE881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28880" y="5671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15928ED-BE30-A12F-7ADB-D15FD64EA6DD}"/>
                  </a:ext>
                </a:extLst>
              </p14:cNvPr>
              <p14:cNvContentPartPr/>
              <p14:nvPr/>
            </p14:nvContentPartPr>
            <p14:xfrm>
              <a:off x="2741800" y="3347120"/>
              <a:ext cx="1019520" cy="3394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15928ED-BE30-A12F-7ADB-D15FD64EA6D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24160" y="3329120"/>
                <a:ext cx="1055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" name="Ink 30">
                <a:extLst>
                  <a:ext uri="{FF2B5EF4-FFF2-40B4-BE49-F238E27FC236}">
                    <a16:creationId xmlns:a16="http://schemas.microsoft.com/office/drawing/2014/main" id="{9A62882E-94D9-00A6-6180-535F765ED895}"/>
                  </a:ext>
                </a:extLst>
              </p14:cNvPr>
              <p14:cNvContentPartPr/>
              <p14:nvPr/>
            </p14:nvContentPartPr>
            <p14:xfrm>
              <a:off x="1539040" y="3347120"/>
              <a:ext cx="1019520" cy="339480"/>
            </p14:xfrm>
          </p:contentPart>
        </mc:Choice>
        <mc:Fallback xmlns="">
          <p:pic>
            <p:nvPicPr>
              <p:cNvPr id="6" name="Ink 30">
                <a:extLst>
                  <a:ext uri="{FF2B5EF4-FFF2-40B4-BE49-F238E27FC236}">
                    <a16:creationId xmlns:a16="http://schemas.microsoft.com/office/drawing/2014/main" id="{9A62882E-94D9-00A6-6180-535F765ED89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21040" y="3329120"/>
                <a:ext cx="1055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" name="Ink 30">
                <a:extLst>
                  <a:ext uri="{FF2B5EF4-FFF2-40B4-BE49-F238E27FC236}">
                    <a16:creationId xmlns:a16="http://schemas.microsoft.com/office/drawing/2014/main" id="{491D302F-69F6-0996-D36B-22AFE07A10A9}"/>
                  </a:ext>
                </a:extLst>
              </p14:cNvPr>
              <p14:cNvContentPartPr/>
              <p14:nvPr/>
            </p14:nvContentPartPr>
            <p14:xfrm>
              <a:off x="4062240" y="3380727"/>
              <a:ext cx="1019520" cy="339480"/>
            </p14:xfrm>
          </p:contentPart>
        </mc:Choice>
        <mc:Fallback xmlns="">
          <p:pic>
            <p:nvPicPr>
              <p:cNvPr id="7" name="Ink 30">
                <a:extLst>
                  <a:ext uri="{FF2B5EF4-FFF2-40B4-BE49-F238E27FC236}">
                    <a16:creationId xmlns:a16="http://schemas.microsoft.com/office/drawing/2014/main" id="{491D302F-69F6-0996-D36B-22AFE07A10A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44240" y="3362727"/>
                <a:ext cx="1055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" name="Ink 30">
                <a:extLst>
                  <a:ext uri="{FF2B5EF4-FFF2-40B4-BE49-F238E27FC236}">
                    <a16:creationId xmlns:a16="http://schemas.microsoft.com/office/drawing/2014/main" id="{EB9006CA-87EA-D33D-FC12-281A637AA837}"/>
                  </a:ext>
                </a:extLst>
              </p14:cNvPr>
              <p14:cNvContentPartPr/>
              <p14:nvPr/>
            </p14:nvContentPartPr>
            <p14:xfrm>
              <a:off x="4062240" y="4113938"/>
              <a:ext cx="1019520" cy="339480"/>
            </p14:xfrm>
          </p:contentPart>
        </mc:Choice>
        <mc:Fallback xmlns="">
          <p:pic>
            <p:nvPicPr>
              <p:cNvPr id="8" name="Ink 30">
                <a:extLst>
                  <a:ext uri="{FF2B5EF4-FFF2-40B4-BE49-F238E27FC236}">
                    <a16:creationId xmlns:a16="http://schemas.microsoft.com/office/drawing/2014/main" id="{EB9006CA-87EA-D33D-FC12-281A637AA83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44240" y="4095938"/>
                <a:ext cx="1055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" name="Ink 30">
                <a:extLst>
                  <a:ext uri="{FF2B5EF4-FFF2-40B4-BE49-F238E27FC236}">
                    <a16:creationId xmlns:a16="http://schemas.microsoft.com/office/drawing/2014/main" id="{450AF861-F9B3-8278-9605-0A45F71616C8}"/>
                  </a:ext>
                </a:extLst>
              </p14:cNvPr>
              <p14:cNvContentPartPr/>
              <p14:nvPr/>
            </p14:nvContentPartPr>
            <p14:xfrm>
              <a:off x="2832555" y="4787794"/>
              <a:ext cx="1019520" cy="339480"/>
            </p14:xfrm>
          </p:contentPart>
        </mc:Choice>
        <mc:Fallback xmlns="">
          <p:pic>
            <p:nvPicPr>
              <p:cNvPr id="9" name="Ink 30">
                <a:extLst>
                  <a:ext uri="{FF2B5EF4-FFF2-40B4-BE49-F238E27FC236}">
                    <a16:creationId xmlns:a16="http://schemas.microsoft.com/office/drawing/2014/main" id="{450AF861-F9B3-8278-9605-0A45F71616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14555" y="4769794"/>
                <a:ext cx="1055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" name="Ink 30">
                <a:extLst>
                  <a:ext uri="{FF2B5EF4-FFF2-40B4-BE49-F238E27FC236}">
                    <a16:creationId xmlns:a16="http://schemas.microsoft.com/office/drawing/2014/main" id="{0B7C617B-B85D-52F2-D85F-0EFD0CC6C3B2}"/>
                  </a:ext>
                </a:extLst>
              </p14:cNvPr>
              <p14:cNvContentPartPr/>
              <p14:nvPr/>
            </p14:nvContentPartPr>
            <p14:xfrm>
              <a:off x="1539040" y="5588643"/>
              <a:ext cx="1019520" cy="339480"/>
            </p14:xfrm>
          </p:contentPart>
        </mc:Choice>
        <mc:Fallback xmlns="">
          <p:pic>
            <p:nvPicPr>
              <p:cNvPr id="10" name="Ink 30">
                <a:extLst>
                  <a:ext uri="{FF2B5EF4-FFF2-40B4-BE49-F238E27FC236}">
                    <a16:creationId xmlns:a16="http://schemas.microsoft.com/office/drawing/2014/main" id="{0B7C617B-B85D-52F2-D85F-0EFD0CC6C3B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21040" y="5570643"/>
                <a:ext cx="1055160" cy="37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46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C7184-81A9-C83A-72BC-1C2355C0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B5F386-8584-B228-DB1E-28ED9B184C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5E2118F-452D-0579-4606-58C412C4479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13DDE0-3364-E29E-2D02-BA866BC29145}"/>
              </a:ext>
            </a:extLst>
          </p:cNvPr>
          <p:cNvGrpSpPr/>
          <p:nvPr/>
        </p:nvGrpSpPr>
        <p:grpSpPr>
          <a:xfrm>
            <a:off x="1964802" y="2239767"/>
            <a:ext cx="4923326" cy="2535433"/>
            <a:chOff x="2390237" y="2221113"/>
            <a:chExt cx="4537885" cy="260584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64E7FD-8DE3-2A4E-0ED1-63371B2A3F0A}"/>
                </a:ext>
              </a:extLst>
            </p:cNvPr>
            <p:cNvSpPr/>
            <p:nvPr/>
          </p:nvSpPr>
          <p:spPr>
            <a:xfrm>
              <a:off x="2451861" y="2609475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D757BE0-BD55-6146-37DE-5835C1F0D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52862" y="4091893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5FBA21B-B0B3-225B-41D7-ADBB66AFF7AF}"/>
                </a:ext>
              </a:extLst>
            </p:cNvPr>
            <p:cNvSpPr txBox="1"/>
            <p:nvPr/>
          </p:nvSpPr>
          <p:spPr>
            <a:xfrm>
              <a:off x="2390237" y="4091893"/>
              <a:ext cx="3555109" cy="601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CD2BF35-ADBB-264B-7114-24B0A3510EA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3BF3525-89B8-4430-60DF-1CF65EAA4C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D54D3D8-52CB-5C41-18C9-596B6FB3DA1C}"/>
                </a:ext>
              </a:extLst>
            </p:cNvPr>
            <p:cNvSpPr txBox="1"/>
            <p:nvPr/>
          </p:nvSpPr>
          <p:spPr>
            <a:xfrm>
              <a:off x="2451861" y="3380801"/>
              <a:ext cx="3447931" cy="337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13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سنرى درس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4F200B26-4677-575E-C7D2-9A58A6DE1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9638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53523EF6-3084-B762-7FE4-8EB341017D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45939" y="2069668"/>
            <a:ext cx="2278424" cy="405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كراساتكم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3225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  </a:t>
              </a: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FR" sz="32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36</a:t>
              </a:r>
              <a:endParaRPr lang="fr-FR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0AA366E-C8AB-7EF0-CEC3-4AC12387DF7C}"/>
              </a:ext>
            </a:extLst>
          </p:cNvPr>
          <p:cNvSpPr txBox="1"/>
          <p:nvPr/>
        </p:nvSpPr>
        <p:spPr>
          <a:xfrm>
            <a:off x="1925867" y="2787915"/>
            <a:ext cx="1501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gh-Tfng-MA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9</a:t>
            </a:r>
            <a:r>
              <a:rPr lang="fr-MA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×</a:t>
            </a:r>
            <a:r>
              <a:rPr lang="fr-MA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 4=</a:t>
            </a:r>
            <a:endParaRPr lang="fr-MA" sz="24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العمليات في دقيقة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559E6F8-6DF1-1C21-6484-F9622ED4C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29" y="3106012"/>
            <a:ext cx="7507941" cy="1055211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8C462F-E7DE-14A4-4EB5-301FFCAA4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640A1B-52BA-AA4B-99BC-9B0F8FDD1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81" y="2930266"/>
            <a:ext cx="7507941" cy="105521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0" name="TextBox 7">
            <a:extLst>
              <a:ext uri="{FF2B5EF4-FFF2-40B4-BE49-F238E27FC236}">
                <a16:creationId xmlns:a16="http://schemas.microsoft.com/office/drawing/2014/main" id="{13AFD25D-D0EA-F058-384F-B85133955F8B}"/>
              </a:ext>
            </a:extLst>
          </p:cNvPr>
          <p:cNvSpPr txBox="1"/>
          <p:nvPr/>
        </p:nvSpPr>
        <p:spPr>
          <a:xfrm>
            <a:off x="1697506" y="3008608"/>
            <a:ext cx="566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36</a:t>
            </a:r>
            <a:endParaRPr lang="fr-MA" sz="2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B77BA0BD-8F86-8860-D271-E88ABC4B69E7}"/>
              </a:ext>
            </a:extLst>
          </p:cNvPr>
          <p:cNvSpPr txBox="1"/>
          <p:nvPr/>
        </p:nvSpPr>
        <p:spPr>
          <a:xfrm>
            <a:off x="3240238" y="3003730"/>
            <a:ext cx="502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81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47A5622B-613D-DE42-AB29-D60E094F3793}"/>
              </a:ext>
            </a:extLst>
          </p:cNvPr>
          <p:cNvSpPr txBox="1"/>
          <p:nvPr/>
        </p:nvSpPr>
        <p:spPr>
          <a:xfrm>
            <a:off x="4686416" y="3000994"/>
            <a:ext cx="497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72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02A07D91-1ABD-29B0-0370-F29A164F73F3}"/>
              </a:ext>
            </a:extLst>
          </p:cNvPr>
          <p:cNvSpPr txBox="1"/>
          <p:nvPr/>
        </p:nvSpPr>
        <p:spPr>
          <a:xfrm>
            <a:off x="6150039" y="3003730"/>
            <a:ext cx="523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36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0AFFF387-5843-9BB3-BB8A-1625DDCED421}"/>
              </a:ext>
            </a:extLst>
          </p:cNvPr>
          <p:cNvSpPr txBox="1"/>
          <p:nvPr/>
        </p:nvSpPr>
        <p:spPr>
          <a:xfrm>
            <a:off x="1729448" y="3487060"/>
            <a:ext cx="50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54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5BC852B1-BFBD-2137-37FD-22EDB2140AD6}"/>
              </a:ext>
            </a:extLst>
          </p:cNvPr>
          <p:cNvSpPr txBox="1"/>
          <p:nvPr/>
        </p:nvSpPr>
        <p:spPr>
          <a:xfrm>
            <a:off x="7665864" y="3003730"/>
            <a:ext cx="619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64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DA7F6599-C0FE-D99A-BF45-0FE0CA2F5434}"/>
              </a:ext>
            </a:extLst>
          </p:cNvPr>
          <p:cNvSpPr txBox="1"/>
          <p:nvPr/>
        </p:nvSpPr>
        <p:spPr>
          <a:xfrm>
            <a:off x="3232725" y="3530274"/>
            <a:ext cx="50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54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F8A96E22-1C81-F76D-5E01-DE826292B3AA}"/>
              </a:ext>
            </a:extLst>
          </p:cNvPr>
          <p:cNvSpPr txBox="1"/>
          <p:nvPr/>
        </p:nvSpPr>
        <p:spPr>
          <a:xfrm>
            <a:off x="4691875" y="3509974"/>
            <a:ext cx="50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35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74292BF5-4103-D1DD-7250-7CF5233CE6AE}"/>
              </a:ext>
            </a:extLst>
          </p:cNvPr>
          <p:cNvSpPr txBox="1"/>
          <p:nvPr/>
        </p:nvSpPr>
        <p:spPr>
          <a:xfrm>
            <a:off x="6160822" y="3494603"/>
            <a:ext cx="50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56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BACC7E2-A2E9-01A3-787D-A88411858122}"/>
              </a:ext>
            </a:extLst>
          </p:cNvPr>
          <p:cNvSpPr txBox="1"/>
          <p:nvPr/>
        </p:nvSpPr>
        <p:spPr>
          <a:xfrm>
            <a:off x="7664099" y="3509974"/>
            <a:ext cx="50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9FBF-43BF-713A-B766-4B35E96C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C35EEB2F-7A9D-CB8E-1F82-5D43F5FF6A81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سنتابع </a:t>
            </a:r>
            <a:r>
              <a:rPr lang="ar-M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درسا جديدا.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5E631-2272-D3C8-42E3-AC1A498BBF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4">
            <a:extLst>
              <a:ext uri="{FF2B5EF4-FFF2-40B4-BE49-F238E27FC236}">
                <a16:creationId xmlns:a16="http://schemas.microsoft.com/office/drawing/2014/main" id="{5B7F5912-CA24-1C58-1C4E-70833FFA60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7147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2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956402" y="2299140"/>
            <a:ext cx="5231196" cy="2806260"/>
            <a:chOff x="1842003" y="2436266"/>
            <a:chExt cx="5231196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842003" y="2817097"/>
              <a:ext cx="5231196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80366" y="340637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02963" y="3515315"/>
              <a:ext cx="4593075" cy="425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 rtl="1">
                <a:lnSpc>
                  <a:spcPts val="3426"/>
                </a:lnSpc>
                <a:defRPr/>
              </a:pPr>
              <a:r>
                <a:rPr lang="ar-MA" sz="2800" b="1" dirty="0">
                  <a:solidFill>
                    <a:srgbClr val="FF9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حَلّ</a:t>
              </a:r>
              <a:r>
                <a:rPr lang="ar-SA" sz="2800" b="1" dirty="0">
                  <a:solidFill>
                    <a:srgbClr val="FF9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مَسائِلَ مُقارَنَةٍ مِنْ خُطْوَتَيْنِ</a:t>
              </a:r>
              <a:r>
                <a:rPr lang="ar-MA" sz="2800" b="1" dirty="0">
                  <a:solidFill>
                    <a:srgbClr val="FF9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2800" b="1" dirty="0">
                <a:solidFill>
                  <a:srgbClr val="FF9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بخطوات حل المسائل؟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F7D8029E-9B9F-62E0-E5CB-591DA42D3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70" y="2325189"/>
            <a:ext cx="6416899" cy="341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E99F-0FF5-2D29-3708-AAF32B48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259508-9A90-CB25-68C1-944B4E2F67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9A1C6-E8AF-F02F-44BE-F33D6BF561A9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703B86-1AAA-8DAC-E4F3-041C458CD02A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419742F-6959-A0E9-AC00-3E05204C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28703" y="3193479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665FE0B-097F-4800-76FE-BB31C2003668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B2E45D1-30F1-4B80-C607-74F36253D5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B440A8A9-20DB-8AAE-BE5D-9BB1992C315C}"/>
              </a:ext>
            </a:extLst>
          </p:cNvPr>
          <p:cNvSpPr txBox="1"/>
          <p:nvPr/>
        </p:nvSpPr>
        <p:spPr>
          <a:xfrm>
            <a:off x="2814320" y="3035493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1D2E6-FCDB-E767-394C-63738009F7D0}"/>
              </a:ext>
            </a:extLst>
          </p:cNvPr>
          <p:cNvSpPr txBox="1"/>
          <p:nvPr/>
        </p:nvSpPr>
        <p:spPr>
          <a:xfrm>
            <a:off x="2814320" y="3735184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081CCDB5-FC48-C5D9-A876-B2EEB247E818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519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8">
            <a:extLst>
              <a:ext uri="{FF2B5EF4-FFF2-40B4-BE49-F238E27FC236}">
                <a16:creationId xmlns:a16="http://schemas.microsoft.com/office/drawing/2014/main" id="{CEBFDD3D-5DEB-3494-F119-F4C4132FF08E}"/>
              </a:ext>
            </a:extLst>
          </p:cNvPr>
          <p:cNvSpPr txBox="1"/>
          <p:nvPr/>
        </p:nvSpPr>
        <p:spPr>
          <a:xfrm>
            <a:off x="-497840" y="89462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E90A795-66B9-1CC1-3D3B-C29B972E0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31">
            <a:extLst>
              <a:ext uri="{FF2B5EF4-FFF2-40B4-BE49-F238E27FC236}">
                <a16:creationId xmlns:a16="http://schemas.microsoft.com/office/drawing/2014/main" id="{24FD9103-31F9-E016-4DF9-C82176ECC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b="1909"/>
          <a:stretch>
            <a:fillRect/>
          </a:stretch>
        </p:blipFill>
        <p:spPr>
          <a:xfrm>
            <a:off x="4622976" y="1927340"/>
            <a:ext cx="3316853" cy="4428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33DA1BC-7E0C-1CB3-F45B-FED38A687B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"/>
          <a:stretch>
            <a:fillRect/>
          </a:stretch>
        </p:blipFill>
        <p:spPr>
          <a:xfrm>
            <a:off x="1112996" y="1918849"/>
            <a:ext cx="3389627" cy="444559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6976A1-6191-6AF9-AB39-5CA00E5DBEAC}"/>
              </a:ext>
            </a:extLst>
          </p:cNvPr>
          <p:cNvSpPr/>
          <p:nvPr/>
        </p:nvSpPr>
        <p:spPr>
          <a:xfrm>
            <a:off x="4777740" y="2575560"/>
            <a:ext cx="2865120" cy="181356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05D96-D378-3C10-F473-97258822A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D19B1BD-BA7B-ED96-5A11-224E197D2CB7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انتيهوا . سنحل المسألة باتباع خطوات حل المسائل.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2F2BC2-D9C9-FB72-5998-E12CD0664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71C8FB1-EB30-D8A5-8065-61A504966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1816156"/>
            <a:ext cx="6822020" cy="42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6524-77D0-5EE9-5DB7-7B69B51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BEAB5B2-A9EF-C819-AAF6-12749B2F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216D808-36C6-8B65-C8D1-1E4C86506EBB}"/>
              </a:ext>
            </a:extLst>
          </p:cNvPr>
          <p:cNvSpPr txBox="1"/>
          <p:nvPr/>
        </p:nvSpPr>
        <p:spPr>
          <a:xfrm>
            <a:off x="993059" y="858759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84B7FF50-8F23-2716-9662-C3312CBA395C}"/>
              </a:ext>
            </a:extLst>
          </p:cNvPr>
          <p:cNvSpPr/>
          <p:nvPr/>
        </p:nvSpPr>
        <p:spPr>
          <a:xfrm>
            <a:off x="6198636" y="1752495"/>
            <a:ext cx="999174" cy="4235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D259163-C27E-2307-6DC3-44D726D4C311}"/>
              </a:ext>
            </a:extLst>
          </p:cNvPr>
          <p:cNvSpPr>
            <a:spLocks noChangeAspect="1"/>
          </p:cNvSpPr>
          <p:nvPr/>
        </p:nvSpPr>
        <p:spPr>
          <a:xfrm>
            <a:off x="7223402" y="1754567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8">
            <a:extLst>
              <a:ext uri="{FF2B5EF4-FFF2-40B4-BE49-F238E27FC236}">
                <a16:creationId xmlns:a16="http://schemas.microsoft.com/office/drawing/2014/main" id="{E63478A9-345A-758E-0A5F-12C911CC1073}"/>
              </a:ext>
            </a:extLst>
          </p:cNvPr>
          <p:cNvSpPr/>
          <p:nvPr/>
        </p:nvSpPr>
        <p:spPr>
          <a:xfrm>
            <a:off x="2537185" y="1724103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أَسْتَنْتْجُ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7BE4B6F-D423-D618-F356-28B2DBA9D1EA}"/>
              </a:ext>
            </a:extLst>
          </p:cNvPr>
          <p:cNvSpPr>
            <a:spLocks noChangeAspect="1"/>
          </p:cNvSpPr>
          <p:nvPr/>
        </p:nvSpPr>
        <p:spPr>
          <a:xfrm>
            <a:off x="3425087" y="172617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10">
            <a:extLst>
              <a:ext uri="{FF2B5EF4-FFF2-40B4-BE49-F238E27FC236}">
                <a16:creationId xmlns:a16="http://schemas.microsoft.com/office/drawing/2014/main" id="{24B906B5-E30C-25A9-2F14-343AF4961D5B}"/>
              </a:ext>
            </a:extLst>
          </p:cNvPr>
          <p:cNvSpPr/>
          <p:nvPr/>
        </p:nvSpPr>
        <p:spPr>
          <a:xfrm>
            <a:off x="4324501" y="1733568"/>
            <a:ext cx="862308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أَْفَهَمُ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3A82CB5-9C96-EA61-284D-594A186CDBCB}"/>
              </a:ext>
            </a:extLst>
          </p:cNvPr>
          <p:cNvSpPr>
            <a:spLocks noChangeAspect="1"/>
          </p:cNvSpPr>
          <p:nvPr/>
        </p:nvSpPr>
        <p:spPr>
          <a:xfrm>
            <a:off x="5212402" y="17356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3">
            <a:extLst>
              <a:ext uri="{FF2B5EF4-FFF2-40B4-BE49-F238E27FC236}">
                <a16:creationId xmlns:a16="http://schemas.microsoft.com/office/drawing/2014/main" id="{B13FE989-975B-AD42-9FB5-B802FCF3B092}"/>
              </a:ext>
            </a:extLst>
          </p:cNvPr>
          <p:cNvSpPr/>
          <p:nvPr/>
        </p:nvSpPr>
        <p:spPr>
          <a:xfrm>
            <a:off x="766069" y="1743031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B7A7184-ACF5-9834-3298-1EBC4906FFC2}"/>
              </a:ext>
            </a:extLst>
          </p:cNvPr>
          <p:cNvSpPr>
            <a:spLocks noChangeAspect="1"/>
          </p:cNvSpPr>
          <p:nvPr/>
        </p:nvSpPr>
        <p:spPr>
          <a:xfrm>
            <a:off x="1653971" y="174510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5" name="Image 18">
            <a:extLst>
              <a:ext uri="{FF2B5EF4-FFF2-40B4-BE49-F238E27FC236}">
                <a16:creationId xmlns:a16="http://schemas.microsoft.com/office/drawing/2014/main" id="{8E9ECC19-07D1-26D0-1901-8DAAD031A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2161" y="480185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4D5A2C-B823-7846-9D68-D994DD5B03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28" t="9137" r="9351" b="68582"/>
          <a:stretch>
            <a:fillRect/>
          </a:stretch>
        </p:blipFill>
        <p:spPr>
          <a:xfrm>
            <a:off x="766069" y="2992629"/>
            <a:ext cx="7139066" cy="14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0409-21D4-0DBD-3279-15939D5B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736AB76-43CE-AD61-96CA-59AB917C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59CEDE9-F8FF-7CFD-7E72-537000BC21A6}"/>
              </a:ext>
            </a:extLst>
          </p:cNvPr>
          <p:cNvSpPr txBox="1"/>
          <p:nvPr/>
        </p:nvSpPr>
        <p:spPr>
          <a:xfrm>
            <a:off x="993059" y="858759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 وتخيلوها لديكم دقيقة واحدة.</a:t>
            </a:r>
          </a:p>
        </p:txBody>
      </p:sp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9D8E5992-8313-7AC5-E6A3-D088B5538A6C}"/>
              </a:ext>
            </a:extLst>
          </p:cNvPr>
          <p:cNvSpPr/>
          <p:nvPr/>
        </p:nvSpPr>
        <p:spPr>
          <a:xfrm>
            <a:off x="6198636" y="1752495"/>
            <a:ext cx="999174" cy="4235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أَقْرَأُ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1DCB2B7-E6E3-3737-839E-7C01464B39D7}"/>
              </a:ext>
            </a:extLst>
          </p:cNvPr>
          <p:cNvSpPr>
            <a:spLocks noChangeAspect="1"/>
          </p:cNvSpPr>
          <p:nvPr/>
        </p:nvSpPr>
        <p:spPr>
          <a:xfrm>
            <a:off x="7223402" y="1754567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8">
            <a:extLst>
              <a:ext uri="{FF2B5EF4-FFF2-40B4-BE49-F238E27FC236}">
                <a16:creationId xmlns:a16="http://schemas.microsoft.com/office/drawing/2014/main" id="{A4A8CF51-01F8-C846-F70C-64E5AE514671}"/>
              </a:ext>
            </a:extLst>
          </p:cNvPr>
          <p:cNvSpPr/>
          <p:nvPr/>
        </p:nvSpPr>
        <p:spPr>
          <a:xfrm>
            <a:off x="2537185" y="1724103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أَسْتَنْتْجُ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637C66D-3CAD-82DE-2265-9DA6FB4392C6}"/>
              </a:ext>
            </a:extLst>
          </p:cNvPr>
          <p:cNvSpPr>
            <a:spLocks noChangeAspect="1"/>
          </p:cNvSpPr>
          <p:nvPr/>
        </p:nvSpPr>
        <p:spPr>
          <a:xfrm>
            <a:off x="3425087" y="172617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10">
            <a:extLst>
              <a:ext uri="{FF2B5EF4-FFF2-40B4-BE49-F238E27FC236}">
                <a16:creationId xmlns:a16="http://schemas.microsoft.com/office/drawing/2014/main" id="{4A3E8E3C-4050-362C-5AFA-43897788F678}"/>
              </a:ext>
            </a:extLst>
          </p:cNvPr>
          <p:cNvSpPr/>
          <p:nvPr/>
        </p:nvSpPr>
        <p:spPr>
          <a:xfrm>
            <a:off x="4324501" y="1733568"/>
            <a:ext cx="862308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أَْفَهَمُ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5A6DFC6-BB56-A43A-0498-6DF75FF2E925}"/>
              </a:ext>
            </a:extLst>
          </p:cNvPr>
          <p:cNvSpPr>
            <a:spLocks noChangeAspect="1"/>
          </p:cNvSpPr>
          <p:nvPr/>
        </p:nvSpPr>
        <p:spPr>
          <a:xfrm>
            <a:off x="5212402" y="1735639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3">
            <a:extLst>
              <a:ext uri="{FF2B5EF4-FFF2-40B4-BE49-F238E27FC236}">
                <a16:creationId xmlns:a16="http://schemas.microsoft.com/office/drawing/2014/main" id="{D3DD4566-089C-B258-FBA6-A5E93C3B3AD0}"/>
              </a:ext>
            </a:extLst>
          </p:cNvPr>
          <p:cNvSpPr/>
          <p:nvPr/>
        </p:nvSpPr>
        <p:spPr>
          <a:xfrm>
            <a:off x="766069" y="1743031"/>
            <a:ext cx="862309" cy="44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أَكْتُبُ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1E6D6C0-AF7F-891F-37DD-1C0E69D1E68F}"/>
              </a:ext>
            </a:extLst>
          </p:cNvPr>
          <p:cNvSpPr>
            <a:spLocks noChangeAspect="1"/>
          </p:cNvSpPr>
          <p:nvPr/>
        </p:nvSpPr>
        <p:spPr>
          <a:xfrm>
            <a:off x="1653971" y="174510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68F3BB-CD7A-5657-46F6-5DFA2177EB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28" t="9137" r="9351" b="68582"/>
          <a:stretch>
            <a:fillRect/>
          </a:stretch>
        </p:blipFill>
        <p:spPr>
          <a:xfrm>
            <a:off x="766069" y="2992629"/>
            <a:ext cx="7139066" cy="14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92B0A-C97F-3EAA-F440-A5E82CDC9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5C72D76-FD5B-50A5-2DBC-BDDF13857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190F46A-1AB3-69ED-8F3E-DEA07DC93404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الخطوة الثانية؟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9C7F96-DCBF-90C5-837D-09F167AC25C0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B0574F87-9049-AB21-9BC1-9E9B81017337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D6642C7F-9942-183A-F296-93F849EE9A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391605FB-46F6-E0C5-0742-0061F4987954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ABD265-C7C6-0BFB-BAA8-BEA070DFC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E6ACAB27-AEE6-8A8D-630D-2692B3736C1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0BBCC0B-D94D-31ED-C74A-CA1BA52496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12" name="Rectangle : coins arrondis 3">
              <a:extLst>
                <a:ext uri="{FF2B5EF4-FFF2-40B4-BE49-F238E27FC236}">
                  <a16:creationId xmlns:a16="http://schemas.microsoft.com/office/drawing/2014/main" id="{896868A6-6AEA-E11E-FBC9-B2FB10364D55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64094FA-5C1F-F747-7B83-69295134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18">
            <a:extLst>
              <a:ext uri="{FF2B5EF4-FFF2-40B4-BE49-F238E27FC236}">
                <a16:creationId xmlns:a16="http://schemas.microsoft.com/office/drawing/2014/main" id="{A689A863-B6C7-A577-10FE-84DE1CAC3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5875" y="4038378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5" name="Picture 2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467802-157E-D78D-C4D8-9958B355B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69" y="2194964"/>
            <a:ext cx="6822020" cy="42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8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D6A19-96B1-A190-C6E6-39871772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C99C03-8686-2181-409F-AAB751967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8C1E558-2DD4-08A5-D0B7-C273AD262B30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باستعمال نموذج الأشرطة وحددوا المطلوب.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CACC51-D876-E2AE-E9A5-BA9EA735EABE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4" name="Rectangle : coins arrondis 2">
              <a:extLst>
                <a:ext uri="{FF2B5EF4-FFF2-40B4-BE49-F238E27FC236}">
                  <a16:creationId xmlns:a16="http://schemas.microsoft.com/office/drawing/2014/main" id="{70571A22-FBB9-54FE-38D4-3565786454D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2A678A0-E0F6-8A46-6F68-A155BB5B84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5F45C216-335E-159E-CDE7-EA8A131D300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E330DA0F-53B2-63C7-2284-E0C34C0795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8" name="Rectangle : coins arrondis 10">
              <a:extLst>
                <a:ext uri="{FF2B5EF4-FFF2-40B4-BE49-F238E27FC236}">
                  <a16:creationId xmlns:a16="http://schemas.microsoft.com/office/drawing/2014/main" id="{4422EFBD-E4CA-C906-9644-5BAE0EFEDB36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207422B-EDC7-6625-9D02-07DAE2813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5" name="Rectangle : coins arrondis 3">
              <a:extLst>
                <a:ext uri="{FF2B5EF4-FFF2-40B4-BE49-F238E27FC236}">
                  <a16:creationId xmlns:a16="http://schemas.microsoft.com/office/drawing/2014/main" id="{E32ED0DF-6E94-C49F-BD35-B4C8F5824EDD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94DC5C94-9D2D-4FC2-5357-0EA53B243F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32" name="Picture 3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8EF9761-D9E7-3A75-5D97-1CD180F2F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2290718"/>
            <a:ext cx="6822020" cy="42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61FC8-DEFC-3067-E78B-A8CD111D6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376A2C-7AC4-4512-5E32-AA817B6DA8F0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3FEF2A-363A-DE63-BF40-5F1D97124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D7FB50-825D-B4CE-23E4-8116E2CE8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4CAB0-4FD2-743A-34ED-47D84E56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F430EF-CF82-8DF5-A64F-285D3B51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D2BDD07-BFE9-6502-31FB-6741353BC869}"/>
              </a:ext>
            </a:extLst>
          </p:cNvPr>
          <p:cNvSpPr txBox="1"/>
          <p:nvPr/>
        </p:nvSpPr>
        <p:spPr>
          <a:xfrm>
            <a:off x="0" y="858759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ليمثل المسألة؟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3B75CC-2F14-9774-2F65-0322BFE03D5E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0" name="Rectangle : coins arrondis 2">
              <a:extLst>
                <a:ext uri="{FF2B5EF4-FFF2-40B4-BE49-F238E27FC236}">
                  <a16:creationId xmlns:a16="http://schemas.microsoft.com/office/drawing/2014/main" id="{E74E7CEA-99DA-B116-53E8-C1BBBC7871CB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A7C2049-B934-6521-B80C-9791DC8505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2" name="Rectangle : coins arrondis 8">
              <a:extLst>
                <a:ext uri="{FF2B5EF4-FFF2-40B4-BE49-F238E27FC236}">
                  <a16:creationId xmlns:a16="http://schemas.microsoft.com/office/drawing/2014/main" id="{8AB77E57-42C8-CADC-794B-9AD14468452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3230A3-4B97-D163-B8B8-BE7DCEE67C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4" name="Rectangle : coins arrondis 10">
              <a:extLst>
                <a:ext uri="{FF2B5EF4-FFF2-40B4-BE49-F238E27FC236}">
                  <a16:creationId xmlns:a16="http://schemas.microsoft.com/office/drawing/2014/main" id="{1F81F0F5-C7A0-AB13-864B-37C386156AF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CD109DC-F01E-4559-4B23-21AA45E264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0626095D-1752-23E8-97A9-C072A9C85CA4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139FC6D-CCF8-D577-6B8D-3C5E7C434A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D99CA4D-B8B4-F8A4-5888-4B91B0A1F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2290718"/>
            <a:ext cx="6822020" cy="423872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7885F3E-5EF8-FD8E-AEE8-835A975C1DD9}"/>
              </a:ext>
            </a:extLst>
          </p:cNvPr>
          <p:cNvGrpSpPr/>
          <p:nvPr/>
        </p:nvGrpSpPr>
        <p:grpSpPr>
          <a:xfrm>
            <a:off x="1653971" y="4032210"/>
            <a:ext cx="1228566" cy="755744"/>
            <a:chOff x="1185927" y="4100779"/>
            <a:chExt cx="1228566" cy="755744"/>
          </a:xfrm>
        </p:grpSpPr>
        <p:sp>
          <p:nvSpPr>
            <p:cNvPr id="11" name="ZoneTexte 15">
              <a:extLst>
                <a:ext uri="{FF2B5EF4-FFF2-40B4-BE49-F238E27FC236}">
                  <a16:creationId xmlns:a16="http://schemas.microsoft.com/office/drawing/2014/main" id="{0A69894B-D08F-AA68-8964-AA46F5ABD7F2}"/>
                </a:ext>
              </a:extLst>
            </p:cNvPr>
            <p:cNvSpPr txBox="1"/>
            <p:nvPr/>
          </p:nvSpPr>
          <p:spPr>
            <a:xfrm>
              <a:off x="1185927" y="4517969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5">
              <a:extLst>
                <a:ext uri="{FF2B5EF4-FFF2-40B4-BE49-F238E27FC236}">
                  <a16:creationId xmlns:a16="http://schemas.microsoft.com/office/drawing/2014/main" id="{C7E9917A-3119-C109-1082-A7B5528F3FFE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5">
              <a:extLst>
                <a:ext uri="{FF2B5EF4-FFF2-40B4-BE49-F238E27FC236}">
                  <a16:creationId xmlns:a16="http://schemas.microsoft.com/office/drawing/2014/main" id="{92C84443-B06E-1AE0-87E8-8AA407992860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806DAB-DFC0-A292-AC11-3D5C2EA8FC41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BDC4BC1-456E-557F-39C6-3B0C87B7C96C}"/>
                </a:ext>
              </a:extLst>
            </p:cNvPr>
            <p:cNvSpPr txBox="1"/>
            <p:nvPr/>
          </p:nvSpPr>
          <p:spPr>
            <a:xfrm>
              <a:off x="1709682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87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FDF8C-1DC9-4D0F-E463-CEC902930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55B5256-835B-6A80-ED85-D3B45C758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641249C-C995-0746-34C1-0EDD7C7455AC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ليحدد المطلوب.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D2363D-2043-1359-C90B-9006DE9CA4D9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2" name="Rectangle : coins arrondis 2">
              <a:extLst>
                <a:ext uri="{FF2B5EF4-FFF2-40B4-BE49-F238E27FC236}">
                  <a16:creationId xmlns:a16="http://schemas.microsoft.com/office/drawing/2014/main" id="{01CF8E2C-D8E7-AF73-7379-688D20D975B3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90FF5C37-C659-C46F-5A35-51C8408593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4" name="Rectangle : coins arrondis 8">
              <a:extLst>
                <a:ext uri="{FF2B5EF4-FFF2-40B4-BE49-F238E27FC236}">
                  <a16:creationId xmlns:a16="http://schemas.microsoft.com/office/drawing/2014/main" id="{5F85716A-4334-30C1-4888-73699DFA8EC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E7CAAF6-2994-F08C-4F3F-0E3841005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6" name="Rectangle : coins arrondis 10">
              <a:extLst>
                <a:ext uri="{FF2B5EF4-FFF2-40B4-BE49-F238E27FC236}">
                  <a16:creationId xmlns:a16="http://schemas.microsoft.com/office/drawing/2014/main" id="{8F6BB4B0-1A88-8F00-25B7-C3F125C7282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9FFCA64-4A9D-9187-D9B2-162E90B8A4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8" name="Rectangle : coins arrondis 3">
              <a:extLst>
                <a:ext uri="{FF2B5EF4-FFF2-40B4-BE49-F238E27FC236}">
                  <a16:creationId xmlns:a16="http://schemas.microsoft.com/office/drawing/2014/main" id="{E5E26208-94D4-E0EC-756E-3F0F87FC3EA5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EEDC8D4-2B02-6F4B-D785-9E51A18644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sp>
        <p:nvSpPr>
          <p:cNvPr id="2" name="ZoneTexte 10">
            <a:extLst>
              <a:ext uri="{FF2B5EF4-FFF2-40B4-BE49-F238E27FC236}">
                <a16:creationId xmlns:a16="http://schemas.microsoft.com/office/drawing/2014/main" id="{025AB820-C975-973F-881F-83242196AA8E}"/>
              </a:ext>
            </a:extLst>
          </p:cNvPr>
          <p:cNvSpPr txBox="1"/>
          <p:nvPr/>
        </p:nvSpPr>
        <p:spPr>
          <a:xfrm>
            <a:off x="1826542" y="4457091"/>
            <a:ext cx="43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35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9ADBF3B-7DFF-5AEB-3399-47A2743A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2290718"/>
            <a:ext cx="6822020" cy="42387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9B7E221-4D23-7FBD-0BD5-6A8C90CDC4E4}"/>
              </a:ext>
            </a:extLst>
          </p:cNvPr>
          <p:cNvGrpSpPr/>
          <p:nvPr/>
        </p:nvGrpSpPr>
        <p:grpSpPr>
          <a:xfrm>
            <a:off x="1653971" y="4032210"/>
            <a:ext cx="6011884" cy="755744"/>
            <a:chOff x="1185927" y="4100779"/>
            <a:chExt cx="6011884" cy="755744"/>
          </a:xfrm>
        </p:grpSpPr>
        <p:sp>
          <p:nvSpPr>
            <p:cNvPr id="12" name="ZoneTexte 15">
              <a:extLst>
                <a:ext uri="{FF2B5EF4-FFF2-40B4-BE49-F238E27FC236}">
                  <a16:creationId xmlns:a16="http://schemas.microsoft.com/office/drawing/2014/main" id="{8E695DCA-3CC2-6F17-94C5-A322D8951740}"/>
                </a:ext>
              </a:extLst>
            </p:cNvPr>
            <p:cNvSpPr txBox="1"/>
            <p:nvPr/>
          </p:nvSpPr>
          <p:spPr>
            <a:xfrm>
              <a:off x="1185927" y="4517969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C16E6E0-1C44-D44F-45F0-71F00B40DAFA}"/>
                </a:ext>
              </a:extLst>
            </p:cNvPr>
            <p:cNvSpPr txBox="1"/>
            <p:nvPr/>
          </p:nvSpPr>
          <p:spPr>
            <a:xfrm>
              <a:off x="3761773" y="4369409"/>
              <a:ext cx="3436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الْمَبْلَغِ الّذي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5">
              <a:extLst>
                <a:ext uri="{FF2B5EF4-FFF2-40B4-BE49-F238E27FC236}">
                  <a16:creationId xmlns:a16="http://schemas.microsoft.com/office/drawing/2014/main" id="{ECB12274-47D3-D8A1-1A4A-3EFE5B12E58C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74AD9C0-DA90-B5CC-CB6C-FB544BAAC685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BEA69B-FAC9-2507-F1D0-C6B9B711C6D6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5">
              <a:extLst>
                <a:ext uri="{FF2B5EF4-FFF2-40B4-BE49-F238E27FC236}">
                  <a16:creationId xmlns:a16="http://schemas.microsoft.com/office/drawing/2014/main" id="{DE8D5C7F-CDAD-5D48-95E7-9D3D18CE4356}"/>
                </a:ext>
              </a:extLst>
            </p:cNvPr>
            <p:cNvSpPr txBox="1"/>
            <p:nvPr/>
          </p:nvSpPr>
          <p:spPr>
            <a:xfrm>
              <a:off x="1709682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79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35545-14F9-876B-F5C1-BC215BA5A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8752E4-D51B-D4B4-A3AB-D667BA38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B5E3019-4B6E-4FE7-7D72-2D6501187C9E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A5D9F5-3138-016A-7C29-CE41BFB4C142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515926D3-1791-B943-4980-A7C1BB8A2E1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CD20473B-2CF9-DDCF-69B1-B9BFBCF61E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0" name="Rectangle : coins arrondis 8">
              <a:extLst>
                <a:ext uri="{FF2B5EF4-FFF2-40B4-BE49-F238E27FC236}">
                  <a16:creationId xmlns:a16="http://schemas.microsoft.com/office/drawing/2014/main" id="{2448F4F6-6481-9A1D-C6EB-1146E11EAABC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9462682-9B7D-BAA0-8EEC-130DB6C22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4" name="Rectangle : coins arrondis 10">
              <a:extLst>
                <a:ext uri="{FF2B5EF4-FFF2-40B4-BE49-F238E27FC236}">
                  <a16:creationId xmlns:a16="http://schemas.microsoft.com/office/drawing/2014/main" id="{A6D051F2-D5BE-1DB4-9CAE-0EFC404D8F8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3AD2285-B7C0-0C39-50E5-B20153DDC9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6" name="Rectangle : coins arrondis 3">
              <a:extLst>
                <a:ext uri="{FF2B5EF4-FFF2-40B4-BE49-F238E27FC236}">
                  <a16:creationId xmlns:a16="http://schemas.microsoft.com/office/drawing/2014/main" id="{35D7A49C-95D6-C07C-3E7C-A7B3D6223132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647B1FD-1835-2405-0885-5C6C5C8FAB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89A0DD9-3F56-D76C-1599-3B3DA75E0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2290718"/>
            <a:ext cx="6822020" cy="42387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FCF5546-0235-4EC2-2D44-37C932232D2D}"/>
              </a:ext>
            </a:extLst>
          </p:cNvPr>
          <p:cNvGrpSpPr/>
          <p:nvPr/>
        </p:nvGrpSpPr>
        <p:grpSpPr>
          <a:xfrm>
            <a:off x="1653971" y="4032210"/>
            <a:ext cx="6011884" cy="755744"/>
            <a:chOff x="1185927" y="4100779"/>
            <a:chExt cx="6011884" cy="755744"/>
          </a:xfrm>
        </p:grpSpPr>
        <p:sp>
          <p:nvSpPr>
            <p:cNvPr id="6" name="ZoneTexte 15">
              <a:extLst>
                <a:ext uri="{FF2B5EF4-FFF2-40B4-BE49-F238E27FC236}">
                  <a16:creationId xmlns:a16="http://schemas.microsoft.com/office/drawing/2014/main" id="{F951D1C8-5DB1-D5C6-686C-DDBE8B6E3BEB}"/>
                </a:ext>
              </a:extLst>
            </p:cNvPr>
            <p:cNvSpPr txBox="1"/>
            <p:nvPr/>
          </p:nvSpPr>
          <p:spPr>
            <a:xfrm>
              <a:off x="1185927" y="4517969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38FB0F4D-12A4-AC94-8DFF-19DBECFE1D37}"/>
                </a:ext>
              </a:extLst>
            </p:cNvPr>
            <p:cNvSpPr txBox="1"/>
            <p:nvPr/>
          </p:nvSpPr>
          <p:spPr>
            <a:xfrm>
              <a:off x="3761773" y="4369409"/>
              <a:ext cx="3436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الْمَبْلَغِ الّذي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15">
              <a:extLst>
                <a:ext uri="{FF2B5EF4-FFF2-40B4-BE49-F238E27FC236}">
                  <a16:creationId xmlns:a16="http://schemas.microsoft.com/office/drawing/2014/main" id="{BBF90C40-8CC0-A945-565B-62761CBCB370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15">
              <a:extLst>
                <a:ext uri="{FF2B5EF4-FFF2-40B4-BE49-F238E27FC236}">
                  <a16:creationId xmlns:a16="http://schemas.microsoft.com/office/drawing/2014/main" id="{E710F3F7-34B8-AD3F-9BB7-73F05ED85D1B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11C79F7-4296-180F-5AAD-A3CF4FCE5535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15">
              <a:extLst>
                <a:ext uri="{FF2B5EF4-FFF2-40B4-BE49-F238E27FC236}">
                  <a16:creationId xmlns:a16="http://schemas.microsoft.com/office/drawing/2014/main" id="{372BBAA3-1A27-6FBD-D1AC-83F740ACAB19}"/>
                </a:ext>
              </a:extLst>
            </p:cNvPr>
            <p:cNvSpPr txBox="1"/>
            <p:nvPr/>
          </p:nvSpPr>
          <p:spPr>
            <a:xfrm>
              <a:off x="1709682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4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E4E58-EFAB-C696-2A04-4DCF492D5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6A6FC0-EF64-857F-DDFC-4DE4DDCFD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59C8FC5-7E98-D976-4DEC-28277F35D6F6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متساوية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 وأنجزوا العملية.</a:t>
            </a:r>
          </a:p>
        </p:txBody>
      </p:sp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8BD5AF4-E2D8-E9E9-982D-FA6C88EBF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90" y="2290718"/>
            <a:ext cx="6822020" cy="423872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9BB9603-CF60-EB60-25DF-2E45AF8F7A92}"/>
              </a:ext>
            </a:extLst>
          </p:cNvPr>
          <p:cNvGrpSpPr/>
          <p:nvPr/>
        </p:nvGrpSpPr>
        <p:grpSpPr>
          <a:xfrm>
            <a:off x="1653971" y="4032210"/>
            <a:ext cx="6011884" cy="755744"/>
            <a:chOff x="1185927" y="4100779"/>
            <a:chExt cx="6011884" cy="755744"/>
          </a:xfrm>
        </p:grpSpPr>
        <p:sp>
          <p:nvSpPr>
            <p:cNvPr id="22" name="ZoneTexte 15">
              <a:extLst>
                <a:ext uri="{FF2B5EF4-FFF2-40B4-BE49-F238E27FC236}">
                  <a16:creationId xmlns:a16="http://schemas.microsoft.com/office/drawing/2014/main" id="{79FD57F0-2684-03D6-595C-6F3CC94E201F}"/>
                </a:ext>
              </a:extLst>
            </p:cNvPr>
            <p:cNvSpPr txBox="1"/>
            <p:nvPr/>
          </p:nvSpPr>
          <p:spPr>
            <a:xfrm>
              <a:off x="1185927" y="4517969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3" name="ZoneTexte 12">
              <a:extLst>
                <a:ext uri="{FF2B5EF4-FFF2-40B4-BE49-F238E27FC236}">
                  <a16:creationId xmlns:a16="http://schemas.microsoft.com/office/drawing/2014/main" id="{7FFA6DA9-5DDA-2FF8-89A4-6224F6872EE6}"/>
                </a:ext>
              </a:extLst>
            </p:cNvPr>
            <p:cNvSpPr txBox="1"/>
            <p:nvPr/>
          </p:nvSpPr>
          <p:spPr>
            <a:xfrm>
              <a:off x="3761773" y="4369409"/>
              <a:ext cx="3436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الْمَبْلَغِ الّذي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15">
              <a:extLst>
                <a:ext uri="{FF2B5EF4-FFF2-40B4-BE49-F238E27FC236}">
                  <a16:creationId xmlns:a16="http://schemas.microsoft.com/office/drawing/2014/main" id="{2D5BE3D0-4524-8276-870E-BD3076B3C7A2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0" name="ZoneTexte 15">
              <a:extLst>
                <a:ext uri="{FF2B5EF4-FFF2-40B4-BE49-F238E27FC236}">
                  <a16:creationId xmlns:a16="http://schemas.microsoft.com/office/drawing/2014/main" id="{97349F25-C132-8DE4-C66A-35663345EA77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307BF1A-E197-E931-060A-193A2C0CAA6D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15">
              <a:extLst>
                <a:ext uri="{FF2B5EF4-FFF2-40B4-BE49-F238E27FC236}">
                  <a16:creationId xmlns:a16="http://schemas.microsoft.com/office/drawing/2014/main" id="{6D767626-CA36-237F-A030-18853FC40BF5}"/>
                </a:ext>
              </a:extLst>
            </p:cNvPr>
            <p:cNvSpPr txBox="1"/>
            <p:nvPr/>
          </p:nvSpPr>
          <p:spPr>
            <a:xfrm>
              <a:off x="1709682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40DF616-6054-6411-DF03-F02F36672637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34" name="Rectangle : coins arrondis 2">
              <a:extLst>
                <a:ext uri="{FF2B5EF4-FFF2-40B4-BE49-F238E27FC236}">
                  <a16:creationId xmlns:a16="http://schemas.microsoft.com/office/drawing/2014/main" id="{BC288DB5-4C22-88B5-A1BB-0CE3252ABB1F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1F585F71-5765-1AD0-0BBE-03FA2CFBC9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36" name="Rectangle : coins arrondis 8">
              <a:extLst>
                <a:ext uri="{FF2B5EF4-FFF2-40B4-BE49-F238E27FC236}">
                  <a16:creationId xmlns:a16="http://schemas.microsoft.com/office/drawing/2014/main" id="{487DF6B9-B848-BD87-B861-61DCAF8BC42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AF30DC65-4401-64F4-982C-A31428309A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38" name="Rectangle : coins arrondis 10">
              <a:extLst>
                <a:ext uri="{FF2B5EF4-FFF2-40B4-BE49-F238E27FC236}">
                  <a16:creationId xmlns:a16="http://schemas.microsoft.com/office/drawing/2014/main" id="{0311F81F-3D4E-6740-43AA-44B934923A7E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3B4854BE-0FA6-2C69-C4EE-F4C11950D5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40" name="Rectangle : coins arrondis 3">
              <a:extLst>
                <a:ext uri="{FF2B5EF4-FFF2-40B4-BE49-F238E27FC236}">
                  <a16:creationId xmlns:a16="http://schemas.microsoft.com/office/drawing/2014/main" id="{B1B41B7F-A8C0-4779-785B-735342A49102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9A9359A9-BBC2-2065-C051-03467B9BC7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5535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6EB957-EFEE-E54A-66BF-3FE37A8854A5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538703-E589-D5CA-D706-ECC8A800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A5A436-B1C6-D88F-87E5-1D7E72B8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5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DEBBC-EA66-6D16-F3AE-7CA9B59A5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31330D-4636-8FDB-6A9E-FE374868232B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5" name="Rectangle : coins arrondis 2">
              <a:extLst>
                <a:ext uri="{FF2B5EF4-FFF2-40B4-BE49-F238E27FC236}">
                  <a16:creationId xmlns:a16="http://schemas.microsoft.com/office/drawing/2014/main" id="{7A2BC8FF-1F5C-DC59-0AD0-FB955FD4201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23212E5-4498-5DEB-50EC-D5E100B60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3" name="Rectangle : coins arrondis 8">
              <a:extLst>
                <a:ext uri="{FF2B5EF4-FFF2-40B4-BE49-F238E27FC236}">
                  <a16:creationId xmlns:a16="http://schemas.microsoft.com/office/drawing/2014/main" id="{D8512D11-6DD8-DCB5-85C9-D560ACD3F3FB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7BA71E6-D662-B756-E1BE-532B7DF85E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25" name="Rectangle : coins arrondis 10">
              <a:extLst>
                <a:ext uri="{FF2B5EF4-FFF2-40B4-BE49-F238E27FC236}">
                  <a16:creationId xmlns:a16="http://schemas.microsoft.com/office/drawing/2014/main" id="{DADBF8B7-F9F5-B475-99FF-9B0BB2C01427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49ADE3C-5BD9-42C2-A554-A4400832A5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27" name="Rectangle : coins arrondis 3">
              <a:extLst>
                <a:ext uri="{FF2B5EF4-FFF2-40B4-BE49-F238E27FC236}">
                  <a16:creationId xmlns:a16="http://schemas.microsoft.com/office/drawing/2014/main" id="{33541416-705C-940B-61E2-AA0606F9087F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81FD1CB-7F74-1B47-EFAE-1C0443EB72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F225704-0D4F-7438-C09B-2394B3CFF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2F36E01-B6B4-8CE3-BE9E-29051490EDB5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B65CCA9-2128-BF10-6F26-41A32D034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55" y="2337017"/>
            <a:ext cx="6822020" cy="423872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9BF0D026-5ECB-D8D1-1F45-821413C33A30}"/>
              </a:ext>
            </a:extLst>
          </p:cNvPr>
          <p:cNvGrpSpPr/>
          <p:nvPr/>
        </p:nvGrpSpPr>
        <p:grpSpPr>
          <a:xfrm>
            <a:off x="1185927" y="4100779"/>
            <a:ext cx="6011884" cy="1334012"/>
            <a:chOff x="1185927" y="4100779"/>
            <a:chExt cx="6011884" cy="1334012"/>
          </a:xfrm>
        </p:grpSpPr>
        <p:sp>
          <p:nvSpPr>
            <p:cNvPr id="32" name="ZoneTexte 15">
              <a:extLst>
                <a:ext uri="{FF2B5EF4-FFF2-40B4-BE49-F238E27FC236}">
                  <a16:creationId xmlns:a16="http://schemas.microsoft.com/office/drawing/2014/main" id="{570A6AF4-32C2-BFA7-8291-E6ED34511D00}"/>
                </a:ext>
              </a:extLst>
            </p:cNvPr>
            <p:cNvSpPr txBox="1"/>
            <p:nvPr/>
          </p:nvSpPr>
          <p:spPr>
            <a:xfrm>
              <a:off x="1185927" y="4517969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3" name="ZoneTexte 12">
              <a:extLst>
                <a:ext uri="{FF2B5EF4-FFF2-40B4-BE49-F238E27FC236}">
                  <a16:creationId xmlns:a16="http://schemas.microsoft.com/office/drawing/2014/main" id="{A0E40DE0-062C-1875-0D48-41A745CA8AFF}"/>
                </a:ext>
              </a:extLst>
            </p:cNvPr>
            <p:cNvSpPr txBox="1"/>
            <p:nvPr/>
          </p:nvSpPr>
          <p:spPr>
            <a:xfrm>
              <a:off x="3761773" y="4369409"/>
              <a:ext cx="3436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الْمَبْلَغِ الّذي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7">
              <a:extLst>
                <a:ext uri="{FF2B5EF4-FFF2-40B4-BE49-F238E27FC236}">
                  <a16:creationId xmlns:a16="http://schemas.microsoft.com/office/drawing/2014/main" id="{89D1D4E2-345E-5D61-E875-4A55B93F8B22}"/>
                </a:ext>
              </a:extLst>
            </p:cNvPr>
            <p:cNvSpPr txBox="1"/>
            <p:nvPr/>
          </p:nvSpPr>
          <p:spPr>
            <a:xfrm>
              <a:off x="3823126" y="4625691"/>
              <a:ext cx="33450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 4</a:t>
              </a:r>
              <a:r>
                <a:rPr lang="fr-MA" sz="2400" b="1" dirty="0">
                  <a:solidFill>
                    <a:srgbClr val="C00000"/>
                  </a:solidFill>
                </a:rPr>
                <a:t>x </a:t>
              </a:r>
              <a:r>
                <a:rPr lang="ar-MA" sz="2400" b="1" dirty="0">
                  <a:solidFill>
                    <a:srgbClr val="C00000"/>
                  </a:solidFill>
                </a:rPr>
                <a:t>35 </a:t>
              </a:r>
              <a:r>
                <a:rPr lang="fr-MA" sz="2400" b="1" dirty="0">
                  <a:solidFill>
                    <a:srgbClr val="C00000"/>
                  </a:solidFill>
                </a:rPr>
                <a:t>=  140</a:t>
              </a:r>
              <a:r>
                <a:rPr lang="ar-MA" sz="2400" b="1" dirty="0">
                  <a:solidFill>
                    <a:srgbClr val="C00000"/>
                  </a:solidFill>
                </a:rPr>
                <a:t> دِرْهَمًا    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ZoneTexte 8">
              <a:extLst>
                <a:ext uri="{FF2B5EF4-FFF2-40B4-BE49-F238E27FC236}">
                  <a16:creationId xmlns:a16="http://schemas.microsoft.com/office/drawing/2014/main" id="{9516687D-2B60-BDAE-9877-5CEC19B19A72}"/>
                </a:ext>
              </a:extLst>
            </p:cNvPr>
            <p:cNvSpPr txBox="1"/>
            <p:nvPr/>
          </p:nvSpPr>
          <p:spPr>
            <a:xfrm>
              <a:off x="4114865" y="4973126"/>
              <a:ext cx="20762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140 – 35 = 105</a:t>
              </a:r>
            </a:p>
          </p:txBody>
        </p:sp>
        <p:sp>
          <p:nvSpPr>
            <p:cNvPr id="34" name="ZoneTexte 15">
              <a:extLst>
                <a:ext uri="{FF2B5EF4-FFF2-40B4-BE49-F238E27FC236}">
                  <a16:creationId xmlns:a16="http://schemas.microsoft.com/office/drawing/2014/main" id="{34DE7CB4-5E9F-0583-67F4-106C913264D9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5" name="ZoneTexte 15">
              <a:extLst>
                <a:ext uri="{FF2B5EF4-FFF2-40B4-BE49-F238E27FC236}">
                  <a16:creationId xmlns:a16="http://schemas.microsoft.com/office/drawing/2014/main" id="{6497A399-2056-2018-3648-71F22E2AA896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22D6EE-E416-BFFA-2181-956B4B7513CB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15">
              <a:extLst>
                <a:ext uri="{FF2B5EF4-FFF2-40B4-BE49-F238E27FC236}">
                  <a16:creationId xmlns:a16="http://schemas.microsoft.com/office/drawing/2014/main" id="{EFC92BCD-481F-79E5-8BB4-6FF444019DD0}"/>
                </a:ext>
              </a:extLst>
            </p:cNvPr>
            <p:cNvSpPr txBox="1"/>
            <p:nvPr/>
          </p:nvSpPr>
          <p:spPr>
            <a:xfrm>
              <a:off x="1709682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38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A723F-A40E-2C5D-89E8-273EDBD2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64996C4-B042-B55E-202B-6A094A7C7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C55BD6-5B7B-5C6C-D8C7-3AA58B6DF594}"/>
              </a:ext>
            </a:extLst>
          </p:cNvPr>
          <p:cNvSpPr txBox="1"/>
          <p:nvPr/>
        </p:nvSpPr>
        <p:spPr>
          <a:xfrm>
            <a:off x="959621" y="907771"/>
            <a:ext cx="649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2EB2C5-E119-4108-F7AD-48783CB0AF2F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BBCEBAF8-92B9-D617-4453-6C2F6F07AF60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B676315-32B0-A424-867B-8DB41B853A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29" name="Rectangle : coins arrondis 8">
              <a:extLst>
                <a:ext uri="{FF2B5EF4-FFF2-40B4-BE49-F238E27FC236}">
                  <a16:creationId xmlns:a16="http://schemas.microsoft.com/office/drawing/2014/main" id="{1BD08B89-DDCF-BDCE-8737-D0B1CCA17F7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A4ED080C-EC7C-CF1C-5770-A80AD702C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31" name="Rectangle : coins arrondis 10">
              <a:extLst>
                <a:ext uri="{FF2B5EF4-FFF2-40B4-BE49-F238E27FC236}">
                  <a16:creationId xmlns:a16="http://schemas.microsoft.com/office/drawing/2014/main" id="{7D234B49-BF6F-5953-DFF7-FF9FE3405808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7283DE63-2DD9-A134-9126-9494D80BD9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33" name="Rectangle : coins arrondis 3">
              <a:extLst>
                <a:ext uri="{FF2B5EF4-FFF2-40B4-BE49-F238E27FC236}">
                  <a16:creationId xmlns:a16="http://schemas.microsoft.com/office/drawing/2014/main" id="{12C070B8-B34A-B095-7873-C2EEB1D9C576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rgbClr val="4181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93F1D118-CC53-654A-E3CA-3C43F636F1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4B3858-9185-3104-6B78-74B53F6CE77C}"/>
              </a:ext>
            </a:extLst>
          </p:cNvPr>
          <p:cNvGrpSpPr/>
          <p:nvPr/>
        </p:nvGrpSpPr>
        <p:grpSpPr>
          <a:xfrm>
            <a:off x="703855" y="2337017"/>
            <a:ext cx="7852403" cy="4238728"/>
            <a:chOff x="703855" y="2337017"/>
            <a:chExt cx="7852403" cy="4238728"/>
          </a:xfrm>
        </p:grpSpPr>
        <p:pic>
          <p:nvPicPr>
            <p:cNvPr id="45" name="Picture 4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30B720F8-9B3A-CA8A-5174-51EBFBEA1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855" y="2337017"/>
              <a:ext cx="6822020" cy="4238728"/>
            </a:xfrm>
            <a:prstGeom prst="rect">
              <a:avLst/>
            </a:prstGeom>
          </p:spPr>
        </p:pic>
        <p:grpSp>
          <p:nvGrpSpPr>
            <p:cNvPr id="46" name="Groupe 5">
              <a:extLst>
                <a:ext uri="{FF2B5EF4-FFF2-40B4-BE49-F238E27FC236}">
                  <a16:creationId xmlns:a16="http://schemas.microsoft.com/office/drawing/2014/main" id="{1AF8B0C2-2049-1B38-F85D-59D469A32A71}"/>
                </a:ext>
              </a:extLst>
            </p:cNvPr>
            <p:cNvGrpSpPr/>
            <p:nvPr/>
          </p:nvGrpSpPr>
          <p:grpSpPr>
            <a:xfrm>
              <a:off x="1185927" y="4251589"/>
              <a:ext cx="7370331" cy="1588972"/>
              <a:chOff x="1185927" y="4251589"/>
              <a:chExt cx="7370331" cy="1588972"/>
            </a:xfrm>
          </p:grpSpPr>
          <p:grpSp>
            <p:nvGrpSpPr>
              <p:cNvPr id="51" name="Groupe 6">
                <a:extLst>
                  <a:ext uri="{FF2B5EF4-FFF2-40B4-BE49-F238E27FC236}">
                    <a16:creationId xmlns:a16="http://schemas.microsoft.com/office/drawing/2014/main" id="{4D74F876-4FCC-3A9E-568D-4DB0C36B1BA0}"/>
                  </a:ext>
                </a:extLst>
              </p:cNvPr>
              <p:cNvGrpSpPr/>
              <p:nvPr/>
            </p:nvGrpSpPr>
            <p:grpSpPr>
              <a:xfrm>
                <a:off x="1185927" y="4251589"/>
                <a:ext cx="7370331" cy="1588972"/>
                <a:chOff x="1185927" y="4038378"/>
                <a:chExt cx="7370331" cy="1748511"/>
              </a:xfrm>
            </p:grpSpPr>
            <p:pic>
              <p:nvPicPr>
                <p:cNvPr id="54" name="Image 18">
                  <a:extLst>
                    <a:ext uri="{FF2B5EF4-FFF2-40B4-BE49-F238E27FC236}">
                      <a16:creationId xmlns:a16="http://schemas.microsoft.com/office/drawing/2014/main" id="{E219F9C7-A80A-5628-3BEB-196377B00B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525875" y="4038378"/>
                  <a:ext cx="1030383" cy="1748511"/>
                </a:xfrm>
                <a:prstGeom prst="ellipse">
                  <a:avLst/>
                </a:prstGeom>
                <a:solidFill>
                  <a:srgbClr val="4A7090"/>
                </a:solidFill>
                <a:ln>
                  <a:noFill/>
                </a:ln>
              </p:spPr>
            </p:pic>
            <p:sp>
              <p:nvSpPr>
                <p:cNvPr id="55" name="ZoneTexte 15">
                  <a:extLst>
                    <a:ext uri="{FF2B5EF4-FFF2-40B4-BE49-F238E27FC236}">
                      <a16:creationId xmlns:a16="http://schemas.microsoft.com/office/drawing/2014/main" id="{1E02F6B1-D989-0ADF-C37E-CC7DA420EAEB}"/>
                    </a:ext>
                  </a:extLst>
                </p:cNvPr>
                <p:cNvSpPr txBox="1"/>
                <p:nvPr/>
              </p:nvSpPr>
              <p:spPr>
                <a:xfrm>
                  <a:off x="1185927" y="4331502"/>
                  <a:ext cx="438674" cy="372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1600" dirty="0">
                      <a:solidFill>
                        <a:srgbClr val="FF0000"/>
                      </a:solidFill>
                    </a:rPr>
                    <a:t>35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6" name="ZoneTexte 12">
                  <a:extLst>
                    <a:ext uri="{FF2B5EF4-FFF2-40B4-BE49-F238E27FC236}">
                      <a16:creationId xmlns:a16="http://schemas.microsoft.com/office/drawing/2014/main" id="{37AB9E49-5FEC-997C-4E15-EE74C1BDEE50}"/>
                    </a:ext>
                  </a:extLst>
                </p:cNvPr>
                <p:cNvSpPr txBox="1"/>
                <p:nvPr/>
              </p:nvSpPr>
              <p:spPr>
                <a:xfrm>
                  <a:off x="3761773" y="4168026"/>
                  <a:ext cx="3436038" cy="5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ساب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الْمَبْلَغِ الّذي 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ل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َ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دى ع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ماد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endPara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2" name="ZoneTexte 7">
                <a:extLst>
                  <a:ext uri="{FF2B5EF4-FFF2-40B4-BE49-F238E27FC236}">
                    <a16:creationId xmlns:a16="http://schemas.microsoft.com/office/drawing/2014/main" id="{993DDC36-3ACD-1F3F-E724-5A9D6DF16502}"/>
                  </a:ext>
                </a:extLst>
              </p:cNvPr>
              <p:cNvSpPr txBox="1"/>
              <p:nvPr/>
            </p:nvSpPr>
            <p:spPr>
              <a:xfrm>
                <a:off x="3823126" y="4625691"/>
                <a:ext cx="33450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 4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x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35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 140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دِرْهَمًا    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3" name="ZoneTexte 8">
                <a:extLst>
                  <a:ext uri="{FF2B5EF4-FFF2-40B4-BE49-F238E27FC236}">
                    <a16:creationId xmlns:a16="http://schemas.microsoft.com/office/drawing/2014/main" id="{A4144D36-20B1-ED12-8B96-EE4472F25FAB}"/>
                  </a:ext>
                </a:extLst>
              </p:cNvPr>
              <p:cNvSpPr txBox="1"/>
              <p:nvPr/>
            </p:nvSpPr>
            <p:spPr>
              <a:xfrm>
                <a:off x="4114865" y="4973126"/>
                <a:ext cx="2076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140 – 35 = 105</a:t>
                </a:r>
              </a:p>
            </p:txBody>
          </p:sp>
        </p:grpSp>
        <p:sp>
          <p:nvSpPr>
            <p:cNvPr id="47" name="ZoneTexte 15">
              <a:extLst>
                <a:ext uri="{FF2B5EF4-FFF2-40B4-BE49-F238E27FC236}">
                  <a16:creationId xmlns:a16="http://schemas.microsoft.com/office/drawing/2014/main" id="{6CBF2313-438E-DBE2-BB24-FBB1A54B6706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48" name="ZoneTexte 15">
              <a:extLst>
                <a:ext uri="{FF2B5EF4-FFF2-40B4-BE49-F238E27FC236}">
                  <a16:creationId xmlns:a16="http://schemas.microsoft.com/office/drawing/2014/main" id="{CB131DCA-BAB7-470E-C3AF-51D15078402E}"/>
                </a:ext>
              </a:extLst>
            </p:cNvPr>
            <p:cNvSpPr txBox="1"/>
            <p:nvPr/>
          </p:nvSpPr>
          <p:spPr>
            <a:xfrm>
              <a:off x="1736517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49" name="ZoneTexte 15">
              <a:extLst>
                <a:ext uri="{FF2B5EF4-FFF2-40B4-BE49-F238E27FC236}">
                  <a16:creationId xmlns:a16="http://schemas.microsoft.com/office/drawing/2014/main" id="{B05D2D27-D1D6-CE8B-65AB-844C96B777E6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5D94A5-B877-EB35-208D-7CF7DB4DE0E3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93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442B1-A773-20DD-FFF2-5F9A7148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9AE5AF6-5CB6-C49F-22AC-469943AEA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3802A8-E9F9-C780-0648-D160999409AE}"/>
              </a:ext>
            </a:extLst>
          </p:cNvPr>
          <p:cNvSpPr txBox="1"/>
          <p:nvPr/>
        </p:nvSpPr>
        <p:spPr>
          <a:xfrm>
            <a:off x="804522" y="733826"/>
            <a:ext cx="64997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177FC8-2485-AC1F-12DB-B8BA461311CA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41" name="Rectangle : coins arrondis 2">
              <a:extLst>
                <a:ext uri="{FF2B5EF4-FFF2-40B4-BE49-F238E27FC236}">
                  <a16:creationId xmlns:a16="http://schemas.microsoft.com/office/drawing/2014/main" id="{228E4A12-2C7B-121D-420B-87A2BDDEF62B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148A95D-BBE7-5355-3FB2-4B9DF13C42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43" name="Rectangle : coins arrondis 8">
              <a:extLst>
                <a:ext uri="{FF2B5EF4-FFF2-40B4-BE49-F238E27FC236}">
                  <a16:creationId xmlns:a16="http://schemas.microsoft.com/office/drawing/2014/main" id="{1A075A92-5309-5158-5F98-A50199B3CFE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08E5E33-9080-BE19-F3BC-DCA8975384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45" name="Rectangle : coins arrondis 10">
              <a:extLst>
                <a:ext uri="{FF2B5EF4-FFF2-40B4-BE49-F238E27FC236}">
                  <a16:creationId xmlns:a16="http://schemas.microsoft.com/office/drawing/2014/main" id="{4B3337B3-DC8B-C5A3-4BBE-2B90C503D21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3F936271-96F4-F192-BF34-E347E8C570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47" name="Rectangle : coins arrondis 3">
              <a:extLst>
                <a:ext uri="{FF2B5EF4-FFF2-40B4-BE49-F238E27FC236}">
                  <a16:creationId xmlns:a16="http://schemas.microsoft.com/office/drawing/2014/main" id="{0EA15F16-54EF-8D07-8DCA-3DE47D97CA3E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8892C437-D865-46E8-AD54-5538F6F0AD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6D49B9-388F-CC46-A417-C0BDB5D7BCF9}"/>
              </a:ext>
            </a:extLst>
          </p:cNvPr>
          <p:cNvGrpSpPr/>
          <p:nvPr/>
        </p:nvGrpSpPr>
        <p:grpSpPr>
          <a:xfrm>
            <a:off x="1160990" y="2244266"/>
            <a:ext cx="6822020" cy="4238728"/>
            <a:chOff x="703855" y="2337017"/>
            <a:chExt cx="6822020" cy="4238728"/>
          </a:xfrm>
        </p:grpSpPr>
        <p:pic>
          <p:nvPicPr>
            <p:cNvPr id="28" name="Picture 27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0F943CE5-499A-B87C-578A-3CC001025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855" y="2337017"/>
              <a:ext cx="6822020" cy="4238728"/>
            </a:xfrm>
            <a:prstGeom prst="rect">
              <a:avLst/>
            </a:prstGeom>
          </p:spPr>
        </p:pic>
        <p:grpSp>
          <p:nvGrpSpPr>
            <p:cNvPr id="29" name="Groupe 5">
              <a:extLst>
                <a:ext uri="{FF2B5EF4-FFF2-40B4-BE49-F238E27FC236}">
                  <a16:creationId xmlns:a16="http://schemas.microsoft.com/office/drawing/2014/main" id="{779AA21D-5511-020A-3BD8-6EA9A6CCF3CE}"/>
                </a:ext>
              </a:extLst>
            </p:cNvPr>
            <p:cNvGrpSpPr/>
            <p:nvPr/>
          </p:nvGrpSpPr>
          <p:grpSpPr>
            <a:xfrm>
              <a:off x="1185927" y="4369409"/>
              <a:ext cx="6011884" cy="1065382"/>
              <a:chOff x="1185927" y="4369409"/>
              <a:chExt cx="6011884" cy="1065382"/>
            </a:xfrm>
          </p:grpSpPr>
          <p:grpSp>
            <p:nvGrpSpPr>
              <p:cNvPr id="34" name="Groupe 6">
                <a:extLst>
                  <a:ext uri="{FF2B5EF4-FFF2-40B4-BE49-F238E27FC236}">
                    <a16:creationId xmlns:a16="http://schemas.microsoft.com/office/drawing/2014/main" id="{CBE77FE3-5FC9-F85D-75F1-F7FC8869A657}"/>
                  </a:ext>
                </a:extLst>
              </p:cNvPr>
              <p:cNvGrpSpPr/>
              <p:nvPr/>
            </p:nvGrpSpPr>
            <p:grpSpPr>
              <a:xfrm>
                <a:off x="1185927" y="4369409"/>
                <a:ext cx="6011884" cy="487114"/>
                <a:chOff x="1185927" y="4168026"/>
                <a:chExt cx="6011884" cy="536022"/>
              </a:xfrm>
            </p:grpSpPr>
            <p:sp>
              <p:nvSpPr>
                <p:cNvPr id="38" name="ZoneTexte 15">
                  <a:extLst>
                    <a:ext uri="{FF2B5EF4-FFF2-40B4-BE49-F238E27FC236}">
                      <a16:creationId xmlns:a16="http://schemas.microsoft.com/office/drawing/2014/main" id="{E3ECFE29-A18B-2E14-8EC7-949CB9C2EABB}"/>
                    </a:ext>
                  </a:extLst>
                </p:cNvPr>
                <p:cNvSpPr txBox="1"/>
                <p:nvPr/>
              </p:nvSpPr>
              <p:spPr>
                <a:xfrm>
                  <a:off x="1185927" y="4331502"/>
                  <a:ext cx="438674" cy="372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1600" dirty="0">
                      <a:solidFill>
                        <a:srgbClr val="FF0000"/>
                      </a:solidFill>
                    </a:rPr>
                    <a:t>35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9" name="ZoneTexte 12">
                  <a:extLst>
                    <a:ext uri="{FF2B5EF4-FFF2-40B4-BE49-F238E27FC236}">
                      <a16:creationId xmlns:a16="http://schemas.microsoft.com/office/drawing/2014/main" id="{C981B3F1-BF67-5948-9462-532F0FF38D98}"/>
                    </a:ext>
                  </a:extLst>
                </p:cNvPr>
                <p:cNvSpPr txBox="1"/>
                <p:nvPr/>
              </p:nvSpPr>
              <p:spPr>
                <a:xfrm>
                  <a:off x="3761773" y="4168026"/>
                  <a:ext cx="3436038" cy="5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ساب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الْمَبْلَغِ الّذي 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ل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َ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دى ع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ماد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endPara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5" name="ZoneTexte 7">
                <a:extLst>
                  <a:ext uri="{FF2B5EF4-FFF2-40B4-BE49-F238E27FC236}">
                    <a16:creationId xmlns:a16="http://schemas.microsoft.com/office/drawing/2014/main" id="{E63268F3-EC50-3E47-74D6-3954CEFF408E}"/>
                  </a:ext>
                </a:extLst>
              </p:cNvPr>
              <p:cNvSpPr txBox="1"/>
              <p:nvPr/>
            </p:nvSpPr>
            <p:spPr>
              <a:xfrm>
                <a:off x="3823126" y="4625691"/>
                <a:ext cx="33450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 4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x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35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 140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دِرْهَمًا    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ZoneTexte 8">
                <a:extLst>
                  <a:ext uri="{FF2B5EF4-FFF2-40B4-BE49-F238E27FC236}">
                    <a16:creationId xmlns:a16="http://schemas.microsoft.com/office/drawing/2014/main" id="{E8E8796E-6525-5927-4EDF-09017C396CBF}"/>
                  </a:ext>
                </a:extLst>
              </p:cNvPr>
              <p:cNvSpPr txBox="1"/>
              <p:nvPr/>
            </p:nvSpPr>
            <p:spPr>
              <a:xfrm>
                <a:off x="4114865" y="4973126"/>
                <a:ext cx="2076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140 – 35 = 105</a:t>
                </a:r>
              </a:p>
            </p:txBody>
          </p:sp>
        </p:grpSp>
        <p:sp>
          <p:nvSpPr>
            <p:cNvPr id="30" name="ZoneTexte 15">
              <a:extLst>
                <a:ext uri="{FF2B5EF4-FFF2-40B4-BE49-F238E27FC236}">
                  <a16:creationId xmlns:a16="http://schemas.microsoft.com/office/drawing/2014/main" id="{B7A3755B-F7FE-703B-0739-5C06DF928DA5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1" name="ZoneTexte 15">
              <a:extLst>
                <a:ext uri="{FF2B5EF4-FFF2-40B4-BE49-F238E27FC236}">
                  <a16:creationId xmlns:a16="http://schemas.microsoft.com/office/drawing/2014/main" id="{251EEA7B-B026-8BCE-548C-5874DA61C217}"/>
                </a:ext>
              </a:extLst>
            </p:cNvPr>
            <p:cNvSpPr txBox="1"/>
            <p:nvPr/>
          </p:nvSpPr>
          <p:spPr>
            <a:xfrm>
              <a:off x="1736517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2" name="ZoneTexte 15">
              <a:extLst>
                <a:ext uri="{FF2B5EF4-FFF2-40B4-BE49-F238E27FC236}">
                  <a16:creationId xmlns:a16="http://schemas.microsoft.com/office/drawing/2014/main" id="{AFD9E81A-4E91-2D11-E788-3CA90BCBCEA0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C214E5-FB2A-9340-0746-791768C1610E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68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4A4B-A01D-1D4A-A362-17CCA354E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6685B5D-4422-3863-4D6E-3BFED902CA41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60A836-0342-744E-4C82-65C8F7B7A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B3C1D7-9BCB-BFBB-9B9A-23159910A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6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8919-EB97-B806-9D56-175222768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E1F404A0-41C2-E480-2599-8D65494AB64D}"/>
              </a:ext>
            </a:extLst>
          </p:cNvPr>
          <p:cNvGrpSpPr/>
          <p:nvPr/>
        </p:nvGrpSpPr>
        <p:grpSpPr>
          <a:xfrm>
            <a:off x="703855" y="2337017"/>
            <a:ext cx="7852403" cy="4238728"/>
            <a:chOff x="703855" y="2337017"/>
            <a:chExt cx="7852403" cy="4238728"/>
          </a:xfrm>
        </p:grpSpPr>
        <p:pic>
          <p:nvPicPr>
            <p:cNvPr id="35" name="Picture 3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BE22C62C-4F3F-A33C-8A8B-8B2ABF34B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55" y="2337017"/>
              <a:ext cx="6822020" cy="4238728"/>
            </a:xfrm>
            <a:prstGeom prst="rect">
              <a:avLst/>
            </a:prstGeom>
          </p:spPr>
        </p:pic>
        <p:grpSp>
          <p:nvGrpSpPr>
            <p:cNvPr id="36" name="Groupe 5">
              <a:extLst>
                <a:ext uri="{FF2B5EF4-FFF2-40B4-BE49-F238E27FC236}">
                  <a16:creationId xmlns:a16="http://schemas.microsoft.com/office/drawing/2014/main" id="{54CBE302-ABBB-A3C0-054F-DAD7F7FA22AE}"/>
                </a:ext>
              </a:extLst>
            </p:cNvPr>
            <p:cNvGrpSpPr/>
            <p:nvPr/>
          </p:nvGrpSpPr>
          <p:grpSpPr>
            <a:xfrm>
              <a:off x="1185927" y="4251589"/>
              <a:ext cx="7370331" cy="1588972"/>
              <a:chOff x="1185927" y="4251589"/>
              <a:chExt cx="7370331" cy="1588972"/>
            </a:xfrm>
          </p:grpSpPr>
          <p:grpSp>
            <p:nvGrpSpPr>
              <p:cNvPr id="41" name="Groupe 6">
                <a:extLst>
                  <a:ext uri="{FF2B5EF4-FFF2-40B4-BE49-F238E27FC236}">
                    <a16:creationId xmlns:a16="http://schemas.microsoft.com/office/drawing/2014/main" id="{FD291DEC-104F-2772-C7AA-0F95CA22741F}"/>
                  </a:ext>
                </a:extLst>
              </p:cNvPr>
              <p:cNvGrpSpPr/>
              <p:nvPr/>
            </p:nvGrpSpPr>
            <p:grpSpPr>
              <a:xfrm>
                <a:off x="1185927" y="4251589"/>
                <a:ext cx="7370331" cy="1588972"/>
                <a:chOff x="1185927" y="4038378"/>
                <a:chExt cx="7370331" cy="1748511"/>
              </a:xfrm>
            </p:grpSpPr>
            <p:pic>
              <p:nvPicPr>
                <p:cNvPr id="44" name="Image 18">
                  <a:extLst>
                    <a:ext uri="{FF2B5EF4-FFF2-40B4-BE49-F238E27FC236}">
                      <a16:creationId xmlns:a16="http://schemas.microsoft.com/office/drawing/2014/main" id="{834B0B9C-6AA8-72AB-16E9-22091ED003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525875" y="4038378"/>
                  <a:ext cx="1030383" cy="1748511"/>
                </a:xfrm>
                <a:prstGeom prst="ellipse">
                  <a:avLst/>
                </a:prstGeom>
                <a:solidFill>
                  <a:srgbClr val="4A7090"/>
                </a:solidFill>
                <a:ln>
                  <a:noFill/>
                </a:ln>
              </p:spPr>
            </p:pic>
            <p:sp>
              <p:nvSpPr>
                <p:cNvPr id="45" name="ZoneTexte 15">
                  <a:extLst>
                    <a:ext uri="{FF2B5EF4-FFF2-40B4-BE49-F238E27FC236}">
                      <a16:creationId xmlns:a16="http://schemas.microsoft.com/office/drawing/2014/main" id="{E2514CF8-5E55-E6E9-244B-DCDEDBD30D62}"/>
                    </a:ext>
                  </a:extLst>
                </p:cNvPr>
                <p:cNvSpPr txBox="1"/>
                <p:nvPr/>
              </p:nvSpPr>
              <p:spPr>
                <a:xfrm>
                  <a:off x="1185927" y="4331502"/>
                  <a:ext cx="438674" cy="372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1600" dirty="0">
                      <a:solidFill>
                        <a:srgbClr val="FF0000"/>
                      </a:solidFill>
                    </a:rPr>
                    <a:t>35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6" name="ZoneTexte 12">
                  <a:extLst>
                    <a:ext uri="{FF2B5EF4-FFF2-40B4-BE49-F238E27FC236}">
                      <a16:creationId xmlns:a16="http://schemas.microsoft.com/office/drawing/2014/main" id="{6204FCD1-0896-D418-FF5B-9A3D0CFE52D6}"/>
                    </a:ext>
                  </a:extLst>
                </p:cNvPr>
                <p:cNvSpPr txBox="1"/>
                <p:nvPr/>
              </p:nvSpPr>
              <p:spPr>
                <a:xfrm>
                  <a:off x="3761773" y="4168026"/>
                  <a:ext cx="3436038" cy="5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ح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ساب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الْمَبْلَغِ الّذي 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ل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َ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دى ع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ِ</a:t>
                  </a:r>
                  <a:r>
                    <a:rPr lang="ar-S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ماد</a:t>
                  </a:r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ُ</a:t>
                  </a:r>
                  <a:endPara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ZoneTexte 7">
                <a:extLst>
                  <a:ext uri="{FF2B5EF4-FFF2-40B4-BE49-F238E27FC236}">
                    <a16:creationId xmlns:a16="http://schemas.microsoft.com/office/drawing/2014/main" id="{F73B5F17-D914-A44A-BCCC-87497CD5F25B}"/>
                  </a:ext>
                </a:extLst>
              </p:cNvPr>
              <p:cNvSpPr txBox="1"/>
              <p:nvPr/>
            </p:nvSpPr>
            <p:spPr>
              <a:xfrm>
                <a:off x="3823126" y="4625691"/>
                <a:ext cx="33450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 4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x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35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=  140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دِرْهَمًا    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3" name="ZoneTexte 8">
                <a:extLst>
                  <a:ext uri="{FF2B5EF4-FFF2-40B4-BE49-F238E27FC236}">
                    <a16:creationId xmlns:a16="http://schemas.microsoft.com/office/drawing/2014/main" id="{1FC048C8-47C4-A438-134B-56D869BB3E78}"/>
                  </a:ext>
                </a:extLst>
              </p:cNvPr>
              <p:cNvSpPr txBox="1"/>
              <p:nvPr/>
            </p:nvSpPr>
            <p:spPr>
              <a:xfrm>
                <a:off x="4114865" y="4973126"/>
                <a:ext cx="2076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140 – 35 = 105</a:t>
                </a:r>
              </a:p>
            </p:txBody>
          </p:sp>
        </p:grpSp>
        <p:sp>
          <p:nvSpPr>
            <p:cNvPr id="37" name="ZoneTexte 15">
              <a:extLst>
                <a:ext uri="{FF2B5EF4-FFF2-40B4-BE49-F238E27FC236}">
                  <a16:creationId xmlns:a16="http://schemas.microsoft.com/office/drawing/2014/main" id="{300729F1-E5E2-D0DD-5588-1390A660A71C}"/>
                </a:ext>
              </a:extLst>
            </p:cNvPr>
            <p:cNvSpPr txBox="1"/>
            <p:nvPr/>
          </p:nvSpPr>
          <p:spPr>
            <a:xfrm>
              <a:off x="1455708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8" name="ZoneTexte 15">
              <a:extLst>
                <a:ext uri="{FF2B5EF4-FFF2-40B4-BE49-F238E27FC236}">
                  <a16:creationId xmlns:a16="http://schemas.microsoft.com/office/drawing/2014/main" id="{9A58D3EF-F927-6482-8894-D3327B19FF4D}"/>
                </a:ext>
              </a:extLst>
            </p:cNvPr>
            <p:cNvSpPr txBox="1"/>
            <p:nvPr/>
          </p:nvSpPr>
          <p:spPr>
            <a:xfrm>
              <a:off x="1736517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39" name="ZoneTexte 15">
              <a:extLst>
                <a:ext uri="{FF2B5EF4-FFF2-40B4-BE49-F238E27FC236}">
                  <a16:creationId xmlns:a16="http://schemas.microsoft.com/office/drawing/2014/main" id="{CDEDB545-3682-5337-9310-33069F9443AE}"/>
                </a:ext>
              </a:extLst>
            </p:cNvPr>
            <p:cNvSpPr txBox="1"/>
            <p:nvPr/>
          </p:nvSpPr>
          <p:spPr>
            <a:xfrm>
              <a:off x="1975819" y="4517968"/>
              <a:ext cx="438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600" dirty="0">
                  <a:solidFill>
                    <a:srgbClr val="FF0000"/>
                  </a:solidFill>
                </a:rPr>
                <a:t>35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9CE170-5FA6-2766-0E65-4AEDD00E241A}"/>
                </a:ext>
              </a:extLst>
            </p:cNvPr>
            <p:cNvSpPr txBox="1"/>
            <p:nvPr/>
          </p:nvSpPr>
          <p:spPr>
            <a:xfrm>
              <a:off x="1837800" y="4100779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؟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58F8C-4124-AFC8-D3D5-F4A054A19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B253C9-0AF7-B010-76B9-255135E26748}"/>
              </a:ext>
            </a:extLst>
          </p:cNvPr>
          <p:cNvSpPr txBox="1"/>
          <p:nvPr/>
        </p:nvSpPr>
        <p:spPr>
          <a:xfrm>
            <a:off x="804522" y="733826"/>
            <a:ext cx="649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لكتابة عبارة الحل.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91E7848-12C3-4CD1-85B2-DA2A574210B0}"/>
              </a:ext>
            </a:extLst>
          </p:cNvPr>
          <p:cNvSpPr txBox="1"/>
          <p:nvPr/>
        </p:nvSpPr>
        <p:spPr>
          <a:xfrm>
            <a:off x="3007547" y="5893341"/>
            <a:ext cx="475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دَراهمَ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ماد 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ريم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42E8849-B2E2-61EA-A456-752996EEBECF}"/>
              </a:ext>
            </a:extLst>
          </p:cNvPr>
          <p:cNvGrpSpPr/>
          <p:nvPr/>
        </p:nvGrpSpPr>
        <p:grpSpPr>
          <a:xfrm>
            <a:off x="766069" y="1724103"/>
            <a:ext cx="6897730" cy="470861"/>
            <a:chOff x="766069" y="1724103"/>
            <a:chExt cx="6897730" cy="470861"/>
          </a:xfrm>
        </p:grpSpPr>
        <p:sp>
          <p:nvSpPr>
            <p:cNvPr id="48" name="Rectangle : coins arrondis 2">
              <a:extLst>
                <a:ext uri="{FF2B5EF4-FFF2-40B4-BE49-F238E27FC236}">
                  <a16:creationId xmlns:a16="http://schemas.microsoft.com/office/drawing/2014/main" id="{D595CCD6-4936-8BF7-3D13-3C27069DB389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574653B8-C392-180E-2FB4-602E13AB49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  <p:sp>
          <p:nvSpPr>
            <p:cNvPr id="50" name="Rectangle : coins arrondis 8">
              <a:extLst>
                <a:ext uri="{FF2B5EF4-FFF2-40B4-BE49-F238E27FC236}">
                  <a16:creationId xmlns:a16="http://schemas.microsoft.com/office/drawing/2014/main" id="{BDA8B5C3-0026-02D7-B707-C928F43BB24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أَسْتَنْتْجُ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BC6822E3-CE2C-1FE6-1D36-62135A9295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52" name="Rectangle : coins arrondis 10">
              <a:extLst>
                <a:ext uri="{FF2B5EF4-FFF2-40B4-BE49-F238E27FC236}">
                  <a16:creationId xmlns:a16="http://schemas.microsoft.com/office/drawing/2014/main" id="{FF14EA8B-5646-92E8-8782-EA9854F90CC6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أَْفَهَمُ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F76A3713-C1D5-A64A-F8A1-53200CDB20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2</a:t>
              </a:r>
              <a:endParaRPr lang="fr-MA" sz="3200" b="1" dirty="0"/>
            </a:p>
          </p:txBody>
        </p:sp>
        <p:sp>
          <p:nvSpPr>
            <p:cNvPr id="54" name="Rectangle : coins arrondis 3">
              <a:extLst>
                <a:ext uri="{FF2B5EF4-FFF2-40B4-BE49-F238E27FC236}">
                  <a16:creationId xmlns:a16="http://schemas.microsoft.com/office/drawing/2014/main" id="{A5ACCF97-5DC6-BB70-8B69-17510F2F8736}"/>
                </a:ext>
              </a:extLst>
            </p:cNvPr>
            <p:cNvSpPr/>
            <p:nvPr/>
          </p:nvSpPr>
          <p:spPr>
            <a:xfrm>
              <a:off x="766069" y="1743031"/>
              <a:ext cx="862309" cy="440397"/>
            </a:xfrm>
            <a:prstGeom prst="roundRect">
              <a:avLst/>
            </a:prstGeom>
            <a:solidFill>
              <a:srgbClr val="276F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Oval 80">
              <a:extLst>
                <a:ext uri="{FF2B5EF4-FFF2-40B4-BE49-F238E27FC236}">
                  <a16:creationId xmlns:a16="http://schemas.microsoft.com/office/drawing/2014/main" id="{045784B4-3077-5785-F625-6128FE0CD2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3971" y="1745103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884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74E6A-A96A-A62D-6914-CC2D28AE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49A56F0-4307-4A68-EB0B-C7D286A171C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0E8408F-354D-F961-A05D-5CF452F062D6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F4BEA3C-06B4-E982-4DFF-E8794316E097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8EDA2A-39BD-B398-96CB-810EEB08F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25302" y="3831615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2218279-1A80-F993-E711-44FC9A8A43E5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2AD4058-7637-39D8-7B0F-299E6A64EF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C02EE038-9D5B-3CBF-5BF3-3AA54ED2E75E}"/>
              </a:ext>
            </a:extLst>
          </p:cNvPr>
          <p:cNvSpPr txBox="1"/>
          <p:nvPr/>
        </p:nvSpPr>
        <p:spPr>
          <a:xfrm>
            <a:off x="2769747" y="3198167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443B8D-75E7-D3F4-ACC4-6C3E52AAADEA}"/>
              </a:ext>
            </a:extLst>
          </p:cNvPr>
          <p:cNvSpPr txBox="1"/>
          <p:nvPr/>
        </p:nvSpPr>
        <p:spPr>
          <a:xfrm>
            <a:off x="2814320" y="3735184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B850FAA5-52CC-398B-2131-491D05ACBC47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7661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C2A2D-C844-6110-3508-D128164E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156B5C5-CE8D-D5A4-37A2-CC5E5EF4BB76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370E186-729A-609E-431F-C37F15E1D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722" y="594061"/>
            <a:ext cx="900000" cy="900000"/>
          </a:xfrm>
          <a:prstGeom prst="ellipse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D2296738-89A4-BE52-F561-92FB67D21663}"/>
              </a:ext>
            </a:extLst>
          </p:cNvPr>
          <p:cNvGrpSpPr/>
          <p:nvPr/>
        </p:nvGrpSpPr>
        <p:grpSpPr>
          <a:xfrm>
            <a:off x="665308" y="1702964"/>
            <a:ext cx="7347698" cy="4462572"/>
            <a:chOff x="665308" y="1702964"/>
            <a:chExt cx="7347698" cy="446257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75C39EE-5A5F-98D9-82C6-C3DBF4FCECC8}"/>
                </a:ext>
              </a:extLst>
            </p:cNvPr>
            <p:cNvGrpSpPr/>
            <p:nvPr/>
          </p:nvGrpSpPr>
          <p:grpSpPr>
            <a:xfrm>
              <a:off x="665308" y="1702964"/>
              <a:ext cx="7347698" cy="4462572"/>
              <a:chOff x="665308" y="1702964"/>
              <a:chExt cx="7347698" cy="4462572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DC348A77-5B21-7FD3-37A5-A8B45B2954A1}"/>
                  </a:ext>
                </a:extLst>
              </p:cNvPr>
              <p:cNvGrpSpPr/>
              <p:nvPr/>
            </p:nvGrpSpPr>
            <p:grpSpPr>
              <a:xfrm>
                <a:off x="665308" y="1702964"/>
                <a:ext cx="7347698" cy="4462572"/>
                <a:chOff x="270149" y="420736"/>
                <a:chExt cx="10812223" cy="5706812"/>
              </a:xfrm>
            </p:grpSpPr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7DC4E00E-13EC-C3D1-8E73-52C4D75648FA}"/>
                    </a:ext>
                  </a:extLst>
                </p:cNvPr>
                <p:cNvGrpSpPr/>
                <p:nvPr/>
              </p:nvGrpSpPr>
              <p:grpSpPr>
                <a:xfrm>
                  <a:off x="5692109" y="420736"/>
                  <a:ext cx="5390263" cy="5695953"/>
                  <a:chOff x="5781152" y="420736"/>
                  <a:chExt cx="5390263" cy="5695953"/>
                </a:xfrm>
              </p:grpSpPr>
              <p:pic>
                <p:nvPicPr>
                  <p:cNvPr id="24" name="Image 23">
                    <a:extLst>
                      <a:ext uri="{FF2B5EF4-FFF2-40B4-BE49-F238E27FC236}">
                        <a16:creationId xmlns:a16="http://schemas.microsoft.com/office/drawing/2014/main" id="{A9C22484-C10E-3917-4E68-89B31817A8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96000" y="442453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5" name="Image 24">
                    <a:extLst>
                      <a:ext uri="{FF2B5EF4-FFF2-40B4-BE49-F238E27FC236}">
                        <a16:creationId xmlns:a16="http://schemas.microsoft.com/office/drawing/2014/main" id="{0541BCB9-F3AC-E7AF-3F42-82375F5246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17288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6" name="Image 25">
                    <a:extLst>
                      <a:ext uri="{FF2B5EF4-FFF2-40B4-BE49-F238E27FC236}">
                        <a16:creationId xmlns:a16="http://schemas.microsoft.com/office/drawing/2014/main" id="{ED25DA05-C529-00AD-D352-EFB94A69E6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576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15D52378-E2C2-3EA0-A060-F8F7D3961D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59864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8" name="Image 27">
                    <a:extLst>
                      <a:ext uri="{FF2B5EF4-FFF2-40B4-BE49-F238E27FC236}">
                        <a16:creationId xmlns:a16="http://schemas.microsoft.com/office/drawing/2014/main" id="{D0403FD0-2AE0-FACB-C8C3-3DDD3F7492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81152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9" name="Image 28">
                    <a:extLst>
                      <a:ext uri="{FF2B5EF4-FFF2-40B4-BE49-F238E27FC236}">
                        <a16:creationId xmlns:a16="http://schemas.microsoft.com/office/drawing/2014/main" id="{77CBB377-D107-C356-55F9-968AA8F248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45" b="1909"/>
                  <a:stretch>
                    <a:fillRect/>
                  </a:stretch>
                </p:blipFill>
                <p:spPr>
                  <a:xfrm>
                    <a:off x="5977930" y="453311"/>
                    <a:ext cx="4880787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</p:grpSp>
            <p:grpSp>
              <p:nvGrpSpPr>
                <p:cNvPr id="16" name="Groupe 15">
                  <a:extLst>
                    <a:ext uri="{FF2B5EF4-FFF2-40B4-BE49-F238E27FC236}">
                      <a16:creationId xmlns:a16="http://schemas.microsoft.com/office/drawing/2014/main" id="{A6B0A14A-7E4C-CFC4-81F4-A0DDD6279B42}"/>
                    </a:ext>
                  </a:extLst>
                </p:cNvPr>
                <p:cNvGrpSpPr/>
                <p:nvPr/>
              </p:nvGrpSpPr>
              <p:grpSpPr>
                <a:xfrm rot="10800000">
                  <a:off x="270149" y="420736"/>
                  <a:ext cx="5429619" cy="5685095"/>
                  <a:chOff x="5741796" y="420736"/>
                  <a:chExt cx="5429619" cy="5685095"/>
                </a:xfrm>
              </p:grpSpPr>
              <p:pic>
                <p:nvPicPr>
                  <p:cNvPr id="18" name="Image 17">
                    <a:extLst>
                      <a:ext uri="{FF2B5EF4-FFF2-40B4-BE49-F238E27FC236}">
                        <a16:creationId xmlns:a16="http://schemas.microsoft.com/office/drawing/2014/main" id="{FB7B898F-F5A6-C17F-B16D-FC3728908C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96000" y="442453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19" name="Image 18">
                    <a:extLst>
                      <a:ext uri="{FF2B5EF4-FFF2-40B4-BE49-F238E27FC236}">
                        <a16:creationId xmlns:a16="http://schemas.microsoft.com/office/drawing/2014/main" id="{AAABBE27-8BF6-8A5E-E99E-CDAE9B7B17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17288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E9128897-2416-82A2-9291-C3DC4193AC7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576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F484BA45-82AA-A02C-467A-070A684776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59864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2" name="Image 21">
                    <a:extLst>
                      <a:ext uri="{FF2B5EF4-FFF2-40B4-BE49-F238E27FC236}">
                        <a16:creationId xmlns:a16="http://schemas.microsoft.com/office/drawing/2014/main" id="{FC3DBF13-CBFA-F9EF-4E26-47B6A361054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81152" y="420736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</p:pic>
              <p:pic>
                <p:nvPicPr>
                  <p:cNvPr id="23" name="Image 22">
                    <a:extLst>
                      <a:ext uri="{FF2B5EF4-FFF2-40B4-BE49-F238E27FC236}">
                        <a16:creationId xmlns:a16="http://schemas.microsoft.com/office/drawing/2014/main" id="{B7117529-20FF-037B-1728-D9BE43481B8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41796" y="442452"/>
                    <a:ext cx="5075415" cy="5663378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</p:pic>
            </p:grpSp>
            <p:pic>
              <p:nvPicPr>
                <p:cNvPr id="17" name="Image 16" descr="Une image contenant texte, capture d’écran, Police, nombre&#10;&#10;Le contenu généré par l’IA peut être incorrect.">
                  <a:extLst>
                    <a:ext uri="{FF2B5EF4-FFF2-40B4-BE49-F238E27FC236}">
                      <a16:creationId xmlns:a16="http://schemas.microsoft.com/office/drawing/2014/main" id="{9A8AB7A3-B6C1-3C25-B85D-2030BB66AD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035"/>
                <a:stretch>
                  <a:fillRect/>
                </a:stretch>
              </p:blipFill>
              <p:spPr>
                <a:xfrm>
                  <a:off x="711891" y="442453"/>
                  <a:ext cx="4987876" cy="5685095"/>
                </a:xfrm>
                <a:prstGeom prst="rect">
                  <a:avLst/>
                </a:prstGeom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EF89CF3-16D1-9865-994F-E180DEF765E5}"/>
                  </a:ext>
                </a:extLst>
              </p:cNvPr>
              <p:cNvSpPr/>
              <p:nvPr/>
            </p:nvSpPr>
            <p:spPr>
              <a:xfrm>
                <a:off x="4349927" y="1728437"/>
                <a:ext cx="159011" cy="441162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D20A84D-872D-5605-AF9C-DCC550DE87F7}"/>
                </a:ext>
              </a:extLst>
            </p:cNvPr>
            <p:cNvSpPr txBox="1"/>
            <p:nvPr/>
          </p:nvSpPr>
          <p:spPr>
            <a:xfrm>
              <a:off x="4690951" y="4197927"/>
              <a:ext cx="2852850" cy="1754326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ar-SA" dirty="0">
                <a:solidFill>
                  <a:srgbClr val="FF0000"/>
                </a:solidFill>
              </a:endParaRPr>
            </a:p>
            <a:p>
              <a:endParaRPr lang="ar-SA" dirty="0">
                <a:solidFill>
                  <a:srgbClr val="FF0000"/>
                </a:solidFill>
              </a:endParaRPr>
            </a:p>
            <a:p>
              <a:endParaRPr lang="ar-SA" dirty="0">
                <a:solidFill>
                  <a:srgbClr val="FF0000"/>
                </a:solidFill>
              </a:endParaRPr>
            </a:p>
            <a:p>
              <a:endParaRPr lang="ar-SA" dirty="0">
                <a:solidFill>
                  <a:srgbClr val="FF0000"/>
                </a:solidFill>
              </a:endParaRPr>
            </a:p>
            <a:p>
              <a:endParaRPr lang="ar-SA" dirty="0">
                <a:solidFill>
                  <a:srgbClr val="FF0000"/>
                </a:solidFill>
              </a:endParaRPr>
            </a:p>
            <a:p>
              <a:endParaRPr lang="ar-S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اشتغلوا ثنائيا : افهموا وحلوا المسألة.لديكم 4 دقائق.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وأسجل ملاحظاتي على كراساتكم.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334E78C-6CCD-6C38-3992-087AD923F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6DEC8E4-AE8A-86DD-0221-D332093B4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-1063" r="4827" b="3398"/>
          <a:stretch>
            <a:fillRect/>
          </a:stretch>
        </p:blipFill>
        <p:spPr>
          <a:xfrm>
            <a:off x="437536" y="1440167"/>
            <a:ext cx="7954296" cy="485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AE01A-0D3E-3E45-9C0B-5C8B889DC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7CEB8BDE-1B29-1402-7E03-B54354E9D06D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A2311-A481-7D9A-73E9-08B4B86E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98" y="2177065"/>
            <a:ext cx="4205502" cy="3370792"/>
          </a:xfrm>
          <a:prstGeom prst="rect">
            <a:avLst/>
          </a:prstGeom>
        </p:spPr>
      </p:pic>
      <p:pic>
        <p:nvPicPr>
          <p:cNvPr id="8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B774D3D-24DA-FA8A-902A-3F0A294A92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2177065"/>
            <a:ext cx="3505200" cy="3271520"/>
          </a:xfrm>
          <a:prstGeom prst="ellipse">
            <a:avLst/>
          </a:prstGeom>
        </p:spPr>
      </p:pic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803A8DA-C36C-34DA-1F16-F7BD79F1F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489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AFCD0-E984-13DC-E1F1-55C9E7A7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8D487D6-22CB-F7EC-9982-220B48F7E3DD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C31BAD-C5D8-83B0-447F-5A56ADEC9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BDFBE662-EDCE-458A-5D6D-C45EEA29BCB5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3A065C-8CF9-8F0D-E392-00F89810E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01D58A-25D1-1F49-85B2-C3CC00D15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-1063" r="4827" b="3398"/>
          <a:stretch>
            <a:fillRect/>
          </a:stretch>
        </p:blipFill>
        <p:spPr>
          <a:xfrm>
            <a:off x="241576" y="1395346"/>
            <a:ext cx="7954296" cy="4854937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12891086-07DF-9614-F78C-B98631325A06}"/>
              </a:ext>
            </a:extLst>
          </p:cNvPr>
          <p:cNvGrpSpPr/>
          <p:nvPr/>
        </p:nvGrpSpPr>
        <p:grpSpPr>
          <a:xfrm>
            <a:off x="610356" y="3429000"/>
            <a:ext cx="7123709" cy="2480817"/>
            <a:chOff x="610356" y="3429000"/>
            <a:chExt cx="7123709" cy="2480817"/>
          </a:xfrm>
        </p:grpSpPr>
        <p:sp>
          <p:nvSpPr>
            <p:cNvPr id="28" name="ZoneTexte 15">
              <a:extLst>
                <a:ext uri="{FF2B5EF4-FFF2-40B4-BE49-F238E27FC236}">
                  <a16:creationId xmlns:a16="http://schemas.microsoft.com/office/drawing/2014/main" id="{7DA53229-7CAD-E6EF-9E6B-F93395FFAB80}"/>
                </a:ext>
              </a:extLst>
            </p:cNvPr>
            <p:cNvSpPr txBox="1"/>
            <p:nvPr/>
          </p:nvSpPr>
          <p:spPr>
            <a:xfrm>
              <a:off x="3781653" y="3867635"/>
              <a:ext cx="39524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قارورات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ٍ: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15">
              <a:extLst>
                <a:ext uri="{FF2B5EF4-FFF2-40B4-BE49-F238E27FC236}">
                  <a16:creationId xmlns:a16="http://schemas.microsoft.com/office/drawing/2014/main" id="{637E82EC-71C4-C3F8-F184-F710113F5A8C}"/>
                </a:ext>
              </a:extLst>
            </p:cNvPr>
            <p:cNvSpPr txBox="1"/>
            <p:nvPr/>
          </p:nvSpPr>
          <p:spPr>
            <a:xfrm>
              <a:off x="3514560" y="4129801"/>
              <a:ext cx="27392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3</a:t>
              </a:r>
              <a:r>
                <a:rPr lang="fr-MA" b="1" dirty="0">
                  <a:solidFill>
                    <a:srgbClr val="FF0000"/>
                  </a:solidFill>
                </a:rPr>
                <a:t> x 258  =    774                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ZoneTexte 15">
              <a:extLst>
                <a:ext uri="{FF2B5EF4-FFF2-40B4-BE49-F238E27FC236}">
                  <a16:creationId xmlns:a16="http://schemas.microsoft.com/office/drawing/2014/main" id="{1BE99750-CACB-B7EB-D483-8FA8DCAB2F88}"/>
                </a:ext>
              </a:extLst>
            </p:cNvPr>
            <p:cNvSpPr txBox="1"/>
            <p:nvPr/>
          </p:nvSpPr>
          <p:spPr>
            <a:xfrm>
              <a:off x="2696134" y="4445848"/>
              <a:ext cx="500653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قارورات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ٍ: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fr-FR" b="1" dirty="0">
                  <a:solidFill>
                    <a:srgbClr val="FF0000"/>
                  </a:solidFill>
                </a:rPr>
                <a:t> =  516                                                    </a:t>
              </a:r>
              <a:r>
                <a:rPr lang="ar-S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 </a:t>
              </a:r>
              <a:r>
                <a:rPr lang="fr-FR" b="1" dirty="0">
                  <a:solidFill>
                    <a:srgbClr val="FF0000"/>
                  </a:solidFill>
                </a:rPr>
                <a:t>774- 258</a:t>
              </a:r>
              <a:endParaRPr lang="ar-SA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717B010-87D8-35E7-6BF9-E9DE710E0CE5}"/>
                </a:ext>
              </a:extLst>
            </p:cNvPr>
            <p:cNvSpPr txBox="1"/>
            <p:nvPr/>
          </p:nvSpPr>
          <p:spPr>
            <a:xfrm>
              <a:off x="3588774" y="5263486"/>
              <a:ext cx="41138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بِ</a:t>
              </a:r>
              <a:r>
                <a:rPr lang="ar-MA" b="1" dirty="0">
                  <a:solidFill>
                    <a:srgbClr val="FF0000"/>
                  </a:solidFill>
                </a:rPr>
                <a:t>:</a:t>
              </a:r>
            </a:p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 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قارورَةٍ</a:t>
              </a:r>
              <a:r>
                <a:rPr lang="fr-FR" b="1" dirty="0">
                  <a:solidFill>
                    <a:srgbClr val="FF0000"/>
                  </a:solidFill>
                </a:rPr>
                <a:t>516  </a:t>
              </a:r>
            </a:p>
          </p:txBody>
        </p: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4AB4AF4-791A-C61B-A882-903E688B1B7D}"/>
                </a:ext>
              </a:extLst>
            </p:cNvPr>
            <p:cNvGrpSpPr/>
            <p:nvPr/>
          </p:nvGrpSpPr>
          <p:grpSpPr>
            <a:xfrm>
              <a:off x="610356" y="3429000"/>
              <a:ext cx="2500650" cy="893003"/>
              <a:chOff x="610356" y="3429000"/>
              <a:chExt cx="2500650" cy="89300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22C9147-2766-651C-796E-CD20A5EAD17A}"/>
                  </a:ext>
                </a:extLst>
              </p:cNvPr>
              <p:cNvSpPr/>
              <p:nvPr/>
            </p:nvSpPr>
            <p:spPr>
              <a:xfrm>
                <a:off x="1170239" y="3429000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 258      258    258 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01ED19D-B151-1222-DA53-82AB6F47944B}"/>
                  </a:ext>
                </a:extLst>
              </p:cNvPr>
              <p:cNvSpPr/>
              <p:nvPr/>
            </p:nvSpPr>
            <p:spPr>
              <a:xfrm>
                <a:off x="1170239" y="3708919"/>
                <a:ext cx="707722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258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5">
                <a:extLst>
                  <a:ext uri="{FF2B5EF4-FFF2-40B4-BE49-F238E27FC236}">
                    <a16:creationId xmlns:a16="http://schemas.microsoft.com/office/drawing/2014/main" id="{1FE38B6E-C87D-9417-EAF5-DB7F86507469}"/>
                  </a:ext>
                </a:extLst>
              </p:cNvPr>
              <p:cNvSpPr txBox="1"/>
              <p:nvPr/>
            </p:nvSpPr>
            <p:spPr>
              <a:xfrm>
                <a:off x="2243747" y="3860338"/>
                <a:ext cx="45238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6" name="Straight Arrow Connector 6">
                <a:extLst>
                  <a:ext uri="{FF2B5EF4-FFF2-40B4-BE49-F238E27FC236}">
                    <a16:creationId xmlns:a16="http://schemas.microsoft.com/office/drawing/2014/main" id="{CD42933C-14B0-C197-1AEE-3316F6A94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952" y="3905208"/>
                <a:ext cx="972102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15">
                <a:extLst>
                  <a:ext uri="{FF2B5EF4-FFF2-40B4-BE49-F238E27FC236}">
                    <a16:creationId xmlns:a16="http://schemas.microsoft.com/office/drawing/2014/main" id="{74411D3A-1ACA-73E9-B792-CD680E9BAC12}"/>
                  </a:ext>
                </a:extLst>
              </p:cNvPr>
              <p:cNvSpPr txBox="1"/>
              <p:nvPr/>
            </p:nvSpPr>
            <p:spPr>
              <a:xfrm>
                <a:off x="610356" y="344730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الفتيان</a:t>
                </a:r>
                <a:r>
                  <a:rPr lang="ar-SA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11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ZoneTexte 15">
                <a:extLst>
                  <a:ext uri="{FF2B5EF4-FFF2-40B4-BE49-F238E27FC236}">
                    <a16:creationId xmlns:a16="http://schemas.microsoft.com/office/drawing/2014/main" id="{0D36AE33-8DCF-CB64-48B2-19C87BE4B37A}"/>
                  </a:ext>
                </a:extLst>
              </p:cNvPr>
              <p:cNvSpPr txBox="1"/>
              <p:nvPr/>
            </p:nvSpPr>
            <p:spPr>
              <a:xfrm>
                <a:off x="610356" y="371183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الفتيات </a:t>
                </a:r>
                <a:endParaRPr lang="fr-FR" sz="12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BA685D7C-F9F6-8817-1311-005B49681EA1}"/>
                  </a:ext>
                </a:extLst>
              </p:cNvPr>
              <p:cNvCxnSpPr/>
              <p:nvPr/>
            </p:nvCxnSpPr>
            <p:spPr>
              <a:xfrm>
                <a:off x="1877961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66AF7D3F-98C9-FA93-E31C-8816746CE579}"/>
                  </a:ext>
                </a:extLst>
              </p:cNvPr>
              <p:cNvCxnSpPr/>
              <p:nvPr/>
            </p:nvCxnSpPr>
            <p:spPr>
              <a:xfrm>
                <a:off x="2484688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7569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895EC-AB5E-AF62-5757-D869EC5AF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EDA733-05F9-CF49-E4C8-304795FD5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21E0E5-C7D1-32AD-E7E3-C7C238DFE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E13088-4867-7EBC-A9FB-D44892D7F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-1063" r="4827" b="3398"/>
          <a:stretch>
            <a:fillRect/>
          </a:stretch>
        </p:blipFill>
        <p:spPr>
          <a:xfrm>
            <a:off x="241576" y="1395346"/>
            <a:ext cx="7954296" cy="4854937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F9FEDD37-8C92-584D-7EBD-56BFB47EC383}"/>
              </a:ext>
            </a:extLst>
          </p:cNvPr>
          <p:cNvGrpSpPr/>
          <p:nvPr/>
        </p:nvGrpSpPr>
        <p:grpSpPr>
          <a:xfrm>
            <a:off x="610356" y="3429000"/>
            <a:ext cx="7123709" cy="2480817"/>
            <a:chOff x="610356" y="3429000"/>
            <a:chExt cx="7123709" cy="2480817"/>
          </a:xfrm>
        </p:grpSpPr>
        <p:sp>
          <p:nvSpPr>
            <p:cNvPr id="28" name="ZoneTexte 15">
              <a:extLst>
                <a:ext uri="{FF2B5EF4-FFF2-40B4-BE49-F238E27FC236}">
                  <a16:creationId xmlns:a16="http://schemas.microsoft.com/office/drawing/2014/main" id="{22CD5607-DD06-EE1F-069D-3CB8E98ACCC7}"/>
                </a:ext>
              </a:extLst>
            </p:cNvPr>
            <p:cNvSpPr txBox="1"/>
            <p:nvPr/>
          </p:nvSpPr>
          <p:spPr>
            <a:xfrm>
              <a:off x="3781653" y="3867635"/>
              <a:ext cx="39524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قارورات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ٍ: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15">
              <a:extLst>
                <a:ext uri="{FF2B5EF4-FFF2-40B4-BE49-F238E27FC236}">
                  <a16:creationId xmlns:a16="http://schemas.microsoft.com/office/drawing/2014/main" id="{5EC0CF54-045F-D10F-83D9-1D30E9301ACE}"/>
                </a:ext>
              </a:extLst>
            </p:cNvPr>
            <p:cNvSpPr txBox="1"/>
            <p:nvPr/>
          </p:nvSpPr>
          <p:spPr>
            <a:xfrm>
              <a:off x="3514560" y="4129801"/>
              <a:ext cx="27392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3</a:t>
              </a:r>
              <a:r>
                <a:rPr lang="fr-MA" b="1" dirty="0">
                  <a:solidFill>
                    <a:srgbClr val="FF0000"/>
                  </a:solidFill>
                </a:rPr>
                <a:t> x 258  =    774                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ZoneTexte 15">
              <a:extLst>
                <a:ext uri="{FF2B5EF4-FFF2-40B4-BE49-F238E27FC236}">
                  <a16:creationId xmlns:a16="http://schemas.microsoft.com/office/drawing/2014/main" id="{74FCC83B-BCCB-6D1C-9170-64440E1FF4BD}"/>
                </a:ext>
              </a:extLst>
            </p:cNvPr>
            <p:cNvSpPr txBox="1"/>
            <p:nvPr/>
          </p:nvSpPr>
          <p:spPr>
            <a:xfrm>
              <a:off x="2696134" y="4445848"/>
              <a:ext cx="500653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قارورات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ٍ: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/>
              <a:r>
                <a:rPr lang="fr-FR" b="1" dirty="0">
                  <a:solidFill>
                    <a:srgbClr val="FF0000"/>
                  </a:solidFill>
                </a:rPr>
                <a:t> =  516                                                    </a:t>
              </a:r>
              <a:r>
                <a:rPr lang="ar-S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 </a:t>
              </a:r>
              <a:r>
                <a:rPr lang="fr-FR" b="1" dirty="0">
                  <a:solidFill>
                    <a:srgbClr val="FF0000"/>
                  </a:solidFill>
                </a:rPr>
                <a:t>774- 258</a:t>
              </a:r>
              <a:endParaRPr lang="ar-SA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3DCDA88E-DB77-03EE-9652-8471715F1E50}"/>
                </a:ext>
              </a:extLst>
            </p:cNvPr>
            <p:cNvSpPr txBox="1"/>
            <p:nvPr/>
          </p:nvSpPr>
          <p:spPr>
            <a:xfrm>
              <a:off x="3588774" y="5263486"/>
              <a:ext cx="41138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بِ</a:t>
              </a:r>
              <a:r>
                <a:rPr lang="ar-MA" b="1" dirty="0">
                  <a:solidFill>
                    <a:srgbClr val="FF0000"/>
                  </a:solidFill>
                </a:rPr>
                <a:t>:</a:t>
              </a:r>
            </a:p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 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قارورَةٍ</a:t>
              </a:r>
              <a:r>
                <a:rPr lang="fr-FR" b="1" dirty="0">
                  <a:solidFill>
                    <a:srgbClr val="FF0000"/>
                  </a:solidFill>
                </a:rPr>
                <a:t>516  </a:t>
              </a:r>
            </a:p>
          </p:txBody>
        </p: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F4F3A7D2-C6FF-7B49-11D8-B0D4555BBFBA}"/>
                </a:ext>
              </a:extLst>
            </p:cNvPr>
            <p:cNvGrpSpPr/>
            <p:nvPr/>
          </p:nvGrpSpPr>
          <p:grpSpPr>
            <a:xfrm>
              <a:off x="610356" y="3429000"/>
              <a:ext cx="2500650" cy="893003"/>
              <a:chOff x="610356" y="3429000"/>
              <a:chExt cx="2500650" cy="89300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8BE0AB9-F44C-654C-CD50-34C191D3ACAA}"/>
                  </a:ext>
                </a:extLst>
              </p:cNvPr>
              <p:cNvSpPr/>
              <p:nvPr/>
            </p:nvSpPr>
            <p:spPr>
              <a:xfrm>
                <a:off x="1170239" y="3429000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 258      258    258 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3C644C7-81E9-216C-7A44-C98B9E8993CD}"/>
                  </a:ext>
                </a:extLst>
              </p:cNvPr>
              <p:cNvSpPr/>
              <p:nvPr/>
            </p:nvSpPr>
            <p:spPr>
              <a:xfrm>
                <a:off x="1170239" y="3708919"/>
                <a:ext cx="707722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258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5">
                <a:extLst>
                  <a:ext uri="{FF2B5EF4-FFF2-40B4-BE49-F238E27FC236}">
                    <a16:creationId xmlns:a16="http://schemas.microsoft.com/office/drawing/2014/main" id="{DCE87CB7-E08A-AB15-B504-E375EF3DA1DD}"/>
                  </a:ext>
                </a:extLst>
              </p:cNvPr>
              <p:cNvSpPr txBox="1"/>
              <p:nvPr/>
            </p:nvSpPr>
            <p:spPr>
              <a:xfrm>
                <a:off x="2243747" y="3860338"/>
                <a:ext cx="45238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6" name="Straight Arrow Connector 6">
                <a:extLst>
                  <a:ext uri="{FF2B5EF4-FFF2-40B4-BE49-F238E27FC236}">
                    <a16:creationId xmlns:a16="http://schemas.microsoft.com/office/drawing/2014/main" id="{F9EF06C3-50F8-43D6-585C-6DE8EC0570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952" y="3905208"/>
                <a:ext cx="972102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15">
                <a:extLst>
                  <a:ext uri="{FF2B5EF4-FFF2-40B4-BE49-F238E27FC236}">
                    <a16:creationId xmlns:a16="http://schemas.microsoft.com/office/drawing/2014/main" id="{9977B0E5-834A-1D19-4526-79A29CD6F5B1}"/>
                  </a:ext>
                </a:extLst>
              </p:cNvPr>
              <p:cNvSpPr txBox="1"/>
              <p:nvPr/>
            </p:nvSpPr>
            <p:spPr>
              <a:xfrm>
                <a:off x="610356" y="344730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الفتيان</a:t>
                </a:r>
                <a:r>
                  <a:rPr lang="ar-SA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11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ZoneTexte 15">
                <a:extLst>
                  <a:ext uri="{FF2B5EF4-FFF2-40B4-BE49-F238E27FC236}">
                    <a16:creationId xmlns:a16="http://schemas.microsoft.com/office/drawing/2014/main" id="{36E6BFB8-7967-B7D7-C2C0-0A4753E7008D}"/>
                  </a:ext>
                </a:extLst>
              </p:cNvPr>
              <p:cNvSpPr txBox="1"/>
              <p:nvPr/>
            </p:nvSpPr>
            <p:spPr>
              <a:xfrm>
                <a:off x="610356" y="371183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الفتيات </a:t>
                </a:r>
                <a:endParaRPr lang="fr-FR" sz="12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FFF00F09-EE66-6E5B-3161-673691F3E3ED}"/>
                  </a:ext>
                </a:extLst>
              </p:cNvPr>
              <p:cNvCxnSpPr/>
              <p:nvPr/>
            </p:nvCxnSpPr>
            <p:spPr>
              <a:xfrm>
                <a:off x="1877961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7581743A-6471-4136-1BD1-16E0D8E2EA13}"/>
                  </a:ext>
                </a:extLst>
              </p:cNvPr>
              <p:cNvCxnSpPr/>
              <p:nvPr/>
            </p:nvCxnSpPr>
            <p:spPr>
              <a:xfrm>
                <a:off x="2484688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15B24728-D2FD-5480-B6CD-0423C0B16E38}"/>
              </a:ext>
            </a:extLst>
          </p:cNvPr>
          <p:cNvSpPr txBox="1"/>
          <p:nvPr/>
        </p:nvSpPr>
        <p:spPr>
          <a:xfrm>
            <a:off x="349731" y="96373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هل من طريقة أخرى لحساب المطلوب انطلاقا من التمثيل؟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781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40F0C-D97A-57BD-204F-BE45390A0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7AB5E03-4452-2863-D715-B307879D6F1D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، نحسب مباشرة المطلوب من خلال التمثيل :   مرتين 258. 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BFAD0B-A062-7AB2-C6BE-B6267CD11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97464-49F4-65B8-3E3E-B5C75BB96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A582C9-FF03-EB8A-AA91-1A3E111AA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-1063" r="4827" b="3398"/>
          <a:stretch>
            <a:fillRect/>
          </a:stretch>
        </p:blipFill>
        <p:spPr>
          <a:xfrm>
            <a:off x="241576" y="1395346"/>
            <a:ext cx="7954296" cy="4854937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2DA25D66-71FE-56D4-6094-FA9E37747649}"/>
              </a:ext>
            </a:extLst>
          </p:cNvPr>
          <p:cNvGrpSpPr/>
          <p:nvPr/>
        </p:nvGrpSpPr>
        <p:grpSpPr>
          <a:xfrm>
            <a:off x="610356" y="3429000"/>
            <a:ext cx="7123709" cy="2480817"/>
            <a:chOff x="610356" y="3429000"/>
            <a:chExt cx="7123709" cy="2480817"/>
          </a:xfrm>
        </p:grpSpPr>
        <p:sp>
          <p:nvSpPr>
            <p:cNvPr id="28" name="ZoneTexte 15">
              <a:extLst>
                <a:ext uri="{FF2B5EF4-FFF2-40B4-BE49-F238E27FC236}">
                  <a16:creationId xmlns:a16="http://schemas.microsoft.com/office/drawing/2014/main" id="{CFB111E9-BE7D-6145-C850-FE90E5B8E7EE}"/>
                </a:ext>
              </a:extLst>
            </p:cNvPr>
            <p:cNvSpPr txBox="1"/>
            <p:nvPr/>
          </p:nvSpPr>
          <p:spPr>
            <a:xfrm>
              <a:off x="3781653" y="3867635"/>
              <a:ext cx="39524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اَلْمُتساوِيّة:</a:t>
              </a:r>
              <a:endParaRPr lang="ar-MA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ZoneTexte 15">
              <a:extLst>
                <a:ext uri="{FF2B5EF4-FFF2-40B4-BE49-F238E27FC236}">
                  <a16:creationId xmlns:a16="http://schemas.microsoft.com/office/drawing/2014/main" id="{22BCE2DC-41A7-950E-F6C6-BD584C97C9B4}"/>
                </a:ext>
              </a:extLst>
            </p:cNvPr>
            <p:cNvSpPr txBox="1"/>
            <p:nvPr/>
          </p:nvSpPr>
          <p:spPr>
            <a:xfrm>
              <a:off x="3514560" y="4129801"/>
              <a:ext cx="27392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b="1" dirty="0">
                  <a:solidFill>
                    <a:srgbClr val="FF0000"/>
                  </a:solidFill>
                </a:rPr>
                <a:t> </a:t>
              </a:r>
              <a:r>
                <a:rPr lang="en-GB" b="1" dirty="0">
                  <a:solidFill>
                    <a:srgbClr val="FF0000"/>
                  </a:solidFill>
                </a:rPr>
                <a:t>2</a:t>
              </a:r>
              <a:r>
                <a:rPr lang="fr-MA" b="1" dirty="0">
                  <a:solidFill>
                    <a:srgbClr val="FF0000"/>
                  </a:solidFill>
                </a:rPr>
                <a:t> x 258  =    516                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493443A-243E-5E89-9DE8-41CCEDB6A8FF}"/>
                </a:ext>
              </a:extLst>
            </p:cNvPr>
            <p:cNvSpPr txBox="1"/>
            <p:nvPr/>
          </p:nvSpPr>
          <p:spPr>
            <a:xfrm>
              <a:off x="3588774" y="5263486"/>
              <a:ext cx="41138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تيات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يان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بِ</a:t>
              </a:r>
              <a:r>
                <a:rPr lang="ar-MA" b="1" dirty="0">
                  <a:solidFill>
                    <a:srgbClr val="FF0000"/>
                  </a:solidFill>
                </a:rPr>
                <a:t>:</a:t>
              </a:r>
            </a:p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 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قارورَةٍ</a:t>
              </a:r>
              <a:r>
                <a:rPr lang="fr-FR" b="1" dirty="0">
                  <a:solidFill>
                    <a:srgbClr val="FF0000"/>
                  </a:solidFill>
                </a:rPr>
                <a:t>516  </a:t>
              </a:r>
            </a:p>
          </p:txBody>
        </p: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002A0A2-DF5B-D9A7-B47E-E2B855FF53FD}"/>
                </a:ext>
              </a:extLst>
            </p:cNvPr>
            <p:cNvGrpSpPr/>
            <p:nvPr/>
          </p:nvGrpSpPr>
          <p:grpSpPr>
            <a:xfrm>
              <a:off x="610356" y="3429000"/>
              <a:ext cx="2500650" cy="893003"/>
              <a:chOff x="610356" y="3429000"/>
              <a:chExt cx="2500650" cy="89300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1A76E04-59EB-3C4D-BD07-C73F9C04C854}"/>
                  </a:ext>
                </a:extLst>
              </p:cNvPr>
              <p:cNvSpPr/>
              <p:nvPr/>
            </p:nvSpPr>
            <p:spPr>
              <a:xfrm>
                <a:off x="1170239" y="3429000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 258      258    258 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5D56470-A612-791D-CFB0-D29B485B33FB}"/>
                  </a:ext>
                </a:extLst>
              </p:cNvPr>
              <p:cNvSpPr/>
              <p:nvPr/>
            </p:nvSpPr>
            <p:spPr>
              <a:xfrm>
                <a:off x="1170239" y="3708919"/>
                <a:ext cx="707722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rgbClr val="FF0000"/>
                    </a:solidFill>
                  </a:rPr>
                  <a:t>258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5">
                <a:extLst>
                  <a:ext uri="{FF2B5EF4-FFF2-40B4-BE49-F238E27FC236}">
                    <a16:creationId xmlns:a16="http://schemas.microsoft.com/office/drawing/2014/main" id="{2BF1874B-17D6-2AE2-9B66-90D143505E01}"/>
                  </a:ext>
                </a:extLst>
              </p:cNvPr>
              <p:cNvSpPr txBox="1"/>
              <p:nvPr/>
            </p:nvSpPr>
            <p:spPr>
              <a:xfrm>
                <a:off x="2243747" y="3860338"/>
                <a:ext cx="45238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6" name="Straight Arrow Connector 6">
                <a:extLst>
                  <a:ext uri="{FF2B5EF4-FFF2-40B4-BE49-F238E27FC236}">
                    <a16:creationId xmlns:a16="http://schemas.microsoft.com/office/drawing/2014/main" id="{D2069A09-4575-AED6-D9A2-7D89ED055C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952" y="3905208"/>
                <a:ext cx="972102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15">
                <a:extLst>
                  <a:ext uri="{FF2B5EF4-FFF2-40B4-BE49-F238E27FC236}">
                    <a16:creationId xmlns:a16="http://schemas.microsoft.com/office/drawing/2014/main" id="{7AF2DB30-C1A1-9B4C-0FF0-B65AA9CEA0E0}"/>
                  </a:ext>
                </a:extLst>
              </p:cNvPr>
              <p:cNvSpPr txBox="1"/>
              <p:nvPr/>
            </p:nvSpPr>
            <p:spPr>
              <a:xfrm>
                <a:off x="610356" y="344730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الفتيان</a:t>
                </a:r>
                <a:r>
                  <a:rPr lang="ar-SA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11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ZoneTexte 15">
                <a:extLst>
                  <a:ext uri="{FF2B5EF4-FFF2-40B4-BE49-F238E27FC236}">
                    <a16:creationId xmlns:a16="http://schemas.microsoft.com/office/drawing/2014/main" id="{5C528B24-ACF1-B84B-6DBB-8A9418FCECA1}"/>
                  </a:ext>
                </a:extLst>
              </p:cNvPr>
              <p:cNvSpPr txBox="1"/>
              <p:nvPr/>
            </p:nvSpPr>
            <p:spPr>
              <a:xfrm>
                <a:off x="610356" y="3711839"/>
                <a:ext cx="8149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الفتيات </a:t>
                </a:r>
                <a:endParaRPr lang="fr-FR" sz="12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EE175176-0207-AADC-CD05-595397552615}"/>
                  </a:ext>
                </a:extLst>
              </p:cNvPr>
              <p:cNvCxnSpPr/>
              <p:nvPr/>
            </p:nvCxnSpPr>
            <p:spPr>
              <a:xfrm>
                <a:off x="1877961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71700F21-2C08-0627-C153-ED0AA59CA168}"/>
                  </a:ext>
                </a:extLst>
              </p:cNvPr>
              <p:cNvCxnSpPr/>
              <p:nvPr/>
            </p:nvCxnSpPr>
            <p:spPr>
              <a:xfrm>
                <a:off x="2484688" y="3447309"/>
                <a:ext cx="0" cy="2616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552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17AB98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2474259" y="3478482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453351-6E8C-76D4-C3E8-9F1F611D0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478482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574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1A6BD-71D0-16B2-9D2E-FF142D480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C617BE5D-0B7A-7F78-260F-A4F522370FEA}"/>
              </a:ext>
            </a:extLst>
          </p:cNvPr>
          <p:cNvSpPr txBox="1"/>
          <p:nvPr/>
        </p:nvSpPr>
        <p:spPr>
          <a:xfrm>
            <a:off x="301072" y="770609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أنجزوا التمرين 3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FAC629-C734-B34F-9DB2-83BC7D80F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174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04F9E-39A8-87A8-3F1F-A96DFAEA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D2EF9D39-1B10-2F47-F8CE-E31A5976979C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وحلوا المسألة.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65E991-B1E7-0EBC-AAB8-95163C7B1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5" name="Image 1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E160352-93A3-C601-36BE-A9423E2ED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t="10454" r="6617"/>
          <a:stretch>
            <a:fillRect/>
          </a:stretch>
        </p:blipFill>
        <p:spPr>
          <a:xfrm>
            <a:off x="639222" y="1677630"/>
            <a:ext cx="6931743" cy="4463845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CADAB608-3FEB-F6DE-2391-D94036BE57D1}"/>
              </a:ext>
            </a:extLst>
          </p:cNvPr>
          <p:cNvGrpSpPr/>
          <p:nvPr/>
        </p:nvGrpSpPr>
        <p:grpSpPr>
          <a:xfrm>
            <a:off x="869574" y="4147247"/>
            <a:ext cx="6219405" cy="1717454"/>
            <a:chOff x="869574" y="4147247"/>
            <a:chExt cx="6219405" cy="1717454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CEADE66-E8CC-8B4E-C8DE-1F3925D7E14C}"/>
                </a:ext>
              </a:extLst>
            </p:cNvPr>
            <p:cNvGrpSpPr/>
            <p:nvPr/>
          </p:nvGrpSpPr>
          <p:grpSpPr>
            <a:xfrm>
              <a:off x="879800" y="4147247"/>
              <a:ext cx="2310377" cy="640187"/>
              <a:chOff x="802292" y="4704241"/>
              <a:chExt cx="2310377" cy="640187"/>
            </a:xfrm>
          </p:grpSpPr>
          <p:sp>
            <p:nvSpPr>
              <p:cNvPr id="19" name="ZoneTexte 15">
                <a:extLst>
                  <a:ext uri="{FF2B5EF4-FFF2-40B4-BE49-F238E27FC236}">
                    <a16:creationId xmlns:a16="http://schemas.microsoft.com/office/drawing/2014/main" id="{8B3E53CB-51C8-DBEC-854B-4847DA126C0F}"/>
                  </a:ext>
                </a:extLst>
              </p:cNvPr>
              <p:cNvSpPr txBox="1"/>
              <p:nvPr/>
            </p:nvSpPr>
            <p:spPr>
              <a:xfrm>
                <a:off x="1495527" y="4975096"/>
                <a:ext cx="14669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1"/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 م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ات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Accolade fermante 41">
                <a:extLst>
                  <a:ext uri="{FF2B5EF4-FFF2-40B4-BE49-F238E27FC236}">
                    <a16:creationId xmlns:a16="http://schemas.microsoft.com/office/drawing/2014/main" id="{DF4AE57F-9FE6-F0D9-971E-5C48A6C3ACCC}"/>
                  </a:ext>
                </a:extLst>
              </p:cNvPr>
              <p:cNvSpPr/>
              <p:nvPr/>
            </p:nvSpPr>
            <p:spPr>
              <a:xfrm rot="5400000">
                <a:off x="1763046" y="3743487"/>
                <a:ext cx="388869" cy="2310377"/>
              </a:xfrm>
              <a:prstGeom prst="rightBrace">
                <a:avLst>
                  <a:gd name="adj1" fmla="val 59281"/>
                  <a:gd name="adj2" fmla="val 50000"/>
                </a:avLst>
              </a:prstGeom>
              <a:ln>
                <a:solidFill>
                  <a:srgbClr val="00B0F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D54AECA-76FA-1DE3-91D4-E50B57F949C2}"/>
                </a:ext>
              </a:extLst>
            </p:cNvPr>
            <p:cNvSpPr txBox="1"/>
            <p:nvPr/>
          </p:nvSpPr>
          <p:spPr>
            <a:xfrm>
              <a:off x="3190177" y="4226263"/>
              <a:ext cx="389880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ساب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الزّ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وار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ِ:</a:t>
              </a:r>
              <a:endPara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fr-MA" b="1" dirty="0">
                  <a:solidFill>
                    <a:srgbClr val="FF0000"/>
                  </a:solidFill>
                </a:rPr>
                <a:t>5x 12</a:t>
              </a:r>
              <a:r>
                <a:rPr lang="ar-MA" b="1" dirty="0">
                  <a:solidFill>
                    <a:srgbClr val="FF0000"/>
                  </a:solidFill>
                </a:rPr>
                <a:t>9</a:t>
              </a:r>
              <a:r>
                <a:rPr lang="fr-MA" b="1" dirty="0">
                  <a:solidFill>
                    <a:srgbClr val="FF0000"/>
                  </a:solidFill>
                </a:rPr>
                <a:t> = 645</a:t>
              </a:r>
              <a:r>
                <a:rPr lang="ar-MA" b="1" dirty="0">
                  <a:solidFill>
                    <a:srgbClr val="FF0000"/>
                  </a:solidFill>
                </a:rPr>
                <a:t>زائِرًا</a:t>
              </a:r>
              <a:r>
                <a:rPr lang="ar-SA" b="1" dirty="0">
                  <a:solidFill>
                    <a:srgbClr val="FF0000"/>
                  </a:solidFill>
                </a:rPr>
                <a:t> </a:t>
              </a:r>
              <a:endParaRPr lang="fr-MA" b="1" dirty="0">
                <a:solidFill>
                  <a:srgbClr val="FF0000"/>
                </a:solidFill>
              </a:endParaRPr>
            </a:p>
            <a:p>
              <a:pPr algn="ctr"/>
              <a:r>
                <a:rPr lang="fr-MA" b="1" dirty="0">
                  <a:solidFill>
                    <a:srgbClr val="FF0000"/>
                  </a:solidFill>
                </a:rPr>
                <a:t>645+ 129 =774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4630205-62E2-37B5-DE26-19E34F78D8D6}"/>
                </a:ext>
              </a:extLst>
            </p:cNvPr>
            <p:cNvSpPr txBox="1"/>
            <p:nvPr/>
          </p:nvSpPr>
          <p:spPr>
            <a:xfrm>
              <a:off x="3657919" y="5218370"/>
              <a:ext cx="3392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ز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ار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َذِ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ديق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ن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هاي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الأ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بوع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ar-S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774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زائِراً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EA9C5070-1C0D-B85F-A4BE-3EF501839812}"/>
                </a:ext>
              </a:extLst>
            </p:cNvPr>
            <p:cNvGrpSpPr/>
            <p:nvPr/>
          </p:nvGrpSpPr>
          <p:grpSpPr>
            <a:xfrm>
              <a:off x="869574" y="4827456"/>
              <a:ext cx="2410505" cy="923330"/>
              <a:chOff x="869574" y="4827456"/>
              <a:chExt cx="2410505" cy="923330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17F8DB78-66D0-F038-8DDD-62745D3263D8}"/>
                  </a:ext>
                </a:extLst>
              </p:cNvPr>
              <p:cNvSpPr txBox="1"/>
              <p:nvPr/>
            </p:nvSpPr>
            <p:spPr>
              <a:xfrm>
                <a:off x="869574" y="4827456"/>
                <a:ext cx="2410505" cy="461665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dirty="0">
                    <a:solidFill>
                      <a:srgbClr val="C00000"/>
                    </a:solidFill>
                  </a:rPr>
                  <a:t>؟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1DF4679D-379F-AA84-EFB2-502A897B37B4}"/>
                  </a:ext>
                </a:extLst>
              </p:cNvPr>
              <p:cNvSpPr txBox="1"/>
              <p:nvPr/>
            </p:nvSpPr>
            <p:spPr>
              <a:xfrm>
                <a:off x="869574" y="5289121"/>
                <a:ext cx="1603609" cy="461665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dirty="0">
                    <a:solidFill>
                      <a:srgbClr val="C00000"/>
                    </a:solidFill>
                  </a:rPr>
                  <a:t>645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CECD0543-52CA-8F49-44A3-C0C03C32DFFC}"/>
                  </a:ext>
                </a:extLst>
              </p:cNvPr>
              <p:cNvSpPr txBox="1"/>
              <p:nvPr/>
            </p:nvSpPr>
            <p:spPr>
              <a:xfrm>
                <a:off x="2478275" y="5289121"/>
                <a:ext cx="801804" cy="461665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dirty="0">
                    <a:solidFill>
                      <a:srgbClr val="C00000"/>
                    </a:solidFill>
                  </a:rPr>
                  <a:t>129</a:t>
                </a:r>
                <a:endParaRPr lang="fr-MA" sz="2400" dirty="0">
                  <a:solidFill>
                    <a:srgbClr val="C00000"/>
                  </a:solidFill>
                </a:endParaRPr>
              </a:p>
            </p:txBody>
          </p:sp>
        </p:grp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89B7EE6-5D5F-A6B8-0C0A-C24D3D27C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74" y="3375690"/>
            <a:ext cx="2406774" cy="7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2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الصفحة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E380FB-99D2-D7AA-631C-3111C479C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31">
            <a:extLst>
              <a:ext uri="{FF2B5EF4-FFF2-40B4-BE49-F238E27FC236}">
                <a16:creationId xmlns:a16="http://schemas.microsoft.com/office/drawing/2014/main" id="{7BA2961C-6B15-1EE6-3ECC-63360DBFA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b="1909"/>
          <a:stretch>
            <a:fillRect/>
          </a:stretch>
        </p:blipFill>
        <p:spPr>
          <a:xfrm>
            <a:off x="4622976" y="1927340"/>
            <a:ext cx="3316853" cy="4428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A0898E9-FE27-910C-58F6-9BDFDEEFA1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5"/>
          <a:stretch>
            <a:fillRect/>
          </a:stretch>
        </p:blipFill>
        <p:spPr>
          <a:xfrm>
            <a:off x="1112996" y="1918849"/>
            <a:ext cx="3389627" cy="444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اللقاء.أكملوا إنجاز ما تبقى من التمارين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23146</TotalTime>
  <Words>1324</Words>
  <Application>Microsoft Office PowerPoint</Application>
  <PresentationFormat>Affichage à l'écran (4:3)</PresentationFormat>
  <Paragraphs>356</Paragraphs>
  <Slides>50</Slides>
  <Notes>4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Effra CC Arbc</vt:lpstr>
      <vt:lpstr>Aptos Display</vt:lpstr>
      <vt:lpstr>Calibri</vt:lpstr>
      <vt:lpstr>Cambria Math</vt:lpstr>
      <vt:lpstr>Dosis</vt:lpstr>
      <vt:lpstr>Aptos</vt:lpstr>
      <vt:lpstr>Arial</vt:lpstr>
      <vt:lpstr>Wingdings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175</cp:revision>
  <cp:lastPrinted>2025-08-13T10:11:39Z</cp:lastPrinted>
  <dcterms:created xsi:type="dcterms:W3CDTF">2025-08-01T12:31:49Z</dcterms:created>
  <dcterms:modified xsi:type="dcterms:W3CDTF">2025-12-20T20:45:06Z</dcterms:modified>
</cp:coreProperties>
</file>