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3"/>
  </p:notesMasterIdLst>
  <p:handoutMasterIdLst>
    <p:handoutMasterId r:id="rId54"/>
  </p:handoutMasterIdLst>
  <p:sldIdLst>
    <p:sldId id="779" r:id="rId4"/>
    <p:sldId id="909" r:id="rId5"/>
    <p:sldId id="2134807045" r:id="rId6"/>
    <p:sldId id="2134806892" r:id="rId7"/>
    <p:sldId id="833" r:id="rId8"/>
    <p:sldId id="783" r:id="rId9"/>
    <p:sldId id="2134806845" r:id="rId10"/>
    <p:sldId id="746" r:id="rId11"/>
    <p:sldId id="2134806847" r:id="rId12"/>
    <p:sldId id="2134806893" r:id="rId13"/>
    <p:sldId id="2134806894" r:id="rId14"/>
    <p:sldId id="2134806849" r:id="rId15"/>
    <p:sldId id="2134806846" r:id="rId16"/>
    <p:sldId id="769" r:id="rId17"/>
    <p:sldId id="796" r:id="rId18"/>
    <p:sldId id="786" r:id="rId19"/>
    <p:sldId id="871" r:id="rId20"/>
    <p:sldId id="855" r:id="rId21"/>
    <p:sldId id="2134806895" r:id="rId22"/>
    <p:sldId id="774" r:id="rId23"/>
    <p:sldId id="2134806919" r:id="rId24"/>
    <p:sldId id="2134806742" r:id="rId25"/>
    <p:sldId id="2134806687" r:id="rId26"/>
    <p:sldId id="2134806730" r:id="rId27"/>
    <p:sldId id="2134806743" r:id="rId28"/>
    <p:sldId id="995" r:id="rId29"/>
    <p:sldId id="2134806733" r:id="rId30"/>
    <p:sldId id="2134806731" r:id="rId31"/>
    <p:sldId id="2134806744" r:id="rId32"/>
    <p:sldId id="2134806734" r:id="rId33"/>
    <p:sldId id="2134806995" r:id="rId34"/>
    <p:sldId id="2134806735" r:id="rId35"/>
    <p:sldId id="2134806736" r:id="rId36"/>
    <p:sldId id="2134806746" r:id="rId37"/>
    <p:sldId id="2134806996" r:id="rId38"/>
    <p:sldId id="2134806737" r:id="rId39"/>
    <p:sldId id="2134806997" r:id="rId40"/>
    <p:sldId id="2134806720" r:id="rId41"/>
    <p:sldId id="2134806738" r:id="rId42"/>
    <p:sldId id="2134806740" r:id="rId43"/>
    <p:sldId id="2134806741" r:id="rId44"/>
    <p:sldId id="926" r:id="rId45"/>
    <p:sldId id="2134806659" r:id="rId46"/>
    <p:sldId id="2134806749" r:id="rId47"/>
    <p:sldId id="2134806994" r:id="rId48"/>
    <p:sldId id="789" r:id="rId49"/>
    <p:sldId id="869" r:id="rId50"/>
    <p:sldId id="764" r:id="rId51"/>
    <p:sldId id="2134806882" r:id="rId52"/>
  </p:sldIdLst>
  <p:sldSz cx="9144000" cy="6858000" type="screen4x3"/>
  <p:notesSz cx="6735763" cy="9866313"/>
  <p:embeddedFontLst>
    <p:embeddedFont>
      <p:font typeface="Dosis" pitchFamily="2" charset="0"/>
      <p:regular r:id="rId55"/>
      <p:bold r:id="rId5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B"/>
    <a:srgbClr val="F6BB00"/>
    <a:srgbClr val="FFC000"/>
    <a:srgbClr val="F2F2F2"/>
    <a:srgbClr val="A6A6A6"/>
    <a:srgbClr val="FCC302"/>
    <a:srgbClr val="BFBFBF"/>
    <a:srgbClr val="FF9D00"/>
    <a:srgbClr val="FAE496"/>
    <a:srgbClr val="4A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43" autoAdjust="0"/>
    <p:restoredTop sz="95823" autoAdjust="0"/>
  </p:normalViewPr>
  <p:slideViewPr>
    <p:cSldViewPr snapToGrid="0">
      <p:cViewPr varScale="1">
        <p:scale>
          <a:sx n="71" d="100"/>
          <a:sy n="71" d="100"/>
        </p:scale>
        <p:origin x="106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1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microsoft.com/office/2018/10/relationships/authors" Target="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>
                <a:latin typeface="Calibri" panose="020F0502020204030204" pitchFamily="34" charset="0"/>
              </a:rPr>
              <a:t>10/12/2025</a:t>
            </a:fld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>
                <a:latin typeface="Calibri" panose="020F0502020204030204" pitchFamily="34" charset="0"/>
              </a:rPr>
              <a:t>‹N°›</a:t>
            </a:fld>
            <a:endParaRPr lang="fr-MA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A1465-30CB-2F54-2503-825E375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976D75-599C-078A-DFA6-6FDA95122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A7511E-77B9-CF94-B845-1810B90AF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3103DE-C65A-9920-D4A9-0518DF067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7376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ECC0F-5F04-8E19-949B-5721A395F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7B0585-D8D0-7CAE-84CA-F44A1E835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75DEA9-9545-F985-944E-F9C0E50D2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4016C3-2C0F-5DE8-95A9-2487C836C0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02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6FC2E-895A-335F-C2C9-AA0FB52C3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615528-259A-A401-6C49-A98700ADF1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226C35-C117-559B-EC01-BC033CC89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3FA96A-C2DF-9A48-F272-3BD8CD02A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692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4514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8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2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0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5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3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19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9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9" r:id="rId2"/>
    <p:sldLayoutId id="2147483901" r:id="rId3"/>
    <p:sldLayoutId id="2147483903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2B021C0-3087-2CD0-330B-1F592BDB3A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2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4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446610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rgbClr val="FCC30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337866" y="6021421"/>
            <a:ext cx="1124468" cy="288630"/>
            <a:chOff x="7337866" y="6021421"/>
            <a:chExt cx="1124468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8193283" y="6021421"/>
              <a:ext cx="269051" cy="256655"/>
            </a:xfrm>
            <a:prstGeom prst="ellipse">
              <a:avLst/>
            </a:prstGeom>
            <a:solidFill>
              <a:srgbClr val="BFBF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707448" y="6015247"/>
            <a:ext cx="1124468" cy="294804"/>
            <a:chOff x="7337866" y="6015247"/>
            <a:chExt cx="1124468" cy="294804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8193283" y="6015247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4077029" y="6021421"/>
            <a:ext cx="1132187" cy="288630"/>
            <a:chOff x="5701783" y="6021421"/>
            <a:chExt cx="1132187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r>
                <a:rPr kumimoji="0" lang="ar-A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6564919" y="6041623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E69218-DE81-C661-F6D4-C9C27D3F5E2C}"/>
              </a:ext>
            </a:extLst>
          </p:cNvPr>
          <p:cNvSpPr/>
          <p:nvPr/>
        </p:nvSpPr>
        <p:spPr>
          <a:xfrm>
            <a:off x="1927453" y="3048394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خدو الكراسة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E34479-4AE8-BF39-FB79-BD0413863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782" y="1864115"/>
            <a:ext cx="1067269" cy="1099748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A7F978-D701-31B1-48CB-3465D279E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8329" y="2141729"/>
            <a:ext cx="900000" cy="900000"/>
          </a:xfrm>
          <a:prstGeom prst="rect">
            <a:avLst/>
          </a:prstGeom>
        </p:spPr>
      </p:pic>
      <p:pic>
        <p:nvPicPr>
          <p:cNvPr id="6" name="Picture 27">
            <a:extLst>
              <a:ext uri="{FF2B5EF4-FFF2-40B4-BE49-F238E27FC236}">
                <a16:creationId xmlns:a16="http://schemas.microsoft.com/office/drawing/2014/main" id="{61B1068D-7013-2BEB-BE6F-1EE9689B4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38972">
            <a:off x="4243472" y="4170709"/>
            <a:ext cx="779897" cy="96771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EDEE1E-B6C0-ACA0-706F-0DCBF20D1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124" y="4247247"/>
            <a:ext cx="528410" cy="74073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BEB672E-15E1-FFF0-5AF3-3AFF254BA7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2256523" y="4392348"/>
            <a:ext cx="862304" cy="622887"/>
          </a:xfrm>
          <a:prstGeom prst="rect">
            <a:avLst/>
          </a:prstGeom>
        </p:spPr>
      </p:pic>
      <p:pic>
        <p:nvPicPr>
          <p:cNvPr id="23" name="Image 2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AC82578-F3C8-E3F8-2CC5-A6CC562E87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0970" y="2168219"/>
            <a:ext cx="757857" cy="744268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270A2A3-ACB5-724B-4D71-A4C9BF6A1DBF}"/>
              </a:ext>
            </a:extLst>
          </p:cNvPr>
          <p:cNvSpPr/>
          <p:nvPr/>
        </p:nvSpPr>
        <p:spPr>
          <a:xfrm>
            <a:off x="3848843" y="3048394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الاستاد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47F9774-5975-E9EE-5F88-242717ADBFF9}"/>
              </a:ext>
            </a:extLst>
          </p:cNvPr>
          <p:cNvSpPr/>
          <p:nvPr/>
        </p:nvSpPr>
        <p:spPr>
          <a:xfrm>
            <a:off x="5770233" y="3082085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FAA4715-DDEE-87F1-DD87-DF69222EB6C7}"/>
              </a:ext>
            </a:extLst>
          </p:cNvPr>
          <p:cNvSpPr/>
          <p:nvPr/>
        </p:nvSpPr>
        <p:spPr>
          <a:xfrm>
            <a:off x="1927453" y="5099766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B97E433-EA4D-7DE3-5316-D6C623C53FE7}"/>
              </a:ext>
            </a:extLst>
          </p:cNvPr>
          <p:cNvSpPr/>
          <p:nvPr/>
        </p:nvSpPr>
        <p:spPr>
          <a:xfrm>
            <a:off x="3848843" y="5099766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دفتر التمارين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A0CD396-A579-BEA0-F3CB-BC971109D57F}"/>
              </a:ext>
            </a:extLst>
          </p:cNvPr>
          <p:cNvSpPr/>
          <p:nvPr/>
        </p:nvSpPr>
        <p:spPr>
          <a:xfrm>
            <a:off x="5770233" y="5133457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دفاتر البحث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60478B3-174A-1C9E-81B9-407C61ADB1D5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5616436-8257-9077-3AF4-7D95F8CBDCDF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B04A928-7953-C9A1-3C84-99818BD35A1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3" name="Organigramme : Terminateur 21">
              <a:extLst>
                <a:ext uri="{FF2B5EF4-FFF2-40B4-BE49-F238E27FC236}">
                  <a16:creationId xmlns:a16="http://schemas.microsoft.com/office/drawing/2014/main" id="{60132334-7D34-EBD0-8A8E-E010A04FBEB8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5638F63F-68B1-F13C-D921-AC44FF6BD89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BAAF8FA-9F6D-5008-9DC0-8E69E508D027}"/>
              </a:ext>
            </a:extLst>
          </p:cNvPr>
          <p:cNvGrpSpPr/>
          <p:nvPr/>
        </p:nvGrpSpPr>
        <p:grpSpPr>
          <a:xfrm>
            <a:off x="4525504" y="24546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676D525-549E-5F46-7532-52DB922E942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7A6AA3C5-7CD5-530B-23E3-6D8132E88B8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23995460-0658-E37E-2A1F-A769DA02459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التعامد والتوازي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E41625A-2606-123B-E680-96470D0C1413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E3A2482-0D2D-6322-25EC-C839ECC46C8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3ECA868E-F9BD-FF0F-76FC-E74BD239BE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0C9ADB6E-5D94-F0D8-40B6-7493DE49546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خاصيات المضلعات الرباعية (1)</a:t>
              </a:r>
              <a:endParaRPr lang="fr-FR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9E86DE3-2768-782C-213E-C956C73C355B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E7B6E8F-22FE-09E8-B63F-DBBCA201DA1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C4C62B59-E11C-22BB-6428-5DBDDEB44B4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C2ADB268-29EB-8753-3CC3-E975AD218F3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rgbClr val="7F7F7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مُراجَعَةُ وَتَثْبيتُ دُروسِ الْأُسْبوعِ</a:t>
              </a:r>
            </a:p>
          </p:txBody>
        </p:sp>
      </p:grpSp>
      <p:sp>
        <p:nvSpPr>
          <p:cNvPr id="28" name="TextBox 4">
            <a:extLst>
              <a:ext uri="{FF2B5EF4-FFF2-40B4-BE49-F238E27FC236}">
                <a16:creationId xmlns:a16="http://schemas.microsoft.com/office/drawing/2014/main" id="{5C965423-C3AD-2F20-7F41-AC3AC201DF3F}"/>
              </a:ext>
            </a:extLst>
          </p:cNvPr>
          <p:cNvSpPr txBox="1"/>
          <p:nvPr/>
        </p:nvSpPr>
        <p:spPr>
          <a:xfrm>
            <a:off x="5028351" y="4451795"/>
            <a:ext cx="2834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خاصيات المضلعات الرباعية (2)</a:t>
            </a:r>
            <a:endParaRPr lang="fr-FR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oupe 5">
            <a:extLst>
              <a:ext uri="{FF2B5EF4-FFF2-40B4-BE49-F238E27FC236}">
                <a16:creationId xmlns:a16="http://schemas.microsoft.com/office/drawing/2014/main" id="{D59B5AD9-AF5B-77DA-B9CD-103F12244909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30" name="Rectangle : coins arrondis 30">
              <a:extLst>
                <a:ext uri="{FF2B5EF4-FFF2-40B4-BE49-F238E27FC236}">
                  <a16:creationId xmlns:a16="http://schemas.microsoft.com/office/drawing/2014/main" id="{26CB0D07-4AA5-12F7-5A40-30D5296D128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8" name="Organigramme : Terminateur 21">
              <a:extLst>
                <a:ext uri="{FF2B5EF4-FFF2-40B4-BE49-F238E27FC236}">
                  <a16:creationId xmlns:a16="http://schemas.microsoft.com/office/drawing/2014/main" id="{634A3DDB-3449-F708-35AF-44B7025DEDD5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Espace réservé du texte 5">
              <a:extLst>
                <a:ext uri="{FF2B5EF4-FFF2-40B4-BE49-F238E27FC236}">
                  <a16:creationId xmlns:a16="http://schemas.microsoft.com/office/drawing/2014/main" id="{71A2782D-92E1-B9A2-5836-D8C83F20C6B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TextBox 15">
            <a:extLst>
              <a:ext uri="{FF2B5EF4-FFF2-40B4-BE49-F238E27FC236}">
                <a16:creationId xmlns:a16="http://schemas.microsoft.com/office/drawing/2014/main" id="{E31D7D03-E939-FF8A-BFFC-575883880CA3}"/>
              </a:ext>
            </a:extLst>
          </p:cNvPr>
          <p:cNvSpPr txBox="1"/>
          <p:nvPr/>
        </p:nvSpPr>
        <p:spPr>
          <a:xfrm>
            <a:off x="965695" y="4332102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 المسائل - وضعيات المقارنة -</a:t>
            </a:r>
          </a:p>
        </p:txBody>
      </p:sp>
    </p:spTree>
    <p:extLst>
      <p:ext uri="{BB962C8B-B14F-4D97-AF65-F5344CB8AC3E}">
        <p14:creationId xmlns:p14="http://schemas.microsoft.com/office/powerpoint/2010/main" val="147216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65461" y="584341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74621" y="1128231"/>
            <a:ext cx="8178799" cy="623761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حَلُّ الْمسائِلِ- وَضْعِيّاتُ الْمُقارَنَة-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3512F6-6963-23D9-D1CD-59BC596E4748}"/>
              </a:ext>
            </a:extLst>
          </p:cNvPr>
          <p:cNvGrpSpPr/>
          <p:nvPr/>
        </p:nvGrpSpPr>
        <p:grpSpPr>
          <a:xfrm>
            <a:off x="1036320" y="1817119"/>
            <a:ext cx="7071360" cy="4645145"/>
            <a:chOff x="1249680" y="1817119"/>
            <a:chExt cx="7071360" cy="464514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BE754B5-C9F4-848C-0D3B-8C391538C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6006" y="1882247"/>
              <a:ext cx="3515034" cy="458001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51231D-E1B5-E791-B089-68E5383AD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9680" y="1817119"/>
              <a:ext cx="3708400" cy="45800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5013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20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43744" y="5683964"/>
              <a:ext cx="35841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203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22" name="Groupe 9">
            <a:extLst>
              <a:ext uri="{FF2B5EF4-FFF2-40B4-BE49-F238E27FC236}">
                <a16:creationId xmlns:a16="http://schemas.microsoft.com/office/drawing/2014/main" id="{A49FEC26-2331-FF61-CA46-5EC2603621E1}"/>
              </a:ext>
            </a:extLst>
          </p:cNvPr>
          <p:cNvGrpSpPr/>
          <p:nvPr/>
        </p:nvGrpSpPr>
        <p:grpSpPr>
          <a:xfrm>
            <a:off x="1638439" y="2476087"/>
            <a:ext cx="558588" cy="625740"/>
            <a:chOff x="965530" y="5471175"/>
            <a:chExt cx="558588" cy="625740"/>
          </a:xfrm>
        </p:grpSpPr>
        <p:pic>
          <p:nvPicPr>
            <p:cNvPr id="23" name="Image 24">
              <a:extLst>
                <a:ext uri="{FF2B5EF4-FFF2-40B4-BE49-F238E27FC236}">
                  <a16:creationId xmlns:a16="http://schemas.microsoft.com/office/drawing/2014/main" id="{F5C5B19D-D1C6-9841-7996-E36E7CA6B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4" name="ZoneTexte 29">
              <a:extLst>
                <a:ext uri="{FF2B5EF4-FFF2-40B4-BE49-F238E27FC236}">
                  <a16:creationId xmlns:a16="http://schemas.microsoft.com/office/drawing/2014/main" id="{3AEA3280-9CFF-F284-ECD5-3D3BB562E716}"/>
                </a:ext>
              </a:extLst>
            </p:cNvPr>
            <p:cNvSpPr txBox="1"/>
            <p:nvPr/>
          </p:nvSpPr>
          <p:spPr>
            <a:xfrm>
              <a:off x="1043744" y="5683964"/>
              <a:ext cx="35841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886220" y="3656438"/>
            <a:ext cx="684517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3119120" y="3852424"/>
            <a:ext cx="4496119" cy="514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 defTabSz="609630" rtl="1">
              <a:lnSpc>
                <a:spcPts val="3426"/>
              </a:lnSpc>
              <a:buFont typeface="Wingdings" panose="05000000000000000000" pitchFamily="2" charset="2"/>
              <a:buChar char="ü"/>
              <a:defRPr/>
            </a:pPr>
            <a:r>
              <a:rPr lang="ar-M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حَلّ مَسائِلِ وَضْعِيّاتِ الْمُقارَنَةِ</a:t>
            </a:r>
            <a:r>
              <a:rPr lang="ar-MA" sz="2400" b="1" kern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400" b="1" kern="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421116" y="3460451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57D9A-BEDF-E32A-08BC-E304ECEAE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778D69-26D9-D683-37B2-F72AD55ED0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5CBC643-42FC-F2EA-6190-3E92F3D3215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8468C98-B028-41E4-2440-29EE2292F326}"/>
              </a:ext>
            </a:extLst>
          </p:cNvPr>
          <p:cNvGrpSpPr/>
          <p:nvPr/>
        </p:nvGrpSpPr>
        <p:grpSpPr>
          <a:xfrm>
            <a:off x="2031662" y="2239767"/>
            <a:ext cx="4914608" cy="3023113"/>
            <a:chOff x="2451863" y="2221113"/>
            <a:chExt cx="4529850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D1E3505-1618-24BB-861A-3ADF7BD3DE1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02F115E-7EB4-79DC-EBBE-6AF495C33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6571" y="3320928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45893F3-7D00-6A03-E4EF-CFDFBA88BE64}"/>
                </a:ext>
              </a:extLst>
            </p:cNvPr>
            <p:cNvSpPr txBox="1"/>
            <p:nvPr/>
          </p:nvSpPr>
          <p:spPr>
            <a:xfrm>
              <a:off x="2451863" y="3952103"/>
              <a:ext cx="3555109" cy="337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  <a:endParaRPr lang="ar-SA" sz="24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8C265183-256D-9BBC-98B8-D05B943E33C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E867B4D-A5E7-E151-9ED7-CD18DD3F83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383E241-CC54-E180-3A29-1F030D3BA536}"/>
                </a:ext>
              </a:extLst>
            </p:cNvPr>
            <p:cNvSpPr txBox="1"/>
            <p:nvPr/>
          </p:nvSpPr>
          <p:spPr>
            <a:xfrm>
              <a:off x="2595371" y="3379286"/>
              <a:ext cx="3447931" cy="3824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461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262961-F2DB-5B75-273D-3D22D879B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761" y="1933551"/>
            <a:ext cx="4239117" cy="4450756"/>
          </a:xfrm>
          <a:prstGeom prst="rect">
            <a:avLst/>
          </a:prstGeom>
        </p:spPr>
      </p:pic>
      <p:sp>
        <p:nvSpPr>
          <p:cNvPr id="2" name="ZoneTexte 16">
            <a:extLst>
              <a:ext uri="{FF2B5EF4-FFF2-40B4-BE49-F238E27FC236}">
                <a16:creationId xmlns:a16="http://schemas.microsoft.com/office/drawing/2014/main" id="{01656C56-46E1-2F05-AF1F-4C11A767505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53F9D93-B4F2-45DD-0617-EF782535B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E32188-0773-9BB5-F72C-4C0C95BBB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82" y="1730531"/>
            <a:ext cx="3512110" cy="451143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3910418-C6D3-06A0-803F-BFA90D042AF0}"/>
              </a:ext>
            </a:extLst>
          </p:cNvPr>
          <p:cNvSpPr/>
          <p:nvPr/>
        </p:nvSpPr>
        <p:spPr>
          <a:xfrm>
            <a:off x="4450080" y="4158929"/>
            <a:ext cx="3718560" cy="20830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D2167-3671-DF82-AF33-5BA49694A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6">
            <a:extLst>
              <a:ext uri="{FF2B5EF4-FFF2-40B4-BE49-F238E27FC236}">
                <a16:creationId xmlns:a16="http://schemas.microsoft.com/office/drawing/2014/main" id="{93FDC295-7383-4198-AFF7-4149A97F3CCE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الأول.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ننشئ المستطيل.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D5169C-AC0B-6A7D-7AAF-8EE833A5E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2" name="Groupe 5">
            <a:extLst>
              <a:ext uri="{FF2B5EF4-FFF2-40B4-BE49-F238E27FC236}">
                <a16:creationId xmlns:a16="http://schemas.microsoft.com/office/drawing/2014/main" id="{3D77FA92-ECEB-2351-C233-8E078962BE63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13" name="Image 6">
              <a:extLst>
                <a:ext uri="{FF2B5EF4-FFF2-40B4-BE49-F238E27FC236}">
                  <a16:creationId xmlns:a16="http://schemas.microsoft.com/office/drawing/2014/main" id="{BBEB9952-1BC9-94FB-2E09-9B9F0AD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F7B6F4F5-ED9B-6C92-B714-AAE273773F70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8E384D2-4A18-3815-4663-AAD30E73F7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258" y="1845846"/>
            <a:ext cx="7049484" cy="46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2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323DB-F3B0-8219-79A7-E523439CF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6">
            <a:extLst>
              <a:ext uri="{FF2B5EF4-FFF2-40B4-BE49-F238E27FC236}">
                <a16:creationId xmlns:a16="http://schemas.microsoft.com/office/drawing/2014/main" id="{14331A5B-B31C-D246-EDD5-F03E9B40B1CF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الأول.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ننشئ المربع.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539D40-6AF2-4AC6-A251-44FE1FDD4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2" name="Groupe 5">
            <a:extLst>
              <a:ext uri="{FF2B5EF4-FFF2-40B4-BE49-F238E27FC236}">
                <a16:creationId xmlns:a16="http://schemas.microsoft.com/office/drawing/2014/main" id="{AAB66FF3-A086-3D3F-26A1-C6326EED9D92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13" name="Image 6">
              <a:extLst>
                <a:ext uri="{FF2B5EF4-FFF2-40B4-BE49-F238E27FC236}">
                  <a16:creationId xmlns:a16="http://schemas.microsoft.com/office/drawing/2014/main" id="{E386690D-D2BF-C384-94A5-E823723E1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2B106767-7CBD-CE3E-4823-D07B9BCDA44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A7B8B866-8F78-2947-68BD-E88EC7ADF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258" y="1845846"/>
            <a:ext cx="7049484" cy="46488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788D69-AB28-CB0A-45DF-8B184DAED095}"/>
              </a:ext>
            </a:extLst>
          </p:cNvPr>
          <p:cNvSpPr/>
          <p:nvPr/>
        </p:nvSpPr>
        <p:spPr>
          <a:xfrm>
            <a:off x="2377440" y="5191760"/>
            <a:ext cx="1137920" cy="1026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629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89010-4EDB-720E-4DEA-70E01737B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6">
            <a:extLst>
              <a:ext uri="{FF2B5EF4-FFF2-40B4-BE49-F238E27FC236}">
                <a16:creationId xmlns:a16="http://schemas.microsoft.com/office/drawing/2014/main" id="{78E8ACC2-6AB9-6BED-F932-6B80528EF9FF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الأول.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ننشئ متوازي الأضلاع.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D86807-51F1-7C8F-A6EC-2DFF3D47D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2" name="Groupe 5">
            <a:extLst>
              <a:ext uri="{FF2B5EF4-FFF2-40B4-BE49-F238E27FC236}">
                <a16:creationId xmlns:a16="http://schemas.microsoft.com/office/drawing/2014/main" id="{08A1866F-7C9B-D8D4-F0F6-2A5990AE625B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13" name="Image 6">
              <a:extLst>
                <a:ext uri="{FF2B5EF4-FFF2-40B4-BE49-F238E27FC236}">
                  <a16:creationId xmlns:a16="http://schemas.microsoft.com/office/drawing/2014/main" id="{A19AD894-38BE-2CBD-F650-BDC97627E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2F52841C-EFE4-1D42-B85F-C5E5B74E473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95D5EC6-2CBA-D151-A9E6-31D1F7E18932}"/>
              </a:ext>
            </a:extLst>
          </p:cNvPr>
          <p:cNvGrpSpPr/>
          <p:nvPr/>
        </p:nvGrpSpPr>
        <p:grpSpPr>
          <a:xfrm>
            <a:off x="1084423" y="1970874"/>
            <a:ext cx="6792273" cy="4572638"/>
            <a:chOff x="1084423" y="1970874"/>
            <a:chExt cx="6792273" cy="457263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6ACD43E-A709-9196-FEEE-B061495D2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4423" y="1970874"/>
              <a:ext cx="6792273" cy="457263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E3CAE9-D4F9-B33A-551E-E5391F21CFDF}"/>
                </a:ext>
              </a:extLst>
            </p:cNvPr>
            <p:cNvSpPr/>
            <p:nvPr/>
          </p:nvSpPr>
          <p:spPr>
            <a:xfrm>
              <a:off x="2367280" y="5232400"/>
              <a:ext cx="1117600" cy="10058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97103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C7184-81A9-C83A-72BC-1C2355C0F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B5F386-8584-B228-DB1E-28ED9B184C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5E2118F-452D-0579-4606-58C412C4479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13DDE0-3364-E29E-2D02-BA866BC29145}"/>
              </a:ext>
            </a:extLst>
          </p:cNvPr>
          <p:cNvGrpSpPr/>
          <p:nvPr/>
        </p:nvGrpSpPr>
        <p:grpSpPr>
          <a:xfrm>
            <a:off x="1964802" y="2239767"/>
            <a:ext cx="4923326" cy="2535433"/>
            <a:chOff x="2390237" y="2221113"/>
            <a:chExt cx="4537885" cy="260584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864E7FD-8DE3-2A4E-0ED1-63371B2A3F0A}"/>
                </a:ext>
              </a:extLst>
            </p:cNvPr>
            <p:cNvSpPr/>
            <p:nvPr/>
          </p:nvSpPr>
          <p:spPr>
            <a:xfrm>
              <a:off x="2451861" y="2609475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D757BE0-BD55-6146-37DE-5835C1F0D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52862" y="4091893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5FBA21B-B0B3-225B-41D7-ADBB66AFF7AF}"/>
                </a:ext>
              </a:extLst>
            </p:cNvPr>
            <p:cNvSpPr txBox="1"/>
            <p:nvPr/>
          </p:nvSpPr>
          <p:spPr>
            <a:xfrm>
              <a:off x="2390237" y="4091893"/>
              <a:ext cx="3555109" cy="601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CD2BF35-ADBB-264B-7114-24B0A3510EA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3BF3525-89B8-4430-60DF-1CF65EAA4C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D54D3D8-52CB-5C41-18C9-596B6FB3DA1C}"/>
                </a:ext>
              </a:extLst>
            </p:cNvPr>
            <p:cNvSpPr txBox="1"/>
            <p:nvPr/>
          </p:nvSpPr>
          <p:spPr>
            <a:xfrm>
              <a:off x="2451861" y="3380801"/>
              <a:ext cx="3447931" cy="337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137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20690" y="86579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سنرى درس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4F200B26-4677-575E-C7D2-9A58A6DE14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19638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53523EF6-3084-B762-7FE4-8EB341017DF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5939" y="2069668"/>
            <a:ext cx="2278424" cy="405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 على كراسات الحساب الذهني.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287725EE-43F8-DB6E-8440-F25268FB9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7" y="3048221"/>
            <a:ext cx="7866529" cy="99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45314" y="91292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F53BCC-CD19-863A-200F-F58BB716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5">
            <a:extLst>
              <a:ext uri="{FF2B5EF4-FFF2-40B4-BE49-F238E27FC236}">
                <a16:creationId xmlns:a16="http://schemas.microsoft.com/office/drawing/2014/main" id="{885E79A5-1BA8-A159-0C38-49252574D53C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F862C125-EEFD-CC86-9B93-A072647BF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C2928EB-EB31-009F-1E11-56490A82B0A5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3E3F37D-1539-A150-B4A5-EF950EBED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769" y="2845520"/>
            <a:ext cx="8967993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2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956402" y="2299140"/>
            <a:ext cx="5231196" cy="2806260"/>
            <a:chOff x="1842003" y="2436266"/>
            <a:chExt cx="5231196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842003" y="2817097"/>
              <a:ext cx="5231196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80366" y="340637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02963" y="3515315"/>
              <a:ext cx="4593075" cy="4139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 rtl="1">
                <a:lnSpc>
                  <a:spcPts val="342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حَلّ مَسائِلِ وَضْعِيّاتِ الْمُقارَنَةِ.</a:t>
              </a:r>
              <a:endParaRPr lang="fr-FR" sz="2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12355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42CE67E-F5F7-981A-C03B-4A6FF44EEBB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3P2S1L4">
            <a:hlinkClick r:id="" action="ppaction://media"/>
            <a:extLst>
              <a:ext uri="{FF2B5EF4-FFF2-40B4-BE49-F238E27FC236}">
                <a16:creationId xmlns:a16="http://schemas.microsoft.com/office/drawing/2014/main" id="{48AE6374-DFA9-1E0F-5DC1-8AEEC5F57E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7949" y="1892566"/>
            <a:ext cx="7878277" cy="443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76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68E94C-0462-36DC-F8AE-38B9A45EA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165" y="2165480"/>
            <a:ext cx="5807454" cy="323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AE99F-0FF5-2D29-3708-AAF32B48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259508-9A90-CB25-68C1-944B4E2F676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9A1C6-E8AF-F02F-44BE-F33D6BF561A9}"/>
              </a:ext>
            </a:extLst>
          </p:cNvPr>
          <p:cNvGrpSpPr/>
          <p:nvPr/>
        </p:nvGrpSpPr>
        <p:grpSpPr>
          <a:xfrm>
            <a:off x="2034471" y="2254730"/>
            <a:ext cx="5332684" cy="2741227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C703B86-1AAA-8DAC-E4F3-041C458CD02A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419742F-6959-A0E9-AC00-3E05204CE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428703" y="3193479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1665FE0B-097F-4800-76FE-BB31C2003668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CB2E45D1-30F1-4B80-C607-74F36253D5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B440A8A9-20DB-8AAE-BE5D-9BB1992C315C}"/>
              </a:ext>
            </a:extLst>
          </p:cNvPr>
          <p:cNvSpPr txBox="1"/>
          <p:nvPr/>
        </p:nvSpPr>
        <p:spPr>
          <a:xfrm>
            <a:off x="2814320" y="3035493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1D2E6-FCDB-E767-394C-63738009F7D0}"/>
              </a:ext>
            </a:extLst>
          </p:cNvPr>
          <p:cNvSpPr txBox="1"/>
          <p:nvPr/>
        </p:nvSpPr>
        <p:spPr>
          <a:xfrm>
            <a:off x="2814320" y="3735184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081CCDB5-FC48-C5D9-A876-B2EEB247E818}"/>
              </a:ext>
            </a:extLst>
          </p:cNvPr>
          <p:cNvSpPr txBox="1"/>
          <p:nvPr/>
        </p:nvSpPr>
        <p:spPr>
          <a:xfrm>
            <a:off x="2814320" y="4365570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5197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8">
            <a:extLst>
              <a:ext uri="{FF2B5EF4-FFF2-40B4-BE49-F238E27FC236}">
                <a16:creationId xmlns:a16="http://schemas.microsoft.com/office/drawing/2014/main" id="{CEBFDD3D-5DEB-3494-F119-F4C4132FF08E}"/>
              </a:ext>
            </a:extLst>
          </p:cNvPr>
          <p:cNvSpPr txBox="1"/>
          <p:nvPr/>
        </p:nvSpPr>
        <p:spPr>
          <a:xfrm>
            <a:off x="-497840" y="894627"/>
            <a:ext cx="803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الكراسات صفحة 70. 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E90A795-66B9-1CC1-3D3B-C29B972E0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F6ACCA2-FECB-49E5-2A60-3F87749E866D}"/>
              </a:ext>
            </a:extLst>
          </p:cNvPr>
          <p:cNvGrpSpPr/>
          <p:nvPr/>
        </p:nvGrpSpPr>
        <p:grpSpPr>
          <a:xfrm>
            <a:off x="1036320" y="1817119"/>
            <a:ext cx="7071360" cy="4645145"/>
            <a:chOff x="1249680" y="1817119"/>
            <a:chExt cx="7071360" cy="464514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40D72B8-BECF-C02A-49A8-0FA5CAB5F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6006" y="1882247"/>
              <a:ext cx="3515034" cy="458001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E3856F1-3A2D-F645-3E0C-E17698F76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49680" y="1817119"/>
              <a:ext cx="3708400" cy="45800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05D96-D378-3C10-F473-97258822A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D19B1BD-BA7B-ED96-5A11-224E197D2CB7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انتيهوا . سنحل المسألة باتباع نفس الخطوات.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05B216-F30F-10BE-6D39-1E40076B3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79" y="1733321"/>
            <a:ext cx="7186283" cy="4534293"/>
          </a:xfrm>
          <a:prstGeom prst="rect">
            <a:avLst/>
          </a:prstGeom>
        </p:spPr>
      </p:pic>
      <p:pic>
        <p:nvPicPr>
          <p:cNvPr id="6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2F2BC2-D9C9-FB72-5998-E12CD0664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081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C6524-77D0-5EE9-5DB7-7B69B510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BEAB5B2-A9EF-C819-AAF6-12749B2F4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216D808-36C6-8B65-C8D1-1E4C86506EBB}"/>
              </a:ext>
            </a:extLst>
          </p:cNvPr>
          <p:cNvSpPr txBox="1"/>
          <p:nvPr/>
        </p:nvSpPr>
        <p:spPr>
          <a:xfrm>
            <a:off x="993059" y="858759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84B7FF50-8F23-2716-9662-C3312CBA395C}"/>
              </a:ext>
            </a:extLst>
          </p:cNvPr>
          <p:cNvSpPr/>
          <p:nvPr/>
        </p:nvSpPr>
        <p:spPr>
          <a:xfrm>
            <a:off x="6198636" y="1752495"/>
            <a:ext cx="999174" cy="4235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1D259163-C27E-2307-6DC3-44D726D4C311}"/>
              </a:ext>
            </a:extLst>
          </p:cNvPr>
          <p:cNvSpPr>
            <a:spLocks noChangeAspect="1"/>
          </p:cNvSpPr>
          <p:nvPr/>
        </p:nvSpPr>
        <p:spPr>
          <a:xfrm>
            <a:off x="7223402" y="1754567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8">
            <a:extLst>
              <a:ext uri="{FF2B5EF4-FFF2-40B4-BE49-F238E27FC236}">
                <a16:creationId xmlns:a16="http://schemas.microsoft.com/office/drawing/2014/main" id="{E63478A9-345A-758E-0A5F-12C911CC1073}"/>
              </a:ext>
            </a:extLst>
          </p:cNvPr>
          <p:cNvSpPr/>
          <p:nvPr/>
        </p:nvSpPr>
        <p:spPr>
          <a:xfrm>
            <a:off x="2537185" y="1724103"/>
            <a:ext cx="862309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أَسْتَنْتْجُ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7BE4B6F-D423-D618-F356-28B2DBA9D1EA}"/>
              </a:ext>
            </a:extLst>
          </p:cNvPr>
          <p:cNvSpPr>
            <a:spLocks noChangeAspect="1"/>
          </p:cNvSpPr>
          <p:nvPr/>
        </p:nvSpPr>
        <p:spPr>
          <a:xfrm>
            <a:off x="3425087" y="172617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10">
            <a:extLst>
              <a:ext uri="{FF2B5EF4-FFF2-40B4-BE49-F238E27FC236}">
                <a16:creationId xmlns:a16="http://schemas.microsoft.com/office/drawing/2014/main" id="{24B906B5-E30C-25A9-2F14-343AF4961D5B}"/>
              </a:ext>
            </a:extLst>
          </p:cNvPr>
          <p:cNvSpPr/>
          <p:nvPr/>
        </p:nvSpPr>
        <p:spPr>
          <a:xfrm>
            <a:off x="4324501" y="1733568"/>
            <a:ext cx="862308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أَْفَهَمُ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43A82CB5-9C96-EA61-284D-594A186CDBCB}"/>
              </a:ext>
            </a:extLst>
          </p:cNvPr>
          <p:cNvSpPr>
            <a:spLocks noChangeAspect="1"/>
          </p:cNvSpPr>
          <p:nvPr/>
        </p:nvSpPr>
        <p:spPr>
          <a:xfrm>
            <a:off x="5212402" y="1735639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3">
            <a:extLst>
              <a:ext uri="{FF2B5EF4-FFF2-40B4-BE49-F238E27FC236}">
                <a16:creationId xmlns:a16="http://schemas.microsoft.com/office/drawing/2014/main" id="{B13FE989-975B-AD42-9FB5-B802FCF3B092}"/>
              </a:ext>
            </a:extLst>
          </p:cNvPr>
          <p:cNvSpPr/>
          <p:nvPr/>
        </p:nvSpPr>
        <p:spPr>
          <a:xfrm>
            <a:off x="766069" y="1743031"/>
            <a:ext cx="862309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5B7A7184-ACF5-9834-3298-1EBC4906FFC2}"/>
              </a:ext>
            </a:extLst>
          </p:cNvPr>
          <p:cNvSpPr>
            <a:spLocks noChangeAspect="1"/>
          </p:cNvSpPr>
          <p:nvPr/>
        </p:nvSpPr>
        <p:spPr>
          <a:xfrm>
            <a:off x="1653971" y="174510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0BA3BB-7AE8-CDDD-0524-826333B9E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164" y="2679440"/>
            <a:ext cx="6553768" cy="1093506"/>
          </a:xfrm>
          <a:prstGeom prst="rect">
            <a:avLst/>
          </a:prstGeom>
        </p:spPr>
      </p:pic>
      <p:pic>
        <p:nvPicPr>
          <p:cNvPr id="5" name="Image 18">
            <a:extLst>
              <a:ext uri="{FF2B5EF4-FFF2-40B4-BE49-F238E27FC236}">
                <a16:creationId xmlns:a16="http://schemas.microsoft.com/office/drawing/2014/main" id="{8E9ECC19-07D1-26D0-1901-8DAAD031A9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2161" y="4801858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306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60409-21D4-0DBD-3279-15939D5BF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736AB76-43CE-AD61-96CA-59AB917C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59CEDE9-F8FF-7CFD-7E72-537000BC21A6}"/>
              </a:ext>
            </a:extLst>
          </p:cNvPr>
          <p:cNvSpPr txBox="1"/>
          <p:nvPr/>
        </p:nvSpPr>
        <p:spPr>
          <a:xfrm>
            <a:off x="993059" y="858759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المسألة وتخيلوها لديكم دقيقة واحدة.</a:t>
            </a:r>
          </a:p>
        </p:txBody>
      </p:sp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9D8E5992-8313-7AC5-E6A3-D088B5538A6C}"/>
              </a:ext>
            </a:extLst>
          </p:cNvPr>
          <p:cNvSpPr/>
          <p:nvPr/>
        </p:nvSpPr>
        <p:spPr>
          <a:xfrm>
            <a:off x="6198636" y="1752495"/>
            <a:ext cx="999174" cy="4235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1DCB2B7-E6E3-3737-839E-7C01464B39D7}"/>
              </a:ext>
            </a:extLst>
          </p:cNvPr>
          <p:cNvSpPr>
            <a:spLocks noChangeAspect="1"/>
          </p:cNvSpPr>
          <p:nvPr/>
        </p:nvSpPr>
        <p:spPr>
          <a:xfrm>
            <a:off x="7223402" y="1754567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8">
            <a:extLst>
              <a:ext uri="{FF2B5EF4-FFF2-40B4-BE49-F238E27FC236}">
                <a16:creationId xmlns:a16="http://schemas.microsoft.com/office/drawing/2014/main" id="{A4A8CF51-01F8-C846-F70C-64E5AE514671}"/>
              </a:ext>
            </a:extLst>
          </p:cNvPr>
          <p:cNvSpPr/>
          <p:nvPr/>
        </p:nvSpPr>
        <p:spPr>
          <a:xfrm>
            <a:off x="2537185" y="1724103"/>
            <a:ext cx="862309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أَسْتَنْتْجُ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637C66D-3CAD-82DE-2265-9DA6FB4392C6}"/>
              </a:ext>
            </a:extLst>
          </p:cNvPr>
          <p:cNvSpPr>
            <a:spLocks noChangeAspect="1"/>
          </p:cNvSpPr>
          <p:nvPr/>
        </p:nvSpPr>
        <p:spPr>
          <a:xfrm>
            <a:off x="3425087" y="172617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10">
            <a:extLst>
              <a:ext uri="{FF2B5EF4-FFF2-40B4-BE49-F238E27FC236}">
                <a16:creationId xmlns:a16="http://schemas.microsoft.com/office/drawing/2014/main" id="{4A3E8E3C-4050-362C-5AFA-43897788F678}"/>
              </a:ext>
            </a:extLst>
          </p:cNvPr>
          <p:cNvSpPr/>
          <p:nvPr/>
        </p:nvSpPr>
        <p:spPr>
          <a:xfrm>
            <a:off x="4324501" y="1733568"/>
            <a:ext cx="862308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أَْفَهَمُ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5A6DFC6-BB56-A43A-0498-6DF75FF2E925}"/>
              </a:ext>
            </a:extLst>
          </p:cNvPr>
          <p:cNvSpPr>
            <a:spLocks noChangeAspect="1"/>
          </p:cNvSpPr>
          <p:nvPr/>
        </p:nvSpPr>
        <p:spPr>
          <a:xfrm>
            <a:off x="5212402" y="1735639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3">
            <a:extLst>
              <a:ext uri="{FF2B5EF4-FFF2-40B4-BE49-F238E27FC236}">
                <a16:creationId xmlns:a16="http://schemas.microsoft.com/office/drawing/2014/main" id="{D3DD4566-089C-B258-FBA6-A5E93C3B3AD0}"/>
              </a:ext>
            </a:extLst>
          </p:cNvPr>
          <p:cNvSpPr/>
          <p:nvPr/>
        </p:nvSpPr>
        <p:spPr>
          <a:xfrm>
            <a:off x="766069" y="1743031"/>
            <a:ext cx="862309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C1E6D6C0-AF7F-891F-37DD-1C0E69D1E68F}"/>
              </a:ext>
            </a:extLst>
          </p:cNvPr>
          <p:cNvSpPr>
            <a:spLocks noChangeAspect="1"/>
          </p:cNvSpPr>
          <p:nvPr/>
        </p:nvSpPr>
        <p:spPr>
          <a:xfrm>
            <a:off x="1653971" y="174510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F228DC33-B1E0-EAA8-BF85-442726413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164" y="2679440"/>
            <a:ext cx="6553768" cy="109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5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92B0A-C97F-3EAA-F440-A5E82CDC9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5C72D76-FD5B-50A5-2DBC-BDDF13857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190F46A-1AB3-69ED-8F3E-DEA07DC93404}"/>
              </a:ext>
            </a:extLst>
          </p:cNvPr>
          <p:cNvSpPr txBox="1"/>
          <p:nvPr/>
        </p:nvSpPr>
        <p:spPr>
          <a:xfrm>
            <a:off x="0" y="858759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الخطوة الثانية؟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E9C7F96-DCBF-90C5-837D-09F167AC25C0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B0574F87-9049-AB21-9BC1-9E9B81017337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D6642C7F-9942-183A-F296-93F849EE9A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391605FB-46F6-E0C5-0742-0061F4987954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8ABD265-C7C6-0BFB-BAA8-BEA070DFC8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E6ACAB27-AEE6-8A8D-630D-2692B3736C12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0BBCC0B-D94D-31ED-C74A-CA1BA52496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12" name="Rectangle : coins arrondis 3">
              <a:extLst>
                <a:ext uri="{FF2B5EF4-FFF2-40B4-BE49-F238E27FC236}">
                  <a16:creationId xmlns:a16="http://schemas.microsoft.com/office/drawing/2014/main" id="{896868A6-6AEA-E11E-FBC9-B2FB10364D55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764094FA-5C1F-F747-7B83-69295134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5" name="Image 18">
            <a:extLst>
              <a:ext uri="{FF2B5EF4-FFF2-40B4-BE49-F238E27FC236}">
                <a16:creationId xmlns:a16="http://schemas.microsoft.com/office/drawing/2014/main" id="{A689A863-B6C7-A577-10FE-84DE1CAC3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5875" y="4038378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CD2715DD-3566-BFDE-FA90-0EDF5778C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164" y="2679440"/>
            <a:ext cx="6553768" cy="109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8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D6A19-96B1-A190-C6E6-39871772C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C99C03-8686-2181-409F-AAB751967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8C1E558-2DD4-08A5-D0B7-C273AD262B30}"/>
              </a:ext>
            </a:extLst>
          </p:cNvPr>
          <p:cNvSpPr txBox="1"/>
          <p:nvPr/>
        </p:nvSpPr>
        <p:spPr>
          <a:xfrm>
            <a:off x="0" y="858759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المسألة باستعمال نموذج الأشرطة وحددوا المطلوب.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2CACC51-D876-E2AE-E9A5-BA9EA735EABE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4" name="Rectangle : coins arrondis 2">
              <a:extLst>
                <a:ext uri="{FF2B5EF4-FFF2-40B4-BE49-F238E27FC236}">
                  <a16:creationId xmlns:a16="http://schemas.microsoft.com/office/drawing/2014/main" id="{70571A22-FBB9-54FE-38D4-3565786454D8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2A678A0-E0F6-8A46-6F68-A155BB5B84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5F45C216-335E-159E-CDE7-EA8A131D3009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E330DA0F-53B2-63C7-2284-E0C34C0795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18" name="Rectangle : coins arrondis 10">
              <a:extLst>
                <a:ext uri="{FF2B5EF4-FFF2-40B4-BE49-F238E27FC236}">
                  <a16:creationId xmlns:a16="http://schemas.microsoft.com/office/drawing/2014/main" id="{4422EFBD-E4CA-C906-9644-5BAE0EFEDB36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207422B-EDC7-6625-9D02-07DAE2813F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5" name="Rectangle : coins arrondis 3">
              <a:extLst>
                <a:ext uri="{FF2B5EF4-FFF2-40B4-BE49-F238E27FC236}">
                  <a16:creationId xmlns:a16="http://schemas.microsoft.com/office/drawing/2014/main" id="{E32ED0DF-6E94-C49F-BD35-B4C8F5824EDD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94DC5C94-9D2D-4FC2-5357-0EA53B243F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6" name="Picture 3">
            <a:extLst>
              <a:ext uri="{FF2B5EF4-FFF2-40B4-BE49-F238E27FC236}">
                <a16:creationId xmlns:a16="http://schemas.microsoft.com/office/drawing/2014/main" id="{459D4327-891E-D353-2227-66683C556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164" y="2679440"/>
            <a:ext cx="6553768" cy="109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61FC8-DEFC-3067-E78B-A8CD111D6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8376A2C-7AC4-4512-5E32-AA817B6DA8F0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3FEF2A-363A-DE63-BF40-5F1D97124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D7FB50-825D-B4CE-23E4-8116E2CE8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6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4CAB0-4FD2-743A-34ED-47D84E56D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2F430EF-CF82-8DF5-A64F-285D3B515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D2BDD07-BFE9-6502-31FB-6741353BC869}"/>
              </a:ext>
            </a:extLst>
          </p:cNvPr>
          <p:cNvSpPr txBox="1"/>
          <p:nvPr/>
        </p:nvSpPr>
        <p:spPr>
          <a:xfrm>
            <a:off x="0" y="858759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ليمثل المسألة؟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3B75CC-2F14-9774-2F65-0322BFE03D5E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20" name="Rectangle : coins arrondis 2">
              <a:extLst>
                <a:ext uri="{FF2B5EF4-FFF2-40B4-BE49-F238E27FC236}">
                  <a16:creationId xmlns:a16="http://schemas.microsoft.com/office/drawing/2014/main" id="{E74E7CEA-99DA-B116-53E8-C1BBBC7871CB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2A7C2049-B934-6521-B80C-9791DC8505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2" name="Rectangle : coins arrondis 8">
              <a:extLst>
                <a:ext uri="{FF2B5EF4-FFF2-40B4-BE49-F238E27FC236}">
                  <a16:creationId xmlns:a16="http://schemas.microsoft.com/office/drawing/2014/main" id="{8AB77E57-42C8-CADC-794B-9AD144684529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C3230A3-4B97-D163-B8B8-BE7DCEE67C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24" name="Rectangle : coins arrondis 10">
              <a:extLst>
                <a:ext uri="{FF2B5EF4-FFF2-40B4-BE49-F238E27FC236}">
                  <a16:creationId xmlns:a16="http://schemas.microsoft.com/office/drawing/2014/main" id="{1F81F0F5-C7A0-AB13-864B-37C386156AFD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ECD109DC-F01E-4559-4B23-21AA45E264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6" name="Rectangle : coins arrondis 3">
              <a:extLst>
                <a:ext uri="{FF2B5EF4-FFF2-40B4-BE49-F238E27FC236}">
                  <a16:creationId xmlns:a16="http://schemas.microsoft.com/office/drawing/2014/main" id="{0626095D-1752-23E8-97A9-C072A9C85CA4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B139FC6D-CCF8-D577-6B8D-3C5E7C434A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7D052D5-ECDA-DC64-FC74-2E355BAB1AEB}"/>
              </a:ext>
            </a:extLst>
          </p:cNvPr>
          <p:cNvGrpSpPr/>
          <p:nvPr/>
        </p:nvGrpSpPr>
        <p:grpSpPr>
          <a:xfrm>
            <a:off x="927243" y="2194964"/>
            <a:ext cx="6794516" cy="4287102"/>
            <a:chOff x="999879" y="2194964"/>
            <a:chExt cx="6794516" cy="4287102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4569C19E-1E83-1D29-4903-85B8DE8A2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879" y="2194964"/>
              <a:ext cx="6794516" cy="4287102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E126038-D03B-33F0-ED4D-10C41BA110E5}"/>
                </a:ext>
              </a:extLst>
            </p:cNvPr>
            <p:cNvGrpSpPr/>
            <p:nvPr/>
          </p:nvGrpSpPr>
          <p:grpSpPr>
            <a:xfrm>
              <a:off x="2390350" y="4039340"/>
              <a:ext cx="1326178" cy="809729"/>
              <a:chOff x="2390350" y="4039340"/>
              <a:chExt cx="1326178" cy="80972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4B7F560-6494-5F5B-8E67-091EF407A773}"/>
                  </a:ext>
                </a:extLst>
              </p:cNvPr>
              <p:cNvSpPr txBox="1"/>
              <p:nvPr/>
            </p:nvSpPr>
            <p:spPr>
              <a:xfrm>
                <a:off x="2760955" y="4039340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745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D55EFC2-D5AA-D13F-3F7C-3D0FB0917ADB}"/>
                  </a:ext>
                </a:extLst>
              </p:cNvPr>
              <p:cNvSpPr txBox="1"/>
              <p:nvPr/>
            </p:nvSpPr>
            <p:spPr>
              <a:xfrm>
                <a:off x="3275382" y="4479737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97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27059D3-E1FE-3FBE-9B38-250AD571AAC6}"/>
                  </a:ext>
                </a:extLst>
              </p:cNvPr>
              <p:cNvSpPr txBox="1"/>
              <p:nvPr/>
            </p:nvSpPr>
            <p:spPr>
              <a:xfrm>
                <a:off x="2390350" y="4224006"/>
                <a:ext cx="2936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؟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87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FDF8C-1DC9-4D0F-E463-CEC902930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55B5256-835B-6A80-ED85-D3B45C758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641249C-C995-0746-34C1-0EDD7C7455AC}"/>
              </a:ext>
            </a:extLst>
          </p:cNvPr>
          <p:cNvSpPr txBox="1"/>
          <p:nvPr/>
        </p:nvSpPr>
        <p:spPr>
          <a:xfrm>
            <a:off x="0" y="858759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ليحدد المطلوب.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D2363D-2043-1359-C90B-9006DE9CA4D9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22" name="Rectangle : coins arrondis 2">
              <a:extLst>
                <a:ext uri="{FF2B5EF4-FFF2-40B4-BE49-F238E27FC236}">
                  <a16:creationId xmlns:a16="http://schemas.microsoft.com/office/drawing/2014/main" id="{01CF8E2C-D8E7-AF73-7379-688D20D975B3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90FF5C37-C659-C46F-5A35-51C8408593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4" name="Rectangle : coins arrondis 8">
              <a:extLst>
                <a:ext uri="{FF2B5EF4-FFF2-40B4-BE49-F238E27FC236}">
                  <a16:creationId xmlns:a16="http://schemas.microsoft.com/office/drawing/2014/main" id="{5F85716A-4334-30C1-4888-73699DFA8EC0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7E7CAAF6-2994-F08C-4F3F-0E3841005D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26" name="Rectangle : coins arrondis 10">
              <a:extLst>
                <a:ext uri="{FF2B5EF4-FFF2-40B4-BE49-F238E27FC236}">
                  <a16:creationId xmlns:a16="http://schemas.microsoft.com/office/drawing/2014/main" id="{8F6BB4B0-1A88-8F00-25B7-C3F125C7282F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9FFCA64-4A9D-9187-D9B2-162E90B8A4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8" name="Rectangle : coins arrondis 3">
              <a:extLst>
                <a:ext uri="{FF2B5EF4-FFF2-40B4-BE49-F238E27FC236}">
                  <a16:creationId xmlns:a16="http://schemas.microsoft.com/office/drawing/2014/main" id="{E5E26208-94D4-E0EC-756E-3F0F87FC3EA5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AEEDC8D4-2B02-6F4B-D785-9E51A18644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527C46A-585C-429E-A3F2-1DE739951326}"/>
              </a:ext>
            </a:extLst>
          </p:cNvPr>
          <p:cNvGrpSpPr/>
          <p:nvPr/>
        </p:nvGrpSpPr>
        <p:grpSpPr>
          <a:xfrm>
            <a:off x="973280" y="2302690"/>
            <a:ext cx="6702442" cy="3951930"/>
            <a:chOff x="999879" y="2194964"/>
            <a:chExt cx="6794516" cy="4287102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FF0504D-5782-5886-2481-FD0495484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879" y="2194964"/>
              <a:ext cx="6794516" cy="4287102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DDAA3F4-5643-E3C8-B6E6-EF6518447FDE}"/>
                </a:ext>
              </a:extLst>
            </p:cNvPr>
            <p:cNvGrpSpPr/>
            <p:nvPr/>
          </p:nvGrpSpPr>
          <p:grpSpPr>
            <a:xfrm>
              <a:off x="2390350" y="4039340"/>
              <a:ext cx="3886074" cy="809729"/>
              <a:chOff x="2390350" y="4039340"/>
              <a:chExt cx="3886074" cy="80972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F6F433E-EA04-CDA0-C31B-351282FB875A}"/>
                  </a:ext>
                </a:extLst>
              </p:cNvPr>
              <p:cNvSpPr txBox="1"/>
              <p:nvPr/>
            </p:nvSpPr>
            <p:spPr>
              <a:xfrm>
                <a:off x="2760955" y="4039340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745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27DEE99-A66F-8824-5736-4CAE21CAE317}"/>
                  </a:ext>
                </a:extLst>
              </p:cNvPr>
              <p:cNvSpPr txBox="1"/>
              <p:nvPr/>
            </p:nvSpPr>
            <p:spPr>
              <a:xfrm>
                <a:off x="3275382" y="4479737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97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ABA19C9-CA5C-E59D-3931-E0A8B7111AE5}"/>
                  </a:ext>
                </a:extLst>
              </p:cNvPr>
              <p:cNvSpPr txBox="1"/>
              <p:nvPr/>
            </p:nvSpPr>
            <p:spPr>
              <a:xfrm>
                <a:off x="2390350" y="4224006"/>
                <a:ext cx="2936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؟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166D9FA-7F80-3412-C713-5EF205008B53}"/>
                  </a:ext>
                </a:extLst>
              </p:cNvPr>
              <p:cNvSpPr txBox="1"/>
              <p:nvPr/>
            </p:nvSpPr>
            <p:spPr>
              <a:xfrm>
                <a:off x="4578523" y="4156571"/>
                <a:ext cx="16979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حِسابُ عَدَدِ تلَاميذِ</a:t>
                </a:r>
              </a:p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الْمُؤَسَّسَةِ الْمُجاوِرَةِ</a:t>
                </a:r>
                <a:endPara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179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35545-14F9-876B-F5C1-BC215BA5A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8752E4-D51B-D4B4-A3AB-D667BA38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B5E3019-4B6E-4FE7-7D72-2D6501187C9E}"/>
              </a:ext>
            </a:extLst>
          </p:cNvPr>
          <p:cNvSpPr txBox="1"/>
          <p:nvPr/>
        </p:nvSpPr>
        <p:spPr>
          <a:xfrm>
            <a:off x="0" y="858759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3FD35BB-A354-45B1-1D55-3E9A1D7C47E6}"/>
              </a:ext>
            </a:extLst>
          </p:cNvPr>
          <p:cNvGrpSpPr/>
          <p:nvPr/>
        </p:nvGrpSpPr>
        <p:grpSpPr>
          <a:xfrm>
            <a:off x="884470" y="2164500"/>
            <a:ext cx="6223523" cy="4010527"/>
            <a:chOff x="999879" y="2194964"/>
            <a:chExt cx="6794516" cy="428710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9C1BB58-0C8E-271F-7A00-6F7E62265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879" y="2194964"/>
              <a:ext cx="6794516" cy="4287102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32B8EAC-ED7D-7142-F65B-322480DCAC7B}"/>
                </a:ext>
              </a:extLst>
            </p:cNvPr>
            <p:cNvGrpSpPr/>
            <p:nvPr/>
          </p:nvGrpSpPr>
          <p:grpSpPr>
            <a:xfrm>
              <a:off x="2390350" y="4039340"/>
              <a:ext cx="3886074" cy="809729"/>
              <a:chOff x="2390350" y="4039340"/>
              <a:chExt cx="3886074" cy="809729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F064406-522F-E650-2A36-2FE1614889EB}"/>
                  </a:ext>
                </a:extLst>
              </p:cNvPr>
              <p:cNvSpPr txBox="1"/>
              <p:nvPr/>
            </p:nvSpPr>
            <p:spPr>
              <a:xfrm>
                <a:off x="2760955" y="4039340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745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9B46F8-E92B-7B9C-7401-5105C44CE143}"/>
                  </a:ext>
                </a:extLst>
              </p:cNvPr>
              <p:cNvSpPr txBox="1"/>
              <p:nvPr/>
            </p:nvSpPr>
            <p:spPr>
              <a:xfrm>
                <a:off x="3275382" y="4479737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97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05A88A-8A3A-37AE-CE1B-D7F5317FA9F1}"/>
                  </a:ext>
                </a:extLst>
              </p:cNvPr>
              <p:cNvSpPr txBox="1"/>
              <p:nvPr/>
            </p:nvSpPr>
            <p:spPr>
              <a:xfrm>
                <a:off x="2390350" y="4224006"/>
                <a:ext cx="2936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؟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2AB5DD0-CBF8-F163-2261-739E7FAB6330}"/>
                  </a:ext>
                </a:extLst>
              </p:cNvPr>
              <p:cNvSpPr txBox="1"/>
              <p:nvPr/>
            </p:nvSpPr>
            <p:spPr>
              <a:xfrm>
                <a:off x="4578523" y="4156571"/>
                <a:ext cx="16979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حِسابُ عَدَدِ تلَاميذِ</a:t>
                </a:r>
              </a:p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الْمُؤَسَّسَةِ الْمُجاوِرَةِ</a:t>
                </a:r>
                <a:endPara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A5D9F5-3138-016A-7C29-CE41BFB4C142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515926D3-1791-B943-4980-A7C1BB8A2E18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CD20473B-2CF9-DDCF-69B1-B9BFBCF61E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0" name="Rectangle : coins arrondis 8">
              <a:extLst>
                <a:ext uri="{FF2B5EF4-FFF2-40B4-BE49-F238E27FC236}">
                  <a16:creationId xmlns:a16="http://schemas.microsoft.com/office/drawing/2014/main" id="{2448F4F6-6481-9A1D-C6EB-1146E11EAABC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59462682-9B7D-BAA0-8EEC-130DB6C22D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24" name="Rectangle : coins arrondis 10">
              <a:extLst>
                <a:ext uri="{FF2B5EF4-FFF2-40B4-BE49-F238E27FC236}">
                  <a16:creationId xmlns:a16="http://schemas.microsoft.com/office/drawing/2014/main" id="{A6D051F2-D5BE-1DB4-9CAE-0EFC404D8F8F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3AD2285-B7C0-0C39-50E5-B20153DDC9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6" name="Rectangle : coins arrondis 3">
              <a:extLst>
                <a:ext uri="{FF2B5EF4-FFF2-40B4-BE49-F238E27FC236}">
                  <a16:creationId xmlns:a16="http://schemas.microsoft.com/office/drawing/2014/main" id="{35D7A49C-95D6-C07C-3E7C-A7B3D6223132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F647B1FD-1835-2405-0885-5C6C5C8FAB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28" name="Image 18">
            <a:extLst>
              <a:ext uri="{FF2B5EF4-FFF2-40B4-BE49-F238E27FC236}">
                <a16:creationId xmlns:a16="http://schemas.microsoft.com/office/drawing/2014/main" id="{4C49A914-B4E1-AC6C-B954-A31100726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5875" y="4038378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748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E4E58-EFAB-C696-2A04-4DCF492D5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6A6FC0-EF64-857F-DDFC-4DE4DDCFD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59C8FC5-7E98-D976-4DEC-28277F35D6F6}"/>
              </a:ext>
            </a:extLst>
          </p:cNvPr>
          <p:cNvSpPr txBox="1"/>
          <p:nvPr/>
        </p:nvSpPr>
        <p:spPr>
          <a:xfrm>
            <a:off x="0" y="858759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متساوية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 وأنجزوا العملية.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4BDFFF5-D5BD-D4CC-AA34-D4C5A12EC10F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5" name="Rectangle : coins arrondis 2">
              <a:extLst>
                <a:ext uri="{FF2B5EF4-FFF2-40B4-BE49-F238E27FC236}">
                  <a16:creationId xmlns:a16="http://schemas.microsoft.com/office/drawing/2014/main" id="{85181CE9-E9E1-5C35-EE6E-46984E536D52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AC68345-374B-8FBC-4F4E-F4510E2F3E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7" name="Rectangle : coins arrondis 8">
              <a:extLst>
                <a:ext uri="{FF2B5EF4-FFF2-40B4-BE49-F238E27FC236}">
                  <a16:creationId xmlns:a16="http://schemas.microsoft.com/office/drawing/2014/main" id="{77F56320-E6B4-4337-A2B7-36581236048F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8099EEC-3C45-0E4A-F07D-D3CB35F171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9" name="Rectangle : coins arrondis 10">
              <a:extLst>
                <a:ext uri="{FF2B5EF4-FFF2-40B4-BE49-F238E27FC236}">
                  <a16:creationId xmlns:a16="http://schemas.microsoft.com/office/drawing/2014/main" id="{0FC68333-8C1A-184B-9997-EF57858872D0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EB26962-61C3-F49D-B87C-A513DC46D9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11" name="Rectangle : coins arrondis 3">
              <a:extLst>
                <a:ext uri="{FF2B5EF4-FFF2-40B4-BE49-F238E27FC236}">
                  <a16:creationId xmlns:a16="http://schemas.microsoft.com/office/drawing/2014/main" id="{E48D77C7-12FA-342E-00C5-39B75F3B9198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87F47D93-58A5-CE8A-0762-DB6132814D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64934BD-469F-5896-893B-31BC30E0114F}"/>
              </a:ext>
            </a:extLst>
          </p:cNvPr>
          <p:cNvGrpSpPr/>
          <p:nvPr/>
        </p:nvGrpSpPr>
        <p:grpSpPr>
          <a:xfrm>
            <a:off x="884470" y="2164500"/>
            <a:ext cx="6705938" cy="4010527"/>
            <a:chOff x="999879" y="2194964"/>
            <a:chExt cx="6794516" cy="428710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1EC8CD8-BF17-0BE2-5637-141567A25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879" y="2194964"/>
              <a:ext cx="6794516" cy="4287102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C11364-DB89-A14D-3470-30C1B24E0D3A}"/>
                </a:ext>
              </a:extLst>
            </p:cNvPr>
            <p:cNvGrpSpPr/>
            <p:nvPr/>
          </p:nvGrpSpPr>
          <p:grpSpPr>
            <a:xfrm>
              <a:off x="2390350" y="4039340"/>
              <a:ext cx="3886074" cy="809729"/>
              <a:chOff x="2390350" y="4039340"/>
              <a:chExt cx="3886074" cy="809729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C7D7D4-9050-5C89-F4D6-1C772E4F8DE9}"/>
                  </a:ext>
                </a:extLst>
              </p:cNvPr>
              <p:cNvSpPr txBox="1"/>
              <p:nvPr/>
            </p:nvSpPr>
            <p:spPr>
              <a:xfrm>
                <a:off x="2760955" y="4039340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745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B4AC166-DF49-8067-025B-EC8D52F0D648}"/>
                  </a:ext>
                </a:extLst>
              </p:cNvPr>
              <p:cNvSpPr txBox="1"/>
              <p:nvPr/>
            </p:nvSpPr>
            <p:spPr>
              <a:xfrm>
                <a:off x="3275382" y="4479737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97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2E67E63-6D48-8B71-21D1-31C84853F77C}"/>
                  </a:ext>
                </a:extLst>
              </p:cNvPr>
              <p:cNvSpPr txBox="1"/>
              <p:nvPr/>
            </p:nvSpPr>
            <p:spPr>
              <a:xfrm>
                <a:off x="2390350" y="4224006"/>
                <a:ext cx="2936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؟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73029D-4B9F-D748-9290-B63D95DC0F89}"/>
                  </a:ext>
                </a:extLst>
              </p:cNvPr>
              <p:cNvSpPr txBox="1"/>
              <p:nvPr/>
            </p:nvSpPr>
            <p:spPr>
              <a:xfrm>
                <a:off x="4578523" y="4156571"/>
                <a:ext cx="16979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حِسابُ عَدَدِ تلَاميذِ</a:t>
                </a:r>
              </a:p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الْمُؤَسَّسَةِ الْمُجاوِرَةِ</a:t>
                </a:r>
                <a:endPara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535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6EB957-EFEE-E54A-66BF-3FE37A8854A5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538703-E589-D5CA-D706-ECC8A800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A5A436-B1C6-D88F-87E5-1D7E72B87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5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DEBBC-EA66-6D16-F3AE-7CA9B59A5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31330D-4636-8FDB-6A9E-FE374868232B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5" name="Rectangle : coins arrondis 2">
              <a:extLst>
                <a:ext uri="{FF2B5EF4-FFF2-40B4-BE49-F238E27FC236}">
                  <a16:creationId xmlns:a16="http://schemas.microsoft.com/office/drawing/2014/main" id="{7A2BC8FF-1F5C-DC59-0AD0-FB955FD42018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E23212E5-4498-5DEB-50EC-D5E100B60D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3" name="Rectangle : coins arrondis 8">
              <a:extLst>
                <a:ext uri="{FF2B5EF4-FFF2-40B4-BE49-F238E27FC236}">
                  <a16:creationId xmlns:a16="http://schemas.microsoft.com/office/drawing/2014/main" id="{D8512D11-6DD8-DCB5-85C9-D560ACD3F3FB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7BA71E6-D662-B756-E1BE-532B7DF85E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25" name="Rectangle : coins arrondis 10">
              <a:extLst>
                <a:ext uri="{FF2B5EF4-FFF2-40B4-BE49-F238E27FC236}">
                  <a16:creationId xmlns:a16="http://schemas.microsoft.com/office/drawing/2014/main" id="{DADBF8B7-F9F5-B475-99FF-9B0BB2C01427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49ADE3C-5BD9-42C2-A554-A4400832A5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7" name="Rectangle : coins arrondis 3">
              <a:extLst>
                <a:ext uri="{FF2B5EF4-FFF2-40B4-BE49-F238E27FC236}">
                  <a16:creationId xmlns:a16="http://schemas.microsoft.com/office/drawing/2014/main" id="{33541416-705C-940B-61E2-AA0606F9087F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081FD1CB-7F74-1B47-EFAE-1C0443EB72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F225704-0D4F-7438-C09B-2394B3CFF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2F36E01-B6B4-8CE3-BE9E-29051490EDB5}"/>
              </a:ext>
            </a:extLst>
          </p:cNvPr>
          <p:cNvSpPr txBox="1"/>
          <p:nvPr/>
        </p:nvSpPr>
        <p:spPr>
          <a:xfrm>
            <a:off x="0" y="858759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EE375D4-C44F-1F79-D787-A45BCDBCD501}"/>
              </a:ext>
            </a:extLst>
          </p:cNvPr>
          <p:cNvGrpSpPr/>
          <p:nvPr/>
        </p:nvGrpSpPr>
        <p:grpSpPr>
          <a:xfrm>
            <a:off x="893348" y="2421953"/>
            <a:ext cx="6705938" cy="4010527"/>
            <a:chOff x="884470" y="2164500"/>
            <a:chExt cx="6705938" cy="401052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D62FA46-FB17-5F62-CFDA-357F5B21D99E}"/>
                </a:ext>
              </a:extLst>
            </p:cNvPr>
            <p:cNvGrpSpPr/>
            <p:nvPr/>
          </p:nvGrpSpPr>
          <p:grpSpPr>
            <a:xfrm>
              <a:off x="884470" y="2164500"/>
              <a:ext cx="6705938" cy="4010527"/>
              <a:chOff x="999879" y="2194964"/>
              <a:chExt cx="6794516" cy="4287102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B7F5776B-6346-0D95-837E-7ACAB5F5EA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9879" y="2194964"/>
                <a:ext cx="6794516" cy="4287102"/>
              </a:xfrm>
              <a:prstGeom prst="rect">
                <a:avLst/>
              </a:prstGeom>
            </p:spPr>
          </p:pic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D6B7D4A-7CC0-9BDB-64AC-F3DF61C0D7EA}"/>
                  </a:ext>
                </a:extLst>
              </p:cNvPr>
              <p:cNvGrpSpPr/>
              <p:nvPr/>
            </p:nvGrpSpPr>
            <p:grpSpPr>
              <a:xfrm>
                <a:off x="2390350" y="4039340"/>
                <a:ext cx="3886074" cy="809729"/>
                <a:chOff x="2390350" y="4039340"/>
                <a:chExt cx="3886074" cy="809729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8AB1835-BCC2-CA76-D108-3BBCBEB1BB73}"/>
                    </a:ext>
                  </a:extLst>
                </p:cNvPr>
                <p:cNvSpPr txBox="1"/>
                <p:nvPr/>
              </p:nvSpPr>
              <p:spPr>
                <a:xfrm>
                  <a:off x="2760955" y="4039340"/>
                  <a:ext cx="56938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745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9D30560-8195-6C11-8E8F-1EBA77D82992}"/>
                    </a:ext>
                  </a:extLst>
                </p:cNvPr>
                <p:cNvSpPr txBox="1"/>
                <p:nvPr/>
              </p:nvSpPr>
              <p:spPr>
                <a:xfrm>
                  <a:off x="3275382" y="4479737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97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F8650CCA-3C78-6AAA-1E6E-905EC9A3C085}"/>
                    </a:ext>
                  </a:extLst>
                </p:cNvPr>
                <p:cNvSpPr txBox="1"/>
                <p:nvPr/>
              </p:nvSpPr>
              <p:spPr>
                <a:xfrm>
                  <a:off x="2390350" y="4224006"/>
                  <a:ext cx="2936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ar-MA" sz="2400" b="1" dirty="0">
                      <a:solidFill>
                        <a:srgbClr val="C00000"/>
                      </a:solidFill>
                    </a:rPr>
                    <a:t>؟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A82452C-7679-9CFA-49EC-BE01D027CD3D}"/>
                    </a:ext>
                  </a:extLst>
                </p:cNvPr>
                <p:cNvSpPr txBox="1"/>
                <p:nvPr/>
              </p:nvSpPr>
              <p:spPr>
                <a:xfrm>
                  <a:off x="4578523" y="4156571"/>
                  <a:ext cx="169790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حِسابُ عَدَدِ تلَاميذِ</a:t>
                  </a:r>
                </a:p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الْمُؤَسَّسَةِ الْمُجاوِرَةِ</a:t>
                  </a:r>
                  <a:endPara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FD3E684-DD88-4E5C-A703-1CE51E81D9A8}"/>
                </a:ext>
              </a:extLst>
            </p:cNvPr>
            <p:cNvGrpSpPr/>
            <p:nvPr/>
          </p:nvGrpSpPr>
          <p:grpSpPr>
            <a:xfrm>
              <a:off x="1740866" y="4486267"/>
              <a:ext cx="4215186" cy="1452497"/>
              <a:chOff x="1740866" y="4486267"/>
              <a:chExt cx="4215186" cy="1452497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DBDA43A-2A58-E0D7-FE3F-5A69869B6ABE}"/>
                  </a:ext>
                </a:extLst>
              </p:cNvPr>
              <p:cNvSpPr txBox="1"/>
              <p:nvPr/>
            </p:nvSpPr>
            <p:spPr>
              <a:xfrm>
                <a:off x="4070227" y="4647380"/>
                <a:ext cx="188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745</a:t>
                </a:r>
                <a:r>
                  <a:rPr lang="en-GB" b="1" dirty="0">
                    <a:solidFill>
                      <a:srgbClr val="C00000"/>
                    </a:solidFill>
                  </a:rPr>
                  <a:t> </a:t>
                </a:r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r>
                  <a:rPr lang="en-GB" b="1" dirty="0">
                    <a:solidFill>
                      <a:srgbClr val="C00000"/>
                    </a:solidFill>
                  </a:rPr>
                  <a:t> </a:t>
                </a:r>
                <a:r>
                  <a:rPr lang="ar-MA" b="1" dirty="0">
                    <a:solidFill>
                      <a:srgbClr val="C00000"/>
                    </a:solidFill>
                  </a:rPr>
                  <a:t>97</a:t>
                </a:r>
                <a:r>
                  <a:rPr lang="en-GB" b="1" dirty="0">
                    <a:solidFill>
                      <a:srgbClr val="C00000"/>
                    </a:solidFill>
                  </a:rPr>
                  <a:t> =  </a:t>
                </a:r>
                <a:r>
                  <a:rPr lang="ar-MA" b="1" dirty="0">
                    <a:solidFill>
                      <a:srgbClr val="C00000"/>
                    </a:solidFill>
                  </a:rPr>
                  <a:t>648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33D9ED9-900C-E3F9-0F65-1C9ED59CA7BF}"/>
                  </a:ext>
                </a:extLst>
              </p:cNvPr>
              <p:cNvSpPr txBox="1"/>
              <p:nvPr/>
            </p:nvSpPr>
            <p:spPr>
              <a:xfrm>
                <a:off x="1746077" y="4861546"/>
                <a:ext cx="89746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ar-MA" sz="1600" dirty="0">
                    <a:solidFill>
                      <a:srgbClr val="FF0000"/>
                    </a:solidFill>
                  </a:rPr>
                  <a:t>745</a:t>
                </a:r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ar-MA" sz="1600" dirty="0">
                    <a:solidFill>
                      <a:srgbClr val="FF0000"/>
                    </a:solidFill>
                  </a:rPr>
                  <a:t>-</a:t>
                </a:r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ar-MA" sz="1600" dirty="0">
                    <a:solidFill>
                      <a:srgbClr val="FF0000"/>
                    </a:solidFill>
                  </a:rPr>
                  <a:t> </a:t>
                </a:r>
                <a:r>
                  <a:rPr lang="fr-MA" sz="1600" dirty="0">
                    <a:solidFill>
                      <a:srgbClr val="FF0000"/>
                    </a:solidFill>
                  </a:rPr>
                  <a:t>  97</a:t>
                </a:r>
                <a:endParaRPr lang="en-GB" sz="1600" dirty="0">
                  <a:solidFill>
                    <a:srgbClr val="FF0000"/>
                  </a:solidFill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---------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    648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78BD700-43C9-5866-17BB-1C3E3347F14C}"/>
                  </a:ext>
                </a:extLst>
              </p:cNvPr>
              <p:cNvSpPr txBox="1"/>
              <p:nvPr/>
            </p:nvSpPr>
            <p:spPr>
              <a:xfrm>
                <a:off x="1874169" y="4882546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C05276F-5168-DC04-39A2-8EC80CC37047}"/>
                  </a:ext>
                </a:extLst>
              </p:cNvPr>
              <p:cNvSpPr txBox="1"/>
              <p:nvPr/>
            </p:nvSpPr>
            <p:spPr>
              <a:xfrm>
                <a:off x="1994594" y="4646283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15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9342576-8818-FC69-A567-8C189BDD75C0}"/>
                  </a:ext>
                </a:extLst>
              </p:cNvPr>
              <p:cNvSpPr txBox="1"/>
              <p:nvPr/>
            </p:nvSpPr>
            <p:spPr>
              <a:xfrm>
                <a:off x="1874169" y="4641054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3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464CFB0-E8D8-6930-C9A8-83B329C9932F}"/>
                  </a:ext>
                </a:extLst>
              </p:cNvPr>
              <p:cNvSpPr txBox="1"/>
              <p:nvPr/>
            </p:nvSpPr>
            <p:spPr>
              <a:xfrm>
                <a:off x="1812775" y="4486267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13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0C19B71-F3E3-7587-4BE4-DFA7FDD8B7E0}"/>
                  </a:ext>
                </a:extLst>
              </p:cNvPr>
              <p:cNvSpPr txBox="1"/>
              <p:nvPr/>
            </p:nvSpPr>
            <p:spPr>
              <a:xfrm>
                <a:off x="1881272" y="4690618"/>
                <a:ext cx="2862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050" dirty="0">
                    <a:solidFill>
                      <a:srgbClr val="FF0000"/>
                    </a:solidFill>
                  </a:rPr>
                  <a:t>6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F6B4503-9BA8-19D9-F531-990A4DFA96C5}"/>
                  </a:ext>
                </a:extLst>
              </p:cNvPr>
              <p:cNvSpPr txBox="1"/>
              <p:nvPr/>
            </p:nvSpPr>
            <p:spPr>
              <a:xfrm>
                <a:off x="1740866" y="4857251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B175ED0-407F-8F02-32AE-D7F541A333B0}"/>
                  </a:ext>
                </a:extLst>
              </p:cNvPr>
              <p:cNvSpPr txBox="1"/>
              <p:nvPr/>
            </p:nvSpPr>
            <p:spPr>
              <a:xfrm>
                <a:off x="1882909" y="4673484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838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A723F-A40E-2C5D-89E8-273EDBD2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64996C4-B042-B55E-202B-6A094A7C7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C55BD6-5B7B-5C6C-D8C7-3AA58B6DF594}"/>
              </a:ext>
            </a:extLst>
          </p:cNvPr>
          <p:cNvSpPr txBox="1"/>
          <p:nvPr/>
        </p:nvSpPr>
        <p:spPr>
          <a:xfrm>
            <a:off x="959621" y="907771"/>
            <a:ext cx="649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الرابعة؟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32EB2C5-E119-4108-F7AD-48783CB0AF2F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BBCEBAF8-92B9-D617-4453-6C2F6F07AF60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0B676315-32B0-A424-867B-8DB41B853A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9" name="Rectangle : coins arrondis 8">
              <a:extLst>
                <a:ext uri="{FF2B5EF4-FFF2-40B4-BE49-F238E27FC236}">
                  <a16:creationId xmlns:a16="http://schemas.microsoft.com/office/drawing/2014/main" id="{1BD08B89-DDCF-BDCE-8737-D0B1CCA17F79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A4ED080C-EC7C-CF1C-5770-A80AD702C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31" name="Rectangle : coins arrondis 10">
              <a:extLst>
                <a:ext uri="{FF2B5EF4-FFF2-40B4-BE49-F238E27FC236}">
                  <a16:creationId xmlns:a16="http://schemas.microsoft.com/office/drawing/2014/main" id="{7D234B49-BF6F-5953-DFF7-FF9FE3405808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7283DE63-2DD9-A134-9126-9494D80BD9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33" name="Rectangle : coins arrondis 3">
              <a:extLst>
                <a:ext uri="{FF2B5EF4-FFF2-40B4-BE49-F238E27FC236}">
                  <a16:creationId xmlns:a16="http://schemas.microsoft.com/office/drawing/2014/main" id="{12C070B8-B34A-B095-7873-C2EEB1D9C576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93F1D118-CC53-654A-E3CA-3C43F636F1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92BAF34-E8C7-1E95-5B1B-53BDB9506232}"/>
              </a:ext>
            </a:extLst>
          </p:cNvPr>
          <p:cNvGrpSpPr/>
          <p:nvPr/>
        </p:nvGrpSpPr>
        <p:grpSpPr>
          <a:xfrm>
            <a:off x="856506" y="2350931"/>
            <a:ext cx="6705938" cy="4010527"/>
            <a:chOff x="884470" y="2164500"/>
            <a:chExt cx="6705938" cy="4010527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89F41CC-69B1-FF39-BB6B-045A2355C355}"/>
                </a:ext>
              </a:extLst>
            </p:cNvPr>
            <p:cNvGrpSpPr/>
            <p:nvPr/>
          </p:nvGrpSpPr>
          <p:grpSpPr>
            <a:xfrm>
              <a:off x="884470" y="2164500"/>
              <a:ext cx="6705938" cy="4010527"/>
              <a:chOff x="999879" y="2194964"/>
              <a:chExt cx="6794516" cy="4287102"/>
            </a:xfrm>
          </p:grpSpPr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337F6D1D-6710-8B04-AC8C-EF1E9550A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9879" y="2194964"/>
                <a:ext cx="6794516" cy="4287102"/>
              </a:xfrm>
              <a:prstGeom prst="rect">
                <a:avLst/>
              </a:prstGeom>
            </p:spPr>
          </p:pic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F7FA80F-E78D-24AB-E4E3-9B5E89484983}"/>
                  </a:ext>
                </a:extLst>
              </p:cNvPr>
              <p:cNvGrpSpPr/>
              <p:nvPr/>
            </p:nvGrpSpPr>
            <p:grpSpPr>
              <a:xfrm>
                <a:off x="2390350" y="4039340"/>
                <a:ext cx="3886074" cy="809729"/>
                <a:chOff x="2390350" y="4039340"/>
                <a:chExt cx="3886074" cy="809729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C112245-C0F4-5872-0A3B-5AA43E21BDC0}"/>
                    </a:ext>
                  </a:extLst>
                </p:cNvPr>
                <p:cNvSpPr txBox="1"/>
                <p:nvPr/>
              </p:nvSpPr>
              <p:spPr>
                <a:xfrm>
                  <a:off x="2760955" y="4039340"/>
                  <a:ext cx="56938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745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54C01E01-8AD2-7EA4-D196-16983CE42F8A}"/>
                    </a:ext>
                  </a:extLst>
                </p:cNvPr>
                <p:cNvSpPr txBox="1"/>
                <p:nvPr/>
              </p:nvSpPr>
              <p:spPr>
                <a:xfrm>
                  <a:off x="3275382" y="4479737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97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D618AA21-439F-6F46-0C4A-AFE8FB776877}"/>
                    </a:ext>
                  </a:extLst>
                </p:cNvPr>
                <p:cNvSpPr txBox="1"/>
                <p:nvPr/>
              </p:nvSpPr>
              <p:spPr>
                <a:xfrm>
                  <a:off x="2390350" y="4224006"/>
                  <a:ext cx="2936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ar-MA" sz="2400" b="1" dirty="0">
                      <a:solidFill>
                        <a:srgbClr val="C00000"/>
                      </a:solidFill>
                    </a:rPr>
                    <a:t>؟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47DF290-1FEB-0DF0-4906-E5DF263CCB80}"/>
                    </a:ext>
                  </a:extLst>
                </p:cNvPr>
                <p:cNvSpPr txBox="1"/>
                <p:nvPr/>
              </p:nvSpPr>
              <p:spPr>
                <a:xfrm>
                  <a:off x="4578523" y="4156571"/>
                  <a:ext cx="169790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حِسابُ عَدَدِ تلَاميذِ</a:t>
                  </a:r>
                </a:p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الْمُؤَسَّسَةِ الْمُجاوِرَةِ</a:t>
                  </a:r>
                  <a:endPara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12C7095-9377-81F4-8BC6-97AF0288342A}"/>
                </a:ext>
              </a:extLst>
            </p:cNvPr>
            <p:cNvGrpSpPr/>
            <p:nvPr/>
          </p:nvGrpSpPr>
          <p:grpSpPr>
            <a:xfrm>
              <a:off x="1740866" y="4486267"/>
              <a:ext cx="4215186" cy="1452497"/>
              <a:chOff x="1740866" y="4486267"/>
              <a:chExt cx="4215186" cy="1452497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AAF889D-6E52-8075-C258-99221E7E704C}"/>
                  </a:ext>
                </a:extLst>
              </p:cNvPr>
              <p:cNvSpPr txBox="1"/>
              <p:nvPr/>
            </p:nvSpPr>
            <p:spPr>
              <a:xfrm>
                <a:off x="4070227" y="4647380"/>
                <a:ext cx="188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745</a:t>
                </a:r>
                <a:r>
                  <a:rPr lang="en-GB" b="1" dirty="0">
                    <a:solidFill>
                      <a:srgbClr val="C00000"/>
                    </a:solidFill>
                  </a:rPr>
                  <a:t> </a:t>
                </a:r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r>
                  <a:rPr lang="en-GB" b="1" dirty="0">
                    <a:solidFill>
                      <a:srgbClr val="C00000"/>
                    </a:solidFill>
                  </a:rPr>
                  <a:t> </a:t>
                </a:r>
                <a:r>
                  <a:rPr lang="ar-MA" b="1" dirty="0">
                    <a:solidFill>
                      <a:srgbClr val="C00000"/>
                    </a:solidFill>
                  </a:rPr>
                  <a:t>97</a:t>
                </a:r>
                <a:r>
                  <a:rPr lang="en-GB" b="1" dirty="0">
                    <a:solidFill>
                      <a:srgbClr val="C00000"/>
                    </a:solidFill>
                  </a:rPr>
                  <a:t> =  </a:t>
                </a:r>
                <a:r>
                  <a:rPr lang="ar-MA" b="1" dirty="0">
                    <a:solidFill>
                      <a:srgbClr val="C00000"/>
                    </a:solidFill>
                  </a:rPr>
                  <a:t>648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B4A5CD1-5C5C-D5B4-922B-815EF92F106E}"/>
                  </a:ext>
                </a:extLst>
              </p:cNvPr>
              <p:cNvSpPr txBox="1"/>
              <p:nvPr/>
            </p:nvSpPr>
            <p:spPr>
              <a:xfrm>
                <a:off x="1746077" y="4861546"/>
                <a:ext cx="89746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ar-MA" sz="1600" dirty="0">
                    <a:solidFill>
                      <a:srgbClr val="FF0000"/>
                    </a:solidFill>
                  </a:rPr>
                  <a:t>745</a:t>
                </a:r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ar-MA" sz="1600" dirty="0">
                    <a:solidFill>
                      <a:srgbClr val="FF0000"/>
                    </a:solidFill>
                  </a:rPr>
                  <a:t>-</a:t>
                </a:r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ar-MA" sz="1600" dirty="0">
                    <a:solidFill>
                      <a:srgbClr val="FF0000"/>
                    </a:solidFill>
                  </a:rPr>
                  <a:t> </a:t>
                </a:r>
                <a:r>
                  <a:rPr lang="fr-MA" sz="1600" dirty="0">
                    <a:solidFill>
                      <a:srgbClr val="FF0000"/>
                    </a:solidFill>
                  </a:rPr>
                  <a:t>  97</a:t>
                </a:r>
                <a:endParaRPr lang="en-GB" sz="1600" dirty="0">
                  <a:solidFill>
                    <a:srgbClr val="FF0000"/>
                  </a:solidFill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---------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    648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1903A57-B7F3-BB0E-E7ED-908043E6A7BE}"/>
                  </a:ext>
                </a:extLst>
              </p:cNvPr>
              <p:cNvSpPr txBox="1"/>
              <p:nvPr/>
            </p:nvSpPr>
            <p:spPr>
              <a:xfrm>
                <a:off x="1874169" y="4882546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8A63C56-63AC-55F2-8600-510FF44A3518}"/>
                  </a:ext>
                </a:extLst>
              </p:cNvPr>
              <p:cNvSpPr txBox="1"/>
              <p:nvPr/>
            </p:nvSpPr>
            <p:spPr>
              <a:xfrm>
                <a:off x="1994594" y="4646283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15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995400F-B4D9-8876-AA7F-E30BA2303810}"/>
                  </a:ext>
                </a:extLst>
              </p:cNvPr>
              <p:cNvSpPr txBox="1"/>
              <p:nvPr/>
            </p:nvSpPr>
            <p:spPr>
              <a:xfrm>
                <a:off x="1874169" y="4641054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3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5412092-64E9-F9D9-A9FA-CD1FE5250540}"/>
                  </a:ext>
                </a:extLst>
              </p:cNvPr>
              <p:cNvSpPr txBox="1"/>
              <p:nvPr/>
            </p:nvSpPr>
            <p:spPr>
              <a:xfrm>
                <a:off x="1812775" y="4486267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13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64DF525-72C5-2B89-2EDB-E2F03F27D6E4}"/>
                  </a:ext>
                </a:extLst>
              </p:cNvPr>
              <p:cNvSpPr txBox="1"/>
              <p:nvPr/>
            </p:nvSpPr>
            <p:spPr>
              <a:xfrm>
                <a:off x="1881272" y="4690618"/>
                <a:ext cx="2862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050" dirty="0">
                    <a:solidFill>
                      <a:srgbClr val="FF0000"/>
                    </a:solidFill>
                  </a:rPr>
                  <a:t>6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F29341B-4476-67AE-5EF7-1B3615B696C6}"/>
                  </a:ext>
                </a:extLst>
              </p:cNvPr>
              <p:cNvSpPr txBox="1"/>
              <p:nvPr/>
            </p:nvSpPr>
            <p:spPr>
              <a:xfrm>
                <a:off x="1740866" y="4857251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2C06906-8F07-F09E-38E2-1F4A2467F952}"/>
                  </a:ext>
                </a:extLst>
              </p:cNvPr>
              <p:cNvSpPr txBox="1"/>
              <p:nvPr/>
            </p:nvSpPr>
            <p:spPr>
              <a:xfrm>
                <a:off x="1882909" y="4673484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593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442B1-A773-20DD-FFF2-5F9A7148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9AE5AF6-5CB6-C49F-22AC-469943AEA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3802A8-E9F9-C780-0648-D160999409AE}"/>
              </a:ext>
            </a:extLst>
          </p:cNvPr>
          <p:cNvSpPr txBox="1"/>
          <p:nvPr/>
        </p:nvSpPr>
        <p:spPr>
          <a:xfrm>
            <a:off x="804522" y="733826"/>
            <a:ext cx="64997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عبارة الحل.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DDD00E-2E2C-27F1-71BC-328AD835C7FF}"/>
              </a:ext>
            </a:extLst>
          </p:cNvPr>
          <p:cNvGrpSpPr/>
          <p:nvPr/>
        </p:nvGrpSpPr>
        <p:grpSpPr>
          <a:xfrm>
            <a:off x="860038" y="2342054"/>
            <a:ext cx="6705938" cy="4010527"/>
            <a:chOff x="884470" y="2164500"/>
            <a:chExt cx="6705938" cy="401052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C5483AC-32CC-2970-C3BD-2EFB1C0B6255}"/>
                </a:ext>
              </a:extLst>
            </p:cNvPr>
            <p:cNvGrpSpPr/>
            <p:nvPr/>
          </p:nvGrpSpPr>
          <p:grpSpPr>
            <a:xfrm>
              <a:off x="884470" y="2164500"/>
              <a:ext cx="6705938" cy="4010527"/>
              <a:chOff x="999879" y="2194964"/>
              <a:chExt cx="6794516" cy="4287102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8C4E549-0E67-07FF-34B0-99E7A39F6E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9879" y="2194964"/>
                <a:ext cx="6794516" cy="4287102"/>
              </a:xfrm>
              <a:prstGeom prst="rect">
                <a:avLst/>
              </a:prstGeom>
            </p:spPr>
          </p:pic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04C3182-F13E-30B5-42A5-66E0CEBFF53A}"/>
                  </a:ext>
                </a:extLst>
              </p:cNvPr>
              <p:cNvGrpSpPr/>
              <p:nvPr/>
            </p:nvGrpSpPr>
            <p:grpSpPr>
              <a:xfrm>
                <a:off x="2390350" y="4039340"/>
                <a:ext cx="3886074" cy="809729"/>
                <a:chOff x="2390350" y="4039340"/>
                <a:chExt cx="3886074" cy="809729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734BA9F-D7BE-92B1-1B71-DAD60357B4F5}"/>
                    </a:ext>
                  </a:extLst>
                </p:cNvPr>
                <p:cNvSpPr txBox="1"/>
                <p:nvPr/>
              </p:nvSpPr>
              <p:spPr>
                <a:xfrm>
                  <a:off x="2760955" y="4039340"/>
                  <a:ext cx="56938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745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E34E8B6-51A1-D4A9-2C6B-AD7DBBB414FA}"/>
                    </a:ext>
                  </a:extLst>
                </p:cNvPr>
                <p:cNvSpPr txBox="1"/>
                <p:nvPr/>
              </p:nvSpPr>
              <p:spPr>
                <a:xfrm>
                  <a:off x="3275382" y="4479737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97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4A4868A0-9B99-38CA-C91B-0F68C2771BDE}"/>
                    </a:ext>
                  </a:extLst>
                </p:cNvPr>
                <p:cNvSpPr txBox="1"/>
                <p:nvPr/>
              </p:nvSpPr>
              <p:spPr>
                <a:xfrm>
                  <a:off x="2390350" y="4224006"/>
                  <a:ext cx="2936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ar-MA" sz="2400" b="1" dirty="0">
                      <a:solidFill>
                        <a:srgbClr val="C00000"/>
                      </a:solidFill>
                    </a:rPr>
                    <a:t>؟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B21FA5A-F3E7-23BD-EDF4-E60D598D2404}"/>
                    </a:ext>
                  </a:extLst>
                </p:cNvPr>
                <p:cNvSpPr txBox="1"/>
                <p:nvPr/>
              </p:nvSpPr>
              <p:spPr>
                <a:xfrm>
                  <a:off x="4578523" y="4156571"/>
                  <a:ext cx="169790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حِسابُ عَدَدِ تلَاميذِ</a:t>
                  </a:r>
                </a:p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الْمُؤَسَّسَةِ الْمُجاوِرَةِ</a:t>
                  </a:r>
                  <a:endPara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C7A8241-F987-861D-6AD7-ECEA5D46B711}"/>
                </a:ext>
              </a:extLst>
            </p:cNvPr>
            <p:cNvGrpSpPr/>
            <p:nvPr/>
          </p:nvGrpSpPr>
          <p:grpSpPr>
            <a:xfrm>
              <a:off x="1740866" y="4486267"/>
              <a:ext cx="4215186" cy="1452497"/>
              <a:chOff x="1740866" y="4486267"/>
              <a:chExt cx="4215186" cy="145249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BA8045C-5D9C-CA33-2728-C37CC9B2AB30}"/>
                  </a:ext>
                </a:extLst>
              </p:cNvPr>
              <p:cNvSpPr txBox="1"/>
              <p:nvPr/>
            </p:nvSpPr>
            <p:spPr>
              <a:xfrm>
                <a:off x="4070227" y="4647380"/>
                <a:ext cx="188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745</a:t>
                </a:r>
                <a:r>
                  <a:rPr lang="en-GB" b="1" dirty="0">
                    <a:solidFill>
                      <a:srgbClr val="C00000"/>
                    </a:solidFill>
                  </a:rPr>
                  <a:t> </a:t>
                </a:r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r>
                  <a:rPr lang="en-GB" b="1" dirty="0">
                    <a:solidFill>
                      <a:srgbClr val="C00000"/>
                    </a:solidFill>
                  </a:rPr>
                  <a:t> </a:t>
                </a:r>
                <a:r>
                  <a:rPr lang="ar-MA" b="1" dirty="0">
                    <a:solidFill>
                      <a:srgbClr val="C00000"/>
                    </a:solidFill>
                  </a:rPr>
                  <a:t>97</a:t>
                </a:r>
                <a:r>
                  <a:rPr lang="en-GB" b="1" dirty="0">
                    <a:solidFill>
                      <a:srgbClr val="C00000"/>
                    </a:solidFill>
                  </a:rPr>
                  <a:t> =  </a:t>
                </a:r>
                <a:r>
                  <a:rPr lang="ar-MA" b="1" dirty="0">
                    <a:solidFill>
                      <a:srgbClr val="C00000"/>
                    </a:solidFill>
                  </a:rPr>
                  <a:t>648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F1A7549-EDED-2260-80A5-F6DBF5054C2F}"/>
                  </a:ext>
                </a:extLst>
              </p:cNvPr>
              <p:cNvSpPr txBox="1"/>
              <p:nvPr/>
            </p:nvSpPr>
            <p:spPr>
              <a:xfrm>
                <a:off x="1746077" y="4861546"/>
                <a:ext cx="89746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ar-MA" sz="1600" dirty="0">
                    <a:solidFill>
                      <a:srgbClr val="FF0000"/>
                    </a:solidFill>
                  </a:rPr>
                  <a:t>745</a:t>
                </a:r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ar-MA" sz="1600" dirty="0">
                    <a:solidFill>
                      <a:srgbClr val="FF0000"/>
                    </a:solidFill>
                  </a:rPr>
                  <a:t>-</a:t>
                </a:r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ar-MA" sz="1600" dirty="0">
                    <a:solidFill>
                      <a:srgbClr val="FF0000"/>
                    </a:solidFill>
                  </a:rPr>
                  <a:t> </a:t>
                </a:r>
                <a:r>
                  <a:rPr lang="fr-MA" sz="1600" dirty="0">
                    <a:solidFill>
                      <a:srgbClr val="FF0000"/>
                    </a:solidFill>
                  </a:rPr>
                  <a:t>  97</a:t>
                </a:r>
                <a:endParaRPr lang="en-GB" sz="1600" dirty="0">
                  <a:solidFill>
                    <a:srgbClr val="FF0000"/>
                  </a:solidFill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---------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    648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D17BE0F-D5A3-0F76-4E2E-B5937326BCDF}"/>
                  </a:ext>
                </a:extLst>
              </p:cNvPr>
              <p:cNvSpPr txBox="1"/>
              <p:nvPr/>
            </p:nvSpPr>
            <p:spPr>
              <a:xfrm>
                <a:off x="1874169" y="4882546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D47C82C-DFC5-0895-2ABB-35158352CBA8}"/>
                  </a:ext>
                </a:extLst>
              </p:cNvPr>
              <p:cNvSpPr txBox="1"/>
              <p:nvPr/>
            </p:nvSpPr>
            <p:spPr>
              <a:xfrm>
                <a:off x="1994594" y="4646283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15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1E8AE43-C68E-E5E9-A696-D5AA2A71F633}"/>
                  </a:ext>
                </a:extLst>
              </p:cNvPr>
              <p:cNvSpPr txBox="1"/>
              <p:nvPr/>
            </p:nvSpPr>
            <p:spPr>
              <a:xfrm>
                <a:off x="1874169" y="4641054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3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D1038AB-600E-B926-B6BA-ABB93C6F81F6}"/>
                  </a:ext>
                </a:extLst>
              </p:cNvPr>
              <p:cNvSpPr txBox="1"/>
              <p:nvPr/>
            </p:nvSpPr>
            <p:spPr>
              <a:xfrm>
                <a:off x="1812775" y="4486267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13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1018067-36AC-F8CF-AF66-5B9A0187373E}"/>
                  </a:ext>
                </a:extLst>
              </p:cNvPr>
              <p:cNvSpPr txBox="1"/>
              <p:nvPr/>
            </p:nvSpPr>
            <p:spPr>
              <a:xfrm>
                <a:off x="1881272" y="4690618"/>
                <a:ext cx="2862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050" dirty="0">
                    <a:solidFill>
                      <a:srgbClr val="FF0000"/>
                    </a:solidFill>
                  </a:rPr>
                  <a:t>6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998594B-6812-1074-B05C-AB659FDA515F}"/>
                  </a:ext>
                </a:extLst>
              </p:cNvPr>
              <p:cNvSpPr txBox="1"/>
              <p:nvPr/>
            </p:nvSpPr>
            <p:spPr>
              <a:xfrm>
                <a:off x="1740866" y="4857251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11D381C-7E3E-C38A-3A89-A38CE0775697}"/>
                  </a:ext>
                </a:extLst>
              </p:cNvPr>
              <p:cNvSpPr txBox="1"/>
              <p:nvPr/>
            </p:nvSpPr>
            <p:spPr>
              <a:xfrm>
                <a:off x="1882909" y="4673484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A177FC8-2485-AC1F-12DB-B8BA461311CA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41" name="Rectangle : coins arrondis 2">
              <a:extLst>
                <a:ext uri="{FF2B5EF4-FFF2-40B4-BE49-F238E27FC236}">
                  <a16:creationId xmlns:a16="http://schemas.microsoft.com/office/drawing/2014/main" id="{228E4A12-2C7B-121D-420B-87A2BDDEF62B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9148A95D-BBE7-5355-3FB2-4B9DF13C42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43" name="Rectangle : coins arrondis 8">
              <a:extLst>
                <a:ext uri="{FF2B5EF4-FFF2-40B4-BE49-F238E27FC236}">
                  <a16:creationId xmlns:a16="http://schemas.microsoft.com/office/drawing/2014/main" id="{1A075A92-5309-5158-5F98-A50199B3CFE7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608E5E33-9080-BE19-F3BC-DCA8975384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45" name="Rectangle : coins arrondis 10">
              <a:extLst>
                <a:ext uri="{FF2B5EF4-FFF2-40B4-BE49-F238E27FC236}">
                  <a16:creationId xmlns:a16="http://schemas.microsoft.com/office/drawing/2014/main" id="{4B3337B3-DC8B-C5A3-4BBE-2B90C503D21D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3F936271-96F4-F192-BF34-E347E8C570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47" name="Rectangle : coins arrondis 3">
              <a:extLst>
                <a:ext uri="{FF2B5EF4-FFF2-40B4-BE49-F238E27FC236}">
                  <a16:creationId xmlns:a16="http://schemas.microsoft.com/office/drawing/2014/main" id="{0EA15F16-54EF-8D07-8DCA-3DE47D97CA3E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8892C437-D865-46E8-AD54-5538F6F0AD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5680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E4A4B-A01D-1D4A-A362-17CCA354E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6685B5D-4422-3863-4D6E-3BFED902CA41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60A836-0342-744E-4C82-65C8F7B7A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B3C1D7-9BCB-BFBB-9B9A-23159910A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6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48919-EB97-B806-9D56-175222768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B5F8035-3639-8475-024B-2EC4FB8998CC}"/>
              </a:ext>
            </a:extLst>
          </p:cNvPr>
          <p:cNvGrpSpPr/>
          <p:nvPr/>
        </p:nvGrpSpPr>
        <p:grpSpPr>
          <a:xfrm>
            <a:off x="860038" y="2342054"/>
            <a:ext cx="6705938" cy="4010527"/>
            <a:chOff x="884470" y="2164500"/>
            <a:chExt cx="6705938" cy="401052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EFDFF98-399D-5706-736B-B4E1249995E5}"/>
                </a:ext>
              </a:extLst>
            </p:cNvPr>
            <p:cNvGrpSpPr/>
            <p:nvPr/>
          </p:nvGrpSpPr>
          <p:grpSpPr>
            <a:xfrm>
              <a:off x="884470" y="2164500"/>
              <a:ext cx="6705938" cy="4010527"/>
              <a:chOff x="999879" y="2194964"/>
              <a:chExt cx="6794516" cy="4287102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37FEE956-6F99-E0C5-16F6-41FD94061B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99879" y="2194964"/>
                <a:ext cx="6794516" cy="4287102"/>
              </a:xfrm>
              <a:prstGeom prst="rect">
                <a:avLst/>
              </a:prstGeom>
            </p:spPr>
          </p:pic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D731742D-4746-FFBA-4920-588746FFDF99}"/>
                  </a:ext>
                </a:extLst>
              </p:cNvPr>
              <p:cNvGrpSpPr/>
              <p:nvPr/>
            </p:nvGrpSpPr>
            <p:grpSpPr>
              <a:xfrm>
                <a:off x="2390350" y="4039340"/>
                <a:ext cx="3886074" cy="809729"/>
                <a:chOff x="2390350" y="4039340"/>
                <a:chExt cx="3886074" cy="809729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2B46668-E909-A0F9-B9C1-C81EB3E8FF3C}"/>
                    </a:ext>
                  </a:extLst>
                </p:cNvPr>
                <p:cNvSpPr txBox="1"/>
                <p:nvPr/>
              </p:nvSpPr>
              <p:spPr>
                <a:xfrm>
                  <a:off x="2760955" y="4039340"/>
                  <a:ext cx="56938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745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5D802392-A9D4-10D9-9D0A-A8CD46A9CA63}"/>
                    </a:ext>
                  </a:extLst>
                </p:cNvPr>
                <p:cNvSpPr txBox="1"/>
                <p:nvPr/>
              </p:nvSpPr>
              <p:spPr>
                <a:xfrm>
                  <a:off x="3275382" y="4479737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</a:rPr>
                    <a:t>97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07949A5D-E284-2C24-CCEB-39C7BB242DEF}"/>
                    </a:ext>
                  </a:extLst>
                </p:cNvPr>
                <p:cNvSpPr txBox="1"/>
                <p:nvPr/>
              </p:nvSpPr>
              <p:spPr>
                <a:xfrm>
                  <a:off x="2390350" y="4224006"/>
                  <a:ext cx="2936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ar-MA" sz="2400" b="1" dirty="0">
                      <a:solidFill>
                        <a:srgbClr val="C00000"/>
                      </a:solidFill>
                    </a:rPr>
                    <a:t>؟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5E76DCD-7D53-3D58-D19C-AC981BFCBA8C}"/>
                    </a:ext>
                  </a:extLst>
                </p:cNvPr>
                <p:cNvSpPr txBox="1"/>
                <p:nvPr/>
              </p:nvSpPr>
              <p:spPr>
                <a:xfrm>
                  <a:off x="4578523" y="4156571"/>
                  <a:ext cx="169790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حِسابُ عَدَدِ تلَاميذِ</a:t>
                  </a:r>
                </a:p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الْمُؤَسَّسَةِ الْمُجاوِرَةِ</a:t>
                  </a:r>
                  <a:endPara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57F212E-BA97-F649-189F-3E45E9689E3E}"/>
                </a:ext>
              </a:extLst>
            </p:cNvPr>
            <p:cNvGrpSpPr/>
            <p:nvPr/>
          </p:nvGrpSpPr>
          <p:grpSpPr>
            <a:xfrm>
              <a:off x="1740866" y="4486267"/>
              <a:ext cx="4215186" cy="1452497"/>
              <a:chOff x="1740866" y="4486267"/>
              <a:chExt cx="4215186" cy="145249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B6D9DAC-2E06-725F-13BC-4D6CC7514139}"/>
                  </a:ext>
                </a:extLst>
              </p:cNvPr>
              <p:cNvSpPr txBox="1"/>
              <p:nvPr/>
            </p:nvSpPr>
            <p:spPr>
              <a:xfrm>
                <a:off x="4070227" y="4647380"/>
                <a:ext cx="188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745</a:t>
                </a:r>
                <a:r>
                  <a:rPr lang="en-GB" b="1" dirty="0">
                    <a:solidFill>
                      <a:srgbClr val="C00000"/>
                    </a:solidFill>
                  </a:rPr>
                  <a:t> </a:t>
                </a:r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r>
                  <a:rPr lang="en-GB" b="1" dirty="0">
                    <a:solidFill>
                      <a:srgbClr val="C00000"/>
                    </a:solidFill>
                  </a:rPr>
                  <a:t> </a:t>
                </a:r>
                <a:r>
                  <a:rPr lang="ar-MA" b="1" dirty="0">
                    <a:solidFill>
                      <a:srgbClr val="C00000"/>
                    </a:solidFill>
                  </a:rPr>
                  <a:t>97</a:t>
                </a:r>
                <a:r>
                  <a:rPr lang="en-GB" b="1" dirty="0">
                    <a:solidFill>
                      <a:srgbClr val="C00000"/>
                    </a:solidFill>
                  </a:rPr>
                  <a:t> =  </a:t>
                </a:r>
                <a:r>
                  <a:rPr lang="ar-MA" b="1" dirty="0">
                    <a:solidFill>
                      <a:srgbClr val="C00000"/>
                    </a:solidFill>
                  </a:rPr>
                  <a:t>648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F9B417B-C1C5-BAAB-03AD-146175F1E5F7}"/>
                  </a:ext>
                </a:extLst>
              </p:cNvPr>
              <p:cNvSpPr txBox="1"/>
              <p:nvPr/>
            </p:nvSpPr>
            <p:spPr>
              <a:xfrm>
                <a:off x="1746077" y="4861546"/>
                <a:ext cx="89746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ar-MA" sz="1600" dirty="0">
                    <a:solidFill>
                      <a:srgbClr val="FF0000"/>
                    </a:solidFill>
                  </a:rPr>
                  <a:t>745</a:t>
                </a:r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ar-MA" sz="1600" dirty="0">
                    <a:solidFill>
                      <a:srgbClr val="FF0000"/>
                    </a:solidFill>
                  </a:rPr>
                  <a:t>-</a:t>
                </a:r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ar-MA" sz="1600" dirty="0">
                    <a:solidFill>
                      <a:srgbClr val="FF0000"/>
                    </a:solidFill>
                  </a:rPr>
                  <a:t> </a:t>
                </a:r>
                <a:r>
                  <a:rPr lang="fr-MA" sz="1600" dirty="0">
                    <a:solidFill>
                      <a:srgbClr val="FF0000"/>
                    </a:solidFill>
                  </a:rPr>
                  <a:t>  97</a:t>
                </a:r>
                <a:endParaRPr lang="en-GB" sz="1600" dirty="0">
                  <a:solidFill>
                    <a:srgbClr val="FF0000"/>
                  </a:solidFill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---------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    648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153DFA8-AAF8-EF91-7021-EDDBBA1406C0}"/>
                  </a:ext>
                </a:extLst>
              </p:cNvPr>
              <p:cNvSpPr txBox="1"/>
              <p:nvPr/>
            </p:nvSpPr>
            <p:spPr>
              <a:xfrm>
                <a:off x="1874169" y="4882546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8505501-E41F-AFAE-DD17-2E05042806A7}"/>
                  </a:ext>
                </a:extLst>
              </p:cNvPr>
              <p:cNvSpPr txBox="1"/>
              <p:nvPr/>
            </p:nvSpPr>
            <p:spPr>
              <a:xfrm>
                <a:off x="1994594" y="4646283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15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B4415DA-DE58-ED59-AD4C-3242A029E6FA}"/>
                  </a:ext>
                </a:extLst>
              </p:cNvPr>
              <p:cNvSpPr txBox="1"/>
              <p:nvPr/>
            </p:nvSpPr>
            <p:spPr>
              <a:xfrm>
                <a:off x="1874169" y="4641054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3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66FC0F-BA0B-ECC3-410A-DB8D0384AC80}"/>
                  </a:ext>
                </a:extLst>
              </p:cNvPr>
              <p:cNvSpPr txBox="1"/>
              <p:nvPr/>
            </p:nvSpPr>
            <p:spPr>
              <a:xfrm>
                <a:off x="1812775" y="4486267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050" dirty="0">
                    <a:solidFill>
                      <a:srgbClr val="FF0000"/>
                    </a:solidFill>
                  </a:rPr>
                  <a:t>13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B8C84ED-D7EC-8DD1-CD0C-73F42F7B839E}"/>
                  </a:ext>
                </a:extLst>
              </p:cNvPr>
              <p:cNvSpPr txBox="1"/>
              <p:nvPr/>
            </p:nvSpPr>
            <p:spPr>
              <a:xfrm>
                <a:off x="1881272" y="4690618"/>
                <a:ext cx="28621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050" dirty="0">
                    <a:solidFill>
                      <a:srgbClr val="FF0000"/>
                    </a:solidFill>
                  </a:rPr>
                  <a:t>6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EB756AB-8111-9E45-5589-529C4215C7D3}"/>
                  </a:ext>
                </a:extLst>
              </p:cNvPr>
              <p:cNvSpPr txBox="1"/>
              <p:nvPr/>
            </p:nvSpPr>
            <p:spPr>
              <a:xfrm>
                <a:off x="1740866" y="4857251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3F2E91C-F580-80BF-479E-B99824475AA1}"/>
                  </a:ext>
                </a:extLst>
              </p:cNvPr>
              <p:cNvSpPr txBox="1"/>
              <p:nvPr/>
            </p:nvSpPr>
            <p:spPr>
              <a:xfrm>
                <a:off x="1882909" y="4673484"/>
                <a:ext cx="467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:r>
                  <a:rPr lang="fr-MA" sz="1600" dirty="0">
                    <a:solidFill>
                      <a:srgbClr val="FF0000"/>
                    </a:solidFill>
                  </a:rPr>
                  <a:t>/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58F8C-4124-AFC8-D3D5-F4A054A19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B253C9-0AF7-B010-76B9-255135E26748}"/>
              </a:ext>
            </a:extLst>
          </p:cNvPr>
          <p:cNvSpPr txBox="1"/>
          <p:nvPr/>
        </p:nvSpPr>
        <p:spPr>
          <a:xfrm>
            <a:off x="804522" y="733826"/>
            <a:ext cx="649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لكتابة عبارة الحل.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66FD4-105F-C64D-6CA5-0493B9DAF3B7}"/>
              </a:ext>
            </a:extLst>
          </p:cNvPr>
          <p:cNvSpPr txBox="1"/>
          <p:nvPr/>
        </p:nvSpPr>
        <p:spPr>
          <a:xfrm>
            <a:off x="3865484" y="5697475"/>
            <a:ext cx="3639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تلَاميذِ  الْمُؤَسَّسَةِ الْمُجاوِرَةِ : </a:t>
            </a:r>
            <a:r>
              <a:rPr lang="en-GB" b="1" dirty="0">
                <a:solidFill>
                  <a:srgbClr val="C00000"/>
                </a:solidFill>
              </a:rPr>
              <a:t>648 </a:t>
            </a:r>
            <a:r>
              <a:rPr lang="ar-MA" b="1" dirty="0">
                <a:solidFill>
                  <a:srgbClr val="C00000"/>
                </a:solidFill>
              </a:rPr>
              <a:t> تِلْميذًا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302C2C-0CC7-C527-326A-BF08751ECDC7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E29CFDD9-55F7-0F02-F510-63C2BE6A56C2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8C9A2A87-BAFD-90EC-C683-86654C5D4D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3450677E-96A4-7876-52B9-033B225A846B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D6EF551-B810-2254-C980-3B350E96F8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290831EB-935C-3713-5DC1-2A330B551514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7E473F2-B6CF-5C44-A2D3-80A709E082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12" name="Rectangle : coins arrondis 3">
              <a:extLst>
                <a:ext uri="{FF2B5EF4-FFF2-40B4-BE49-F238E27FC236}">
                  <a16:creationId xmlns:a16="http://schemas.microsoft.com/office/drawing/2014/main" id="{CA84378E-2794-CFCB-E391-77F723BD29B8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AF07AEBE-2943-E729-33E0-2E17D82319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0884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74E6A-A96A-A62D-6914-CC2D28AE8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49A56F0-4307-4A68-EB0B-C7D286A171C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0E8408F-354D-F961-A05D-5CF452F062D6}"/>
              </a:ext>
            </a:extLst>
          </p:cNvPr>
          <p:cNvGrpSpPr/>
          <p:nvPr/>
        </p:nvGrpSpPr>
        <p:grpSpPr>
          <a:xfrm>
            <a:off x="2034471" y="2254730"/>
            <a:ext cx="5332684" cy="2741227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4BEA3C-06B4-E982-4DFF-E8794316E097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B8EDA2A-39BD-B398-96CB-810EEB08F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25302" y="3831615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2218279-1A80-F993-E711-44FC9A8A43E5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92AD4058-7637-39D8-7B0F-299E6A64EF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C02EE038-9D5B-3CBF-5BF3-3AA54ED2E75E}"/>
              </a:ext>
            </a:extLst>
          </p:cNvPr>
          <p:cNvSpPr txBox="1"/>
          <p:nvPr/>
        </p:nvSpPr>
        <p:spPr>
          <a:xfrm>
            <a:off x="2769747" y="3198167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443B8D-75E7-D3F4-ACC4-6C3E52AAADEA}"/>
              </a:ext>
            </a:extLst>
          </p:cNvPr>
          <p:cNvSpPr txBox="1"/>
          <p:nvPr/>
        </p:nvSpPr>
        <p:spPr>
          <a:xfrm>
            <a:off x="2814320" y="3735184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B850FAA5-52CC-398B-2131-491D05ACBC47}"/>
              </a:ext>
            </a:extLst>
          </p:cNvPr>
          <p:cNvSpPr txBox="1"/>
          <p:nvPr/>
        </p:nvSpPr>
        <p:spPr>
          <a:xfrm>
            <a:off x="2814320" y="4365570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7661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C2A2D-C844-6110-3508-D128164E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D4A472-E655-3966-F122-2618AB5AC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646" y="1882247"/>
            <a:ext cx="3515034" cy="45800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525DB1-A2EF-BA6E-8F5A-DD7B8531A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1817119"/>
            <a:ext cx="3708400" cy="4580018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156B5C5-CE8D-D5A4-37A2-CC5E5EF4BB76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 : coins arrondis 7">
            <a:extLst>
              <a:ext uri="{FF2B5EF4-FFF2-40B4-BE49-F238E27FC236}">
                <a16:creationId xmlns:a16="http://schemas.microsoft.com/office/drawing/2014/main" id="{34FF131A-5532-0C26-0CA5-94AF8E4F1AFC}"/>
              </a:ext>
            </a:extLst>
          </p:cNvPr>
          <p:cNvSpPr/>
          <p:nvPr/>
        </p:nvSpPr>
        <p:spPr>
          <a:xfrm>
            <a:off x="4572000" y="4338956"/>
            <a:ext cx="3488356" cy="19249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E370E186-729A-609E-431F-C37F15E1D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6722" y="594061"/>
            <a:ext cx="900000" cy="90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4236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66134-DD11-6211-DD61-C8EC3FDE7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D2CB2B-C1C0-12A7-BC1C-EBE885CE6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10" y="1860558"/>
            <a:ext cx="5804043" cy="3534402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6956C85-6D3A-8AD5-A49D-BD7C931E8A9A}"/>
              </a:ext>
            </a:extLst>
          </p:cNvPr>
          <p:cNvSpPr txBox="1"/>
          <p:nvPr/>
        </p:nvSpPr>
        <p:spPr>
          <a:xfrm>
            <a:off x="80274" y="791377"/>
            <a:ext cx="744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استغلوا ثنائيا : افهموا وحلوا المسألة.لديكم 4 دقائق.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وأسجل ملاحظاتي على كراساتكم.</a:t>
            </a:r>
          </a:p>
        </p:txBody>
      </p:sp>
      <p:sp>
        <p:nvSpPr>
          <p:cNvPr id="13" name="Rectangle : coins arrondis 7">
            <a:extLst>
              <a:ext uri="{FF2B5EF4-FFF2-40B4-BE49-F238E27FC236}">
                <a16:creationId xmlns:a16="http://schemas.microsoft.com/office/drawing/2014/main" id="{73E6B461-B847-321F-3378-EAC54F8DEF99}"/>
              </a:ext>
            </a:extLst>
          </p:cNvPr>
          <p:cNvSpPr/>
          <p:nvPr/>
        </p:nvSpPr>
        <p:spPr>
          <a:xfrm>
            <a:off x="2606371" y="1860557"/>
            <a:ext cx="3488356" cy="5234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334E78C-6CCD-6C38-3992-087AD923F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8084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AE01A-0D3E-3E45-9C0B-5C8B889DC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7CEB8BDE-1B29-1402-7E03-B54354E9D06D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4DACDC5-8B3E-98E8-E9CA-462F35B180F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9A2311-A481-7D9A-73E9-08B4B86EE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098" y="2177065"/>
            <a:ext cx="4205502" cy="3370792"/>
          </a:xfrm>
          <a:prstGeom prst="rect">
            <a:avLst/>
          </a:prstGeom>
        </p:spPr>
      </p:pic>
      <p:pic>
        <p:nvPicPr>
          <p:cNvPr id="8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B774D3D-24DA-FA8A-902A-3F0A294A929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00" y="2177065"/>
            <a:ext cx="3505200" cy="32715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489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7C8C1-D062-B6CA-46CD-1DF88B3B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7D6DB9F-C63D-15B4-56A3-18493F7EB36D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44734D-0222-6E1B-701E-209E1C7B9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2">
            <a:extLst>
              <a:ext uri="{FF2B5EF4-FFF2-40B4-BE49-F238E27FC236}">
                <a16:creationId xmlns:a16="http://schemas.microsoft.com/office/drawing/2014/main" id="{0C6E501A-BBDE-FEF5-6857-C8CA763CDA95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533CAB-EDB3-161A-6BC5-A7073AB4A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DA93A21-F616-154B-3A84-943434EF31D6}"/>
              </a:ext>
            </a:extLst>
          </p:cNvPr>
          <p:cNvGrpSpPr/>
          <p:nvPr/>
        </p:nvGrpSpPr>
        <p:grpSpPr>
          <a:xfrm>
            <a:off x="467410" y="1860558"/>
            <a:ext cx="7658764" cy="4663844"/>
            <a:chOff x="467410" y="1860558"/>
            <a:chExt cx="7658764" cy="466384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AAD79A-C6DE-09E6-96BD-DF48AD247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410" y="1860558"/>
              <a:ext cx="7658764" cy="466384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C65AF32-02EA-CA5A-25F5-882A7A309D87}"/>
                </a:ext>
              </a:extLst>
            </p:cNvPr>
            <p:cNvSpPr/>
            <p:nvPr/>
          </p:nvSpPr>
          <p:spPr>
            <a:xfrm>
              <a:off x="1642188" y="3862873"/>
              <a:ext cx="1940767" cy="279919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FF0000"/>
                  </a:solidFill>
                </a:rPr>
                <a:t>1 350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BB1A485-75D4-098A-08BB-56540CD331FC}"/>
                </a:ext>
              </a:extLst>
            </p:cNvPr>
            <p:cNvSpPr/>
            <p:nvPr/>
          </p:nvSpPr>
          <p:spPr>
            <a:xfrm>
              <a:off x="1642188" y="4142793"/>
              <a:ext cx="968666" cy="279919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FF0000"/>
                  </a:solidFill>
                </a:rPr>
                <a:t>790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5" name="ZoneTexte 15">
              <a:extLst>
                <a:ext uri="{FF2B5EF4-FFF2-40B4-BE49-F238E27FC236}">
                  <a16:creationId xmlns:a16="http://schemas.microsoft.com/office/drawing/2014/main" id="{AFEBF940-3B96-15DD-5BB7-A0D0DBD92CC7}"/>
                </a:ext>
              </a:extLst>
            </p:cNvPr>
            <p:cNvSpPr txBox="1"/>
            <p:nvPr/>
          </p:nvSpPr>
          <p:spPr>
            <a:xfrm>
              <a:off x="3517284" y="3762298"/>
              <a:ext cx="266157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1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حِسابُ عَدَدُ عَدَدِ أَشْجارِ النَّخْلِ الّتي عَلى الْفَلاّحِ غَرْسُها لِيَتَساوى عَدَدُ  أَشْجارِ الزّيتونِ وَالنَّخْلِ </a:t>
              </a:r>
              <a:endParaRPr lang="fr-FR" sz="1400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6">
              <a:extLst>
                <a:ext uri="{FF2B5EF4-FFF2-40B4-BE49-F238E27FC236}">
                  <a16:creationId xmlns:a16="http://schemas.microsoft.com/office/drawing/2014/main" id="{9305745A-DF97-6781-900B-2F8387211817}"/>
                </a:ext>
              </a:extLst>
            </p:cNvPr>
            <p:cNvSpPr txBox="1"/>
            <p:nvPr/>
          </p:nvSpPr>
          <p:spPr>
            <a:xfrm>
              <a:off x="3517284" y="4341190"/>
              <a:ext cx="31704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1 350 – 790 = 560 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7">
              <a:extLst>
                <a:ext uri="{FF2B5EF4-FFF2-40B4-BE49-F238E27FC236}">
                  <a16:creationId xmlns:a16="http://schemas.microsoft.com/office/drawing/2014/main" id="{901A6F8D-8851-C44B-0784-614DE12B6931}"/>
                </a:ext>
              </a:extLst>
            </p:cNvPr>
            <p:cNvSpPr txBox="1"/>
            <p:nvPr/>
          </p:nvSpPr>
          <p:spPr>
            <a:xfrm>
              <a:off x="2610853" y="5361735"/>
              <a:ext cx="453416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عَدَدُ عَدَدِ أَشْجارِ النَّخْلِ الّتي عَلى الْفَلاّحِ غَرْسُها لِيَتَساوى عَدَدُ  أَشْجارِ الزّيتونِ وَالنَّخْلِ : </a:t>
              </a:r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560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نَخْلَة.  </a:t>
              </a:r>
              <a:endParaRPr lang="fr-FR" dirty="0">
                <a:solidFill>
                  <a:srgbClr val="C00000"/>
                </a:solidFill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F245919-96EA-2ED5-BADC-0753F7A5DCE0}"/>
                </a:ext>
              </a:extLst>
            </p:cNvPr>
            <p:cNvCxnSpPr>
              <a:cxnSpLocks/>
            </p:cNvCxnSpPr>
            <p:nvPr/>
          </p:nvCxnSpPr>
          <p:spPr>
            <a:xfrm>
              <a:off x="2610853" y="4337910"/>
              <a:ext cx="972102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5">
              <a:extLst>
                <a:ext uri="{FF2B5EF4-FFF2-40B4-BE49-F238E27FC236}">
                  <a16:creationId xmlns:a16="http://schemas.microsoft.com/office/drawing/2014/main" id="{7268058E-4F93-635F-0D8B-A8097151FD73}"/>
                </a:ext>
              </a:extLst>
            </p:cNvPr>
            <p:cNvSpPr txBox="1"/>
            <p:nvPr/>
          </p:nvSpPr>
          <p:spPr>
            <a:xfrm>
              <a:off x="2904375" y="4298789"/>
              <a:ext cx="4523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en-GB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6">
              <a:extLst>
                <a:ext uri="{FF2B5EF4-FFF2-40B4-BE49-F238E27FC236}">
                  <a16:creationId xmlns:a16="http://schemas.microsoft.com/office/drawing/2014/main" id="{CB61D733-7D1F-86FC-DB8F-7C4279D63363}"/>
                </a:ext>
              </a:extLst>
            </p:cNvPr>
            <p:cNvSpPr txBox="1"/>
            <p:nvPr/>
          </p:nvSpPr>
          <p:spPr>
            <a:xfrm>
              <a:off x="1530900" y="4708577"/>
              <a:ext cx="35928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fr-MA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ZoneTexte 16">
              <a:extLst>
                <a:ext uri="{FF2B5EF4-FFF2-40B4-BE49-F238E27FC236}">
                  <a16:creationId xmlns:a16="http://schemas.microsoft.com/office/drawing/2014/main" id="{94BC2B33-A3C4-2AFB-BDE1-6EC1C5427E65}"/>
                </a:ext>
              </a:extLst>
            </p:cNvPr>
            <p:cNvSpPr txBox="1"/>
            <p:nvPr/>
          </p:nvSpPr>
          <p:spPr>
            <a:xfrm>
              <a:off x="1565822" y="4862450"/>
              <a:ext cx="35928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fr-MA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A0A2C02-A78B-AA65-8ADE-69D43D57C1E7}"/>
                </a:ext>
              </a:extLst>
            </p:cNvPr>
            <p:cNvGrpSpPr/>
            <p:nvPr/>
          </p:nvGrpSpPr>
          <p:grpSpPr>
            <a:xfrm>
              <a:off x="1092182" y="4691911"/>
              <a:ext cx="1209298" cy="1322083"/>
              <a:chOff x="1272154" y="4400713"/>
              <a:chExt cx="1209298" cy="1322083"/>
            </a:xfrm>
          </p:grpSpPr>
          <p:sp>
            <p:nvSpPr>
              <p:cNvPr id="4" name="ZoneTexte 16">
                <a:extLst>
                  <a:ext uri="{FF2B5EF4-FFF2-40B4-BE49-F238E27FC236}">
                    <a16:creationId xmlns:a16="http://schemas.microsoft.com/office/drawing/2014/main" id="{0493AE1E-6598-8F8A-D0CA-49966A4BED46}"/>
                  </a:ext>
                </a:extLst>
              </p:cNvPr>
              <p:cNvSpPr txBox="1"/>
              <p:nvPr/>
            </p:nvSpPr>
            <p:spPr>
              <a:xfrm>
                <a:off x="1272154" y="4522467"/>
                <a:ext cx="120929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1 350</a:t>
                </a:r>
                <a:endPara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rtl="1"/>
                <a:r>
                  <a: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–    790 </a:t>
                </a:r>
              </a:p>
              <a:p>
                <a:pPr rtl="1"/>
                <a:r>
                  <a: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-----------   </a:t>
                </a:r>
                <a:endPara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rtl="1"/>
                <a:r>
                  <a: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0560 </a:t>
                </a:r>
                <a:endParaRPr lang="fr-FR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ZoneTexte 16">
                <a:extLst>
                  <a:ext uri="{FF2B5EF4-FFF2-40B4-BE49-F238E27FC236}">
                    <a16:creationId xmlns:a16="http://schemas.microsoft.com/office/drawing/2014/main" id="{21823E51-8A6A-399F-66A4-17903175213A}"/>
                  </a:ext>
                </a:extLst>
              </p:cNvPr>
              <p:cNvSpPr txBox="1"/>
              <p:nvPr/>
            </p:nvSpPr>
            <p:spPr>
              <a:xfrm>
                <a:off x="1679653" y="4402005"/>
                <a:ext cx="195533" cy="275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fr-MA" sz="1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FR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ZoneTexte 16">
                <a:extLst>
                  <a:ext uri="{FF2B5EF4-FFF2-40B4-BE49-F238E27FC236}">
                    <a16:creationId xmlns:a16="http://schemas.microsoft.com/office/drawing/2014/main" id="{F682A211-D3F2-3704-BFD4-4DF5E6D57B8E}"/>
                  </a:ext>
                </a:extLst>
              </p:cNvPr>
              <p:cNvSpPr txBox="1"/>
              <p:nvPr/>
            </p:nvSpPr>
            <p:spPr>
              <a:xfrm>
                <a:off x="1462871" y="4400713"/>
                <a:ext cx="359289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fr-MA" sz="1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  <a:endParaRPr lang="fr-FR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4" name="ZoneTexte 16">
              <a:extLst>
                <a:ext uri="{FF2B5EF4-FFF2-40B4-BE49-F238E27FC236}">
                  <a16:creationId xmlns:a16="http://schemas.microsoft.com/office/drawing/2014/main" id="{46B78437-B2E7-4B62-92D9-C88FD4B6C8C5}"/>
                </a:ext>
              </a:extLst>
            </p:cNvPr>
            <p:cNvSpPr txBox="1"/>
            <p:nvPr/>
          </p:nvSpPr>
          <p:spPr>
            <a:xfrm>
              <a:off x="1437585" y="4878689"/>
              <a:ext cx="35928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fr-MA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5" name="ZoneTexte 16">
              <a:extLst>
                <a:ext uri="{FF2B5EF4-FFF2-40B4-BE49-F238E27FC236}">
                  <a16:creationId xmlns:a16="http://schemas.microsoft.com/office/drawing/2014/main" id="{E6D38671-5D83-B158-2DDD-62783CD15E54}"/>
                </a:ext>
              </a:extLst>
            </p:cNvPr>
            <p:cNvSpPr txBox="1"/>
            <p:nvPr/>
          </p:nvSpPr>
          <p:spPr>
            <a:xfrm>
              <a:off x="1384911" y="4492062"/>
              <a:ext cx="35928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fr-MA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437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17AB98"/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2474259" y="3478482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453351-6E8C-76D4-C3E8-9F1F611D0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478482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57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1A6BD-71D0-16B2-9D2E-FF142D480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150DAB-FB5D-913D-A46C-E57DEBA75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646" y="1882247"/>
            <a:ext cx="3515034" cy="45800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FF4B42-D919-95C6-0416-47C5889D4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1817119"/>
            <a:ext cx="3708400" cy="4580018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C617BE5D-0B7A-7F78-260F-A4F522370FEA}"/>
              </a:ext>
            </a:extLst>
          </p:cNvPr>
          <p:cNvSpPr txBox="1"/>
          <p:nvPr/>
        </p:nvSpPr>
        <p:spPr>
          <a:xfrm>
            <a:off x="301072" y="770609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71، أنجزوا التمرين 3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FAC629-C734-B34F-9DB2-83BC7D80F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Rectangle : coins arrondis 7">
            <a:extLst>
              <a:ext uri="{FF2B5EF4-FFF2-40B4-BE49-F238E27FC236}">
                <a16:creationId xmlns:a16="http://schemas.microsoft.com/office/drawing/2014/main" id="{9AC468A8-4685-F283-647F-DDF7277FBA63}"/>
              </a:ext>
            </a:extLst>
          </p:cNvPr>
          <p:cNvSpPr/>
          <p:nvPr/>
        </p:nvSpPr>
        <p:spPr>
          <a:xfrm>
            <a:off x="1104290" y="1968104"/>
            <a:ext cx="3488356" cy="19249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74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8A0A-8426-844D-A0C2-9C4EFCFFE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0E98059B-EA21-4B16-7166-5D1F3607CC9E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افهموا وحلوا المسألة.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89FE5-29F6-C49F-F088-035378169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78802D-45B9-572F-C9C8-D1E94BB30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039" y="1968974"/>
            <a:ext cx="7695921" cy="436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0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FC66A-77D6-E8CC-4685-AB1FF72BD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48AF9581-CB4D-FCAA-0D1F-34AD8DF7EE06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افهموا وحلوا المسألة.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C6D42E-EB08-1B2E-4450-2272A4A19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3CE01A-9230-A02B-915F-1EE2D536B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87" y="1804675"/>
            <a:ext cx="7695921" cy="4360803"/>
          </a:xfrm>
          <a:prstGeom prst="rect">
            <a:avLst/>
          </a:prstGeom>
        </p:spPr>
      </p:pic>
      <p:sp>
        <p:nvSpPr>
          <p:cNvPr id="31" name="ZoneTexte 15">
            <a:extLst>
              <a:ext uri="{FF2B5EF4-FFF2-40B4-BE49-F238E27FC236}">
                <a16:creationId xmlns:a16="http://schemas.microsoft.com/office/drawing/2014/main" id="{54F5F4F8-6221-7648-EF61-F8AB4ECA0609}"/>
              </a:ext>
            </a:extLst>
          </p:cNvPr>
          <p:cNvSpPr txBox="1"/>
          <p:nvPr/>
        </p:nvSpPr>
        <p:spPr>
          <a:xfrm>
            <a:off x="4172588" y="3950823"/>
            <a:ext cx="2937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عَدَدِ كُتُبِ اللُّغَةِ الْعَرَبِيّةِ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2" name="ZoneTexte 16">
            <a:extLst>
              <a:ext uri="{FF2B5EF4-FFF2-40B4-BE49-F238E27FC236}">
                <a16:creationId xmlns:a16="http://schemas.microsoft.com/office/drawing/2014/main" id="{ED5CD77A-CAEC-578F-7F85-EFDC12803BBA}"/>
              </a:ext>
            </a:extLst>
          </p:cNvPr>
          <p:cNvSpPr txBox="1"/>
          <p:nvPr/>
        </p:nvSpPr>
        <p:spPr>
          <a:xfrm>
            <a:off x="3640724" y="4363180"/>
            <a:ext cx="3170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1297 + 186 = 1 483 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3" name="ZoneTexte 17">
            <a:extLst>
              <a:ext uri="{FF2B5EF4-FFF2-40B4-BE49-F238E27FC236}">
                <a16:creationId xmlns:a16="http://schemas.microsoft.com/office/drawing/2014/main" id="{E7866FAE-D104-AB66-3FEB-92BD3EDA0893}"/>
              </a:ext>
            </a:extLst>
          </p:cNvPr>
          <p:cNvSpPr txBox="1"/>
          <p:nvPr/>
        </p:nvSpPr>
        <p:spPr>
          <a:xfrm>
            <a:off x="3059182" y="5385809"/>
            <a:ext cx="4534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عَدَدِ كُتُبِ اللُّغَةِ الْعَرَبِيّةِ: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1 483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كِتاباً</a:t>
            </a:r>
          </a:p>
          <a:p>
            <a:pPr algn="r" rtl="1"/>
            <a:endParaRPr lang="fr-FR" dirty="0">
              <a:solidFill>
                <a:srgbClr val="C0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A25B58D-0D68-7695-C885-EC718A5050D8}"/>
              </a:ext>
            </a:extLst>
          </p:cNvPr>
          <p:cNvGrpSpPr/>
          <p:nvPr/>
        </p:nvGrpSpPr>
        <p:grpSpPr>
          <a:xfrm>
            <a:off x="1325361" y="3845118"/>
            <a:ext cx="1991264" cy="1892478"/>
            <a:chOff x="1325361" y="3845118"/>
            <a:chExt cx="1991264" cy="189247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61B3CF-131F-6655-FD22-5499B7D63D91}"/>
                </a:ext>
              </a:extLst>
            </p:cNvPr>
            <p:cNvGrpSpPr/>
            <p:nvPr/>
          </p:nvGrpSpPr>
          <p:grpSpPr>
            <a:xfrm>
              <a:off x="1375858" y="3845118"/>
              <a:ext cx="1940767" cy="854693"/>
              <a:chOff x="1642188" y="3862873"/>
              <a:chExt cx="1940767" cy="85469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27D284C-E97A-EDA8-0891-A0D6C058AA2E}"/>
                  </a:ext>
                </a:extLst>
              </p:cNvPr>
              <p:cNvSpPr/>
              <p:nvPr/>
            </p:nvSpPr>
            <p:spPr>
              <a:xfrm>
                <a:off x="1642188" y="3862873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؟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6E35F79-4EF0-593C-CE98-C14DB451745B}"/>
                  </a:ext>
                </a:extLst>
              </p:cNvPr>
              <p:cNvSpPr/>
              <p:nvPr/>
            </p:nvSpPr>
            <p:spPr>
              <a:xfrm>
                <a:off x="1642188" y="4142793"/>
                <a:ext cx="968666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dirty="0">
                    <a:solidFill>
                      <a:srgbClr val="FF0000"/>
                    </a:solidFill>
                  </a:rPr>
                  <a:t>1 297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84F567B-8197-D3AE-1274-BBA5772243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0853" y="4337910"/>
                <a:ext cx="972102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ZoneTexte 15">
                <a:extLst>
                  <a:ext uri="{FF2B5EF4-FFF2-40B4-BE49-F238E27FC236}">
                    <a16:creationId xmlns:a16="http://schemas.microsoft.com/office/drawing/2014/main" id="{9AEF3AB4-B9FD-1B9F-5E65-1CEF73FCB60A}"/>
                  </a:ext>
                </a:extLst>
              </p:cNvPr>
              <p:cNvSpPr txBox="1"/>
              <p:nvPr/>
            </p:nvSpPr>
            <p:spPr>
              <a:xfrm>
                <a:off x="2757614" y="4255901"/>
                <a:ext cx="67858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en-GB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186</a:t>
                </a:r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542421-75B3-B7BD-BFB2-1D59797CC31F}"/>
                </a:ext>
              </a:extLst>
            </p:cNvPr>
            <p:cNvGrpSpPr/>
            <p:nvPr/>
          </p:nvGrpSpPr>
          <p:grpSpPr>
            <a:xfrm>
              <a:off x="1325361" y="4537267"/>
              <a:ext cx="1278589" cy="1200329"/>
              <a:chOff x="1275200" y="4264997"/>
              <a:chExt cx="1278589" cy="1200329"/>
            </a:xfrm>
          </p:grpSpPr>
          <p:sp>
            <p:nvSpPr>
              <p:cNvPr id="9" name="ZoneTexte 16">
                <a:extLst>
                  <a:ext uri="{FF2B5EF4-FFF2-40B4-BE49-F238E27FC236}">
                    <a16:creationId xmlns:a16="http://schemas.microsoft.com/office/drawing/2014/main" id="{BA4D4602-5138-1D26-3E1B-0DC1DF88733D}"/>
                  </a:ext>
                </a:extLst>
              </p:cNvPr>
              <p:cNvSpPr txBox="1"/>
              <p:nvPr/>
            </p:nvSpPr>
            <p:spPr>
              <a:xfrm>
                <a:off x="1426056" y="4264997"/>
                <a:ext cx="1127733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1 297</a:t>
                </a:r>
              </a:p>
              <a:p>
                <a:pPr rtl="1"/>
                <a:r>
                  <a: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186 </a:t>
                </a:r>
              </a:p>
              <a:p>
                <a:pPr rtl="1"/>
                <a:r>
                  <a: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---------</a:t>
                </a:r>
                <a:endParaRPr lang="a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rtl="1"/>
                <a:r>
                  <a: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1 483</a:t>
                </a:r>
                <a:endParaRPr lang="fr-FR" sz="1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16">
                <a:extLst>
                  <a:ext uri="{FF2B5EF4-FFF2-40B4-BE49-F238E27FC236}">
                    <a16:creationId xmlns:a16="http://schemas.microsoft.com/office/drawing/2014/main" id="{2570A5CF-59A3-37EA-D00A-D1FAE0F7BBD1}"/>
                  </a:ext>
                </a:extLst>
              </p:cNvPr>
              <p:cNvSpPr txBox="1"/>
              <p:nvPr/>
            </p:nvSpPr>
            <p:spPr>
              <a:xfrm>
                <a:off x="1275200" y="4576352"/>
                <a:ext cx="60000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endParaRPr lang="fr-FR" sz="16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" name="ZoneTexte 17">
              <a:extLst>
                <a:ext uri="{FF2B5EF4-FFF2-40B4-BE49-F238E27FC236}">
                  <a16:creationId xmlns:a16="http://schemas.microsoft.com/office/drawing/2014/main" id="{C0EF2129-C0A1-9282-0AC6-192B8E60D7BB}"/>
                </a:ext>
              </a:extLst>
            </p:cNvPr>
            <p:cNvSpPr txBox="1"/>
            <p:nvPr/>
          </p:nvSpPr>
          <p:spPr>
            <a:xfrm>
              <a:off x="1791336" y="4472901"/>
              <a:ext cx="26806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MA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ar-MA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7">
              <a:extLst>
                <a:ext uri="{FF2B5EF4-FFF2-40B4-BE49-F238E27FC236}">
                  <a16:creationId xmlns:a16="http://schemas.microsoft.com/office/drawing/2014/main" id="{1579A3CC-BB58-5AE6-CFCF-6796F3BE1F84}"/>
                </a:ext>
              </a:extLst>
            </p:cNvPr>
            <p:cNvSpPr txBox="1"/>
            <p:nvPr/>
          </p:nvSpPr>
          <p:spPr>
            <a:xfrm>
              <a:off x="1686955" y="4488290"/>
              <a:ext cx="26806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MA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ar-MA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767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86524130-F7AF-A453-30CD-367AA1BB8C06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4792BCE-70D0-5874-98F4-995C92DDBFF0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الصفحة 71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8E380FB-99D2-D7AA-631C-3111C479C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883583-C73E-F915-BAED-7BF8EB351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646" y="1882247"/>
            <a:ext cx="3515034" cy="45800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37AA42-C572-72C3-4873-ADA0FFA20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20" y="1817119"/>
            <a:ext cx="3708400" cy="458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22534</TotalTime>
  <Words>878</Words>
  <Application>Microsoft Office PowerPoint</Application>
  <PresentationFormat>Affichage à l'écran (4:3)</PresentationFormat>
  <Paragraphs>353</Paragraphs>
  <Slides>49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49</vt:i4>
      </vt:variant>
    </vt:vector>
  </HeadingPairs>
  <TitlesOfParts>
    <vt:vector size="59" baseType="lpstr">
      <vt:lpstr>Wingdings</vt:lpstr>
      <vt:lpstr>Aptos Display</vt:lpstr>
      <vt:lpstr>Calibri</vt:lpstr>
      <vt:lpstr>Effra CC Arbc</vt:lpstr>
      <vt:lpstr>Dosis</vt:lpstr>
      <vt:lpstr>Aptos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169</cp:revision>
  <cp:lastPrinted>2025-08-13T10:11:39Z</cp:lastPrinted>
  <dcterms:created xsi:type="dcterms:W3CDTF">2025-08-01T12:31:49Z</dcterms:created>
  <dcterms:modified xsi:type="dcterms:W3CDTF">2025-12-10T16:52:18Z</dcterms:modified>
</cp:coreProperties>
</file>