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89"/>
  </p:notesMasterIdLst>
  <p:handoutMasterIdLst>
    <p:handoutMasterId r:id="rId90"/>
  </p:handoutMasterIdLst>
  <p:sldIdLst>
    <p:sldId id="779" r:id="rId4"/>
    <p:sldId id="972" r:id="rId5"/>
    <p:sldId id="2134806844" r:id="rId6"/>
    <p:sldId id="780" r:id="rId7"/>
    <p:sldId id="833" r:id="rId8"/>
    <p:sldId id="783" r:id="rId9"/>
    <p:sldId id="2134806845" r:id="rId10"/>
    <p:sldId id="746" r:id="rId11"/>
    <p:sldId id="2134806847" r:id="rId12"/>
    <p:sldId id="2134806848" r:id="rId13"/>
    <p:sldId id="2134806849" r:id="rId14"/>
    <p:sldId id="2134806846" r:id="rId15"/>
    <p:sldId id="769" r:id="rId16"/>
    <p:sldId id="796" r:id="rId17"/>
    <p:sldId id="2134806767" r:id="rId18"/>
    <p:sldId id="2134806850" r:id="rId19"/>
    <p:sldId id="2134806792" r:id="rId20"/>
    <p:sldId id="2134806793" r:id="rId21"/>
    <p:sldId id="2134806794" r:id="rId22"/>
    <p:sldId id="2134806856" r:id="rId23"/>
    <p:sldId id="2134806753" r:id="rId24"/>
    <p:sldId id="2134806756" r:id="rId25"/>
    <p:sldId id="2134806757" r:id="rId26"/>
    <p:sldId id="2134806857" r:id="rId27"/>
    <p:sldId id="786" r:id="rId28"/>
    <p:sldId id="871" r:id="rId29"/>
    <p:sldId id="855" r:id="rId30"/>
    <p:sldId id="787" r:id="rId31"/>
    <p:sldId id="774" r:id="rId32"/>
    <p:sldId id="2134806768" r:id="rId33"/>
    <p:sldId id="2134806858" r:id="rId34"/>
    <p:sldId id="2134806805" r:id="rId35"/>
    <p:sldId id="2134806807" r:id="rId36"/>
    <p:sldId id="2134806859" r:id="rId37"/>
    <p:sldId id="2134806860" r:id="rId38"/>
    <p:sldId id="2134806809" r:id="rId39"/>
    <p:sldId id="2134806862" r:id="rId40"/>
    <p:sldId id="2134806861" r:id="rId41"/>
    <p:sldId id="2134806801" r:id="rId42"/>
    <p:sldId id="2134806863" r:id="rId43"/>
    <p:sldId id="2134806864" r:id="rId44"/>
    <p:sldId id="2134806865" r:id="rId45"/>
    <p:sldId id="2134806866" r:id="rId46"/>
    <p:sldId id="2134806868" r:id="rId47"/>
    <p:sldId id="2134806869" r:id="rId48"/>
    <p:sldId id="2134806871" r:id="rId49"/>
    <p:sldId id="2134806872" r:id="rId50"/>
    <p:sldId id="2134806883" r:id="rId51"/>
    <p:sldId id="2134806882" r:id="rId52"/>
    <p:sldId id="2134806885" r:id="rId53"/>
    <p:sldId id="2134806886" r:id="rId54"/>
    <p:sldId id="2134806874" r:id="rId55"/>
    <p:sldId id="2134806777" r:id="rId56"/>
    <p:sldId id="2134806819" r:id="rId57"/>
    <p:sldId id="2134806875" r:id="rId58"/>
    <p:sldId id="2134806876" r:id="rId59"/>
    <p:sldId id="2134806877" r:id="rId60"/>
    <p:sldId id="2134806784" r:id="rId61"/>
    <p:sldId id="2134806825" r:id="rId62"/>
    <p:sldId id="2134806826" r:id="rId63"/>
    <p:sldId id="2134806827" r:id="rId64"/>
    <p:sldId id="2134806831" r:id="rId65"/>
    <p:sldId id="2134806833" r:id="rId66"/>
    <p:sldId id="2134806834" r:id="rId67"/>
    <p:sldId id="2134806835" r:id="rId68"/>
    <p:sldId id="2134806837" r:id="rId69"/>
    <p:sldId id="2134806838" r:id="rId70"/>
    <p:sldId id="2134806878" r:id="rId71"/>
    <p:sldId id="2134806839" r:id="rId72"/>
    <p:sldId id="2134806880" r:id="rId73"/>
    <p:sldId id="2134806881" r:id="rId74"/>
    <p:sldId id="2134806843" r:id="rId75"/>
    <p:sldId id="2134806824" r:id="rId76"/>
    <p:sldId id="2134806823" r:id="rId77"/>
    <p:sldId id="1223" r:id="rId78"/>
    <p:sldId id="1224" r:id="rId79"/>
    <p:sldId id="2134806741" r:id="rId80"/>
    <p:sldId id="788" r:id="rId81"/>
    <p:sldId id="2134806748" r:id="rId82"/>
    <p:sldId id="2134806749" r:id="rId83"/>
    <p:sldId id="899" r:id="rId84"/>
    <p:sldId id="789" r:id="rId85"/>
    <p:sldId id="869" r:id="rId86"/>
    <p:sldId id="764" r:id="rId87"/>
    <p:sldId id="969" r:id="rId88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91"/>
    </p:embeddedFont>
    <p:embeddedFont>
      <p:font typeface="Dosis" pitchFamily="2" charset="0"/>
      <p:regular r:id="rId92"/>
      <p:bold r:id="rId9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D00"/>
    <a:srgbClr val="FCC302"/>
    <a:srgbClr val="156082"/>
    <a:srgbClr val="BFBFBF"/>
    <a:srgbClr val="B2B3AE"/>
    <a:srgbClr val="F2F2F2"/>
    <a:srgbClr val="FFEFBB"/>
    <a:srgbClr val="A6A6A6"/>
    <a:srgbClr val="8CDC7F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35" autoAdjust="0"/>
    <p:restoredTop sz="96290" autoAdjust="0"/>
  </p:normalViewPr>
  <p:slideViewPr>
    <p:cSldViewPr snapToGrid="0">
      <p:cViewPr varScale="1">
        <p:scale>
          <a:sx n="71" d="100"/>
          <a:sy n="71" d="100"/>
        </p:scale>
        <p:origin x="776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90" Type="http://schemas.openxmlformats.org/officeDocument/2006/relationships/handoutMaster" Target="handoutMasters/handoutMaster1.xml"/><Relationship Id="rId95" Type="http://schemas.openxmlformats.org/officeDocument/2006/relationships/viewProps" Target="viewProps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font" Target="fonts/font1.fntdata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tableStyles" Target="tableStyle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font" Target="fonts/font3.fntdata"/><Relationship Id="rId98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A1465-30CB-2F54-2503-825E37567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6976D75-599C-078A-DFA6-6FDA95122D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DA7511E-77B9-CF94-B845-1810B90AF9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3103DE-C65A-9920-D4A9-0518DF0677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7376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E4069-127E-F97B-40C9-C460651B7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D137417-288E-9D76-DF6C-4193E3DB9D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E742FDF-76A2-161A-E3F7-2F426EF03C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6535F9F-AFB5-63DF-9C0B-E23FCEA821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08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4514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85399-2C20-C88F-9036-3CDD1250F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BA0E2E-2D43-B2E0-4F40-3D9173B24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91A9DE-EA80-E129-91C6-A691D0898F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B892E6-0CDA-0B4C-DC80-1766980E52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46284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2540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D0497D-8F79-0933-B3D5-AF8A7B3620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189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4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93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810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02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2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BE37129-F6C1-090E-E948-3FB02CD2DA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  <p:sldLayoutId id="2147483901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9" r:id="rId4"/>
    <p:sldLayoutId id="2147483892" r:id="rId5"/>
    <p:sldLayoutId id="2147483897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emf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emf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2.png"/><Relationship Id="rId5" Type="http://schemas.openxmlformats.org/officeDocument/2006/relationships/image" Target="../media/image41.gif"/><Relationship Id="rId4" Type="http://schemas.openxmlformats.org/officeDocument/2006/relationships/image" Target="../media/image10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microsoft.com/office/2007/relationships/hdphoto" Target="../media/hdphoto2.wdp"/><Relationship Id="rId5" Type="http://schemas.openxmlformats.org/officeDocument/2006/relationships/image" Target="../media/image43.png"/><Relationship Id="rId4" Type="http://schemas.openxmlformats.org/officeDocument/2006/relationships/image" Target="../media/image14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emf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7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27.emf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5.mp4"/><Relationship Id="rId7" Type="http://schemas.openxmlformats.org/officeDocument/2006/relationships/image" Target="../media/image3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34">
            <a:extLst>
              <a:ext uri="{FF2B5EF4-FFF2-40B4-BE49-F238E27FC236}">
                <a16:creationId xmlns:a16="http://schemas.microsoft.com/office/drawing/2014/main" id="{49328FF8-D163-CFE8-2ACC-0DC933D7C351}"/>
              </a:ext>
            </a:extLst>
          </p:cNvPr>
          <p:cNvGrpSpPr/>
          <p:nvPr/>
        </p:nvGrpSpPr>
        <p:grpSpPr>
          <a:xfrm>
            <a:off x="2446610" y="6021421"/>
            <a:ext cx="1124468" cy="288630"/>
            <a:chOff x="5372100" y="5877672"/>
            <a:chExt cx="1124468" cy="288630"/>
          </a:xfrm>
        </p:grpSpPr>
        <p:sp>
          <p:nvSpPr>
            <p:cNvPr id="16" name="Rectangle : coins arrondis 35">
              <a:extLst>
                <a:ext uri="{FF2B5EF4-FFF2-40B4-BE49-F238E27FC236}">
                  <a16:creationId xmlns:a16="http://schemas.microsoft.com/office/drawing/2014/main" id="{7DF8320E-BF1F-4DD3-DBAC-61D22E30571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llipse 36">
              <a:extLst>
                <a:ext uri="{FF2B5EF4-FFF2-40B4-BE49-F238E27FC236}">
                  <a16:creationId xmlns:a16="http://schemas.microsoft.com/office/drawing/2014/main" id="{10F923DD-00E5-0CE3-3C40-5D2AA4537FD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rgbClr val="B2B3A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37">
            <a:extLst>
              <a:ext uri="{FF2B5EF4-FFF2-40B4-BE49-F238E27FC236}">
                <a16:creationId xmlns:a16="http://schemas.microsoft.com/office/drawing/2014/main" id="{BDD32D5B-EC0C-FBAC-56A6-F458A97D8783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BFBFBF"/>
          </a:solidFill>
        </p:grpSpPr>
        <p:sp>
          <p:nvSpPr>
            <p:cNvPr id="19" name="Rectangle : coins arrondis 38">
              <a:extLst>
                <a:ext uri="{FF2B5EF4-FFF2-40B4-BE49-F238E27FC236}">
                  <a16:creationId xmlns:a16="http://schemas.microsoft.com/office/drawing/2014/main" id="{045E6E3D-F7A3-AE31-A9DF-DFAD60511875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llipse 39">
              <a:extLst>
                <a:ext uri="{FF2B5EF4-FFF2-40B4-BE49-F238E27FC236}">
                  <a16:creationId xmlns:a16="http://schemas.microsoft.com/office/drawing/2014/main" id="{B5755DAE-FFA2-95A0-64DD-632B4C52E13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1" name="Groupe 40">
            <a:extLst>
              <a:ext uri="{FF2B5EF4-FFF2-40B4-BE49-F238E27FC236}">
                <a16:creationId xmlns:a16="http://schemas.microsoft.com/office/drawing/2014/main" id="{1A0D9468-63FC-7E14-3B93-B5E35F0A6357}"/>
              </a:ext>
            </a:extLst>
          </p:cNvPr>
          <p:cNvGrpSpPr/>
          <p:nvPr/>
        </p:nvGrpSpPr>
        <p:grpSpPr>
          <a:xfrm>
            <a:off x="7337866" y="6021421"/>
            <a:ext cx="1124468" cy="288630"/>
            <a:chOff x="7337866" y="6021421"/>
            <a:chExt cx="1124468" cy="288630"/>
          </a:xfrm>
          <a:solidFill>
            <a:srgbClr val="BFBFBF"/>
          </a:solidFill>
        </p:grpSpPr>
        <p:sp>
          <p:nvSpPr>
            <p:cNvPr id="22" name="Rectangle : coins arrondis 41">
              <a:extLst>
                <a:ext uri="{FF2B5EF4-FFF2-40B4-BE49-F238E27FC236}">
                  <a16:creationId xmlns:a16="http://schemas.microsoft.com/office/drawing/2014/main" id="{24B12A97-BDBA-110B-38D8-FE0BA3D80693}"/>
                </a:ext>
              </a:extLst>
            </p:cNvPr>
            <p:cNvSpPr/>
            <p:nvPr/>
          </p:nvSpPr>
          <p:spPr>
            <a:xfrm>
              <a:off x="7337866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Ellipse 42">
              <a:extLst>
                <a:ext uri="{FF2B5EF4-FFF2-40B4-BE49-F238E27FC236}">
                  <a16:creationId xmlns:a16="http://schemas.microsoft.com/office/drawing/2014/main" id="{6446AACD-59E7-F92D-2E0A-3D120BCF9E1A}"/>
                </a:ext>
              </a:extLst>
            </p:cNvPr>
            <p:cNvSpPr/>
            <p:nvPr/>
          </p:nvSpPr>
          <p:spPr>
            <a:xfrm>
              <a:off x="8193283" y="6021421"/>
              <a:ext cx="269051" cy="256655"/>
            </a:xfrm>
            <a:prstGeom prst="ellipse">
              <a:avLst/>
            </a:prstGeom>
            <a:solidFill>
              <a:srgbClr val="B2B3A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4" name="Groupe 43">
            <a:extLst>
              <a:ext uri="{FF2B5EF4-FFF2-40B4-BE49-F238E27FC236}">
                <a16:creationId xmlns:a16="http://schemas.microsoft.com/office/drawing/2014/main" id="{5CD5D390-59DA-07FE-7C23-3B8109D21CBB}"/>
              </a:ext>
            </a:extLst>
          </p:cNvPr>
          <p:cNvGrpSpPr/>
          <p:nvPr/>
        </p:nvGrpSpPr>
        <p:grpSpPr>
          <a:xfrm>
            <a:off x="5707448" y="6015247"/>
            <a:ext cx="1124468" cy="294804"/>
            <a:chOff x="7337866" y="6015247"/>
            <a:chExt cx="1124468" cy="294804"/>
          </a:xfrm>
          <a:solidFill>
            <a:srgbClr val="BFBFBF"/>
          </a:solidFill>
        </p:grpSpPr>
        <p:sp>
          <p:nvSpPr>
            <p:cNvPr id="25" name="Rectangle : coins arrondis 44">
              <a:extLst>
                <a:ext uri="{FF2B5EF4-FFF2-40B4-BE49-F238E27FC236}">
                  <a16:creationId xmlns:a16="http://schemas.microsoft.com/office/drawing/2014/main" id="{0CD7C0D3-97AA-E1C9-2416-854AAB862C0A}"/>
                </a:ext>
              </a:extLst>
            </p:cNvPr>
            <p:cNvSpPr/>
            <p:nvPr/>
          </p:nvSpPr>
          <p:spPr>
            <a:xfrm>
              <a:off x="7337866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6" name="Ellipse 45">
              <a:extLst>
                <a:ext uri="{FF2B5EF4-FFF2-40B4-BE49-F238E27FC236}">
                  <a16:creationId xmlns:a16="http://schemas.microsoft.com/office/drawing/2014/main" id="{F8E662AE-7350-484A-14E2-8FBB9CC1542B}"/>
                </a:ext>
              </a:extLst>
            </p:cNvPr>
            <p:cNvSpPr/>
            <p:nvPr/>
          </p:nvSpPr>
          <p:spPr>
            <a:xfrm>
              <a:off x="8193283" y="6015247"/>
              <a:ext cx="269051" cy="256655"/>
            </a:xfrm>
            <a:prstGeom prst="ellipse">
              <a:avLst/>
            </a:prstGeom>
            <a:solidFill>
              <a:srgbClr val="FCC30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46">
            <a:extLst>
              <a:ext uri="{FF2B5EF4-FFF2-40B4-BE49-F238E27FC236}">
                <a16:creationId xmlns:a16="http://schemas.microsoft.com/office/drawing/2014/main" id="{1C6CC00C-FBF9-42F2-807A-12AF12ADFA66}"/>
              </a:ext>
            </a:extLst>
          </p:cNvPr>
          <p:cNvGrpSpPr/>
          <p:nvPr/>
        </p:nvGrpSpPr>
        <p:grpSpPr>
          <a:xfrm>
            <a:off x="4077029" y="6021421"/>
            <a:ext cx="1132187" cy="288630"/>
            <a:chOff x="5701783" y="6021421"/>
            <a:chExt cx="1132187" cy="288630"/>
          </a:xfrm>
          <a:solidFill>
            <a:srgbClr val="B2B3AE"/>
          </a:solidFill>
        </p:grpSpPr>
        <p:sp>
          <p:nvSpPr>
            <p:cNvPr id="28" name="Rectangle : coins arrondis 47">
              <a:extLst>
                <a:ext uri="{FF2B5EF4-FFF2-40B4-BE49-F238E27FC236}">
                  <a16:creationId xmlns:a16="http://schemas.microsoft.com/office/drawing/2014/main" id="{42032FBA-237D-2274-58FD-4E47DA331F23}"/>
                </a:ext>
              </a:extLst>
            </p:cNvPr>
            <p:cNvSpPr/>
            <p:nvPr/>
          </p:nvSpPr>
          <p:spPr>
            <a:xfrm>
              <a:off x="5701783" y="6021421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llipse 48">
              <a:extLst>
                <a:ext uri="{FF2B5EF4-FFF2-40B4-BE49-F238E27FC236}">
                  <a16:creationId xmlns:a16="http://schemas.microsoft.com/office/drawing/2014/main" id="{83AA3533-1871-69D9-DF0D-A432316D0187}"/>
                </a:ext>
              </a:extLst>
            </p:cNvPr>
            <p:cNvSpPr/>
            <p:nvPr/>
          </p:nvSpPr>
          <p:spPr>
            <a:xfrm>
              <a:off x="6564919" y="6041623"/>
              <a:ext cx="269051" cy="25665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27CF392-6086-C44E-E114-B4B90389E6CB}"/>
              </a:ext>
            </a:extLst>
          </p:cNvPr>
          <p:cNvSpPr txBox="1"/>
          <p:nvPr/>
        </p:nvSpPr>
        <p:spPr>
          <a:xfrm>
            <a:off x="757312" y="4123661"/>
            <a:ext cx="3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chemeClr val="bg1"/>
                </a:solidFill>
              </a:rPr>
              <a:t>2</a:t>
            </a:r>
            <a:endParaRPr lang="fr-MA" b="1" dirty="0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8B8F3D1-30BA-8119-F0AC-9ABC3825959D}"/>
              </a:ext>
            </a:extLst>
          </p:cNvPr>
          <p:cNvSpPr txBox="1"/>
          <p:nvPr/>
        </p:nvSpPr>
        <p:spPr>
          <a:xfrm>
            <a:off x="4030760" y="5180629"/>
            <a:ext cx="3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chemeClr val="bg1"/>
                </a:solidFill>
              </a:rPr>
              <a:t>1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  <a:r>
              <a:rPr lang="f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2" y="5322766"/>
            <a:ext cx="1715313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4534850" y="3845517"/>
            <a:ext cx="3656552" cy="1169345"/>
            <a:chOff x="648000" y="1903733"/>
            <a:chExt cx="3780000" cy="1169345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976854" y="1903733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5504" y="245462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a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التعامد والتوازي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92812" y="2458457"/>
            <a:ext cx="3780000" cy="1123837"/>
            <a:chOff x="648000" y="1949241"/>
            <a:chExt cx="3780000" cy="1123837"/>
          </a:xfrm>
          <a:solidFill>
            <a:srgbClr val="FCC302"/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CC30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B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ar-MA" sz="16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خاصيات المضلعات الرباعية (1)</a:t>
              </a:r>
              <a:endParaRPr lang="fr-FR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DD570992-C411-6D3B-CFA8-CB3425DE2D59}"/>
              </a:ext>
            </a:extLst>
          </p:cNvPr>
          <p:cNvGrpSpPr/>
          <p:nvPr/>
        </p:nvGrpSpPr>
        <p:grpSpPr>
          <a:xfrm>
            <a:off x="2620323" y="520065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FB3CADEB-8B28-78D3-2A4F-D2320F037AF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2" name="Organigramme : Terminateur 21">
              <a:extLst>
                <a:ext uri="{FF2B5EF4-FFF2-40B4-BE49-F238E27FC236}">
                  <a16:creationId xmlns:a16="http://schemas.microsoft.com/office/drawing/2014/main" id="{1D62AF6C-694A-4D8C-C657-4AE4E533EA0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Espace réservé du texte 5">
              <a:extLst>
                <a:ext uri="{FF2B5EF4-FFF2-40B4-BE49-F238E27FC236}">
                  <a16:creationId xmlns:a16="http://schemas.microsoft.com/office/drawing/2014/main" id="{C671D8FC-0057-84DE-FE10-7BC89CCEFB7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rgbClr val="7F7F7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مُراجَعَةُ وَتَثْبيتُ دُروسِ الْأُسْبوعِ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262BE9F-BC1F-F9F0-C60C-5E95B7404FFF}"/>
              </a:ext>
            </a:extLst>
          </p:cNvPr>
          <p:cNvSpPr txBox="1"/>
          <p:nvPr/>
        </p:nvSpPr>
        <p:spPr>
          <a:xfrm>
            <a:off x="5028351" y="4451795"/>
            <a:ext cx="283422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خاصيات المضلعات الرباعية (2)</a:t>
            </a:r>
            <a:endParaRPr lang="fr-FR" sz="16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5">
            <a:extLst>
              <a:ext uri="{FF2B5EF4-FFF2-40B4-BE49-F238E27FC236}">
                <a16:creationId xmlns:a16="http://schemas.microsoft.com/office/drawing/2014/main" id="{C1F1802E-B653-512F-903C-2176E8D6B75E}"/>
              </a:ext>
            </a:extLst>
          </p:cNvPr>
          <p:cNvGrpSpPr/>
          <p:nvPr/>
        </p:nvGrpSpPr>
        <p:grpSpPr>
          <a:xfrm>
            <a:off x="492811" y="3904370"/>
            <a:ext cx="3779999" cy="1169345"/>
            <a:chOff x="648000" y="1903733"/>
            <a:chExt cx="3780000" cy="1169345"/>
          </a:xfrm>
        </p:grpSpPr>
        <p:sp>
          <p:nvSpPr>
            <p:cNvPr id="7" name="Rectangle : coins arrondis 30">
              <a:extLst>
                <a:ext uri="{FF2B5EF4-FFF2-40B4-BE49-F238E27FC236}">
                  <a16:creationId xmlns:a16="http://schemas.microsoft.com/office/drawing/2014/main" id="{54244BF9-97D1-CEB6-7038-D40CB62BDC5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CC22A32B-0440-1075-BAC2-44BEEFB985F3}"/>
                </a:ext>
              </a:extLst>
            </p:cNvPr>
            <p:cNvSpPr/>
            <p:nvPr/>
          </p:nvSpPr>
          <p:spPr>
            <a:xfrm>
              <a:off x="2976854" y="1903733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37AACF02-7C4C-5EFE-7F00-02B228172F4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800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7F81D12-0078-098C-7DCD-9C20B45B5CC7}"/>
              </a:ext>
            </a:extLst>
          </p:cNvPr>
          <p:cNvSpPr txBox="1"/>
          <p:nvPr/>
        </p:nvSpPr>
        <p:spPr>
          <a:xfrm>
            <a:off x="965695" y="4332102"/>
            <a:ext cx="2834229" cy="471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3426"/>
              </a:lnSpc>
              <a:spcBef>
                <a:spcPts val="300"/>
              </a:spcBef>
              <a:defRPr/>
            </a:pPr>
            <a:r>
              <a:rPr lang="ar-MA" sz="1600" b="1" kern="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 المسائل - وضعيات المقارنة -</a:t>
            </a:r>
          </a:p>
        </p:txBody>
      </p:sp>
    </p:spTree>
    <p:extLst>
      <p:ext uri="{BB962C8B-B14F-4D97-AF65-F5344CB8AC3E}">
        <p14:creationId xmlns:p14="http://schemas.microsoft.com/office/powerpoint/2010/main" val="149939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63558" y="772479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0840" y="1740646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fr-MA" sz="3200" b="1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خَاصَياتُ</a:t>
            </a:r>
            <a:r>
              <a:rPr lang="fr-MA" sz="32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200" b="1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الْمُضَلَّعَاتِ</a:t>
            </a:r>
            <a:r>
              <a:rPr lang="fr-MA" sz="32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200" b="1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الرُّباعِيّةِ</a:t>
            </a:r>
            <a:r>
              <a:rPr lang="ar-SA" sz="32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- 1 -</a:t>
            </a:r>
            <a:endParaRPr lang="fr-FR" sz="32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B5D4AD8-2D8E-CF3F-FE0E-9AA6D9094782}"/>
              </a:ext>
            </a:extLst>
          </p:cNvPr>
          <p:cNvGrpSpPr/>
          <p:nvPr/>
        </p:nvGrpSpPr>
        <p:grpSpPr>
          <a:xfrm>
            <a:off x="894080" y="2233089"/>
            <a:ext cx="7244080" cy="3914030"/>
            <a:chOff x="452353" y="2354872"/>
            <a:chExt cx="8114111" cy="4100005"/>
          </a:xfrm>
        </p:grpSpPr>
        <p:pic>
          <p:nvPicPr>
            <p:cNvPr id="7" name="Image 6" descr="Une image contenant texte, diagramme, écriture manuscri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6FB1237B-8692-334A-38A5-3EEF66B3A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18"/>
            <a:stretch>
              <a:fillRect/>
            </a:stretch>
          </p:blipFill>
          <p:spPr>
            <a:xfrm>
              <a:off x="4446817" y="2354872"/>
              <a:ext cx="4119647" cy="4100005"/>
            </a:xfrm>
            <a:prstGeom prst="rect">
              <a:avLst/>
            </a:prstGeom>
          </p:spPr>
        </p:pic>
        <p:pic>
          <p:nvPicPr>
            <p:cNvPr id="11" name="Image 10" descr="Une image contenant texte, diagramme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9515119B-5C28-02F9-C9CD-D9529BA15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353" y="2354872"/>
              <a:ext cx="3994464" cy="40311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17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203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886220" y="3656438"/>
            <a:ext cx="6845178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D462B994-595C-C3CF-264F-2F5C2C414052}"/>
              </a:ext>
            </a:extLst>
          </p:cNvPr>
          <p:cNvSpPr txBox="1"/>
          <p:nvPr/>
        </p:nvSpPr>
        <p:spPr>
          <a:xfrm>
            <a:off x="770060" y="3852424"/>
            <a:ext cx="6845179" cy="498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 rtl="1">
              <a:lnSpc>
                <a:spcPts val="3426"/>
              </a:lnSpc>
              <a:defRPr/>
            </a:pP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تَمْيِيز</a:t>
            </a:r>
            <a:r>
              <a:rPr lang="ar-MA" sz="2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المُضَلَّعاتِ الرُّباعِيَّةِ</a:t>
            </a:r>
            <a:r>
              <a:rPr lang="ar-MA" sz="2400" b="1" kern="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حَسَبَ أَضْلَاعِها وَزَواياها وَأَقْطار</a:t>
            </a:r>
            <a:r>
              <a:rPr lang="ar-SA" sz="2400" b="1" kern="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MA" sz="2400" b="1" kern="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ها</a:t>
            </a:r>
            <a:r>
              <a:rPr lang="ar-SA" sz="2400" b="1" kern="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400" b="1" kern="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421116" y="3460451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57D9A-BEDF-E32A-08BC-E304ECEAE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7778D69-26D9-D683-37B2-F72AD55ED05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E5CBC643-42FC-F2EA-6190-3E92F3D3215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8468C98-B028-41E4-2440-29EE2292F326}"/>
              </a:ext>
            </a:extLst>
          </p:cNvPr>
          <p:cNvGrpSpPr/>
          <p:nvPr/>
        </p:nvGrpSpPr>
        <p:grpSpPr>
          <a:xfrm>
            <a:off x="2031660" y="2239767"/>
            <a:ext cx="4914610" cy="3555129"/>
            <a:chOff x="2451861" y="2221113"/>
            <a:chExt cx="4529852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D1E3505-1618-24BB-861A-3ADF7BD3DE13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02F115E-7EB4-79DC-EBBE-6AF495C336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33221" y="3017128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E45893F3-7D00-6A03-E4EF-CFDFBA88BE64}"/>
                </a:ext>
              </a:extLst>
            </p:cNvPr>
            <p:cNvSpPr txBox="1"/>
            <p:nvPr/>
          </p:nvSpPr>
          <p:spPr>
            <a:xfrm>
              <a:off x="2451861" y="3678358"/>
              <a:ext cx="3555109" cy="3374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  <a:endParaRPr lang="ar-SA" sz="24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8C265183-256D-9BBC-98B8-D05B943E33C0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3E867B4D-A5E7-E151-9ED7-CD18DD3F83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383E241-CC54-E180-3A29-1F030D3BA536}"/>
                </a:ext>
              </a:extLst>
            </p:cNvPr>
            <p:cNvSpPr txBox="1"/>
            <p:nvPr/>
          </p:nvSpPr>
          <p:spPr>
            <a:xfrm>
              <a:off x="2505452" y="3164357"/>
              <a:ext cx="3447931" cy="3824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</p:grpSp>
      <p:sp>
        <p:nvSpPr>
          <p:cNvPr id="2" name="ZoneTexte 16">
            <a:extLst>
              <a:ext uri="{FF2B5EF4-FFF2-40B4-BE49-F238E27FC236}">
                <a16:creationId xmlns:a16="http://schemas.microsoft.com/office/drawing/2014/main" id="{04CC4FF8-52A1-A91C-9CB1-EB1189CAC5CB}"/>
              </a:ext>
            </a:extLst>
          </p:cNvPr>
          <p:cNvSpPr txBox="1"/>
          <p:nvPr/>
        </p:nvSpPr>
        <p:spPr>
          <a:xfrm>
            <a:off x="2197730" y="4868090"/>
            <a:ext cx="37407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231461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6">
            <a:extLst>
              <a:ext uri="{FF2B5EF4-FFF2-40B4-BE49-F238E27FC236}">
                <a16:creationId xmlns:a16="http://schemas.microsoft.com/office/drawing/2014/main" id="{01656C56-46E1-2F05-AF1F-4C11A767505B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خذوا كراساتكم.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الصفحة 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64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453F9D93-B4F2-45DD-0617-EF782535B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68C012C-47CB-97D8-EEB3-5C2A3CED7A8E}"/>
              </a:ext>
            </a:extLst>
          </p:cNvPr>
          <p:cNvGrpSpPr/>
          <p:nvPr/>
        </p:nvGrpSpPr>
        <p:grpSpPr>
          <a:xfrm>
            <a:off x="932323" y="1956003"/>
            <a:ext cx="6944490" cy="4450755"/>
            <a:chOff x="932323" y="1956003"/>
            <a:chExt cx="6944490" cy="445075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594FA71-FE34-F940-69BB-B5B4C6CA9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29275" y="2022496"/>
              <a:ext cx="3347538" cy="438426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367422C-46FF-7C07-7323-9F2695693F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2323" y="1956003"/>
              <a:ext cx="3596952" cy="4450755"/>
            </a:xfrm>
            <a:prstGeom prst="rect">
              <a:avLst/>
            </a:prstGeom>
          </p:spPr>
        </p:pic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ABAEE90-061A-B2A2-C2A3-2E853D4F7AE4}"/>
              </a:ext>
            </a:extLst>
          </p:cNvPr>
          <p:cNvSpPr/>
          <p:nvPr/>
        </p:nvSpPr>
        <p:spPr>
          <a:xfrm>
            <a:off x="4734560" y="2794000"/>
            <a:ext cx="3017520" cy="222504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D2167-3671-DF82-AF33-5BA49694A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6">
            <a:extLst>
              <a:ext uri="{FF2B5EF4-FFF2-40B4-BE49-F238E27FC236}">
                <a16:creationId xmlns:a16="http://schemas.microsoft.com/office/drawing/2014/main" id="{93FDC295-7383-4198-AFF7-4149A97F3CCE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الأول.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0D5169C-AC0B-6A7D-7AAF-8EE833A5EE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A886EF6-8C77-FBAB-B917-D6D9AE3EB589}"/>
              </a:ext>
            </a:extLst>
          </p:cNvPr>
          <p:cNvGrpSpPr/>
          <p:nvPr/>
        </p:nvGrpSpPr>
        <p:grpSpPr>
          <a:xfrm>
            <a:off x="543560" y="2101013"/>
            <a:ext cx="8056880" cy="3570373"/>
            <a:chOff x="543560" y="2101013"/>
            <a:chExt cx="8056880" cy="357037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49906AC-4933-F819-0987-CD8B553662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3560" y="2101013"/>
              <a:ext cx="8056880" cy="3570373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DA0B7AB-5929-2563-31EF-9106D76E7B17}"/>
                </a:ext>
              </a:extLst>
            </p:cNvPr>
            <p:cNvSpPr/>
            <p:nvPr/>
          </p:nvSpPr>
          <p:spPr>
            <a:xfrm>
              <a:off x="5283200" y="3637280"/>
              <a:ext cx="162560" cy="16256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2" name="Groupe 5">
            <a:extLst>
              <a:ext uri="{FF2B5EF4-FFF2-40B4-BE49-F238E27FC236}">
                <a16:creationId xmlns:a16="http://schemas.microsoft.com/office/drawing/2014/main" id="{3D77FA92-ECEB-2351-C233-8E078962BE63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13" name="Image 6">
              <a:extLst>
                <a:ext uri="{FF2B5EF4-FFF2-40B4-BE49-F238E27FC236}">
                  <a16:creationId xmlns:a16="http://schemas.microsoft.com/office/drawing/2014/main" id="{BBEB9952-1BC9-94FB-2E09-9B9F0AD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12">
              <a:extLst>
                <a:ext uri="{FF2B5EF4-FFF2-40B4-BE49-F238E27FC236}">
                  <a16:creationId xmlns:a16="http://schemas.microsoft.com/office/drawing/2014/main" id="{F7B6F4F5-ED9B-6C92-B714-AAE273773F70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C9BFC370-0E4E-E624-1DF8-C7FC7DE3BE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1522" y="2864257"/>
            <a:ext cx="453595" cy="38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2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BD4C7-3775-F1F5-F642-B11C186A4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6">
            <a:extLst>
              <a:ext uri="{FF2B5EF4-FFF2-40B4-BE49-F238E27FC236}">
                <a16:creationId xmlns:a16="http://schemas.microsoft.com/office/drawing/2014/main" id="{8B93EF90-6C0E-8264-AC57-DB4ECCA968AE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الثاني.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5F24E91-62E1-A0D4-94F0-58431B3283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91173B9-B47F-C7EB-CD25-652977BCD5CC}"/>
              </a:ext>
            </a:extLst>
          </p:cNvPr>
          <p:cNvGrpSpPr/>
          <p:nvPr/>
        </p:nvGrpSpPr>
        <p:grpSpPr>
          <a:xfrm>
            <a:off x="677755" y="2407919"/>
            <a:ext cx="7788490" cy="3240741"/>
            <a:chOff x="677755" y="2407919"/>
            <a:chExt cx="7788490" cy="324074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06A6D12-DFB7-BBDD-C335-A6588A71A2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7755" y="2407919"/>
              <a:ext cx="7788490" cy="3240741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E801050-B0D4-3BCB-9161-C5822C1CC90F}"/>
                </a:ext>
              </a:extLst>
            </p:cNvPr>
            <p:cNvSpPr txBox="1"/>
            <p:nvPr/>
          </p:nvSpPr>
          <p:spPr>
            <a:xfrm>
              <a:off x="7347410" y="4856480"/>
              <a:ext cx="406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</a:rPr>
                <a:t>x</a:t>
              </a:r>
            </a:p>
          </p:txBody>
        </p:sp>
      </p:grpSp>
      <p:grpSp>
        <p:nvGrpSpPr>
          <p:cNvPr id="9" name="Groupe 5">
            <a:extLst>
              <a:ext uri="{FF2B5EF4-FFF2-40B4-BE49-F238E27FC236}">
                <a16:creationId xmlns:a16="http://schemas.microsoft.com/office/drawing/2014/main" id="{F734CB69-69E3-D219-1677-0438722624A6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10" name="Image 6">
              <a:extLst>
                <a:ext uri="{FF2B5EF4-FFF2-40B4-BE49-F238E27FC236}">
                  <a16:creationId xmlns:a16="http://schemas.microsoft.com/office/drawing/2014/main" id="{DA4AE2A8-48CA-32F5-4F1E-F0E01AADE2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1" name="ZoneTexte 12">
              <a:extLst>
                <a:ext uri="{FF2B5EF4-FFF2-40B4-BE49-F238E27FC236}">
                  <a16:creationId xmlns:a16="http://schemas.microsoft.com/office/drawing/2014/main" id="{804AE641-827F-1F6F-1118-8CA1DE6B117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70C5924B-CF68-94B9-AFCE-9CE95AF4F1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3995" y="4805324"/>
            <a:ext cx="308121" cy="26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6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C7184-81A9-C83A-72BC-1C2355C0F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4B5F386-8584-B228-DB1E-28ED9B184C8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B5E2118F-452D-0579-4606-58C412C4479F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213DDE0-3364-E29E-2D02-BA866BC29145}"/>
              </a:ext>
            </a:extLst>
          </p:cNvPr>
          <p:cNvGrpSpPr/>
          <p:nvPr/>
        </p:nvGrpSpPr>
        <p:grpSpPr>
          <a:xfrm>
            <a:off x="2005443" y="2239767"/>
            <a:ext cx="4882685" cy="3565433"/>
            <a:chOff x="2427696" y="2221113"/>
            <a:chExt cx="4500426" cy="260584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864E7FD-8DE3-2A4E-0ED1-63371B2A3F0A}"/>
                </a:ext>
              </a:extLst>
            </p:cNvPr>
            <p:cNvSpPr/>
            <p:nvPr/>
          </p:nvSpPr>
          <p:spPr>
            <a:xfrm>
              <a:off x="2451861" y="2609475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D757BE0-BD55-6146-37DE-5835C1F0D4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39527" y="3460020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5FBA21B-B0B3-225B-41D7-ADBB66AFF7AF}"/>
                </a:ext>
              </a:extLst>
            </p:cNvPr>
            <p:cNvSpPr txBox="1"/>
            <p:nvPr/>
          </p:nvSpPr>
          <p:spPr>
            <a:xfrm>
              <a:off x="2427696" y="3590749"/>
              <a:ext cx="3555109" cy="3824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3CD2BF35-ADBB-264B-7114-24B0A3510EA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C3BF3525-89B8-4430-60DF-1CF65EAA4C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DD54D3D8-52CB-5C41-18C9-596B6FB3DA1C}"/>
                </a:ext>
              </a:extLst>
            </p:cNvPr>
            <p:cNvSpPr txBox="1"/>
            <p:nvPr/>
          </p:nvSpPr>
          <p:spPr>
            <a:xfrm>
              <a:off x="2604931" y="3122606"/>
              <a:ext cx="3447931" cy="3374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</p:grpSp>
      <p:sp>
        <p:nvSpPr>
          <p:cNvPr id="2" name="ZoneTexte 16">
            <a:extLst>
              <a:ext uri="{FF2B5EF4-FFF2-40B4-BE49-F238E27FC236}">
                <a16:creationId xmlns:a16="http://schemas.microsoft.com/office/drawing/2014/main" id="{6F24F23F-9FCD-F49F-E5B5-2EBA996BCD7B}"/>
              </a:ext>
            </a:extLst>
          </p:cNvPr>
          <p:cNvSpPr txBox="1"/>
          <p:nvPr/>
        </p:nvSpPr>
        <p:spPr>
          <a:xfrm>
            <a:off x="2197730" y="4868090"/>
            <a:ext cx="37407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334137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20690" y="865799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سنرى درس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4F200B26-4677-575E-C7D2-9A58A6DE14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719638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53523EF6-3084-B762-7FE4-8EB341017DF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145939" y="2069668"/>
            <a:ext cx="2278424" cy="405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5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47510" y="938025"/>
            <a:ext cx="7169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كراساتكم.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Image 18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FD0AF84-18FE-0EBA-BA2C-FE330EE9DF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4094" y="2881428"/>
            <a:ext cx="7875494" cy="117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45314" y="91292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F53BCC-CD19-863A-200F-F58BB7160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3" name="Groupe 5">
            <a:extLst>
              <a:ext uri="{FF2B5EF4-FFF2-40B4-BE49-F238E27FC236}">
                <a16:creationId xmlns:a16="http://schemas.microsoft.com/office/drawing/2014/main" id="{885E79A5-1BA8-A159-0C38-49252574D53C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5" name="Image 6">
              <a:extLst>
                <a:ext uri="{FF2B5EF4-FFF2-40B4-BE49-F238E27FC236}">
                  <a16:creationId xmlns:a16="http://schemas.microsoft.com/office/drawing/2014/main" id="{F862C125-EEFD-CC86-9B93-A072647BF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C2928EB-EB31-009F-1E11-56490A82B0A5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F8F7B030-D881-A388-229C-7393A7B2EF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816"/>
          <a:stretch>
            <a:fillRect/>
          </a:stretch>
        </p:blipFill>
        <p:spPr>
          <a:xfrm>
            <a:off x="384890" y="2844807"/>
            <a:ext cx="8272672" cy="151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22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9FBF-43BF-713A-B766-4B35E96C8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C35EEB2F-7A9D-CB8E-1F82-5D43F5FF6A81}"/>
              </a:ext>
            </a:extLst>
          </p:cNvPr>
          <p:cNvSpPr txBox="1"/>
          <p:nvPr/>
        </p:nvSpPr>
        <p:spPr>
          <a:xfrm>
            <a:off x="347510" y="938045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سنتابع </a:t>
            </a:r>
            <a:r>
              <a:rPr lang="ar-MA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درسا جديدا.</a:t>
            </a:r>
            <a:endParaRPr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45E631-2272-D3C8-42E3-AC1A498BBF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4">
            <a:extLst>
              <a:ext uri="{FF2B5EF4-FFF2-40B4-BE49-F238E27FC236}">
                <a16:creationId xmlns:a16="http://schemas.microsoft.com/office/drawing/2014/main" id="{5B7F5912-CA24-1C58-1C4E-70833FFA60A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22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601F7-14B4-027D-DD58-877F1A9AA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C86EEB8-584E-AE8B-A5DA-AEB9108436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6AD0458-8742-25BC-61E6-C95DD2C81471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14AD50C-839A-DFE9-6D6F-4AD432840C78}"/>
              </a:ext>
            </a:extLst>
          </p:cNvPr>
          <p:cNvGrpSpPr/>
          <p:nvPr/>
        </p:nvGrpSpPr>
        <p:grpSpPr>
          <a:xfrm>
            <a:off x="2031660" y="2239767"/>
            <a:ext cx="4856467" cy="3565433"/>
            <a:chOff x="2451861" y="2221113"/>
            <a:chExt cx="4476261" cy="260584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3350D9D-696E-BF03-4FC2-E669D2FCF54C}"/>
                </a:ext>
              </a:extLst>
            </p:cNvPr>
            <p:cNvSpPr/>
            <p:nvPr/>
          </p:nvSpPr>
          <p:spPr>
            <a:xfrm>
              <a:off x="2451861" y="2609475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92178B3-F917-04FC-1D20-9FC5A504A6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05928" y="4017322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DEBDDB8-2E29-4746-F24E-B133DC143433}"/>
                </a:ext>
              </a:extLst>
            </p:cNvPr>
            <p:cNvSpPr txBox="1"/>
            <p:nvPr/>
          </p:nvSpPr>
          <p:spPr>
            <a:xfrm>
              <a:off x="2451861" y="3670853"/>
              <a:ext cx="3555109" cy="3374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  <a:endParaRPr lang="ar-SA" sz="24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A6F42B04-9E8B-A375-B5A5-0B63DFB82BA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8ECC8AC8-142C-C43A-D7CC-83A3B5099E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FA9DE75-F553-E3E8-00D4-3612D46EE420}"/>
                </a:ext>
              </a:extLst>
            </p:cNvPr>
            <p:cNvSpPr txBox="1"/>
            <p:nvPr/>
          </p:nvSpPr>
          <p:spPr>
            <a:xfrm>
              <a:off x="2604931" y="3122606"/>
              <a:ext cx="3447931" cy="3374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</p:grpSp>
      <p:sp>
        <p:nvSpPr>
          <p:cNvPr id="2" name="ZoneTexte 16">
            <a:extLst>
              <a:ext uri="{FF2B5EF4-FFF2-40B4-BE49-F238E27FC236}">
                <a16:creationId xmlns:a16="http://schemas.microsoft.com/office/drawing/2014/main" id="{22DC1BB3-19D1-A298-69B1-8D629EEA6EF8}"/>
              </a:ext>
            </a:extLst>
          </p:cNvPr>
          <p:cNvSpPr txBox="1"/>
          <p:nvPr/>
        </p:nvSpPr>
        <p:spPr>
          <a:xfrm>
            <a:off x="2197730" y="4868090"/>
            <a:ext cx="37407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202302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DC2AA-4BDC-DF4E-D3A5-3A5B9AE8D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86506D1-E2CA-845E-A79D-77ABCE168596}"/>
              </a:ext>
            </a:extLst>
          </p:cNvPr>
          <p:cNvSpPr txBox="1"/>
          <p:nvPr/>
        </p:nvSpPr>
        <p:spPr>
          <a:xfrm>
            <a:off x="1225044" y="94542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C442074-5DAF-E9A5-5B67-655FB32D43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42867C5-0FFC-81A5-C697-D1CDEBA354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27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B5A30-6025-60EB-F82B-459EEE009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0;p7">
            <a:extLst>
              <a:ext uri="{FF2B5EF4-FFF2-40B4-BE49-F238E27FC236}">
                <a16:creationId xmlns:a16="http://schemas.microsoft.com/office/drawing/2014/main" id="{33317006-A531-D9F0-EAF4-185541C4670F}"/>
              </a:ext>
            </a:extLst>
          </p:cNvPr>
          <p:cNvSpPr txBox="1"/>
          <p:nvPr/>
        </p:nvSpPr>
        <p:spPr>
          <a:xfrm>
            <a:off x="347510" y="938045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رقم الأداة المناسبة للتحقق من الزاوية القائمة.</a:t>
            </a:r>
            <a:endParaRPr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EB721C-C603-0915-1B1D-2BC02B03829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288C049F-46A0-F0B7-596B-654E533D1C70}"/>
              </a:ext>
            </a:extLst>
          </p:cNvPr>
          <p:cNvGrpSpPr/>
          <p:nvPr/>
        </p:nvGrpSpPr>
        <p:grpSpPr>
          <a:xfrm>
            <a:off x="3806934" y="2212650"/>
            <a:ext cx="4645408" cy="2662534"/>
            <a:chOff x="1874498" y="1783079"/>
            <a:chExt cx="5994804" cy="3387978"/>
          </a:xfrm>
        </p:grpSpPr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EAFE9E94-A20E-FB9D-F622-9675A3FB0F9E}"/>
                </a:ext>
              </a:extLst>
            </p:cNvPr>
            <p:cNvSpPr txBox="1"/>
            <p:nvPr/>
          </p:nvSpPr>
          <p:spPr>
            <a:xfrm>
              <a:off x="6762530" y="4348622"/>
              <a:ext cx="500169" cy="822433"/>
            </a:xfrm>
            <a:prstGeom prst="rect">
              <a:avLst/>
            </a:prstGeom>
            <a:noFill/>
            <a:ln>
              <a:solidFill>
                <a:srgbClr val="FC8D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6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1</a:t>
              </a:r>
              <a:endParaRPr lang="fr-MA" sz="3600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0AFFEA51-FA5F-A67A-5465-0D9B4134538F}"/>
                </a:ext>
              </a:extLst>
            </p:cNvPr>
            <p:cNvSpPr txBox="1"/>
            <p:nvPr/>
          </p:nvSpPr>
          <p:spPr>
            <a:xfrm>
              <a:off x="5112235" y="4348624"/>
              <a:ext cx="457200" cy="822433"/>
            </a:xfrm>
            <a:prstGeom prst="rect">
              <a:avLst/>
            </a:prstGeom>
            <a:noFill/>
            <a:ln>
              <a:solidFill>
                <a:srgbClr val="FC8D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600" dirty="0"/>
                <a:t>2</a:t>
              </a:r>
              <a:endParaRPr lang="fr-MA" sz="3600" dirty="0"/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A0EE9305-42B1-B296-9889-ED7485D809D5}"/>
                </a:ext>
              </a:extLst>
            </p:cNvPr>
            <p:cNvSpPr txBox="1"/>
            <p:nvPr/>
          </p:nvSpPr>
          <p:spPr>
            <a:xfrm>
              <a:off x="3338867" y="4348623"/>
              <a:ext cx="500169" cy="822433"/>
            </a:xfrm>
            <a:prstGeom prst="rect">
              <a:avLst/>
            </a:prstGeom>
            <a:noFill/>
            <a:ln>
              <a:solidFill>
                <a:srgbClr val="FC8D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600" dirty="0"/>
                <a:t>3</a:t>
              </a:r>
              <a:endParaRPr lang="fr-MA" sz="3600" dirty="0"/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36946CB3-B440-5BBF-E1F6-6FC0896A0E1B}"/>
                </a:ext>
              </a:extLst>
            </p:cNvPr>
            <p:cNvSpPr txBox="1"/>
            <p:nvPr/>
          </p:nvSpPr>
          <p:spPr>
            <a:xfrm>
              <a:off x="1874498" y="4348624"/>
              <a:ext cx="457200" cy="822433"/>
            </a:xfrm>
            <a:prstGeom prst="rect">
              <a:avLst/>
            </a:prstGeom>
            <a:noFill/>
            <a:ln>
              <a:solidFill>
                <a:srgbClr val="FC8D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600" dirty="0"/>
                <a:t>4</a:t>
              </a:r>
              <a:endParaRPr lang="fr-MA" sz="3600" dirty="0"/>
            </a:p>
          </p:txBody>
        </p:sp>
        <p:pic>
          <p:nvPicPr>
            <p:cNvPr id="17" name="Google Shape;168;p5">
              <a:extLst>
                <a:ext uri="{FF2B5EF4-FFF2-40B4-BE49-F238E27FC236}">
                  <a16:creationId xmlns:a16="http://schemas.microsoft.com/office/drawing/2014/main" id="{8FA510E8-BB8F-0538-3258-F509C4163BE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619394">
              <a:off x="990621" y="2886107"/>
              <a:ext cx="2197805" cy="3504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Image 27">
              <a:extLst>
                <a:ext uri="{FF2B5EF4-FFF2-40B4-BE49-F238E27FC236}">
                  <a16:creationId xmlns:a16="http://schemas.microsoft.com/office/drawing/2014/main" id="{7C3C18C4-B530-91A6-A1F3-916A6C4F6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6156151">
              <a:off x="2390734" y="2545067"/>
              <a:ext cx="1826481" cy="1032553"/>
            </a:xfrm>
            <a:prstGeom prst="rect">
              <a:avLst/>
            </a:prstGeom>
          </p:spPr>
        </p:pic>
        <p:pic>
          <p:nvPicPr>
            <p:cNvPr id="1026" name="Picture 2" descr="Crayon Dessin Png Pencil Png - Clip Art Library">
              <a:extLst>
                <a:ext uri="{FF2B5EF4-FFF2-40B4-BE49-F238E27FC236}">
                  <a16:creationId xmlns:a16="http://schemas.microsoft.com/office/drawing/2014/main" id="{D02E825D-6496-BCB2-C82A-DE2DA0DDC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349932">
              <a:off x="6294995" y="2261013"/>
              <a:ext cx="1574307" cy="14061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Compas Scolaire Stop System Maped - La Grande Papeterie">
              <a:extLst>
                <a:ext uri="{FF2B5EF4-FFF2-40B4-BE49-F238E27FC236}">
                  <a16:creationId xmlns:a16="http://schemas.microsoft.com/office/drawing/2014/main" id="{24656E5F-A18A-3B27-B5E4-4CB39B3763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716" y="1783079"/>
              <a:ext cx="2096154" cy="24174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93FD87C-E03F-C115-1708-84EF03BE0A6F}"/>
              </a:ext>
            </a:extLst>
          </p:cNvPr>
          <p:cNvGrpSpPr/>
          <p:nvPr/>
        </p:nvGrpSpPr>
        <p:grpSpPr>
          <a:xfrm>
            <a:off x="457200" y="2026920"/>
            <a:ext cx="2404391" cy="2895600"/>
            <a:chOff x="457200" y="2026920"/>
            <a:chExt cx="2404391" cy="289560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9FBF596-C66F-DB2F-763E-3BE8CC489167}"/>
                </a:ext>
              </a:extLst>
            </p:cNvPr>
            <p:cNvCxnSpPr>
              <a:cxnSpLocks/>
            </p:cNvCxnSpPr>
            <p:nvPr/>
          </p:nvCxnSpPr>
          <p:spPr>
            <a:xfrm>
              <a:off x="691658" y="2712720"/>
              <a:ext cx="1027553" cy="1097622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AF5EE1A-7F82-6D21-F1DD-DC01D583DF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19211" y="2894543"/>
              <a:ext cx="995162" cy="91579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6F3D0ED5-16ED-43C5-0892-3DE75DC7ED3C}"/>
                </a:ext>
              </a:extLst>
            </p:cNvPr>
            <p:cNvSpPr/>
            <p:nvPr/>
          </p:nvSpPr>
          <p:spPr>
            <a:xfrm>
              <a:off x="457200" y="2026920"/>
              <a:ext cx="2404391" cy="28956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2105295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FFDFD-FBAE-D9E2-1AE6-89F3C7BF0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4CF49D-AEC8-F8E8-C3D5-29A3CD8C29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sp>
        <p:nvSpPr>
          <p:cNvPr id="2" name="ZoneTexte 8">
            <a:extLst>
              <a:ext uri="{FF2B5EF4-FFF2-40B4-BE49-F238E27FC236}">
                <a16:creationId xmlns:a16="http://schemas.microsoft.com/office/drawing/2014/main" id="{6466374A-6BEA-1949-A5BC-EDA7FC2B5346}"/>
              </a:ext>
            </a:extLst>
          </p:cNvPr>
          <p:cNvSpPr txBox="1"/>
          <p:nvPr/>
        </p:nvSpPr>
        <p:spPr>
          <a:xfrm>
            <a:off x="1158505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9552626-B9A0-A473-0DBD-FDB5EEC300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75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4FBD6-539D-3293-33BB-200C95DFC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DA9152-2005-F304-C25B-26B7466B6A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D07EECD5-312F-ED6E-A071-3A9F283D335C}"/>
              </a:ext>
            </a:extLst>
          </p:cNvPr>
          <p:cNvGrpSpPr/>
          <p:nvPr/>
        </p:nvGrpSpPr>
        <p:grpSpPr>
          <a:xfrm>
            <a:off x="457200" y="2026920"/>
            <a:ext cx="2404391" cy="2895600"/>
            <a:chOff x="457200" y="2026920"/>
            <a:chExt cx="2404391" cy="289560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CED3617-9396-22F2-B1F7-74033CF6E321}"/>
                </a:ext>
              </a:extLst>
            </p:cNvPr>
            <p:cNvCxnSpPr>
              <a:cxnSpLocks/>
            </p:cNvCxnSpPr>
            <p:nvPr/>
          </p:nvCxnSpPr>
          <p:spPr>
            <a:xfrm>
              <a:off x="691658" y="2712720"/>
              <a:ext cx="1027553" cy="1097622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8EBD233-5C27-0800-D2F5-60C2FE35BA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19211" y="2894543"/>
              <a:ext cx="995162" cy="91579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2EF9C4DF-0C01-9907-EEEE-E9D9A9D7E9AC}"/>
                </a:ext>
              </a:extLst>
            </p:cNvPr>
            <p:cNvSpPr/>
            <p:nvPr/>
          </p:nvSpPr>
          <p:spPr>
            <a:xfrm>
              <a:off x="457200" y="2026920"/>
              <a:ext cx="2404391" cy="28956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pic>
        <p:nvPicPr>
          <p:cNvPr id="39" name="Image 27">
            <a:extLst>
              <a:ext uri="{FF2B5EF4-FFF2-40B4-BE49-F238E27FC236}">
                <a16:creationId xmlns:a16="http://schemas.microsoft.com/office/drawing/2014/main" id="{E3CA2049-CA1A-D499-EAB6-7451153C7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643809">
            <a:off x="848421" y="2635570"/>
            <a:ext cx="1406217" cy="78387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6A7D928-02A4-7409-E695-502A7DDA6CD3}"/>
              </a:ext>
            </a:extLst>
          </p:cNvPr>
          <p:cNvGrpSpPr/>
          <p:nvPr/>
        </p:nvGrpSpPr>
        <p:grpSpPr>
          <a:xfrm>
            <a:off x="3806934" y="2212650"/>
            <a:ext cx="4645408" cy="2662534"/>
            <a:chOff x="1874498" y="1783079"/>
            <a:chExt cx="5994804" cy="3387978"/>
          </a:xfrm>
        </p:grpSpPr>
        <p:sp>
          <p:nvSpPr>
            <p:cNvPr id="4" name="ZoneTexte 27">
              <a:extLst>
                <a:ext uri="{FF2B5EF4-FFF2-40B4-BE49-F238E27FC236}">
                  <a16:creationId xmlns:a16="http://schemas.microsoft.com/office/drawing/2014/main" id="{0FEB4BF7-FD1E-30B8-76E2-505B1B920B6E}"/>
                </a:ext>
              </a:extLst>
            </p:cNvPr>
            <p:cNvSpPr txBox="1"/>
            <p:nvPr/>
          </p:nvSpPr>
          <p:spPr>
            <a:xfrm>
              <a:off x="6762530" y="4348622"/>
              <a:ext cx="500169" cy="822433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600" dirty="0">
                  <a:solidFill>
                    <a:schemeClr val="bg1">
                      <a:lumMod val="7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1</a:t>
              </a:r>
              <a:endParaRPr lang="fr-MA" sz="3600" dirty="0">
                <a:solidFill>
                  <a:schemeClr val="bg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  <p:sp>
          <p:nvSpPr>
            <p:cNvPr id="6" name="ZoneTexte 29">
              <a:extLst>
                <a:ext uri="{FF2B5EF4-FFF2-40B4-BE49-F238E27FC236}">
                  <a16:creationId xmlns:a16="http://schemas.microsoft.com/office/drawing/2014/main" id="{31261613-D249-D466-9E6F-11DF11A56FE2}"/>
                </a:ext>
              </a:extLst>
            </p:cNvPr>
            <p:cNvSpPr txBox="1"/>
            <p:nvPr/>
          </p:nvSpPr>
          <p:spPr>
            <a:xfrm>
              <a:off x="5112235" y="4348624"/>
              <a:ext cx="457200" cy="822433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600" dirty="0">
                  <a:solidFill>
                    <a:schemeClr val="bg1">
                      <a:lumMod val="75000"/>
                    </a:schemeClr>
                  </a:solidFill>
                </a:rPr>
                <a:t>2</a:t>
              </a:r>
              <a:endParaRPr lang="fr-MA" sz="36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7" name="ZoneTexte 30">
              <a:extLst>
                <a:ext uri="{FF2B5EF4-FFF2-40B4-BE49-F238E27FC236}">
                  <a16:creationId xmlns:a16="http://schemas.microsoft.com/office/drawing/2014/main" id="{2983C733-3626-9B64-A5CD-6EE97FE537F4}"/>
                </a:ext>
              </a:extLst>
            </p:cNvPr>
            <p:cNvSpPr txBox="1"/>
            <p:nvPr/>
          </p:nvSpPr>
          <p:spPr>
            <a:xfrm>
              <a:off x="3338867" y="4348623"/>
              <a:ext cx="500169" cy="82243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600" b="1" dirty="0">
                  <a:solidFill>
                    <a:srgbClr val="C00000"/>
                  </a:solidFill>
                </a:rPr>
                <a:t>3</a:t>
              </a:r>
              <a:endParaRPr lang="fr-MA" sz="3600" b="1" dirty="0">
                <a:solidFill>
                  <a:srgbClr val="C00000"/>
                </a:solidFill>
              </a:endParaRPr>
            </a:p>
          </p:txBody>
        </p:sp>
        <p:sp>
          <p:nvSpPr>
            <p:cNvPr id="8" name="ZoneTexte 31">
              <a:extLst>
                <a:ext uri="{FF2B5EF4-FFF2-40B4-BE49-F238E27FC236}">
                  <a16:creationId xmlns:a16="http://schemas.microsoft.com/office/drawing/2014/main" id="{0B198930-6D2E-5F62-CE17-9F7C72101E4B}"/>
                </a:ext>
              </a:extLst>
            </p:cNvPr>
            <p:cNvSpPr txBox="1"/>
            <p:nvPr/>
          </p:nvSpPr>
          <p:spPr>
            <a:xfrm>
              <a:off x="1874498" y="4348624"/>
              <a:ext cx="457200" cy="822433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600" dirty="0">
                  <a:solidFill>
                    <a:schemeClr val="bg1">
                      <a:lumMod val="75000"/>
                    </a:schemeClr>
                  </a:solidFill>
                </a:rPr>
                <a:t>4</a:t>
              </a:r>
              <a:endParaRPr lang="fr-MA" sz="36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pic>
          <p:nvPicPr>
            <p:cNvPr id="9" name="Google Shape;168;p5">
              <a:extLst>
                <a:ext uri="{FF2B5EF4-FFF2-40B4-BE49-F238E27FC236}">
                  <a16:creationId xmlns:a16="http://schemas.microsoft.com/office/drawing/2014/main" id="{11F2691B-F14E-67AF-394F-D5A6AE617622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619394">
              <a:off x="990621" y="2886107"/>
              <a:ext cx="2197805" cy="3504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 27">
              <a:extLst>
                <a:ext uri="{FF2B5EF4-FFF2-40B4-BE49-F238E27FC236}">
                  <a16:creationId xmlns:a16="http://schemas.microsoft.com/office/drawing/2014/main" id="{9C9780F9-73D3-5BF4-EF96-4045E96015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6156151">
              <a:off x="2390734" y="2545067"/>
              <a:ext cx="1826481" cy="1032553"/>
            </a:xfrm>
            <a:prstGeom prst="rect">
              <a:avLst/>
            </a:prstGeom>
          </p:spPr>
        </p:pic>
        <p:pic>
          <p:nvPicPr>
            <p:cNvPr id="11" name="Picture 2" descr="Crayon Dessin Png Pencil Png - Clip Art Library">
              <a:extLst>
                <a:ext uri="{FF2B5EF4-FFF2-40B4-BE49-F238E27FC236}">
                  <a16:creationId xmlns:a16="http://schemas.microsoft.com/office/drawing/2014/main" id="{965FE0CB-9906-D106-B72A-341D4EF9E7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349932">
              <a:off x="6294995" y="2261013"/>
              <a:ext cx="1574307" cy="14061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 descr="Compas Scolaire Stop System Maped - La Grande Papeterie">
              <a:extLst>
                <a:ext uri="{FF2B5EF4-FFF2-40B4-BE49-F238E27FC236}">
                  <a16:creationId xmlns:a16="http://schemas.microsoft.com/office/drawing/2014/main" id="{8468E7F3-E376-D5B2-8CAF-9E92B107D0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716" y="1783079"/>
              <a:ext cx="2096154" cy="24174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Google Shape;140;p7">
            <a:extLst>
              <a:ext uri="{FF2B5EF4-FFF2-40B4-BE49-F238E27FC236}">
                <a16:creationId xmlns:a16="http://schemas.microsoft.com/office/drawing/2014/main" id="{7D24F64E-037C-AAAF-0F4B-7F7B451FC930}"/>
              </a:ext>
            </a:extLst>
          </p:cNvPr>
          <p:cNvSpPr txBox="1"/>
          <p:nvPr/>
        </p:nvSpPr>
        <p:spPr>
          <a:xfrm>
            <a:off x="955864" y="4367370"/>
            <a:ext cx="164056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/>
            <a:r>
              <a:rPr lang="ar-MA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زاوِيَّةٌ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قائِمَةٌ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C722A4-0ED8-D46A-9ABC-5E8D55C5786F}"/>
              </a:ext>
            </a:extLst>
          </p:cNvPr>
          <p:cNvSpPr txBox="1"/>
          <p:nvPr/>
        </p:nvSpPr>
        <p:spPr>
          <a:xfrm>
            <a:off x="2861591" y="851654"/>
            <a:ext cx="4591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39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54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9C74E-461E-3A82-31EA-E0DE76BF6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0;p7">
            <a:extLst>
              <a:ext uri="{FF2B5EF4-FFF2-40B4-BE49-F238E27FC236}">
                <a16:creationId xmlns:a16="http://schemas.microsoft.com/office/drawing/2014/main" id="{C26C3DAF-E831-0C97-7147-CC81B78D4900}"/>
              </a:ext>
            </a:extLst>
          </p:cNvPr>
          <p:cNvSpPr txBox="1"/>
          <p:nvPr/>
        </p:nvSpPr>
        <p:spPr>
          <a:xfrm>
            <a:off x="347510" y="938045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لاحظوا الأشكال واكتبوا على الألواح رقم المضلع الرباعي.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endParaRPr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BF057C-E7F3-37C4-E7E7-F5B788C6C4D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B754C5A-12CD-226E-E588-A13AF2E609F2}"/>
              </a:ext>
            </a:extLst>
          </p:cNvPr>
          <p:cNvSpPr/>
          <p:nvPr/>
        </p:nvSpPr>
        <p:spPr>
          <a:xfrm>
            <a:off x="2445676" y="2915126"/>
            <a:ext cx="1288124" cy="1237146"/>
          </a:xfrm>
          <a:prstGeom prst="rect">
            <a:avLst/>
          </a:prstGeom>
          <a:noFill/>
          <a:ln w="38100"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2D6793ED-9EF0-305A-DB24-70D3BEBC9653}"/>
              </a:ext>
            </a:extLst>
          </p:cNvPr>
          <p:cNvSpPr/>
          <p:nvPr/>
        </p:nvSpPr>
        <p:spPr>
          <a:xfrm rot="10800000">
            <a:off x="6629745" y="2915126"/>
            <a:ext cx="1516036" cy="1284350"/>
          </a:xfrm>
          <a:prstGeom prst="triangle">
            <a:avLst/>
          </a:prstGeom>
          <a:noFill/>
          <a:ln w="38100"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4B3A2A6B-33AC-63ED-E969-90FA56CABAD9}"/>
              </a:ext>
            </a:extLst>
          </p:cNvPr>
          <p:cNvSpPr/>
          <p:nvPr/>
        </p:nvSpPr>
        <p:spPr>
          <a:xfrm>
            <a:off x="4572000" y="2915126"/>
            <a:ext cx="1516035" cy="1237146"/>
          </a:xfrm>
          <a:prstGeom prst="homePlate">
            <a:avLst/>
          </a:prstGeom>
          <a:noFill/>
          <a:ln w="38100"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Flowchart: Stored Data 9">
            <a:extLst>
              <a:ext uri="{FF2B5EF4-FFF2-40B4-BE49-F238E27FC236}">
                <a16:creationId xmlns:a16="http://schemas.microsoft.com/office/drawing/2014/main" id="{68F3B5E2-34E8-A6EC-C1BC-DAD7989E5BB0}"/>
              </a:ext>
            </a:extLst>
          </p:cNvPr>
          <p:cNvSpPr/>
          <p:nvPr/>
        </p:nvSpPr>
        <p:spPr>
          <a:xfrm rot="5400000">
            <a:off x="559648" y="2977013"/>
            <a:ext cx="1176679" cy="1113372"/>
          </a:xfrm>
          <a:prstGeom prst="flowChartOnlineStorage">
            <a:avLst/>
          </a:prstGeom>
          <a:noFill/>
          <a:ln w="38100"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BA4FD1-72FA-6F30-0154-72762FA2ECB4}"/>
              </a:ext>
            </a:extLst>
          </p:cNvPr>
          <p:cNvSpPr txBox="1"/>
          <p:nvPr/>
        </p:nvSpPr>
        <p:spPr>
          <a:xfrm>
            <a:off x="7231309" y="334903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FC8D00"/>
                </a:solidFill>
              </a:rPr>
              <a:t>1</a:t>
            </a:r>
            <a:endParaRPr lang="fr-MA" b="1" dirty="0">
              <a:solidFill>
                <a:srgbClr val="FC8D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39B61C-24BF-7C8C-8ECA-6069B813391A}"/>
              </a:ext>
            </a:extLst>
          </p:cNvPr>
          <p:cNvSpPr txBox="1"/>
          <p:nvPr/>
        </p:nvSpPr>
        <p:spPr>
          <a:xfrm>
            <a:off x="5025319" y="334903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FC8D00"/>
                </a:solidFill>
              </a:rPr>
              <a:t>2</a:t>
            </a:r>
            <a:endParaRPr lang="fr-MA" b="1" dirty="0">
              <a:solidFill>
                <a:srgbClr val="FC8D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8E7B65-2B31-5A22-14AE-624F7162AB38}"/>
              </a:ext>
            </a:extLst>
          </p:cNvPr>
          <p:cNvSpPr txBox="1"/>
          <p:nvPr/>
        </p:nvSpPr>
        <p:spPr>
          <a:xfrm>
            <a:off x="2933285" y="334903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FC8D00"/>
                </a:solidFill>
              </a:rPr>
              <a:t>3</a:t>
            </a:r>
            <a:endParaRPr lang="fr-MA" b="1" dirty="0">
              <a:solidFill>
                <a:srgbClr val="FC8D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C4E4E5-BC49-9BCD-B0E9-CEF991BCF2FC}"/>
              </a:ext>
            </a:extLst>
          </p:cNvPr>
          <p:cNvSpPr txBox="1"/>
          <p:nvPr/>
        </p:nvSpPr>
        <p:spPr>
          <a:xfrm>
            <a:off x="991534" y="335750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FC8D00"/>
                </a:solidFill>
              </a:rPr>
              <a:t>4</a:t>
            </a:r>
            <a:endParaRPr lang="fr-MA" b="1" dirty="0">
              <a:solidFill>
                <a:srgbClr val="FC8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7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D355A-A9EC-0C8D-2402-BBF821040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4FF0F7D-BEF3-AF0D-09BE-877D7B631F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sp>
        <p:nvSpPr>
          <p:cNvPr id="2" name="ZoneTexte 8">
            <a:extLst>
              <a:ext uri="{FF2B5EF4-FFF2-40B4-BE49-F238E27FC236}">
                <a16:creationId xmlns:a16="http://schemas.microsoft.com/office/drawing/2014/main" id="{E2F03640-2E30-846C-77BA-9C8D0431935D}"/>
              </a:ext>
            </a:extLst>
          </p:cNvPr>
          <p:cNvSpPr txBox="1"/>
          <p:nvPr/>
        </p:nvSpPr>
        <p:spPr>
          <a:xfrm>
            <a:off x="1158505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676F0D0-9114-B99E-B474-E365DDD06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0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4CD8A-73F8-1C61-468A-7D80A7A45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0;p7">
            <a:extLst>
              <a:ext uri="{FF2B5EF4-FFF2-40B4-BE49-F238E27FC236}">
                <a16:creationId xmlns:a16="http://schemas.microsoft.com/office/drawing/2014/main" id="{1D49D9A5-6922-E4CC-55D4-FEE3B461DA06}"/>
              </a:ext>
            </a:extLst>
          </p:cNvPr>
          <p:cNvSpPr txBox="1"/>
          <p:nvPr/>
        </p:nvSpPr>
        <p:spPr>
          <a:xfrm>
            <a:off x="347510" y="938045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صححوا.</a:t>
            </a:r>
            <a:endParaRPr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F6A5C-D9DA-A0E2-3E5F-9ABD4FAC47A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F569CD9-44CE-C6D5-3B1A-2CDEF8CAB446}"/>
              </a:ext>
            </a:extLst>
          </p:cNvPr>
          <p:cNvSpPr/>
          <p:nvPr/>
        </p:nvSpPr>
        <p:spPr>
          <a:xfrm>
            <a:off x="2445676" y="2915126"/>
            <a:ext cx="1288124" cy="1237146"/>
          </a:xfrm>
          <a:prstGeom prst="rect">
            <a:avLst/>
          </a:prstGeom>
          <a:noFill/>
          <a:ln w="38100"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E9B14DC0-2F81-A92C-ADEE-EAEB3E366B6A}"/>
              </a:ext>
            </a:extLst>
          </p:cNvPr>
          <p:cNvSpPr/>
          <p:nvPr/>
        </p:nvSpPr>
        <p:spPr>
          <a:xfrm rot="10800000">
            <a:off x="6629745" y="2915126"/>
            <a:ext cx="1516036" cy="1284350"/>
          </a:xfrm>
          <a:prstGeom prst="triangle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A8A4BAC5-CBFE-407B-1AC1-6C5374505F11}"/>
              </a:ext>
            </a:extLst>
          </p:cNvPr>
          <p:cNvSpPr/>
          <p:nvPr/>
        </p:nvSpPr>
        <p:spPr>
          <a:xfrm>
            <a:off x="4572000" y="2915126"/>
            <a:ext cx="1516035" cy="1237146"/>
          </a:xfrm>
          <a:prstGeom prst="homePlate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Flowchart: Stored Data 9">
            <a:extLst>
              <a:ext uri="{FF2B5EF4-FFF2-40B4-BE49-F238E27FC236}">
                <a16:creationId xmlns:a16="http://schemas.microsoft.com/office/drawing/2014/main" id="{00EF1630-735E-AB27-8061-0F74DB96D509}"/>
              </a:ext>
            </a:extLst>
          </p:cNvPr>
          <p:cNvSpPr/>
          <p:nvPr/>
        </p:nvSpPr>
        <p:spPr>
          <a:xfrm rot="5400000">
            <a:off x="559648" y="2977013"/>
            <a:ext cx="1176679" cy="1113372"/>
          </a:xfrm>
          <a:prstGeom prst="flowChartOnlineStorage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53F4C5-E1D2-4C9F-7510-5DD01E710530}"/>
              </a:ext>
            </a:extLst>
          </p:cNvPr>
          <p:cNvSpPr txBox="1"/>
          <p:nvPr/>
        </p:nvSpPr>
        <p:spPr>
          <a:xfrm>
            <a:off x="7231309" y="334903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FC8D00"/>
                </a:solidFill>
              </a:rPr>
              <a:t>1</a:t>
            </a:r>
            <a:endParaRPr lang="fr-MA" b="1" dirty="0">
              <a:solidFill>
                <a:srgbClr val="FC8D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0D3995-10B3-B62A-86C6-239C3E6069B4}"/>
              </a:ext>
            </a:extLst>
          </p:cNvPr>
          <p:cNvSpPr txBox="1"/>
          <p:nvPr/>
        </p:nvSpPr>
        <p:spPr>
          <a:xfrm>
            <a:off x="5025319" y="334903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>
                    <a:lumMod val="75000"/>
                  </a:schemeClr>
                </a:solidFill>
              </a:rPr>
              <a:t>2</a:t>
            </a:r>
            <a:endParaRPr lang="fr-MA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0B9341-390E-9592-3A18-0BCF08E2360B}"/>
              </a:ext>
            </a:extLst>
          </p:cNvPr>
          <p:cNvSpPr txBox="1"/>
          <p:nvPr/>
        </p:nvSpPr>
        <p:spPr>
          <a:xfrm>
            <a:off x="2933285" y="334903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</a:rPr>
              <a:t>3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B245D2-6B37-B970-0256-A7D4021D2898}"/>
              </a:ext>
            </a:extLst>
          </p:cNvPr>
          <p:cNvSpPr txBox="1"/>
          <p:nvPr/>
        </p:nvSpPr>
        <p:spPr>
          <a:xfrm>
            <a:off x="991534" y="335750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>
                    <a:lumMod val="75000"/>
                  </a:schemeClr>
                </a:solidFill>
              </a:rPr>
              <a:t>4</a:t>
            </a:r>
            <a:endParaRPr lang="fr-MA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C375BD10-3D7C-643C-F4E2-41C5DE0B8C86}"/>
              </a:ext>
            </a:extLst>
          </p:cNvPr>
          <p:cNvSpPr/>
          <p:nvPr/>
        </p:nvSpPr>
        <p:spPr>
          <a:xfrm rot="10800000">
            <a:off x="6636430" y="2915126"/>
            <a:ext cx="1516036" cy="1284350"/>
          </a:xfrm>
          <a:prstGeom prst="triangle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DEDC5ADD-BFF2-8F00-0189-2BF7F8FB106E}"/>
              </a:ext>
            </a:extLst>
          </p:cNvPr>
          <p:cNvSpPr/>
          <p:nvPr/>
        </p:nvSpPr>
        <p:spPr>
          <a:xfrm>
            <a:off x="4578685" y="2915126"/>
            <a:ext cx="1516035" cy="1237146"/>
          </a:xfrm>
          <a:prstGeom prst="homePlate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Flowchart: Stored Data 6">
            <a:extLst>
              <a:ext uri="{FF2B5EF4-FFF2-40B4-BE49-F238E27FC236}">
                <a16:creationId xmlns:a16="http://schemas.microsoft.com/office/drawing/2014/main" id="{B8489A8C-83D8-CA4E-3401-E66197125C95}"/>
              </a:ext>
            </a:extLst>
          </p:cNvPr>
          <p:cNvSpPr/>
          <p:nvPr/>
        </p:nvSpPr>
        <p:spPr>
          <a:xfrm rot="5400000">
            <a:off x="566333" y="2977013"/>
            <a:ext cx="1176679" cy="1113372"/>
          </a:xfrm>
          <a:prstGeom prst="flowChartOnlineStorage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40BC09-0BDE-BEF3-73E1-57074290B1E0}"/>
              </a:ext>
            </a:extLst>
          </p:cNvPr>
          <p:cNvSpPr txBox="1"/>
          <p:nvPr/>
        </p:nvSpPr>
        <p:spPr>
          <a:xfrm>
            <a:off x="7237994" y="334903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>
                    <a:lumMod val="75000"/>
                  </a:schemeClr>
                </a:solidFill>
              </a:rPr>
              <a:t>1</a:t>
            </a:r>
            <a:endParaRPr lang="fr-MA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58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1956402" y="2299140"/>
            <a:ext cx="5231196" cy="2806260"/>
            <a:chOff x="1842003" y="2436266"/>
            <a:chExt cx="5231196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842003" y="2817097"/>
              <a:ext cx="5231196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380366" y="330819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2026820" y="3429985"/>
              <a:ext cx="4593075" cy="7650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09630" rtl="1">
                <a:lnSpc>
                  <a:spcPts val="3426"/>
                </a:lnSpc>
                <a:defRPr/>
              </a:pPr>
              <a:r>
                <a:rPr lang="fr-MA" sz="28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</a:t>
              </a: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تَمْيِيزُ المُضَلَّعاتِ الرُّباعِيَّةِ</a:t>
              </a:r>
              <a:endParaRPr lang="fr-MA" sz="28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defTabSz="609630" rtl="1">
                <a:lnSpc>
                  <a:spcPts val="3426"/>
                </a:lnSpc>
                <a:defRPr/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حَسَبَ أَضْلَاعِها وَزَواياها وَأَقْطار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ها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12355" y="94973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42CE67E-F5F7-981A-C03B-4A6FF44EEBB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N4_P2_S1_L2">
            <a:hlinkClick r:id="" action="ppaction://media"/>
            <a:extLst>
              <a:ext uri="{FF2B5EF4-FFF2-40B4-BE49-F238E27FC236}">
                <a16:creationId xmlns:a16="http://schemas.microsoft.com/office/drawing/2014/main" id="{9C36E570-4C3F-88C3-5C8C-E6B88B7FAF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988" y="1918391"/>
            <a:ext cx="7522484" cy="423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22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03144" y="9553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وندى؟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AB0DAC-D003-8FCB-1390-3DF76588A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691ECA5-1D86-6E26-75BC-6F31BB4B96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r="18726"/>
          <a:stretch>
            <a:fillRect/>
          </a:stretch>
        </p:blipFill>
        <p:spPr>
          <a:xfrm>
            <a:off x="1609164" y="2303046"/>
            <a:ext cx="5844988" cy="321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03298" y="2244919"/>
            <a:ext cx="4785052" cy="2741227"/>
            <a:chOff x="1985518" y="2436266"/>
            <a:chExt cx="4785052" cy="274122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1985518" y="2799443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456357" y="3356595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994152" y="3375719"/>
              <a:ext cx="220515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</p:grpSp>
      <p:sp>
        <p:nvSpPr>
          <p:cNvPr id="9" name="ZoneTexte 4">
            <a:extLst>
              <a:ext uri="{FF2B5EF4-FFF2-40B4-BE49-F238E27FC236}">
                <a16:creationId xmlns:a16="http://schemas.microsoft.com/office/drawing/2014/main" id="{25971C41-2B6B-48F8-31AD-D8C37C3E8334}"/>
              </a:ext>
            </a:extLst>
          </p:cNvPr>
          <p:cNvSpPr txBox="1"/>
          <p:nvPr/>
        </p:nvSpPr>
        <p:spPr>
          <a:xfrm>
            <a:off x="2928112" y="3913666"/>
            <a:ext cx="22051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F017470-79D7-FB91-223B-E2C68177AB57}"/>
              </a:ext>
            </a:extLst>
          </p:cNvPr>
          <p:cNvSpPr txBox="1"/>
          <p:nvPr/>
        </p:nvSpPr>
        <p:spPr>
          <a:xfrm>
            <a:off x="389819" y="4496072"/>
            <a:ext cx="47434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72457" y="894627"/>
            <a:ext cx="7339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ألواحكم. سنتعرف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على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باقي المضلعات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باتباع نفس الخطوات.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AD950F8-DFB7-57D3-C1A1-FE33D3106F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7264B-86AF-3EBE-F377-F9AEAE927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EC9B5161-2E8A-7766-AD61-049BEE9ECDCB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ماذا نفعل في الخطوة الأولى؟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7C0521-BA16-85B8-61CC-AB5B47888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8">
            <a:extLst>
              <a:ext uri="{FF2B5EF4-FFF2-40B4-BE49-F238E27FC236}">
                <a16:creationId xmlns:a16="http://schemas.microsoft.com/office/drawing/2014/main" id="{1BA880E9-BB11-BB38-E260-3B0DD98941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5795" y="4226560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4D7E919E-76A7-B59E-617B-3C5A3F959538}"/>
              </a:ext>
            </a:extLst>
          </p:cNvPr>
          <p:cNvGrpSpPr/>
          <p:nvPr/>
        </p:nvGrpSpPr>
        <p:grpSpPr>
          <a:xfrm>
            <a:off x="679358" y="1875222"/>
            <a:ext cx="7466243" cy="466107"/>
            <a:chOff x="1060358" y="1689104"/>
            <a:chExt cx="7466243" cy="46610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82E3CF2-5E0F-384F-CAC9-F1F9F32E3131}"/>
                </a:ext>
              </a:extLst>
            </p:cNvPr>
            <p:cNvGrpSpPr/>
            <p:nvPr/>
          </p:nvGrpSpPr>
          <p:grpSpPr>
            <a:xfrm>
              <a:off x="3109825" y="1693228"/>
              <a:ext cx="5416776" cy="461983"/>
              <a:chOff x="4240106" y="1743551"/>
              <a:chExt cx="3423693" cy="461983"/>
            </a:xfrm>
          </p:grpSpPr>
          <p:sp>
            <p:nvSpPr>
              <p:cNvPr id="6" name="Rectangle : coins arrondis 2">
                <a:extLst>
                  <a:ext uri="{FF2B5EF4-FFF2-40B4-BE49-F238E27FC236}">
                    <a16:creationId xmlns:a16="http://schemas.microsoft.com/office/drawing/2014/main" id="{2763A839-C963-1E38-F2DE-D0A8FC900C92}"/>
                  </a:ext>
                </a:extLst>
              </p:cNvPr>
              <p:cNvSpPr/>
              <p:nvPr/>
            </p:nvSpPr>
            <p:spPr>
              <a:xfrm>
                <a:off x="6691030" y="1762994"/>
                <a:ext cx="667260" cy="42354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rPr>
                  <a:t>ما أُلاحِظُهُ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Oval 80">
                <a:extLst>
                  <a:ext uri="{FF2B5EF4-FFF2-40B4-BE49-F238E27FC236}">
                    <a16:creationId xmlns:a16="http://schemas.microsoft.com/office/drawing/2014/main" id="{84F43635-0224-21F8-8C82-167E542E40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58290" y="1754567"/>
                <a:ext cx="30550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/>
                  <a:t>1</a:t>
                </a:r>
                <a:endParaRPr lang="fr-MA" sz="2400" b="1" dirty="0"/>
              </a:p>
            </p:txBody>
          </p:sp>
          <p:sp>
            <p:nvSpPr>
              <p:cNvPr id="8" name="Rectangle : coins arrondis 8">
                <a:extLst>
                  <a:ext uri="{FF2B5EF4-FFF2-40B4-BE49-F238E27FC236}">
                    <a16:creationId xmlns:a16="http://schemas.microsoft.com/office/drawing/2014/main" id="{552A4B66-388F-B592-9BD8-2654973A051F}"/>
                  </a:ext>
                </a:extLst>
              </p:cNvPr>
              <p:cNvSpPr/>
              <p:nvPr/>
            </p:nvSpPr>
            <p:spPr>
              <a:xfrm>
                <a:off x="4240106" y="1757820"/>
                <a:ext cx="804515" cy="440397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sz="2000" dirty="0">
                    <a:solidFill>
                      <a:schemeClr val="bg1">
                        <a:lumMod val="65000"/>
                      </a:schemeClr>
                    </a:solidFill>
                    <a:latin typeface="Calibri"/>
                    <a:ea typeface="Calibri"/>
                    <a:cs typeface="Calibri"/>
                  </a:rPr>
                  <a:t>ماَ أَقيسُ</a:t>
                </a:r>
                <a:endParaRPr lang="fr-FR" sz="20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32203F6C-2BB4-A012-6DB1-F0FAEC2501C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28718" y="1765137"/>
                <a:ext cx="301949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65000"/>
                      </a:schemeClr>
                    </a:solidFill>
                  </a:rPr>
                  <a:t>3</a:t>
                </a:r>
                <a:endParaRPr lang="fr-MA" sz="24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0" name="Rectangle : coins arrondis 10">
                <a:extLst>
                  <a:ext uri="{FF2B5EF4-FFF2-40B4-BE49-F238E27FC236}">
                    <a16:creationId xmlns:a16="http://schemas.microsoft.com/office/drawing/2014/main" id="{18235F9D-B159-977E-DC6C-72446A12FF8C}"/>
                  </a:ext>
                </a:extLst>
              </p:cNvPr>
              <p:cNvSpPr/>
              <p:nvPr/>
            </p:nvSpPr>
            <p:spPr>
              <a:xfrm>
                <a:off x="5469698" y="1743551"/>
                <a:ext cx="843000" cy="433004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sz="2000" dirty="0">
                    <a:solidFill>
                      <a:schemeClr val="bg1">
                        <a:lumMod val="65000"/>
                      </a:schemeClr>
                    </a:solidFill>
                    <a:latin typeface="Calibri"/>
                    <a:ea typeface="Calibri"/>
                    <a:cs typeface="Calibri"/>
                  </a:rPr>
                  <a:t>ما أَتَحَقّقُ مِنْهُ</a:t>
                </a:r>
                <a:endParaRPr lang="fr-FR" sz="20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3" name="Oval 80">
                <a:extLst>
                  <a:ext uri="{FF2B5EF4-FFF2-40B4-BE49-F238E27FC236}">
                    <a16:creationId xmlns:a16="http://schemas.microsoft.com/office/drawing/2014/main" id="{E853FF89-4E1C-C6FE-A9C1-88F99B21BCB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82197" y="1743551"/>
                <a:ext cx="301949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65000"/>
                      </a:schemeClr>
                    </a:solidFill>
                  </a:rPr>
                  <a:t>2</a:t>
                </a:r>
                <a:endParaRPr lang="fr-MA" sz="24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12" name="Rectangle : coins arrondis 8">
              <a:extLst>
                <a:ext uri="{FF2B5EF4-FFF2-40B4-BE49-F238E27FC236}">
                  <a16:creationId xmlns:a16="http://schemas.microsoft.com/office/drawing/2014/main" id="{94618808-E580-5B07-7B71-9721B4768F53}"/>
                </a:ext>
              </a:extLst>
            </p:cNvPr>
            <p:cNvSpPr/>
            <p:nvPr/>
          </p:nvSpPr>
          <p:spPr>
            <a:xfrm>
              <a:off x="1060358" y="1689104"/>
              <a:ext cx="1362823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>
                      <a:lumMod val="65000"/>
                    </a:schemeClr>
                  </a:solidFill>
                  <a:latin typeface="Calibri"/>
                  <a:ea typeface="Calibri"/>
                  <a:cs typeface="Calibri"/>
                </a:rPr>
                <a:t>أُقَرِّرُ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2BA398D3-BE1B-EFAA-76C6-FEB4270549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48434" y="1689104"/>
              <a:ext cx="541424" cy="4624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</a:rPr>
                <a:t>4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8515E745-D538-F4FE-609C-9E74C4048F85}"/>
              </a:ext>
            </a:extLst>
          </p:cNvPr>
          <p:cNvGrpSpPr/>
          <p:nvPr/>
        </p:nvGrpSpPr>
        <p:grpSpPr>
          <a:xfrm>
            <a:off x="2127218" y="2628900"/>
            <a:ext cx="4199949" cy="3386266"/>
            <a:chOff x="2127218" y="2628900"/>
            <a:chExt cx="4199949" cy="3386266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BD9F409-6E03-9916-61A9-1A60CB202008}"/>
                </a:ext>
              </a:extLst>
            </p:cNvPr>
            <p:cNvSpPr/>
            <p:nvPr/>
          </p:nvSpPr>
          <p:spPr>
            <a:xfrm rot="1682011">
              <a:off x="2348827" y="3365026"/>
              <a:ext cx="3756731" cy="188086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42E4D01E-3B63-AD51-2781-E467DF1DB3D2}"/>
                </a:ext>
              </a:extLst>
            </p:cNvPr>
            <p:cNvCxnSpPr/>
            <p:nvPr/>
          </p:nvCxnSpPr>
          <p:spPr>
            <a:xfrm>
              <a:off x="3034145" y="2628900"/>
              <a:ext cx="2431473" cy="338626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5B7BC292-0D78-6959-4C81-E450246BAAF9}"/>
                </a:ext>
              </a:extLst>
            </p:cNvPr>
            <p:cNvCxnSpPr>
              <a:cxnSpLocks/>
            </p:cNvCxnSpPr>
            <p:nvPr/>
          </p:nvCxnSpPr>
          <p:spPr>
            <a:xfrm>
              <a:off x="2127218" y="4223969"/>
              <a:ext cx="4199949" cy="13420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8755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29685-EB57-FA27-B303-18CB036DB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51AE706-38C6-7C26-DBCB-EA8165AC0D07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عدد أضلاع المضلع؟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421E3E-D871-38E9-D758-AD5495C200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8">
            <a:extLst>
              <a:ext uri="{FF2B5EF4-FFF2-40B4-BE49-F238E27FC236}">
                <a16:creationId xmlns:a16="http://schemas.microsoft.com/office/drawing/2014/main" id="{F45FF1F6-0DBF-DE20-A771-BEA5C803DF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5795" y="4226560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3EFC9A21-5D9F-995F-8DD3-8A71C8205B96}"/>
              </a:ext>
            </a:extLst>
          </p:cNvPr>
          <p:cNvGrpSpPr/>
          <p:nvPr/>
        </p:nvGrpSpPr>
        <p:grpSpPr>
          <a:xfrm>
            <a:off x="679358" y="1875222"/>
            <a:ext cx="7466243" cy="466107"/>
            <a:chOff x="1060358" y="1689104"/>
            <a:chExt cx="7466243" cy="46610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2DCB83F-33A1-C141-EEB0-E808E940B1EA}"/>
                </a:ext>
              </a:extLst>
            </p:cNvPr>
            <p:cNvGrpSpPr/>
            <p:nvPr/>
          </p:nvGrpSpPr>
          <p:grpSpPr>
            <a:xfrm>
              <a:off x="3109825" y="1693228"/>
              <a:ext cx="5416776" cy="461983"/>
              <a:chOff x="4240106" y="1743551"/>
              <a:chExt cx="3423693" cy="461983"/>
            </a:xfrm>
          </p:grpSpPr>
          <p:sp>
            <p:nvSpPr>
              <p:cNvPr id="6" name="Rectangle : coins arrondis 2">
                <a:extLst>
                  <a:ext uri="{FF2B5EF4-FFF2-40B4-BE49-F238E27FC236}">
                    <a16:creationId xmlns:a16="http://schemas.microsoft.com/office/drawing/2014/main" id="{25530154-497C-5C7D-75F0-74BF03C61C9E}"/>
                  </a:ext>
                </a:extLst>
              </p:cNvPr>
              <p:cNvSpPr/>
              <p:nvPr/>
            </p:nvSpPr>
            <p:spPr>
              <a:xfrm>
                <a:off x="6691030" y="1762994"/>
                <a:ext cx="667260" cy="42354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rPr>
                  <a:t>ما أُلاحِظُهُ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Oval 80">
                <a:extLst>
                  <a:ext uri="{FF2B5EF4-FFF2-40B4-BE49-F238E27FC236}">
                    <a16:creationId xmlns:a16="http://schemas.microsoft.com/office/drawing/2014/main" id="{0AB8374F-7A04-65D5-D72D-DFE33935BC2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58290" y="1754567"/>
                <a:ext cx="30550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/>
                  <a:t>1</a:t>
                </a:r>
                <a:endParaRPr lang="fr-MA" sz="2400" b="1" dirty="0"/>
              </a:p>
            </p:txBody>
          </p:sp>
          <p:sp>
            <p:nvSpPr>
              <p:cNvPr id="8" name="Rectangle : coins arrondis 8">
                <a:extLst>
                  <a:ext uri="{FF2B5EF4-FFF2-40B4-BE49-F238E27FC236}">
                    <a16:creationId xmlns:a16="http://schemas.microsoft.com/office/drawing/2014/main" id="{9139ECC1-17C5-862A-43D7-A003E8558E0E}"/>
                  </a:ext>
                </a:extLst>
              </p:cNvPr>
              <p:cNvSpPr/>
              <p:nvPr/>
            </p:nvSpPr>
            <p:spPr>
              <a:xfrm>
                <a:off x="4240106" y="1757820"/>
                <a:ext cx="804515" cy="440397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sz="2000" dirty="0">
                    <a:solidFill>
                      <a:schemeClr val="bg1">
                        <a:lumMod val="65000"/>
                      </a:schemeClr>
                    </a:solidFill>
                    <a:latin typeface="Calibri"/>
                    <a:ea typeface="Calibri"/>
                    <a:cs typeface="Calibri"/>
                  </a:rPr>
                  <a:t>ماَ أَقيسُ</a:t>
                </a:r>
                <a:endParaRPr lang="fr-FR" sz="20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66CE7511-F627-D5E5-23E5-704876BBC3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28718" y="1765137"/>
                <a:ext cx="301949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65000"/>
                      </a:schemeClr>
                    </a:solidFill>
                  </a:rPr>
                  <a:t>3</a:t>
                </a:r>
                <a:endParaRPr lang="fr-MA" sz="24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0" name="Rectangle : coins arrondis 10">
                <a:extLst>
                  <a:ext uri="{FF2B5EF4-FFF2-40B4-BE49-F238E27FC236}">
                    <a16:creationId xmlns:a16="http://schemas.microsoft.com/office/drawing/2014/main" id="{E3AC4D6C-029F-7D9D-560C-2DA28299B07A}"/>
                  </a:ext>
                </a:extLst>
              </p:cNvPr>
              <p:cNvSpPr/>
              <p:nvPr/>
            </p:nvSpPr>
            <p:spPr>
              <a:xfrm>
                <a:off x="5469698" y="1743551"/>
                <a:ext cx="843000" cy="433004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sz="2000" dirty="0">
                    <a:solidFill>
                      <a:schemeClr val="bg1">
                        <a:lumMod val="65000"/>
                      </a:schemeClr>
                    </a:solidFill>
                    <a:latin typeface="Calibri"/>
                    <a:ea typeface="Calibri"/>
                    <a:cs typeface="Calibri"/>
                  </a:rPr>
                  <a:t>ما أَتَحَقّقُ مِنْهُ</a:t>
                </a:r>
                <a:endParaRPr lang="fr-FR" sz="20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3" name="Oval 80">
                <a:extLst>
                  <a:ext uri="{FF2B5EF4-FFF2-40B4-BE49-F238E27FC236}">
                    <a16:creationId xmlns:a16="http://schemas.microsoft.com/office/drawing/2014/main" id="{500C228E-7962-F631-4144-D61EA895C8B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82197" y="1743551"/>
                <a:ext cx="301949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65000"/>
                      </a:schemeClr>
                    </a:solidFill>
                  </a:rPr>
                  <a:t>2</a:t>
                </a:r>
                <a:endParaRPr lang="fr-MA" sz="24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12" name="Rectangle : coins arrondis 8">
              <a:extLst>
                <a:ext uri="{FF2B5EF4-FFF2-40B4-BE49-F238E27FC236}">
                  <a16:creationId xmlns:a16="http://schemas.microsoft.com/office/drawing/2014/main" id="{CA1960FF-B6F7-AD01-A0C6-9431D505171D}"/>
                </a:ext>
              </a:extLst>
            </p:cNvPr>
            <p:cNvSpPr/>
            <p:nvPr/>
          </p:nvSpPr>
          <p:spPr>
            <a:xfrm>
              <a:off x="1060358" y="1689104"/>
              <a:ext cx="1362823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>
                      <a:lumMod val="65000"/>
                    </a:schemeClr>
                  </a:solidFill>
                  <a:latin typeface="Calibri"/>
                  <a:ea typeface="Calibri"/>
                  <a:cs typeface="Calibri"/>
                </a:rPr>
                <a:t>أُقَرِّرُ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2664246F-00B9-3382-0FEB-ACAF244F30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48434" y="1689104"/>
              <a:ext cx="541424" cy="4624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</a:rPr>
                <a:t>4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163A6BC8-C84D-2720-BB57-00CEF062AB05}"/>
              </a:ext>
            </a:extLst>
          </p:cNvPr>
          <p:cNvGrpSpPr/>
          <p:nvPr/>
        </p:nvGrpSpPr>
        <p:grpSpPr>
          <a:xfrm>
            <a:off x="2127218" y="2628900"/>
            <a:ext cx="4199949" cy="3386266"/>
            <a:chOff x="2127218" y="2628900"/>
            <a:chExt cx="4199949" cy="3386266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08D059C-9A00-C96C-4E1A-27C2C927FD07}"/>
                </a:ext>
              </a:extLst>
            </p:cNvPr>
            <p:cNvSpPr/>
            <p:nvPr/>
          </p:nvSpPr>
          <p:spPr>
            <a:xfrm rot="1682011">
              <a:off x="2348827" y="3365026"/>
              <a:ext cx="3756731" cy="188086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9795999D-F793-1F20-22C5-93C8E2757717}"/>
                </a:ext>
              </a:extLst>
            </p:cNvPr>
            <p:cNvCxnSpPr/>
            <p:nvPr/>
          </p:nvCxnSpPr>
          <p:spPr>
            <a:xfrm>
              <a:off x="3034145" y="2628900"/>
              <a:ext cx="2431473" cy="338626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67260697-CD77-A8CC-F381-9FEAB76AD272}"/>
                </a:ext>
              </a:extLst>
            </p:cNvPr>
            <p:cNvCxnSpPr>
              <a:cxnSpLocks/>
            </p:cNvCxnSpPr>
            <p:nvPr/>
          </p:nvCxnSpPr>
          <p:spPr>
            <a:xfrm>
              <a:off x="2127218" y="4223969"/>
              <a:ext cx="4199949" cy="13420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8481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0B84A-2B3E-269E-CBA7-95A94197C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F1EEDB1-D39E-4F71-E869-0257F50B73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sp>
        <p:nvSpPr>
          <p:cNvPr id="2" name="ZoneTexte 8">
            <a:extLst>
              <a:ext uri="{FF2B5EF4-FFF2-40B4-BE49-F238E27FC236}">
                <a16:creationId xmlns:a16="http://schemas.microsoft.com/office/drawing/2014/main" id="{35D588F3-556B-FD3F-0FFE-FE931C4D960D}"/>
              </a:ext>
            </a:extLst>
          </p:cNvPr>
          <p:cNvSpPr txBox="1"/>
          <p:nvPr/>
        </p:nvSpPr>
        <p:spPr>
          <a:xfrm>
            <a:off x="1158505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0D29C99-4FDD-AE29-EB2A-212C9C896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05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F7B96-D970-0DEA-538A-5D3DF44E4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A7521D6-E017-E4E0-9D8D-9CD4BE589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5A6D3E79-2DF6-B7DB-A17C-2A8D5E14ADAA}"/>
              </a:ext>
            </a:extLst>
          </p:cNvPr>
          <p:cNvSpPr txBox="1"/>
          <p:nvPr/>
        </p:nvSpPr>
        <p:spPr>
          <a:xfrm>
            <a:off x="-275125" y="842834"/>
            <a:ext cx="78774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صححوا.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عدد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أضلاع المستطيل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4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MA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EF206A-116A-B4B9-8F33-D5129293832D}"/>
              </a:ext>
            </a:extLst>
          </p:cNvPr>
          <p:cNvSpPr txBox="1"/>
          <p:nvPr/>
        </p:nvSpPr>
        <p:spPr>
          <a:xfrm>
            <a:off x="4674217" y="3253700"/>
            <a:ext cx="507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/>
              <a:t>1</a:t>
            </a:r>
            <a:endParaRPr lang="fr-MA" sz="2400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9DAAA49-62B0-C5FD-B308-0ECDE61F4379}"/>
              </a:ext>
            </a:extLst>
          </p:cNvPr>
          <p:cNvGrpSpPr/>
          <p:nvPr/>
        </p:nvGrpSpPr>
        <p:grpSpPr>
          <a:xfrm>
            <a:off x="2115411" y="2948752"/>
            <a:ext cx="4199949" cy="3386266"/>
            <a:chOff x="2127218" y="2628900"/>
            <a:chExt cx="4199949" cy="338626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277EED3-6C80-C138-506B-6F4483416B49}"/>
                </a:ext>
              </a:extLst>
            </p:cNvPr>
            <p:cNvSpPr/>
            <p:nvPr/>
          </p:nvSpPr>
          <p:spPr>
            <a:xfrm rot="1682011">
              <a:off x="2348827" y="3365026"/>
              <a:ext cx="3756731" cy="188086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9D0279DF-7445-A751-B999-65B25E8F24D9}"/>
                </a:ext>
              </a:extLst>
            </p:cNvPr>
            <p:cNvCxnSpPr/>
            <p:nvPr/>
          </p:nvCxnSpPr>
          <p:spPr>
            <a:xfrm>
              <a:off x="3034145" y="2628900"/>
              <a:ext cx="2431473" cy="338626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12C2D6C4-3D9B-9C02-57C4-46A48B39430A}"/>
                </a:ext>
              </a:extLst>
            </p:cNvPr>
            <p:cNvCxnSpPr>
              <a:cxnSpLocks/>
            </p:cNvCxnSpPr>
            <p:nvPr/>
          </p:nvCxnSpPr>
          <p:spPr>
            <a:xfrm>
              <a:off x="2127218" y="4223969"/>
              <a:ext cx="4199949" cy="13420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e 24">
            <a:extLst>
              <a:ext uri="{FF2B5EF4-FFF2-40B4-BE49-F238E27FC236}">
                <a16:creationId xmlns:a16="http://schemas.microsoft.com/office/drawing/2014/main" id="{44863B51-982D-E1BD-DAE7-72CC78CBD222}"/>
              </a:ext>
            </a:extLst>
          </p:cNvPr>
          <p:cNvGrpSpPr/>
          <p:nvPr/>
        </p:nvGrpSpPr>
        <p:grpSpPr>
          <a:xfrm>
            <a:off x="679358" y="1875222"/>
            <a:ext cx="7466243" cy="466107"/>
            <a:chOff x="1060358" y="1689104"/>
            <a:chExt cx="7466243" cy="46610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2C3C630-52FA-1BED-56C9-9671C438BA2D}"/>
                </a:ext>
              </a:extLst>
            </p:cNvPr>
            <p:cNvGrpSpPr/>
            <p:nvPr/>
          </p:nvGrpSpPr>
          <p:grpSpPr>
            <a:xfrm>
              <a:off x="3109825" y="1693228"/>
              <a:ext cx="5416776" cy="461983"/>
              <a:chOff x="4240106" y="1743551"/>
              <a:chExt cx="3423693" cy="461983"/>
            </a:xfrm>
          </p:grpSpPr>
          <p:sp>
            <p:nvSpPr>
              <p:cNvPr id="22" name="Rectangle : coins arrondis 2">
                <a:extLst>
                  <a:ext uri="{FF2B5EF4-FFF2-40B4-BE49-F238E27FC236}">
                    <a16:creationId xmlns:a16="http://schemas.microsoft.com/office/drawing/2014/main" id="{EB6CD1D8-86A8-4D0E-D8D1-D1CC2350A8CC}"/>
                  </a:ext>
                </a:extLst>
              </p:cNvPr>
              <p:cNvSpPr/>
              <p:nvPr/>
            </p:nvSpPr>
            <p:spPr>
              <a:xfrm>
                <a:off x="6691030" y="1762994"/>
                <a:ext cx="667260" cy="42354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rPr>
                  <a:t>ما أُلاحِظُهُ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1C78ED92-CF6E-B3DA-7EB3-58AA7E52A15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58290" y="1754567"/>
                <a:ext cx="30550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/>
                  <a:t>1</a:t>
                </a:r>
                <a:endParaRPr lang="fr-MA" sz="2400" b="1" dirty="0"/>
              </a:p>
            </p:txBody>
          </p:sp>
          <p:sp>
            <p:nvSpPr>
              <p:cNvPr id="24" name="Rectangle : coins arrondis 8">
                <a:extLst>
                  <a:ext uri="{FF2B5EF4-FFF2-40B4-BE49-F238E27FC236}">
                    <a16:creationId xmlns:a16="http://schemas.microsoft.com/office/drawing/2014/main" id="{3C9349FE-FD91-1DE5-B3D9-2D5368818611}"/>
                  </a:ext>
                </a:extLst>
              </p:cNvPr>
              <p:cNvSpPr/>
              <p:nvPr/>
            </p:nvSpPr>
            <p:spPr>
              <a:xfrm>
                <a:off x="4240106" y="1757820"/>
                <a:ext cx="804515" cy="440397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sz="2000" dirty="0">
                    <a:solidFill>
                      <a:schemeClr val="bg1">
                        <a:lumMod val="65000"/>
                      </a:schemeClr>
                    </a:solidFill>
                    <a:latin typeface="Calibri"/>
                    <a:ea typeface="Calibri"/>
                    <a:cs typeface="Calibri"/>
                  </a:rPr>
                  <a:t>ماَ أَقيسُ</a:t>
                </a:r>
                <a:endParaRPr lang="fr-FR" sz="20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91F39521-4DA7-01D6-19C6-44006D527E8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28718" y="1765137"/>
                <a:ext cx="301949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65000"/>
                      </a:schemeClr>
                    </a:solidFill>
                  </a:rPr>
                  <a:t>3</a:t>
                </a:r>
                <a:endParaRPr lang="fr-MA" sz="24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6" name="Rectangle : coins arrondis 10">
                <a:extLst>
                  <a:ext uri="{FF2B5EF4-FFF2-40B4-BE49-F238E27FC236}">
                    <a16:creationId xmlns:a16="http://schemas.microsoft.com/office/drawing/2014/main" id="{FB47FAF0-BF2B-62EB-E992-BCBB05BF406B}"/>
                  </a:ext>
                </a:extLst>
              </p:cNvPr>
              <p:cNvSpPr/>
              <p:nvPr/>
            </p:nvSpPr>
            <p:spPr>
              <a:xfrm>
                <a:off x="5469698" y="1743551"/>
                <a:ext cx="843000" cy="433004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sz="2000" dirty="0">
                    <a:solidFill>
                      <a:schemeClr val="bg1">
                        <a:lumMod val="65000"/>
                      </a:schemeClr>
                    </a:solidFill>
                    <a:latin typeface="Calibri"/>
                    <a:ea typeface="Calibri"/>
                    <a:cs typeface="Calibri"/>
                  </a:rPr>
                  <a:t>ما أَتَحَقّقُ مِنْهُ</a:t>
                </a:r>
                <a:endParaRPr lang="fr-FR" sz="20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553F4D67-87D2-B6CF-D7B7-466E490DDE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82197" y="1743551"/>
                <a:ext cx="301949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65000"/>
                      </a:schemeClr>
                    </a:solidFill>
                  </a:rPr>
                  <a:t>2</a:t>
                </a:r>
                <a:endParaRPr lang="fr-MA" sz="24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17" name="Rectangle : coins arrondis 8">
              <a:extLst>
                <a:ext uri="{FF2B5EF4-FFF2-40B4-BE49-F238E27FC236}">
                  <a16:creationId xmlns:a16="http://schemas.microsoft.com/office/drawing/2014/main" id="{EB400D54-3119-B93F-9F9A-A989A3547C1E}"/>
                </a:ext>
              </a:extLst>
            </p:cNvPr>
            <p:cNvSpPr/>
            <p:nvPr/>
          </p:nvSpPr>
          <p:spPr>
            <a:xfrm>
              <a:off x="1060358" y="1689104"/>
              <a:ext cx="1362823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>
                      <a:lumMod val="65000"/>
                    </a:schemeClr>
                  </a:solidFill>
                  <a:latin typeface="Calibri"/>
                  <a:ea typeface="Calibri"/>
                  <a:cs typeface="Calibri"/>
                </a:rPr>
                <a:t>أُقَرِّرُ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D28728EB-AD2A-5B0E-5A07-18208CA30A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48434" y="1689104"/>
              <a:ext cx="541424" cy="4624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</a:rPr>
                <a:t>4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28" name="ZoneTexte 5">
            <a:extLst>
              <a:ext uri="{FF2B5EF4-FFF2-40B4-BE49-F238E27FC236}">
                <a16:creationId xmlns:a16="http://schemas.microsoft.com/office/drawing/2014/main" id="{D0820C21-EEFE-E512-0247-06EC853210BC}"/>
              </a:ext>
            </a:extLst>
          </p:cNvPr>
          <p:cNvSpPr txBox="1"/>
          <p:nvPr/>
        </p:nvSpPr>
        <p:spPr>
          <a:xfrm>
            <a:off x="5853355" y="5349200"/>
            <a:ext cx="507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/>
              <a:t>2</a:t>
            </a:r>
            <a:endParaRPr lang="fr-MA" sz="2400" dirty="0"/>
          </a:p>
        </p:txBody>
      </p:sp>
      <p:sp>
        <p:nvSpPr>
          <p:cNvPr id="29" name="ZoneTexte 5">
            <a:extLst>
              <a:ext uri="{FF2B5EF4-FFF2-40B4-BE49-F238E27FC236}">
                <a16:creationId xmlns:a16="http://schemas.microsoft.com/office/drawing/2014/main" id="{612DA26C-B5FF-184E-8886-3DE681C4DBC2}"/>
              </a:ext>
            </a:extLst>
          </p:cNvPr>
          <p:cNvSpPr txBox="1"/>
          <p:nvPr/>
        </p:nvSpPr>
        <p:spPr>
          <a:xfrm>
            <a:off x="3156208" y="5256055"/>
            <a:ext cx="507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/>
              <a:t>3</a:t>
            </a:r>
            <a:endParaRPr lang="fr-MA" sz="2400" dirty="0"/>
          </a:p>
        </p:txBody>
      </p:sp>
      <p:sp>
        <p:nvSpPr>
          <p:cNvPr id="30" name="ZoneTexte 5">
            <a:extLst>
              <a:ext uri="{FF2B5EF4-FFF2-40B4-BE49-F238E27FC236}">
                <a16:creationId xmlns:a16="http://schemas.microsoft.com/office/drawing/2014/main" id="{47C1DB97-75A2-73A4-0AFB-8234170D6D70}"/>
              </a:ext>
            </a:extLst>
          </p:cNvPr>
          <p:cNvSpPr txBox="1"/>
          <p:nvPr/>
        </p:nvSpPr>
        <p:spPr>
          <a:xfrm>
            <a:off x="2070033" y="3410981"/>
            <a:ext cx="507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4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444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C2454-A131-62D5-0254-11C78531E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BA2D6DB-FE16-D72C-8DC7-C754024A2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1E8C1838-20A9-8C73-E5DF-CB9A1A20AE61}"/>
              </a:ext>
            </a:extLst>
          </p:cNvPr>
          <p:cNvSpPr txBox="1"/>
          <p:nvPr/>
        </p:nvSpPr>
        <p:spPr>
          <a:xfrm>
            <a:off x="-275125" y="842834"/>
            <a:ext cx="78774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MA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29071D75-E016-98DD-C564-EB3655D70E28}"/>
              </a:ext>
            </a:extLst>
          </p:cNvPr>
          <p:cNvGrpSpPr/>
          <p:nvPr/>
        </p:nvGrpSpPr>
        <p:grpSpPr>
          <a:xfrm>
            <a:off x="2115411" y="2823539"/>
            <a:ext cx="4199949" cy="3386266"/>
            <a:chOff x="2127218" y="2628900"/>
            <a:chExt cx="4199949" cy="338626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F30C89B-5723-E734-D4CF-041CAE880449}"/>
                </a:ext>
              </a:extLst>
            </p:cNvPr>
            <p:cNvSpPr/>
            <p:nvPr/>
          </p:nvSpPr>
          <p:spPr>
            <a:xfrm rot="1682011">
              <a:off x="2348827" y="3365026"/>
              <a:ext cx="3756731" cy="188086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5A449231-7FB1-0EC4-1216-E0E77F2AFF43}"/>
                </a:ext>
              </a:extLst>
            </p:cNvPr>
            <p:cNvCxnSpPr/>
            <p:nvPr/>
          </p:nvCxnSpPr>
          <p:spPr>
            <a:xfrm>
              <a:off x="3034145" y="2628900"/>
              <a:ext cx="2431473" cy="338626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9B69245A-4705-0564-847B-C8A14DC8AECA}"/>
                </a:ext>
              </a:extLst>
            </p:cNvPr>
            <p:cNvCxnSpPr>
              <a:cxnSpLocks/>
            </p:cNvCxnSpPr>
            <p:nvPr/>
          </p:nvCxnSpPr>
          <p:spPr>
            <a:xfrm>
              <a:off x="2127218" y="4223969"/>
              <a:ext cx="4199949" cy="13420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e 24">
            <a:extLst>
              <a:ext uri="{FF2B5EF4-FFF2-40B4-BE49-F238E27FC236}">
                <a16:creationId xmlns:a16="http://schemas.microsoft.com/office/drawing/2014/main" id="{947BEC3B-2803-948D-20FD-34A7BB1FC2A3}"/>
              </a:ext>
            </a:extLst>
          </p:cNvPr>
          <p:cNvGrpSpPr/>
          <p:nvPr/>
        </p:nvGrpSpPr>
        <p:grpSpPr>
          <a:xfrm>
            <a:off x="679358" y="1871953"/>
            <a:ext cx="7466243" cy="469376"/>
            <a:chOff x="1060358" y="1685835"/>
            <a:chExt cx="7466243" cy="469376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E5D6824-6D79-E296-87B0-B6DA6C284357}"/>
                </a:ext>
              </a:extLst>
            </p:cNvPr>
            <p:cNvGrpSpPr/>
            <p:nvPr/>
          </p:nvGrpSpPr>
          <p:grpSpPr>
            <a:xfrm>
              <a:off x="3109825" y="1685835"/>
              <a:ext cx="5416776" cy="469376"/>
              <a:chOff x="4240106" y="1736158"/>
              <a:chExt cx="3423693" cy="469376"/>
            </a:xfrm>
          </p:grpSpPr>
          <p:sp>
            <p:nvSpPr>
              <p:cNvPr id="22" name="Rectangle : coins arrondis 2">
                <a:extLst>
                  <a:ext uri="{FF2B5EF4-FFF2-40B4-BE49-F238E27FC236}">
                    <a16:creationId xmlns:a16="http://schemas.microsoft.com/office/drawing/2014/main" id="{C672CB92-E58F-FD1D-7D9D-D583520B2880}"/>
                  </a:ext>
                </a:extLst>
              </p:cNvPr>
              <p:cNvSpPr/>
              <p:nvPr/>
            </p:nvSpPr>
            <p:spPr>
              <a:xfrm>
                <a:off x="6691030" y="1762994"/>
                <a:ext cx="667260" cy="42354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rPr>
                  <a:t>ما أُلاحِظُهُ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BEFD7784-070B-456B-C407-8424AEC9338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58290" y="1754567"/>
                <a:ext cx="30550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/>
                  <a:t>1</a:t>
                </a:r>
                <a:endParaRPr lang="fr-MA" sz="2400" b="1" dirty="0"/>
              </a:p>
            </p:txBody>
          </p:sp>
          <p:sp>
            <p:nvSpPr>
              <p:cNvPr id="24" name="Rectangle : coins arrondis 8">
                <a:extLst>
                  <a:ext uri="{FF2B5EF4-FFF2-40B4-BE49-F238E27FC236}">
                    <a16:creationId xmlns:a16="http://schemas.microsoft.com/office/drawing/2014/main" id="{068750B2-06B5-4B82-7638-A5D82E48A405}"/>
                  </a:ext>
                </a:extLst>
              </p:cNvPr>
              <p:cNvSpPr/>
              <p:nvPr/>
            </p:nvSpPr>
            <p:spPr>
              <a:xfrm>
                <a:off x="4240106" y="1757820"/>
                <a:ext cx="804515" cy="440397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sz="2000" dirty="0">
                    <a:solidFill>
                      <a:schemeClr val="bg1">
                        <a:lumMod val="65000"/>
                      </a:schemeClr>
                    </a:solidFill>
                    <a:latin typeface="Calibri"/>
                    <a:ea typeface="Calibri"/>
                    <a:cs typeface="Calibri"/>
                  </a:rPr>
                  <a:t>ماَ أَقيسُ</a:t>
                </a:r>
                <a:endParaRPr lang="fr-FR" sz="20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68F37B8C-8BBE-3192-F22F-AC91B1B3E71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28718" y="1765137"/>
                <a:ext cx="301949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65000"/>
                      </a:schemeClr>
                    </a:solidFill>
                  </a:rPr>
                  <a:t>3</a:t>
                </a:r>
                <a:endParaRPr lang="fr-MA" sz="24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6" name="Rectangle : coins arrondis 10">
                <a:extLst>
                  <a:ext uri="{FF2B5EF4-FFF2-40B4-BE49-F238E27FC236}">
                    <a16:creationId xmlns:a16="http://schemas.microsoft.com/office/drawing/2014/main" id="{5D550AE4-F651-C6C2-239B-3514AFE7EC80}"/>
                  </a:ext>
                </a:extLst>
              </p:cNvPr>
              <p:cNvSpPr/>
              <p:nvPr/>
            </p:nvSpPr>
            <p:spPr>
              <a:xfrm>
                <a:off x="5469698" y="1743551"/>
                <a:ext cx="843000" cy="433004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b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 أَتَحَقّقُ مِنْهُ</a:t>
                </a:r>
                <a:endParaRPr lang="fr-FR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A6963942-8FCE-471D-65DE-0DE0715FCF5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00754" y="1736158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95000"/>
                      </a:schemeClr>
                    </a:solidFill>
                  </a:rPr>
                  <a:t>2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17" name="Rectangle : coins arrondis 8">
              <a:extLst>
                <a:ext uri="{FF2B5EF4-FFF2-40B4-BE49-F238E27FC236}">
                  <a16:creationId xmlns:a16="http://schemas.microsoft.com/office/drawing/2014/main" id="{A0CD52EA-827C-D1B7-E327-47BFD683EA6E}"/>
                </a:ext>
              </a:extLst>
            </p:cNvPr>
            <p:cNvSpPr/>
            <p:nvPr/>
          </p:nvSpPr>
          <p:spPr>
            <a:xfrm>
              <a:off x="1060358" y="1689104"/>
              <a:ext cx="1362823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>
                      <a:lumMod val="65000"/>
                    </a:schemeClr>
                  </a:solidFill>
                  <a:latin typeface="Calibri"/>
                  <a:ea typeface="Calibri"/>
                  <a:cs typeface="Calibri"/>
                </a:rPr>
                <a:t>أُقَرِّرُ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5A2F111B-07A6-7972-496C-3884673D4B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48434" y="1689104"/>
              <a:ext cx="541424" cy="4624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</a:rPr>
                <a:t>4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2" name="Image 18">
            <a:extLst>
              <a:ext uri="{FF2B5EF4-FFF2-40B4-BE49-F238E27FC236}">
                <a16:creationId xmlns:a16="http://schemas.microsoft.com/office/drawing/2014/main" id="{EB9EA3AB-FE14-D96E-917B-E45D60004A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5795" y="4226560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849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F779E-67CB-EB9F-4FEB-0D71D0C8D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9F7FD2-A633-2CF6-F780-AD82A52DA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B748B2F5-7633-6B87-E650-CE3FD81BE264}"/>
              </a:ext>
            </a:extLst>
          </p:cNvPr>
          <p:cNvSpPr txBox="1"/>
          <p:nvPr/>
        </p:nvSpPr>
        <p:spPr>
          <a:xfrm>
            <a:off x="-275125" y="842834"/>
            <a:ext cx="78774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يتحقق من زاوياه هل هي قائمة؟</a:t>
            </a:r>
            <a:endParaRPr lang="fr-MA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DE99FCD-776A-DA3B-3892-12A7C1E40DCA}"/>
              </a:ext>
            </a:extLst>
          </p:cNvPr>
          <p:cNvGrpSpPr/>
          <p:nvPr/>
        </p:nvGrpSpPr>
        <p:grpSpPr>
          <a:xfrm>
            <a:off x="2115411" y="2823539"/>
            <a:ext cx="4199949" cy="3386266"/>
            <a:chOff x="2127218" y="2628900"/>
            <a:chExt cx="4199949" cy="338626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B510875-8451-B03D-2874-8D2DE7BFAA78}"/>
                </a:ext>
              </a:extLst>
            </p:cNvPr>
            <p:cNvSpPr/>
            <p:nvPr/>
          </p:nvSpPr>
          <p:spPr>
            <a:xfrm rot="1682011">
              <a:off x="2348827" y="3365026"/>
              <a:ext cx="3756731" cy="188086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49BBD47D-0133-9E3B-7D44-BF6CB3DD4E00}"/>
                </a:ext>
              </a:extLst>
            </p:cNvPr>
            <p:cNvCxnSpPr/>
            <p:nvPr/>
          </p:nvCxnSpPr>
          <p:spPr>
            <a:xfrm>
              <a:off x="3034145" y="2628900"/>
              <a:ext cx="2431473" cy="338626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BE986563-93B9-EF6B-85E1-3D58061AA7A3}"/>
                </a:ext>
              </a:extLst>
            </p:cNvPr>
            <p:cNvCxnSpPr>
              <a:cxnSpLocks/>
            </p:cNvCxnSpPr>
            <p:nvPr/>
          </p:nvCxnSpPr>
          <p:spPr>
            <a:xfrm>
              <a:off x="2127218" y="4223969"/>
              <a:ext cx="4199949" cy="13420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e 24">
            <a:extLst>
              <a:ext uri="{FF2B5EF4-FFF2-40B4-BE49-F238E27FC236}">
                <a16:creationId xmlns:a16="http://schemas.microsoft.com/office/drawing/2014/main" id="{62666EA2-F6B0-0274-22E8-F4624311C0B8}"/>
              </a:ext>
            </a:extLst>
          </p:cNvPr>
          <p:cNvGrpSpPr/>
          <p:nvPr/>
        </p:nvGrpSpPr>
        <p:grpSpPr>
          <a:xfrm>
            <a:off x="679358" y="1871953"/>
            <a:ext cx="7466243" cy="469376"/>
            <a:chOff x="1060358" y="1685835"/>
            <a:chExt cx="7466243" cy="46937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9F9FAE2-DA22-D8C4-2E3E-A8932B9B581C}"/>
                </a:ext>
              </a:extLst>
            </p:cNvPr>
            <p:cNvGrpSpPr/>
            <p:nvPr/>
          </p:nvGrpSpPr>
          <p:grpSpPr>
            <a:xfrm>
              <a:off x="3109825" y="1685835"/>
              <a:ext cx="5416776" cy="469376"/>
              <a:chOff x="4240106" y="1736158"/>
              <a:chExt cx="3423693" cy="469376"/>
            </a:xfrm>
          </p:grpSpPr>
          <p:sp>
            <p:nvSpPr>
              <p:cNvPr id="13" name="Rectangle : coins arrondis 2">
                <a:extLst>
                  <a:ext uri="{FF2B5EF4-FFF2-40B4-BE49-F238E27FC236}">
                    <a16:creationId xmlns:a16="http://schemas.microsoft.com/office/drawing/2014/main" id="{ACF6664A-A097-B072-4670-E850615004ED}"/>
                  </a:ext>
                </a:extLst>
              </p:cNvPr>
              <p:cNvSpPr/>
              <p:nvPr/>
            </p:nvSpPr>
            <p:spPr>
              <a:xfrm>
                <a:off x="6691030" y="1762994"/>
                <a:ext cx="667260" cy="42354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rPr>
                  <a:t>ما أُلاحِظُهُ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C94EF499-7105-D9D5-3E9C-DC8063DA4C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58290" y="1754567"/>
                <a:ext cx="30550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/>
                  <a:t>1</a:t>
                </a:r>
                <a:endParaRPr lang="fr-MA" sz="2400" b="1" dirty="0"/>
              </a:p>
            </p:txBody>
          </p:sp>
          <p:sp>
            <p:nvSpPr>
              <p:cNvPr id="16" name="Rectangle : coins arrondis 8">
                <a:extLst>
                  <a:ext uri="{FF2B5EF4-FFF2-40B4-BE49-F238E27FC236}">
                    <a16:creationId xmlns:a16="http://schemas.microsoft.com/office/drawing/2014/main" id="{BD4C774A-B984-492B-56A7-51710BB1CBF6}"/>
                  </a:ext>
                </a:extLst>
              </p:cNvPr>
              <p:cNvSpPr/>
              <p:nvPr/>
            </p:nvSpPr>
            <p:spPr>
              <a:xfrm>
                <a:off x="4240106" y="1757820"/>
                <a:ext cx="804515" cy="440397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sz="2000" dirty="0">
                    <a:solidFill>
                      <a:schemeClr val="bg1">
                        <a:lumMod val="65000"/>
                      </a:schemeClr>
                    </a:solidFill>
                    <a:latin typeface="Calibri"/>
                    <a:ea typeface="Calibri"/>
                    <a:cs typeface="Calibri"/>
                  </a:rPr>
                  <a:t>ماَ أَقيسُ</a:t>
                </a:r>
                <a:endParaRPr lang="fr-FR" sz="20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544484E6-25D1-C20E-B67F-6C5CF55460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28718" y="1765137"/>
                <a:ext cx="301949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65000"/>
                      </a:schemeClr>
                    </a:solidFill>
                  </a:rPr>
                  <a:t>3</a:t>
                </a:r>
                <a:endParaRPr lang="fr-MA" sz="24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9" name="Rectangle : coins arrondis 10">
                <a:extLst>
                  <a:ext uri="{FF2B5EF4-FFF2-40B4-BE49-F238E27FC236}">
                    <a16:creationId xmlns:a16="http://schemas.microsoft.com/office/drawing/2014/main" id="{50EB1EC1-C074-A7EC-2497-C5E686BF28C4}"/>
                  </a:ext>
                </a:extLst>
              </p:cNvPr>
              <p:cNvSpPr/>
              <p:nvPr/>
            </p:nvSpPr>
            <p:spPr>
              <a:xfrm>
                <a:off x="5469698" y="1743551"/>
                <a:ext cx="843000" cy="433004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b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 أَتَحَقّقُ مِنْهُ</a:t>
                </a:r>
                <a:endParaRPr lang="fr-FR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092BB07A-8B5D-CF5A-2376-3006E8D0D5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00754" y="1736158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95000"/>
                      </a:schemeClr>
                    </a:solidFill>
                  </a:rPr>
                  <a:t>2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6" name="Rectangle : coins arrondis 8">
              <a:extLst>
                <a:ext uri="{FF2B5EF4-FFF2-40B4-BE49-F238E27FC236}">
                  <a16:creationId xmlns:a16="http://schemas.microsoft.com/office/drawing/2014/main" id="{83ED3D03-2FD3-C9B4-5AC1-7C4CA0753047}"/>
                </a:ext>
              </a:extLst>
            </p:cNvPr>
            <p:cNvSpPr/>
            <p:nvPr/>
          </p:nvSpPr>
          <p:spPr>
            <a:xfrm>
              <a:off x="1060358" y="1689104"/>
              <a:ext cx="1362823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>
                      <a:lumMod val="65000"/>
                    </a:schemeClr>
                  </a:solidFill>
                  <a:latin typeface="Calibri"/>
                  <a:ea typeface="Calibri"/>
                  <a:cs typeface="Calibri"/>
                </a:rPr>
                <a:t>أُقَرِّرُ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8B203E4B-03CE-58EC-9416-D792413C72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48434" y="1689104"/>
              <a:ext cx="541424" cy="4624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</a:rPr>
                <a:t>4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926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D88E0-DEFA-CF6F-C241-5303DF219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E6E694-2CBE-8F52-86AC-213C03617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B9B3D1-4648-DF53-171F-403CC105A633}"/>
              </a:ext>
            </a:extLst>
          </p:cNvPr>
          <p:cNvSpPr txBox="1"/>
          <p:nvPr/>
        </p:nvSpPr>
        <p:spPr>
          <a:xfrm>
            <a:off x="2543175" y="938902"/>
            <a:ext cx="4587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انتبهوا. الزاوية الأولى قائمة .</a:t>
            </a:r>
          </a:p>
        </p:txBody>
      </p:sp>
      <p:grpSp>
        <p:nvGrpSpPr>
          <p:cNvPr id="29" name="Groupe 26">
            <a:extLst>
              <a:ext uri="{FF2B5EF4-FFF2-40B4-BE49-F238E27FC236}">
                <a16:creationId xmlns:a16="http://schemas.microsoft.com/office/drawing/2014/main" id="{F9D13572-64A3-B7B0-27F3-44D87084950E}"/>
              </a:ext>
            </a:extLst>
          </p:cNvPr>
          <p:cNvGrpSpPr/>
          <p:nvPr/>
        </p:nvGrpSpPr>
        <p:grpSpPr>
          <a:xfrm>
            <a:off x="2127218" y="2628900"/>
            <a:ext cx="4199949" cy="3386266"/>
            <a:chOff x="2127218" y="2628900"/>
            <a:chExt cx="4199949" cy="338626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B3DAC33-756E-F020-D1DB-54EBF8357F5C}"/>
                </a:ext>
              </a:extLst>
            </p:cNvPr>
            <p:cNvSpPr/>
            <p:nvPr/>
          </p:nvSpPr>
          <p:spPr>
            <a:xfrm rot="1682011">
              <a:off x="2348827" y="3365026"/>
              <a:ext cx="3756731" cy="188086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cxnSp>
          <p:nvCxnSpPr>
            <p:cNvPr id="31" name="Connecteur droit 22">
              <a:extLst>
                <a:ext uri="{FF2B5EF4-FFF2-40B4-BE49-F238E27FC236}">
                  <a16:creationId xmlns:a16="http://schemas.microsoft.com/office/drawing/2014/main" id="{7A1AC121-C387-180E-41EC-15C8E1B99601}"/>
                </a:ext>
              </a:extLst>
            </p:cNvPr>
            <p:cNvCxnSpPr/>
            <p:nvPr/>
          </p:nvCxnSpPr>
          <p:spPr>
            <a:xfrm>
              <a:off x="3034145" y="2628900"/>
              <a:ext cx="2431473" cy="338626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23">
              <a:extLst>
                <a:ext uri="{FF2B5EF4-FFF2-40B4-BE49-F238E27FC236}">
                  <a16:creationId xmlns:a16="http://schemas.microsoft.com/office/drawing/2014/main" id="{EC6AA6F7-8C19-52DC-38AB-9D19A5B44BF4}"/>
                </a:ext>
              </a:extLst>
            </p:cNvPr>
            <p:cNvCxnSpPr>
              <a:cxnSpLocks/>
            </p:cNvCxnSpPr>
            <p:nvPr/>
          </p:nvCxnSpPr>
          <p:spPr>
            <a:xfrm>
              <a:off x="2127218" y="4223969"/>
              <a:ext cx="4199949" cy="13420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3" name="Image 27">
            <a:extLst>
              <a:ext uri="{FF2B5EF4-FFF2-40B4-BE49-F238E27FC236}">
                <a16:creationId xmlns:a16="http://schemas.microsoft.com/office/drawing/2014/main" id="{01AD9878-E3D0-2A8F-5830-90BF4DE153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92000" flipV="1">
            <a:off x="2264161" y="3699735"/>
            <a:ext cx="2400955" cy="1182672"/>
          </a:xfrm>
          <a:prstGeom prst="rect">
            <a:avLst/>
          </a:prstGeom>
        </p:spPr>
      </p:pic>
      <p:grpSp>
        <p:nvGrpSpPr>
          <p:cNvPr id="44" name="Groupe 24">
            <a:extLst>
              <a:ext uri="{FF2B5EF4-FFF2-40B4-BE49-F238E27FC236}">
                <a16:creationId xmlns:a16="http://schemas.microsoft.com/office/drawing/2014/main" id="{301486F2-8F42-0E8D-E48F-24D560AFB531}"/>
              </a:ext>
            </a:extLst>
          </p:cNvPr>
          <p:cNvGrpSpPr/>
          <p:nvPr/>
        </p:nvGrpSpPr>
        <p:grpSpPr>
          <a:xfrm>
            <a:off x="679358" y="1871953"/>
            <a:ext cx="7466243" cy="469376"/>
            <a:chOff x="1060358" y="1685835"/>
            <a:chExt cx="7466243" cy="469376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18BE322D-774B-6117-0E04-895F87B20FA0}"/>
                </a:ext>
              </a:extLst>
            </p:cNvPr>
            <p:cNvGrpSpPr/>
            <p:nvPr/>
          </p:nvGrpSpPr>
          <p:grpSpPr>
            <a:xfrm>
              <a:off x="3109825" y="1685835"/>
              <a:ext cx="5416776" cy="469376"/>
              <a:chOff x="4240106" y="1736158"/>
              <a:chExt cx="3423693" cy="469376"/>
            </a:xfrm>
          </p:grpSpPr>
          <p:sp>
            <p:nvSpPr>
              <p:cNvPr id="48" name="Rectangle : coins arrondis 2">
                <a:extLst>
                  <a:ext uri="{FF2B5EF4-FFF2-40B4-BE49-F238E27FC236}">
                    <a16:creationId xmlns:a16="http://schemas.microsoft.com/office/drawing/2014/main" id="{81CB7E01-578C-8C42-0273-1E46D91B6D1F}"/>
                  </a:ext>
                </a:extLst>
              </p:cNvPr>
              <p:cNvSpPr/>
              <p:nvPr/>
            </p:nvSpPr>
            <p:spPr>
              <a:xfrm>
                <a:off x="6691030" y="1762994"/>
                <a:ext cx="667260" cy="42354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rPr>
                  <a:t>ما أُلاحِظُهُ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Oval 80">
                <a:extLst>
                  <a:ext uri="{FF2B5EF4-FFF2-40B4-BE49-F238E27FC236}">
                    <a16:creationId xmlns:a16="http://schemas.microsoft.com/office/drawing/2014/main" id="{34CFE44C-4B0F-F5EA-9BF4-3FBE482AA3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58290" y="1754567"/>
                <a:ext cx="30550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/>
                  <a:t>1</a:t>
                </a:r>
                <a:endParaRPr lang="fr-MA" sz="2400" b="1" dirty="0"/>
              </a:p>
            </p:txBody>
          </p:sp>
          <p:sp>
            <p:nvSpPr>
              <p:cNvPr id="50" name="Rectangle : coins arrondis 8">
                <a:extLst>
                  <a:ext uri="{FF2B5EF4-FFF2-40B4-BE49-F238E27FC236}">
                    <a16:creationId xmlns:a16="http://schemas.microsoft.com/office/drawing/2014/main" id="{541C727B-6C9A-BA95-0F8D-0F22AE049756}"/>
                  </a:ext>
                </a:extLst>
              </p:cNvPr>
              <p:cNvSpPr/>
              <p:nvPr/>
            </p:nvSpPr>
            <p:spPr>
              <a:xfrm>
                <a:off x="4240106" y="1757820"/>
                <a:ext cx="804515" cy="440397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sz="2000" dirty="0">
                    <a:solidFill>
                      <a:schemeClr val="bg1">
                        <a:lumMod val="65000"/>
                      </a:schemeClr>
                    </a:solidFill>
                    <a:latin typeface="Calibri"/>
                    <a:ea typeface="Calibri"/>
                    <a:cs typeface="Calibri"/>
                  </a:rPr>
                  <a:t>ماَ أَقيسُ</a:t>
                </a:r>
                <a:endParaRPr lang="fr-FR" sz="20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51" name="Oval 80">
                <a:extLst>
                  <a:ext uri="{FF2B5EF4-FFF2-40B4-BE49-F238E27FC236}">
                    <a16:creationId xmlns:a16="http://schemas.microsoft.com/office/drawing/2014/main" id="{388B0D72-2DE4-AAB8-CD48-EAE0F8400F4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28718" y="1765137"/>
                <a:ext cx="301949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65000"/>
                      </a:schemeClr>
                    </a:solidFill>
                  </a:rPr>
                  <a:t>3</a:t>
                </a:r>
                <a:endParaRPr lang="fr-MA" sz="24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52" name="Rectangle : coins arrondis 10">
                <a:extLst>
                  <a:ext uri="{FF2B5EF4-FFF2-40B4-BE49-F238E27FC236}">
                    <a16:creationId xmlns:a16="http://schemas.microsoft.com/office/drawing/2014/main" id="{2C683F64-2BA1-2317-08A3-162603D1417D}"/>
                  </a:ext>
                </a:extLst>
              </p:cNvPr>
              <p:cNvSpPr/>
              <p:nvPr/>
            </p:nvSpPr>
            <p:spPr>
              <a:xfrm>
                <a:off x="5469698" y="1743551"/>
                <a:ext cx="843000" cy="433004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b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 أَتَحَقّقُ مِنْهُ</a:t>
                </a:r>
                <a:endParaRPr lang="fr-FR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3" name="Oval 80">
                <a:extLst>
                  <a:ext uri="{FF2B5EF4-FFF2-40B4-BE49-F238E27FC236}">
                    <a16:creationId xmlns:a16="http://schemas.microsoft.com/office/drawing/2014/main" id="{E41D93B0-49A9-3B39-28DB-0853E8A9D9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00754" y="1736158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95000"/>
                      </a:schemeClr>
                    </a:solidFill>
                  </a:rPr>
                  <a:t>2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46" name="Rectangle : coins arrondis 8">
              <a:extLst>
                <a:ext uri="{FF2B5EF4-FFF2-40B4-BE49-F238E27FC236}">
                  <a16:creationId xmlns:a16="http://schemas.microsoft.com/office/drawing/2014/main" id="{DE01A25D-E496-758E-B0F1-5A86B0F44AE2}"/>
                </a:ext>
              </a:extLst>
            </p:cNvPr>
            <p:cNvSpPr/>
            <p:nvPr/>
          </p:nvSpPr>
          <p:spPr>
            <a:xfrm>
              <a:off x="1060358" y="1689104"/>
              <a:ext cx="1362823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>
                      <a:lumMod val="65000"/>
                    </a:schemeClr>
                  </a:solidFill>
                  <a:latin typeface="Calibri"/>
                  <a:ea typeface="Calibri"/>
                  <a:cs typeface="Calibri"/>
                </a:rPr>
                <a:t>أُقَرِّرُ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7" name="Oval 80">
              <a:extLst>
                <a:ext uri="{FF2B5EF4-FFF2-40B4-BE49-F238E27FC236}">
                  <a16:creationId xmlns:a16="http://schemas.microsoft.com/office/drawing/2014/main" id="{C5CB88E7-8488-0A39-F7B5-51A72EE69F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48434" y="1689104"/>
              <a:ext cx="541424" cy="4624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</a:rPr>
                <a:t>4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114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C72D9-50FD-E3DD-D1EB-3108817E8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53362B9-7C21-B0D5-DA06-44F2E4929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184D340-0087-9D5B-83FE-8A373A628E83}"/>
              </a:ext>
            </a:extLst>
          </p:cNvPr>
          <p:cNvSpPr txBox="1"/>
          <p:nvPr/>
        </p:nvSpPr>
        <p:spPr>
          <a:xfrm>
            <a:off x="2543175" y="938902"/>
            <a:ext cx="4587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الزاوية الأولى قائمة أضع علامة التعامد.</a:t>
            </a:r>
          </a:p>
        </p:txBody>
      </p:sp>
      <p:grpSp>
        <p:nvGrpSpPr>
          <p:cNvPr id="29" name="Groupe 26">
            <a:extLst>
              <a:ext uri="{FF2B5EF4-FFF2-40B4-BE49-F238E27FC236}">
                <a16:creationId xmlns:a16="http://schemas.microsoft.com/office/drawing/2014/main" id="{8BAD0E8B-2E80-9689-4754-6C22FA982953}"/>
              </a:ext>
            </a:extLst>
          </p:cNvPr>
          <p:cNvGrpSpPr/>
          <p:nvPr/>
        </p:nvGrpSpPr>
        <p:grpSpPr>
          <a:xfrm>
            <a:off x="2127218" y="2628900"/>
            <a:ext cx="4199949" cy="3386266"/>
            <a:chOff x="2127218" y="2628900"/>
            <a:chExt cx="4199949" cy="338626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9066D0F-C0A0-646A-B968-717BCAFFA8B1}"/>
                </a:ext>
              </a:extLst>
            </p:cNvPr>
            <p:cNvSpPr/>
            <p:nvPr/>
          </p:nvSpPr>
          <p:spPr>
            <a:xfrm rot="1682011">
              <a:off x="2348827" y="3365026"/>
              <a:ext cx="3756731" cy="188086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cxnSp>
          <p:nvCxnSpPr>
            <p:cNvPr id="31" name="Connecteur droit 22">
              <a:extLst>
                <a:ext uri="{FF2B5EF4-FFF2-40B4-BE49-F238E27FC236}">
                  <a16:creationId xmlns:a16="http://schemas.microsoft.com/office/drawing/2014/main" id="{366190EC-A2D7-0A32-722E-2BA53975B148}"/>
                </a:ext>
              </a:extLst>
            </p:cNvPr>
            <p:cNvCxnSpPr/>
            <p:nvPr/>
          </p:nvCxnSpPr>
          <p:spPr>
            <a:xfrm>
              <a:off x="3034145" y="2628900"/>
              <a:ext cx="2431473" cy="338626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23">
              <a:extLst>
                <a:ext uri="{FF2B5EF4-FFF2-40B4-BE49-F238E27FC236}">
                  <a16:creationId xmlns:a16="http://schemas.microsoft.com/office/drawing/2014/main" id="{F581C23C-0E8D-07DC-AD98-96587247EF9C}"/>
                </a:ext>
              </a:extLst>
            </p:cNvPr>
            <p:cNvCxnSpPr>
              <a:cxnSpLocks/>
            </p:cNvCxnSpPr>
            <p:nvPr/>
          </p:nvCxnSpPr>
          <p:spPr>
            <a:xfrm>
              <a:off x="2127218" y="4223969"/>
              <a:ext cx="4199949" cy="13420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2DCB19B-12C3-38CC-B011-E667EEB5BE44}"/>
              </a:ext>
            </a:extLst>
          </p:cNvPr>
          <p:cNvSpPr/>
          <p:nvPr/>
        </p:nvSpPr>
        <p:spPr>
          <a:xfrm rot="1533497">
            <a:off x="2170428" y="4055881"/>
            <a:ext cx="259080" cy="25908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" name="Groupe 24">
            <a:extLst>
              <a:ext uri="{FF2B5EF4-FFF2-40B4-BE49-F238E27FC236}">
                <a16:creationId xmlns:a16="http://schemas.microsoft.com/office/drawing/2014/main" id="{9AAD2ED8-27CB-5CD4-DAA1-13E2CDBF3F07}"/>
              </a:ext>
            </a:extLst>
          </p:cNvPr>
          <p:cNvGrpSpPr/>
          <p:nvPr/>
        </p:nvGrpSpPr>
        <p:grpSpPr>
          <a:xfrm>
            <a:off x="679358" y="1871953"/>
            <a:ext cx="7466243" cy="469376"/>
            <a:chOff x="1060358" y="1685835"/>
            <a:chExt cx="7466243" cy="46937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25C7055-611E-CA9C-3B63-59327F6ADEE8}"/>
                </a:ext>
              </a:extLst>
            </p:cNvPr>
            <p:cNvGrpSpPr/>
            <p:nvPr/>
          </p:nvGrpSpPr>
          <p:grpSpPr>
            <a:xfrm>
              <a:off x="3109825" y="1685835"/>
              <a:ext cx="5416776" cy="469376"/>
              <a:chOff x="4240106" y="1736158"/>
              <a:chExt cx="3423693" cy="469376"/>
            </a:xfrm>
          </p:grpSpPr>
          <p:sp>
            <p:nvSpPr>
              <p:cNvPr id="9" name="Rectangle : coins arrondis 2">
                <a:extLst>
                  <a:ext uri="{FF2B5EF4-FFF2-40B4-BE49-F238E27FC236}">
                    <a16:creationId xmlns:a16="http://schemas.microsoft.com/office/drawing/2014/main" id="{0713966F-43E6-B177-CFAB-CD4CEA7E218A}"/>
                  </a:ext>
                </a:extLst>
              </p:cNvPr>
              <p:cNvSpPr/>
              <p:nvPr/>
            </p:nvSpPr>
            <p:spPr>
              <a:xfrm>
                <a:off x="6691030" y="1762994"/>
                <a:ext cx="667260" cy="42354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rPr>
                  <a:t>ما أُلاحِظُهُ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52BD5251-4436-09D2-35CE-89EAB6DEA6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58290" y="1754567"/>
                <a:ext cx="30550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/>
                  <a:t>1</a:t>
                </a:r>
                <a:endParaRPr lang="fr-MA" sz="2400" b="1" dirty="0"/>
              </a:p>
            </p:txBody>
          </p:sp>
          <p:sp>
            <p:nvSpPr>
              <p:cNvPr id="11" name="Rectangle : coins arrondis 8">
                <a:extLst>
                  <a:ext uri="{FF2B5EF4-FFF2-40B4-BE49-F238E27FC236}">
                    <a16:creationId xmlns:a16="http://schemas.microsoft.com/office/drawing/2014/main" id="{844993DE-BC12-5CE6-7D3F-8589B4B3C4EF}"/>
                  </a:ext>
                </a:extLst>
              </p:cNvPr>
              <p:cNvSpPr/>
              <p:nvPr/>
            </p:nvSpPr>
            <p:spPr>
              <a:xfrm>
                <a:off x="4240106" y="1757820"/>
                <a:ext cx="804515" cy="440397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sz="2000" dirty="0">
                    <a:solidFill>
                      <a:schemeClr val="bg1">
                        <a:lumMod val="65000"/>
                      </a:schemeClr>
                    </a:solidFill>
                    <a:latin typeface="Calibri"/>
                    <a:ea typeface="Calibri"/>
                    <a:cs typeface="Calibri"/>
                  </a:rPr>
                  <a:t>ماَ أَقيسُ</a:t>
                </a:r>
                <a:endParaRPr lang="fr-FR" sz="20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CE2C565A-5336-BDFD-BFA4-891FC03FD24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28718" y="1765137"/>
                <a:ext cx="301949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65000"/>
                      </a:schemeClr>
                    </a:solidFill>
                  </a:rPr>
                  <a:t>3</a:t>
                </a:r>
                <a:endParaRPr lang="fr-MA" sz="24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" name="Rectangle : coins arrondis 10">
                <a:extLst>
                  <a:ext uri="{FF2B5EF4-FFF2-40B4-BE49-F238E27FC236}">
                    <a16:creationId xmlns:a16="http://schemas.microsoft.com/office/drawing/2014/main" id="{860E67F6-9029-D7D6-552D-6D8145B293F9}"/>
                  </a:ext>
                </a:extLst>
              </p:cNvPr>
              <p:cNvSpPr/>
              <p:nvPr/>
            </p:nvSpPr>
            <p:spPr>
              <a:xfrm>
                <a:off x="5469698" y="1743551"/>
                <a:ext cx="843000" cy="433004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b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 أَتَحَقّقُ مِنْهُ</a:t>
                </a:r>
                <a:endParaRPr lang="fr-FR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7177AC4C-6860-6771-EC86-38AD89098BC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00754" y="1736158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95000"/>
                      </a:schemeClr>
                    </a:solidFill>
                  </a:rPr>
                  <a:t>2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6" name="Rectangle : coins arrondis 8">
              <a:extLst>
                <a:ext uri="{FF2B5EF4-FFF2-40B4-BE49-F238E27FC236}">
                  <a16:creationId xmlns:a16="http://schemas.microsoft.com/office/drawing/2014/main" id="{AA09A639-5525-5C2C-6208-F3DF5539EDC4}"/>
                </a:ext>
              </a:extLst>
            </p:cNvPr>
            <p:cNvSpPr/>
            <p:nvPr/>
          </p:nvSpPr>
          <p:spPr>
            <a:xfrm>
              <a:off x="1060358" y="1689104"/>
              <a:ext cx="1362823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>
                      <a:lumMod val="65000"/>
                    </a:schemeClr>
                  </a:solidFill>
                  <a:latin typeface="Calibri"/>
                  <a:ea typeface="Calibri"/>
                  <a:cs typeface="Calibri"/>
                </a:rPr>
                <a:t>أُقَرِّرُ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EACD68D2-E431-DA4F-DF0E-640339E461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48434" y="1689104"/>
              <a:ext cx="541424" cy="4624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</a:rPr>
                <a:t>4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150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F5ED2-659F-2370-A6EA-A95FF3196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7573866-A7F1-D47A-AB75-7D736BDE3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E7BD80-FFDE-4F70-7A04-748BE5401449}"/>
              </a:ext>
            </a:extLst>
          </p:cNvPr>
          <p:cNvSpPr txBox="1"/>
          <p:nvPr/>
        </p:nvSpPr>
        <p:spPr>
          <a:xfrm>
            <a:off x="2543175" y="938902"/>
            <a:ext cx="4587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الزاوية الثانية قائمة.</a:t>
            </a:r>
          </a:p>
        </p:txBody>
      </p:sp>
      <p:grpSp>
        <p:nvGrpSpPr>
          <p:cNvPr id="29" name="Groupe 26">
            <a:extLst>
              <a:ext uri="{FF2B5EF4-FFF2-40B4-BE49-F238E27FC236}">
                <a16:creationId xmlns:a16="http://schemas.microsoft.com/office/drawing/2014/main" id="{3032779C-14BF-97E0-76ED-BF83495516A4}"/>
              </a:ext>
            </a:extLst>
          </p:cNvPr>
          <p:cNvGrpSpPr/>
          <p:nvPr/>
        </p:nvGrpSpPr>
        <p:grpSpPr>
          <a:xfrm>
            <a:off x="2127218" y="2628900"/>
            <a:ext cx="4199949" cy="3386266"/>
            <a:chOff x="2127218" y="2628900"/>
            <a:chExt cx="4199949" cy="338626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02E51E6-6981-0DAB-1AF5-2B95B5CD1B24}"/>
                </a:ext>
              </a:extLst>
            </p:cNvPr>
            <p:cNvSpPr/>
            <p:nvPr/>
          </p:nvSpPr>
          <p:spPr>
            <a:xfrm rot="1682011">
              <a:off x="2348827" y="3365026"/>
              <a:ext cx="3756731" cy="188086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cxnSp>
          <p:nvCxnSpPr>
            <p:cNvPr id="31" name="Connecteur droit 22">
              <a:extLst>
                <a:ext uri="{FF2B5EF4-FFF2-40B4-BE49-F238E27FC236}">
                  <a16:creationId xmlns:a16="http://schemas.microsoft.com/office/drawing/2014/main" id="{2E8272DA-3740-13BB-F996-A701602235BF}"/>
                </a:ext>
              </a:extLst>
            </p:cNvPr>
            <p:cNvCxnSpPr/>
            <p:nvPr/>
          </p:nvCxnSpPr>
          <p:spPr>
            <a:xfrm>
              <a:off x="3034145" y="2628900"/>
              <a:ext cx="2431473" cy="338626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23">
              <a:extLst>
                <a:ext uri="{FF2B5EF4-FFF2-40B4-BE49-F238E27FC236}">
                  <a16:creationId xmlns:a16="http://schemas.microsoft.com/office/drawing/2014/main" id="{1FC3783A-60CA-0CF6-AE04-2D162A362354}"/>
                </a:ext>
              </a:extLst>
            </p:cNvPr>
            <p:cNvCxnSpPr>
              <a:cxnSpLocks/>
            </p:cNvCxnSpPr>
            <p:nvPr/>
          </p:nvCxnSpPr>
          <p:spPr>
            <a:xfrm>
              <a:off x="2127218" y="4223969"/>
              <a:ext cx="4199949" cy="13420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3" name="Image 27">
            <a:extLst>
              <a:ext uri="{FF2B5EF4-FFF2-40B4-BE49-F238E27FC236}">
                <a16:creationId xmlns:a16="http://schemas.microsoft.com/office/drawing/2014/main" id="{999380BF-7405-5050-0A21-166E80779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107493" flipV="1">
            <a:off x="1738638" y="3331102"/>
            <a:ext cx="2400955" cy="1182672"/>
          </a:xfrm>
          <a:prstGeom prst="rect">
            <a:avLst/>
          </a:prstGeom>
        </p:spPr>
      </p:pic>
      <p:grpSp>
        <p:nvGrpSpPr>
          <p:cNvPr id="2" name="Groupe 24">
            <a:extLst>
              <a:ext uri="{FF2B5EF4-FFF2-40B4-BE49-F238E27FC236}">
                <a16:creationId xmlns:a16="http://schemas.microsoft.com/office/drawing/2014/main" id="{4134C84F-D351-0B7A-32D1-93AAB90106D0}"/>
              </a:ext>
            </a:extLst>
          </p:cNvPr>
          <p:cNvGrpSpPr/>
          <p:nvPr/>
        </p:nvGrpSpPr>
        <p:grpSpPr>
          <a:xfrm>
            <a:off x="679358" y="1871953"/>
            <a:ext cx="7466243" cy="469376"/>
            <a:chOff x="1060358" y="1685835"/>
            <a:chExt cx="7466243" cy="46937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07C94AD-B21E-C110-36CF-38B104730523}"/>
                </a:ext>
              </a:extLst>
            </p:cNvPr>
            <p:cNvGrpSpPr/>
            <p:nvPr/>
          </p:nvGrpSpPr>
          <p:grpSpPr>
            <a:xfrm>
              <a:off x="3109825" y="1685835"/>
              <a:ext cx="5416776" cy="469376"/>
              <a:chOff x="4240106" y="1736158"/>
              <a:chExt cx="3423693" cy="469376"/>
            </a:xfrm>
          </p:grpSpPr>
          <p:sp>
            <p:nvSpPr>
              <p:cNvPr id="7" name="Rectangle : coins arrondis 2">
                <a:extLst>
                  <a:ext uri="{FF2B5EF4-FFF2-40B4-BE49-F238E27FC236}">
                    <a16:creationId xmlns:a16="http://schemas.microsoft.com/office/drawing/2014/main" id="{0E10949B-B8B1-C83A-C490-70C30503C55B}"/>
                  </a:ext>
                </a:extLst>
              </p:cNvPr>
              <p:cNvSpPr/>
              <p:nvPr/>
            </p:nvSpPr>
            <p:spPr>
              <a:xfrm>
                <a:off x="6691030" y="1762994"/>
                <a:ext cx="667260" cy="42354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rPr>
                  <a:t>ما أُلاحِظُهُ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CB4600F1-8829-37BC-EDAA-BCAAEE3F3C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58290" y="1754567"/>
                <a:ext cx="30550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/>
                  <a:t>1</a:t>
                </a:r>
                <a:endParaRPr lang="fr-MA" sz="2400" b="1" dirty="0"/>
              </a:p>
            </p:txBody>
          </p:sp>
          <p:sp>
            <p:nvSpPr>
              <p:cNvPr id="10" name="Rectangle : coins arrondis 8">
                <a:extLst>
                  <a:ext uri="{FF2B5EF4-FFF2-40B4-BE49-F238E27FC236}">
                    <a16:creationId xmlns:a16="http://schemas.microsoft.com/office/drawing/2014/main" id="{BC1353D0-4342-B2D0-3C2C-4960DE0E06F1}"/>
                  </a:ext>
                </a:extLst>
              </p:cNvPr>
              <p:cNvSpPr/>
              <p:nvPr/>
            </p:nvSpPr>
            <p:spPr>
              <a:xfrm>
                <a:off x="4240106" y="1757820"/>
                <a:ext cx="804515" cy="440397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sz="2000" dirty="0">
                    <a:solidFill>
                      <a:schemeClr val="bg1">
                        <a:lumMod val="65000"/>
                      </a:schemeClr>
                    </a:solidFill>
                    <a:latin typeface="Calibri"/>
                    <a:ea typeface="Calibri"/>
                    <a:cs typeface="Calibri"/>
                  </a:rPr>
                  <a:t>ماَ أَقيسُ</a:t>
                </a:r>
                <a:endParaRPr lang="fr-FR" sz="20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1" name="Oval 80">
                <a:extLst>
                  <a:ext uri="{FF2B5EF4-FFF2-40B4-BE49-F238E27FC236}">
                    <a16:creationId xmlns:a16="http://schemas.microsoft.com/office/drawing/2014/main" id="{A2297A46-D441-D3B8-DFCC-68750BE9DC1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28718" y="1765137"/>
                <a:ext cx="301949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65000"/>
                      </a:schemeClr>
                    </a:solidFill>
                  </a:rPr>
                  <a:t>3</a:t>
                </a:r>
                <a:endParaRPr lang="fr-MA" sz="24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2" name="Rectangle : coins arrondis 10">
                <a:extLst>
                  <a:ext uri="{FF2B5EF4-FFF2-40B4-BE49-F238E27FC236}">
                    <a16:creationId xmlns:a16="http://schemas.microsoft.com/office/drawing/2014/main" id="{D4A053C1-CBE1-9E57-7B7F-08E2AD5350FE}"/>
                  </a:ext>
                </a:extLst>
              </p:cNvPr>
              <p:cNvSpPr/>
              <p:nvPr/>
            </p:nvSpPr>
            <p:spPr>
              <a:xfrm>
                <a:off x="5469698" y="1743551"/>
                <a:ext cx="843000" cy="433004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b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 أَتَحَقّقُ مِنْهُ</a:t>
                </a:r>
                <a:endParaRPr lang="fr-FR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2973435E-EA42-C325-DB0B-21ABB7EFE8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00754" y="1736158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95000"/>
                      </a:schemeClr>
                    </a:solidFill>
                  </a:rPr>
                  <a:t>2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4" name="Rectangle : coins arrondis 8">
              <a:extLst>
                <a:ext uri="{FF2B5EF4-FFF2-40B4-BE49-F238E27FC236}">
                  <a16:creationId xmlns:a16="http://schemas.microsoft.com/office/drawing/2014/main" id="{6BD444BA-FB43-0D87-0B4E-3DAA7109316A}"/>
                </a:ext>
              </a:extLst>
            </p:cNvPr>
            <p:cNvSpPr/>
            <p:nvPr/>
          </p:nvSpPr>
          <p:spPr>
            <a:xfrm>
              <a:off x="1060358" y="1689104"/>
              <a:ext cx="1362823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>
                      <a:lumMod val="65000"/>
                    </a:schemeClr>
                  </a:solidFill>
                  <a:latin typeface="Calibri"/>
                  <a:ea typeface="Calibri"/>
                  <a:cs typeface="Calibri"/>
                </a:rPr>
                <a:t>أُقَرِّرُ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95FE3AC1-3F28-C21B-61C4-A4FDF3302B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48434" y="1689104"/>
              <a:ext cx="541424" cy="4624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</a:rPr>
                <a:t>4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7091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008AF-3DD6-2895-C0EC-146939568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68A48F-4FA9-B7BD-93EC-050F751234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36CE4481-877D-3F10-0B6E-00E7DDBC448B}"/>
              </a:ext>
            </a:extLst>
          </p:cNvPr>
          <p:cNvSpPr txBox="1"/>
          <p:nvPr/>
        </p:nvSpPr>
        <p:spPr>
          <a:xfrm>
            <a:off x="-275125" y="842834"/>
            <a:ext cx="78397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الزاوية  الثالثة والرابعة قائمتان.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70CBB7C-5BAB-BEE5-F5C7-6AE5271A9D5F}"/>
              </a:ext>
            </a:extLst>
          </p:cNvPr>
          <p:cNvGrpSpPr/>
          <p:nvPr/>
        </p:nvGrpSpPr>
        <p:grpSpPr>
          <a:xfrm>
            <a:off x="2120408" y="2612325"/>
            <a:ext cx="4199949" cy="3386266"/>
            <a:chOff x="2127218" y="2628900"/>
            <a:chExt cx="4199949" cy="3386266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5A55AB4-0598-9097-481F-8CBA78AA398A}"/>
                </a:ext>
              </a:extLst>
            </p:cNvPr>
            <p:cNvSpPr/>
            <p:nvPr/>
          </p:nvSpPr>
          <p:spPr>
            <a:xfrm rot="1682011">
              <a:off x="2348827" y="3365026"/>
              <a:ext cx="3756731" cy="188086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E941F840-ABCA-F5DD-D78C-42DCA99F5E6C}"/>
                </a:ext>
              </a:extLst>
            </p:cNvPr>
            <p:cNvCxnSpPr/>
            <p:nvPr/>
          </p:nvCxnSpPr>
          <p:spPr>
            <a:xfrm>
              <a:off x="3034145" y="2628900"/>
              <a:ext cx="2431473" cy="338626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268BD680-CCAB-B364-95E8-12E9CFA5F707}"/>
                </a:ext>
              </a:extLst>
            </p:cNvPr>
            <p:cNvCxnSpPr>
              <a:cxnSpLocks/>
            </p:cNvCxnSpPr>
            <p:nvPr/>
          </p:nvCxnSpPr>
          <p:spPr>
            <a:xfrm>
              <a:off x="2127218" y="4223969"/>
              <a:ext cx="4199949" cy="13420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8096F063-0F6B-7D56-3246-1CB46205A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901034" flipV="1">
            <a:off x="4260549" y="4071910"/>
            <a:ext cx="2396519" cy="118267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E4CD1D3-5F2B-5980-4531-17855B44A779}"/>
              </a:ext>
            </a:extLst>
          </p:cNvPr>
          <p:cNvSpPr/>
          <p:nvPr/>
        </p:nvSpPr>
        <p:spPr>
          <a:xfrm rot="1533497">
            <a:off x="2170428" y="4055881"/>
            <a:ext cx="259080" cy="25908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36DCE8-237F-3500-9010-E7F86825824C}"/>
              </a:ext>
            </a:extLst>
          </p:cNvPr>
          <p:cNvSpPr/>
          <p:nvPr/>
        </p:nvSpPr>
        <p:spPr>
          <a:xfrm rot="1746660">
            <a:off x="2904605" y="2634694"/>
            <a:ext cx="259080" cy="25908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8" name="Groupe 24">
            <a:extLst>
              <a:ext uri="{FF2B5EF4-FFF2-40B4-BE49-F238E27FC236}">
                <a16:creationId xmlns:a16="http://schemas.microsoft.com/office/drawing/2014/main" id="{8E072C4E-454D-21CE-6F75-4E6E632C150F}"/>
              </a:ext>
            </a:extLst>
          </p:cNvPr>
          <p:cNvGrpSpPr/>
          <p:nvPr/>
        </p:nvGrpSpPr>
        <p:grpSpPr>
          <a:xfrm>
            <a:off x="679358" y="1871953"/>
            <a:ext cx="7466243" cy="469376"/>
            <a:chOff x="1060358" y="1685835"/>
            <a:chExt cx="7466243" cy="469376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5FD1658-9FA8-35C0-82B5-E7B9AD15CD98}"/>
                </a:ext>
              </a:extLst>
            </p:cNvPr>
            <p:cNvGrpSpPr/>
            <p:nvPr/>
          </p:nvGrpSpPr>
          <p:grpSpPr>
            <a:xfrm>
              <a:off x="3109825" y="1685835"/>
              <a:ext cx="5416776" cy="469376"/>
              <a:chOff x="4240106" y="1736158"/>
              <a:chExt cx="3423693" cy="469376"/>
            </a:xfrm>
          </p:grpSpPr>
          <p:sp>
            <p:nvSpPr>
              <p:cNvPr id="14" name="Rectangle : coins arrondis 2">
                <a:extLst>
                  <a:ext uri="{FF2B5EF4-FFF2-40B4-BE49-F238E27FC236}">
                    <a16:creationId xmlns:a16="http://schemas.microsoft.com/office/drawing/2014/main" id="{CBF886DB-5F64-117C-B39A-3973E442AEC4}"/>
                  </a:ext>
                </a:extLst>
              </p:cNvPr>
              <p:cNvSpPr/>
              <p:nvPr/>
            </p:nvSpPr>
            <p:spPr>
              <a:xfrm>
                <a:off x="6691030" y="1762994"/>
                <a:ext cx="667260" cy="42354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rPr>
                  <a:t>ما أُلاحِظُهُ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F78DB02B-7F0D-7A1A-F9D1-30833C66748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58290" y="1754567"/>
                <a:ext cx="30550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/>
                  <a:t>1</a:t>
                </a:r>
                <a:endParaRPr lang="fr-MA" sz="2400" b="1" dirty="0"/>
              </a:p>
            </p:txBody>
          </p:sp>
          <p:sp>
            <p:nvSpPr>
              <p:cNvPr id="22" name="Rectangle : coins arrondis 8">
                <a:extLst>
                  <a:ext uri="{FF2B5EF4-FFF2-40B4-BE49-F238E27FC236}">
                    <a16:creationId xmlns:a16="http://schemas.microsoft.com/office/drawing/2014/main" id="{28213B81-047C-C993-D703-4D65B3E91EB1}"/>
                  </a:ext>
                </a:extLst>
              </p:cNvPr>
              <p:cNvSpPr/>
              <p:nvPr/>
            </p:nvSpPr>
            <p:spPr>
              <a:xfrm>
                <a:off x="4240106" y="1757820"/>
                <a:ext cx="804515" cy="440397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sz="2000" dirty="0">
                    <a:solidFill>
                      <a:schemeClr val="bg1">
                        <a:lumMod val="65000"/>
                      </a:schemeClr>
                    </a:solidFill>
                    <a:latin typeface="Calibri"/>
                    <a:ea typeface="Calibri"/>
                    <a:cs typeface="Calibri"/>
                  </a:rPr>
                  <a:t>ماَ أَقيسُ</a:t>
                </a:r>
                <a:endParaRPr lang="fr-FR" sz="20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C3A90C46-CAE9-DFF2-915D-53218AF688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28718" y="1765137"/>
                <a:ext cx="301949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65000"/>
                      </a:schemeClr>
                    </a:solidFill>
                  </a:rPr>
                  <a:t>3</a:t>
                </a:r>
                <a:endParaRPr lang="fr-MA" sz="24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6" name="Rectangle : coins arrondis 10">
                <a:extLst>
                  <a:ext uri="{FF2B5EF4-FFF2-40B4-BE49-F238E27FC236}">
                    <a16:creationId xmlns:a16="http://schemas.microsoft.com/office/drawing/2014/main" id="{249DBD8A-9205-1521-02D8-1B6F0CB2A883}"/>
                  </a:ext>
                </a:extLst>
              </p:cNvPr>
              <p:cNvSpPr/>
              <p:nvPr/>
            </p:nvSpPr>
            <p:spPr>
              <a:xfrm>
                <a:off x="5469698" y="1743551"/>
                <a:ext cx="843000" cy="433004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b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 أَتَحَقّقُ مِنْهُ</a:t>
                </a:r>
                <a:endParaRPr lang="fr-FR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id="{D8DB5146-8E80-9726-B969-DC03349460E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00754" y="1736158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95000"/>
                      </a:schemeClr>
                    </a:solidFill>
                  </a:rPr>
                  <a:t>2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1F15CA0-B320-DB01-994E-37A737FF24F4}"/>
                </a:ext>
              </a:extLst>
            </p:cNvPr>
            <p:cNvSpPr/>
            <p:nvPr/>
          </p:nvSpPr>
          <p:spPr>
            <a:xfrm>
              <a:off x="1060358" y="1689104"/>
              <a:ext cx="1362823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>
                      <a:lumMod val="65000"/>
                    </a:schemeClr>
                  </a:solidFill>
                  <a:latin typeface="Calibri"/>
                  <a:ea typeface="Calibri"/>
                  <a:cs typeface="Calibri"/>
                </a:rPr>
                <a:t>أُقَرِّرُ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33689EFD-8D8A-1A94-698E-61F2AFBAE0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48434" y="1689104"/>
              <a:ext cx="541424" cy="4624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</a:rPr>
                <a:t>4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628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1F4CB-A441-B7FA-C7D8-AF4A20C2C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8BD5E5A-94BE-309A-820B-C87699250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6D1036B4-7609-666F-2AB6-7760B863CBAB}"/>
              </a:ext>
            </a:extLst>
          </p:cNvPr>
          <p:cNvSpPr txBox="1"/>
          <p:nvPr/>
        </p:nvSpPr>
        <p:spPr>
          <a:xfrm>
            <a:off x="-275125" y="842834"/>
            <a:ext cx="78397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تحققنا بالكوس وتأكدنا أن زاويا المضلع قائمة.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04A4D96-B650-5BDE-F41C-F341387B257B}"/>
              </a:ext>
            </a:extLst>
          </p:cNvPr>
          <p:cNvGrpSpPr/>
          <p:nvPr/>
        </p:nvGrpSpPr>
        <p:grpSpPr>
          <a:xfrm>
            <a:off x="2120408" y="2583180"/>
            <a:ext cx="4206760" cy="3415411"/>
            <a:chOff x="2120408" y="2612325"/>
            <a:chExt cx="4199949" cy="338626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5146DA29-BD51-D27F-A45A-6398298ED8EA}"/>
                </a:ext>
              </a:extLst>
            </p:cNvPr>
            <p:cNvGrpSpPr/>
            <p:nvPr/>
          </p:nvGrpSpPr>
          <p:grpSpPr>
            <a:xfrm>
              <a:off x="2120408" y="2612325"/>
              <a:ext cx="4199949" cy="3386266"/>
              <a:chOff x="2127218" y="2628900"/>
              <a:chExt cx="4199949" cy="3386266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BBE7C5D-0F41-9211-48D5-91F6C549B3A6}"/>
                  </a:ext>
                </a:extLst>
              </p:cNvPr>
              <p:cNvSpPr/>
              <p:nvPr/>
            </p:nvSpPr>
            <p:spPr>
              <a:xfrm rot="1682011">
                <a:off x="2348827" y="3365026"/>
                <a:ext cx="3756731" cy="188086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67D1EAE-008A-9EF7-E719-844EFB980B8B}"/>
                  </a:ext>
                </a:extLst>
              </p:cNvPr>
              <p:cNvCxnSpPr/>
              <p:nvPr/>
            </p:nvCxnSpPr>
            <p:spPr>
              <a:xfrm>
                <a:off x="3034145" y="2628900"/>
                <a:ext cx="2431473" cy="338626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284EEA3E-099C-798E-0DAD-704CDED81F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27218" y="4223969"/>
                <a:ext cx="4199949" cy="13420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2BFE4DB-C098-476E-17F9-245CE6CE2271}"/>
                </a:ext>
              </a:extLst>
            </p:cNvPr>
            <p:cNvSpPr/>
            <p:nvPr/>
          </p:nvSpPr>
          <p:spPr>
            <a:xfrm rot="1533497">
              <a:off x="2170428" y="4055881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727E93D-1FB2-31C6-B75B-D26B13ED6BD6}"/>
                </a:ext>
              </a:extLst>
            </p:cNvPr>
            <p:cNvSpPr/>
            <p:nvPr/>
          </p:nvSpPr>
          <p:spPr>
            <a:xfrm rot="1746660">
              <a:off x="2897795" y="2630176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402FAE-2A87-9167-3017-A2A8802F798C}"/>
                </a:ext>
              </a:extLst>
            </p:cNvPr>
            <p:cNvSpPr/>
            <p:nvPr/>
          </p:nvSpPr>
          <p:spPr>
            <a:xfrm rot="1746660">
              <a:off x="6014620" y="4254053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682DA31-1BCB-BAE0-3A12-64C544A1F1A1}"/>
                </a:ext>
              </a:extLst>
            </p:cNvPr>
            <p:cNvSpPr/>
            <p:nvPr/>
          </p:nvSpPr>
          <p:spPr>
            <a:xfrm rot="1746660">
              <a:off x="5231449" y="5692853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1" name="Groupe 24">
            <a:extLst>
              <a:ext uri="{FF2B5EF4-FFF2-40B4-BE49-F238E27FC236}">
                <a16:creationId xmlns:a16="http://schemas.microsoft.com/office/drawing/2014/main" id="{7B2083CB-B262-FC17-E306-90268CC9DF82}"/>
              </a:ext>
            </a:extLst>
          </p:cNvPr>
          <p:cNvGrpSpPr/>
          <p:nvPr/>
        </p:nvGrpSpPr>
        <p:grpSpPr>
          <a:xfrm>
            <a:off x="679358" y="1871953"/>
            <a:ext cx="7466243" cy="469376"/>
            <a:chOff x="1060358" y="1685835"/>
            <a:chExt cx="7466243" cy="469376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8F3CAF7-5DC2-4DE0-A0A2-68C5A0929FD6}"/>
                </a:ext>
              </a:extLst>
            </p:cNvPr>
            <p:cNvGrpSpPr/>
            <p:nvPr/>
          </p:nvGrpSpPr>
          <p:grpSpPr>
            <a:xfrm>
              <a:off x="3109825" y="1685835"/>
              <a:ext cx="5416776" cy="469376"/>
              <a:chOff x="4240106" y="1736158"/>
              <a:chExt cx="3423693" cy="469376"/>
            </a:xfrm>
          </p:grpSpPr>
          <p:sp>
            <p:nvSpPr>
              <p:cNvPr id="25" name="Rectangle : coins arrondis 2">
                <a:extLst>
                  <a:ext uri="{FF2B5EF4-FFF2-40B4-BE49-F238E27FC236}">
                    <a16:creationId xmlns:a16="http://schemas.microsoft.com/office/drawing/2014/main" id="{6A9CAD7F-B88E-6AD3-09FB-7A11BDF2790F}"/>
                  </a:ext>
                </a:extLst>
              </p:cNvPr>
              <p:cNvSpPr/>
              <p:nvPr/>
            </p:nvSpPr>
            <p:spPr>
              <a:xfrm>
                <a:off x="6691030" y="1762994"/>
                <a:ext cx="667260" cy="42354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rPr>
                  <a:t>ما أُلاحِظُهُ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A27E4F76-E776-3603-4730-81AFB1F04C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58290" y="1754567"/>
                <a:ext cx="30550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/>
                  <a:t>1</a:t>
                </a:r>
                <a:endParaRPr lang="fr-MA" sz="2400" b="1" dirty="0"/>
              </a:p>
            </p:txBody>
          </p:sp>
          <p:sp>
            <p:nvSpPr>
              <p:cNvPr id="29" name="Rectangle : coins arrondis 8">
                <a:extLst>
                  <a:ext uri="{FF2B5EF4-FFF2-40B4-BE49-F238E27FC236}">
                    <a16:creationId xmlns:a16="http://schemas.microsoft.com/office/drawing/2014/main" id="{8DF3E9CA-6607-1408-AA29-6A8681178991}"/>
                  </a:ext>
                </a:extLst>
              </p:cNvPr>
              <p:cNvSpPr/>
              <p:nvPr/>
            </p:nvSpPr>
            <p:spPr>
              <a:xfrm>
                <a:off x="4240106" y="1757820"/>
                <a:ext cx="804515" cy="440397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sz="2000" dirty="0">
                    <a:solidFill>
                      <a:schemeClr val="bg1">
                        <a:lumMod val="65000"/>
                      </a:schemeClr>
                    </a:solidFill>
                    <a:latin typeface="Calibri"/>
                    <a:ea typeface="Calibri"/>
                    <a:cs typeface="Calibri"/>
                  </a:rPr>
                  <a:t>ماَ أَقيسُ</a:t>
                </a:r>
                <a:endParaRPr lang="fr-FR" sz="20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88F91DC6-36FE-64F1-61A2-A08CDA3A91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28718" y="1765137"/>
                <a:ext cx="301949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65000"/>
                      </a:schemeClr>
                    </a:solidFill>
                  </a:rPr>
                  <a:t>3</a:t>
                </a:r>
                <a:endParaRPr lang="fr-MA" sz="24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31" name="Rectangle : coins arrondis 10">
                <a:extLst>
                  <a:ext uri="{FF2B5EF4-FFF2-40B4-BE49-F238E27FC236}">
                    <a16:creationId xmlns:a16="http://schemas.microsoft.com/office/drawing/2014/main" id="{EE8F1E3E-6E4F-0E62-084A-BC4A1C327DA4}"/>
                  </a:ext>
                </a:extLst>
              </p:cNvPr>
              <p:cNvSpPr/>
              <p:nvPr/>
            </p:nvSpPr>
            <p:spPr>
              <a:xfrm>
                <a:off x="5469698" y="1743551"/>
                <a:ext cx="843000" cy="433004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b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 أَتَحَقّقُ مِنْهُ</a:t>
                </a:r>
                <a:endParaRPr lang="fr-FR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7E5C1B61-6B95-E98C-F966-D7F6471640C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00754" y="1736158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95000"/>
                      </a:schemeClr>
                    </a:solidFill>
                  </a:rPr>
                  <a:t>2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17" name="Rectangle : coins arrondis 8">
              <a:extLst>
                <a:ext uri="{FF2B5EF4-FFF2-40B4-BE49-F238E27FC236}">
                  <a16:creationId xmlns:a16="http://schemas.microsoft.com/office/drawing/2014/main" id="{C6C11D8C-5766-7D5A-B53F-9AFC1BFB9AA2}"/>
                </a:ext>
              </a:extLst>
            </p:cNvPr>
            <p:cNvSpPr/>
            <p:nvPr/>
          </p:nvSpPr>
          <p:spPr>
            <a:xfrm>
              <a:off x="1060358" y="1689104"/>
              <a:ext cx="1362823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>
                      <a:lumMod val="65000"/>
                    </a:schemeClr>
                  </a:solidFill>
                  <a:latin typeface="Calibri"/>
                  <a:ea typeface="Calibri"/>
                  <a:cs typeface="Calibri"/>
                </a:rPr>
                <a:t>أُقَرِّرُ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EB4B832E-6ECE-8DFE-2305-11E168BB68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48434" y="1689104"/>
              <a:ext cx="541424" cy="4624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</a:rPr>
                <a:t>4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242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4FB52-DB58-9EDD-12C6-CA9D4433B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F66D6A2-6B4A-2E87-6446-DC0DF10920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B0BEBE3C-B82C-45E8-BBAB-B1F8986B3BF5}"/>
              </a:ext>
            </a:extLst>
          </p:cNvPr>
          <p:cNvSpPr txBox="1"/>
          <p:nvPr/>
        </p:nvSpPr>
        <p:spPr>
          <a:xfrm>
            <a:off x="-275125" y="842834"/>
            <a:ext cx="78397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تحققنا بالكوس وتأكدنا أن زاويا المضلع قائمة.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D610A48-063A-F065-F236-8A5685CBC7D5}"/>
              </a:ext>
            </a:extLst>
          </p:cNvPr>
          <p:cNvGrpSpPr/>
          <p:nvPr/>
        </p:nvGrpSpPr>
        <p:grpSpPr>
          <a:xfrm>
            <a:off x="2120408" y="2583180"/>
            <a:ext cx="4206760" cy="3415411"/>
            <a:chOff x="2120408" y="2612325"/>
            <a:chExt cx="4199949" cy="338626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3A367F50-04C5-B9C9-EC9C-D344EB2DDDC0}"/>
                </a:ext>
              </a:extLst>
            </p:cNvPr>
            <p:cNvGrpSpPr/>
            <p:nvPr/>
          </p:nvGrpSpPr>
          <p:grpSpPr>
            <a:xfrm>
              <a:off x="2120408" y="2612325"/>
              <a:ext cx="4199949" cy="3386266"/>
              <a:chOff x="2127218" y="2628900"/>
              <a:chExt cx="4199949" cy="3386266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67CE54C-874B-5E43-9EA9-CDE2F7CAC555}"/>
                  </a:ext>
                </a:extLst>
              </p:cNvPr>
              <p:cNvSpPr/>
              <p:nvPr/>
            </p:nvSpPr>
            <p:spPr>
              <a:xfrm rot="1682011">
                <a:off x="2348827" y="3365026"/>
                <a:ext cx="3756731" cy="188086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4DFA7DA3-2A90-4B07-A788-859ADCD919AA}"/>
                  </a:ext>
                </a:extLst>
              </p:cNvPr>
              <p:cNvCxnSpPr/>
              <p:nvPr/>
            </p:nvCxnSpPr>
            <p:spPr>
              <a:xfrm>
                <a:off x="3034145" y="2628900"/>
                <a:ext cx="2431473" cy="338626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E8D7B7F4-90F4-A699-BCD2-0A4918A91D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27218" y="4223969"/>
                <a:ext cx="4199949" cy="13420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9156A22-46E8-FBC1-DC41-A32148B70AC7}"/>
                </a:ext>
              </a:extLst>
            </p:cNvPr>
            <p:cNvSpPr/>
            <p:nvPr/>
          </p:nvSpPr>
          <p:spPr>
            <a:xfrm rot="1533497">
              <a:off x="2170428" y="4055881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5138D17-87C7-E921-0014-B7604887361C}"/>
                </a:ext>
              </a:extLst>
            </p:cNvPr>
            <p:cNvSpPr/>
            <p:nvPr/>
          </p:nvSpPr>
          <p:spPr>
            <a:xfrm rot="1746660">
              <a:off x="2897795" y="2630176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4D633AD-7DA6-8ED6-4187-D4085A539CE4}"/>
                </a:ext>
              </a:extLst>
            </p:cNvPr>
            <p:cNvSpPr/>
            <p:nvPr/>
          </p:nvSpPr>
          <p:spPr>
            <a:xfrm rot="1746660">
              <a:off x="6014620" y="4254053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2E512A1-55E3-255C-4C48-2C675C909602}"/>
                </a:ext>
              </a:extLst>
            </p:cNvPr>
            <p:cNvSpPr/>
            <p:nvPr/>
          </p:nvSpPr>
          <p:spPr>
            <a:xfrm rot="1746660">
              <a:off x="5231449" y="5692853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1" name="Groupe 24">
            <a:extLst>
              <a:ext uri="{FF2B5EF4-FFF2-40B4-BE49-F238E27FC236}">
                <a16:creationId xmlns:a16="http://schemas.microsoft.com/office/drawing/2014/main" id="{AB13C364-B364-8EE5-DA24-A289B8DE7D4C}"/>
              </a:ext>
            </a:extLst>
          </p:cNvPr>
          <p:cNvGrpSpPr/>
          <p:nvPr/>
        </p:nvGrpSpPr>
        <p:grpSpPr>
          <a:xfrm>
            <a:off x="679358" y="1871953"/>
            <a:ext cx="7466243" cy="469376"/>
            <a:chOff x="1060358" y="1685835"/>
            <a:chExt cx="7466243" cy="469376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2AB18B3-86E6-B403-BD5B-2789C5A52703}"/>
                </a:ext>
              </a:extLst>
            </p:cNvPr>
            <p:cNvGrpSpPr/>
            <p:nvPr/>
          </p:nvGrpSpPr>
          <p:grpSpPr>
            <a:xfrm>
              <a:off x="3109825" y="1685835"/>
              <a:ext cx="5416776" cy="469376"/>
              <a:chOff x="4240106" y="1736158"/>
              <a:chExt cx="3423693" cy="469376"/>
            </a:xfrm>
          </p:grpSpPr>
          <p:sp>
            <p:nvSpPr>
              <p:cNvPr id="25" name="Rectangle : coins arrondis 2">
                <a:extLst>
                  <a:ext uri="{FF2B5EF4-FFF2-40B4-BE49-F238E27FC236}">
                    <a16:creationId xmlns:a16="http://schemas.microsoft.com/office/drawing/2014/main" id="{75B198C1-9505-A40A-13E9-5A107D59FBE4}"/>
                  </a:ext>
                </a:extLst>
              </p:cNvPr>
              <p:cNvSpPr/>
              <p:nvPr/>
            </p:nvSpPr>
            <p:spPr>
              <a:xfrm>
                <a:off x="6691030" y="1762994"/>
                <a:ext cx="667260" cy="42354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rPr>
                  <a:t>ما أُلاحِظُهُ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EF6D553C-7F5A-A54C-6225-08585131BD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58290" y="1754567"/>
                <a:ext cx="30550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/>
                  <a:t>1</a:t>
                </a:r>
                <a:endParaRPr lang="fr-MA" sz="2400" b="1" dirty="0"/>
              </a:p>
            </p:txBody>
          </p:sp>
          <p:sp>
            <p:nvSpPr>
              <p:cNvPr id="29" name="Rectangle : coins arrondis 8">
                <a:extLst>
                  <a:ext uri="{FF2B5EF4-FFF2-40B4-BE49-F238E27FC236}">
                    <a16:creationId xmlns:a16="http://schemas.microsoft.com/office/drawing/2014/main" id="{1109B4BC-77A3-CC9F-0C23-C62C461F26AF}"/>
                  </a:ext>
                </a:extLst>
              </p:cNvPr>
              <p:cNvSpPr/>
              <p:nvPr/>
            </p:nvSpPr>
            <p:spPr>
              <a:xfrm>
                <a:off x="4240106" y="1757820"/>
                <a:ext cx="804515" cy="440397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sz="2000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ماَ أَقيسُ</a:t>
                </a:r>
                <a:endParaRPr lang="fr-FR" sz="20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C113D1AC-758F-2390-B2B1-5FCD7283C82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28718" y="1765137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95000"/>
                      </a:schemeClr>
                    </a:solidFill>
                  </a:rPr>
                  <a:t>3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1" name="Rectangle : coins arrondis 10">
                <a:extLst>
                  <a:ext uri="{FF2B5EF4-FFF2-40B4-BE49-F238E27FC236}">
                    <a16:creationId xmlns:a16="http://schemas.microsoft.com/office/drawing/2014/main" id="{43B8A2E1-E7B4-F2F3-A850-F789CB31C54A}"/>
                  </a:ext>
                </a:extLst>
              </p:cNvPr>
              <p:cNvSpPr/>
              <p:nvPr/>
            </p:nvSpPr>
            <p:spPr>
              <a:xfrm>
                <a:off x="5469698" y="1743551"/>
                <a:ext cx="843000" cy="433004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b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 أَتَحَقّقُ مِنْهُ</a:t>
                </a:r>
                <a:endParaRPr lang="fr-FR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A1239F0A-6046-53DF-F2CE-92E0E66481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00754" y="1736158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95000"/>
                      </a:schemeClr>
                    </a:solidFill>
                  </a:rPr>
                  <a:t>2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17" name="Rectangle : coins arrondis 8">
              <a:extLst>
                <a:ext uri="{FF2B5EF4-FFF2-40B4-BE49-F238E27FC236}">
                  <a16:creationId xmlns:a16="http://schemas.microsoft.com/office/drawing/2014/main" id="{76A8C7B1-78F9-C288-284A-24FA2D71F746}"/>
                </a:ext>
              </a:extLst>
            </p:cNvPr>
            <p:cNvSpPr/>
            <p:nvPr/>
          </p:nvSpPr>
          <p:spPr>
            <a:xfrm>
              <a:off x="1060358" y="1689104"/>
              <a:ext cx="1362823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>
                      <a:lumMod val="65000"/>
                    </a:schemeClr>
                  </a:solidFill>
                  <a:latin typeface="Calibri"/>
                  <a:ea typeface="Calibri"/>
                  <a:cs typeface="Calibri"/>
                </a:rPr>
                <a:t>أُقَرِّرُ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5AE23E7B-4F87-B8D3-E548-315F904E6F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48434" y="1689104"/>
              <a:ext cx="541424" cy="4624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</a:rPr>
                <a:t>4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857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8C327-8C88-7DBA-943F-F9AA34A3C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4E10DC8-C799-FC0D-715A-A0BCA1B79F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4DC05A83-E72F-CF73-87E5-67450C881ED9}"/>
              </a:ext>
            </a:extLst>
          </p:cNvPr>
          <p:cNvSpPr txBox="1"/>
          <p:nvPr/>
        </p:nvSpPr>
        <p:spPr>
          <a:xfrm>
            <a:off x="-275125" y="842834"/>
            <a:ext cx="78397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يقيس أضلاع المضلع؟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A5F65D0-0563-0BDD-9164-244C08003ADF}"/>
              </a:ext>
            </a:extLst>
          </p:cNvPr>
          <p:cNvGrpSpPr/>
          <p:nvPr/>
        </p:nvGrpSpPr>
        <p:grpSpPr>
          <a:xfrm>
            <a:off x="2120408" y="2583180"/>
            <a:ext cx="4206760" cy="3415411"/>
            <a:chOff x="2120408" y="2612325"/>
            <a:chExt cx="4199949" cy="338626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F28FABD9-C186-E55B-54C1-CEB2328C76C3}"/>
                </a:ext>
              </a:extLst>
            </p:cNvPr>
            <p:cNvGrpSpPr/>
            <p:nvPr/>
          </p:nvGrpSpPr>
          <p:grpSpPr>
            <a:xfrm>
              <a:off x="2120408" y="2612325"/>
              <a:ext cx="4199949" cy="3386266"/>
              <a:chOff x="2127218" y="2628900"/>
              <a:chExt cx="4199949" cy="3386266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521ED71-26A3-0407-713A-5CB1A47164A8}"/>
                  </a:ext>
                </a:extLst>
              </p:cNvPr>
              <p:cNvSpPr/>
              <p:nvPr/>
            </p:nvSpPr>
            <p:spPr>
              <a:xfrm rot="1682011">
                <a:off x="2348827" y="3365026"/>
                <a:ext cx="3756731" cy="188086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5CF53028-18C0-9531-E560-501C083E61C0}"/>
                  </a:ext>
                </a:extLst>
              </p:cNvPr>
              <p:cNvCxnSpPr/>
              <p:nvPr/>
            </p:nvCxnSpPr>
            <p:spPr>
              <a:xfrm>
                <a:off x="3034145" y="2628900"/>
                <a:ext cx="2431473" cy="338626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6BDFD105-2347-E262-A605-36021D5085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27218" y="4223969"/>
                <a:ext cx="4199949" cy="13420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675E2CB-7433-2EF5-F8C8-0995C7D5FAF8}"/>
                </a:ext>
              </a:extLst>
            </p:cNvPr>
            <p:cNvSpPr/>
            <p:nvPr/>
          </p:nvSpPr>
          <p:spPr>
            <a:xfrm rot="1533497">
              <a:off x="2170428" y="4055881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2D47C08-F63D-DC3A-7B4F-336A264F8AEA}"/>
                </a:ext>
              </a:extLst>
            </p:cNvPr>
            <p:cNvSpPr/>
            <p:nvPr/>
          </p:nvSpPr>
          <p:spPr>
            <a:xfrm rot="1746660">
              <a:off x="2897795" y="2630176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57F633C-CFA3-7B2C-F88D-68CA9EDE7DDF}"/>
                </a:ext>
              </a:extLst>
            </p:cNvPr>
            <p:cNvSpPr/>
            <p:nvPr/>
          </p:nvSpPr>
          <p:spPr>
            <a:xfrm rot="1746660">
              <a:off x="6014620" y="4254053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62D284-CD29-9C0D-24D1-794958F09B05}"/>
                </a:ext>
              </a:extLst>
            </p:cNvPr>
            <p:cNvSpPr/>
            <p:nvPr/>
          </p:nvSpPr>
          <p:spPr>
            <a:xfrm rot="1746660">
              <a:off x="5231449" y="5692853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1" name="Groupe 24">
            <a:extLst>
              <a:ext uri="{FF2B5EF4-FFF2-40B4-BE49-F238E27FC236}">
                <a16:creationId xmlns:a16="http://schemas.microsoft.com/office/drawing/2014/main" id="{187A6BF8-54C6-6E82-FE0F-B14A40BAA237}"/>
              </a:ext>
            </a:extLst>
          </p:cNvPr>
          <p:cNvGrpSpPr/>
          <p:nvPr/>
        </p:nvGrpSpPr>
        <p:grpSpPr>
          <a:xfrm>
            <a:off x="679358" y="1871953"/>
            <a:ext cx="7466243" cy="469376"/>
            <a:chOff x="1060358" y="1685835"/>
            <a:chExt cx="7466243" cy="469376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E3E1C93-92E8-2404-799E-38413A00CC3F}"/>
                </a:ext>
              </a:extLst>
            </p:cNvPr>
            <p:cNvGrpSpPr/>
            <p:nvPr/>
          </p:nvGrpSpPr>
          <p:grpSpPr>
            <a:xfrm>
              <a:off x="3109825" y="1685835"/>
              <a:ext cx="5416776" cy="469376"/>
              <a:chOff x="4240106" y="1736158"/>
              <a:chExt cx="3423693" cy="469376"/>
            </a:xfrm>
          </p:grpSpPr>
          <p:sp>
            <p:nvSpPr>
              <p:cNvPr id="25" name="Rectangle : coins arrondis 2">
                <a:extLst>
                  <a:ext uri="{FF2B5EF4-FFF2-40B4-BE49-F238E27FC236}">
                    <a16:creationId xmlns:a16="http://schemas.microsoft.com/office/drawing/2014/main" id="{D99C2853-352C-1291-A162-9A5D8B58C891}"/>
                  </a:ext>
                </a:extLst>
              </p:cNvPr>
              <p:cNvSpPr/>
              <p:nvPr/>
            </p:nvSpPr>
            <p:spPr>
              <a:xfrm>
                <a:off x="6691030" y="1762994"/>
                <a:ext cx="667260" cy="42354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rPr>
                  <a:t>ما أُلاحِظُهُ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081EAB4D-FFFF-3092-4A57-3CDFB5481C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58290" y="1754567"/>
                <a:ext cx="30550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/>
                  <a:t>1</a:t>
                </a:r>
                <a:endParaRPr lang="fr-MA" sz="2400" b="1" dirty="0"/>
              </a:p>
            </p:txBody>
          </p:sp>
          <p:sp>
            <p:nvSpPr>
              <p:cNvPr id="29" name="Rectangle : coins arrondis 8">
                <a:extLst>
                  <a:ext uri="{FF2B5EF4-FFF2-40B4-BE49-F238E27FC236}">
                    <a16:creationId xmlns:a16="http://schemas.microsoft.com/office/drawing/2014/main" id="{FA2DF52E-FB40-11EA-5FC1-127319B96532}"/>
                  </a:ext>
                </a:extLst>
              </p:cNvPr>
              <p:cNvSpPr/>
              <p:nvPr/>
            </p:nvSpPr>
            <p:spPr>
              <a:xfrm>
                <a:off x="4240106" y="1757820"/>
                <a:ext cx="804515" cy="440397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sz="2000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ماَ أَقيسُ</a:t>
                </a:r>
                <a:endParaRPr lang="fr-FR" sz="20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AC7BFA02-C3B9-5896-CC88-E28D66D9D54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28718" y="1765137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95000"/>
                      </a:schemeClr>
                    </a:solidFill>
                  </a:rPr>
                  <a:t>3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1" name="Rectangle : coins arrondis 10">
                <a:extLst>
                  <a:ext uri="{FF2B5EF4-FFF2-40B4-BE49-F238E27FC236}">
                    <a16:creationId xmlns:a16="http://schemas.microsoft.com/office/drawing/2014/main" id="{18C06985-C0BB-2C6B-0FB8-CD39E2FA79A1}"/>
                  </a:ext>
                </a:extLst>
              </p:cNvPr>
              <p:cNvSpPr/>
              <p:nvPr/>
            </p:nvSpPr>
            <p:spPr>
              <a:xfrm>
                <a:off x="5469698" y="1743551"/>
                <a:ext cx="843000" cy="433004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b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 أَتَحَقّقُ مِنْهُ</a:t>
                </a:r>
                <a:endParaRPr lang="fr-FR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BCDFCFD1-E790-7DCC-645E-256FF591F2B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00754" y="1736158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95000"/>
                      </a:schemeClr>
                    </a:solidFill>
                  </a:rPr>
                  <a:t>2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17" name="Rectangle : coins arrondis 8">
              <a:extLst>
                <a:ext uri="{FF2B5EF4-FFF2-40B4-BE49-F238E27FC236}">
                  <a16:creationId xmlns:a16="http://schemas.microsoft.com/office/drawing/2014/main" id="{BA177508-4204-7860-9E19-460E3FD58348}"/>
                </a:ext>
              </a:extLst>
            </p:cNvPr>
            <p:cNvSpPr/>
            <p:nvPr/>
          </p:nvSpPr>
          <p:spPr>
            <a:xfrm>
              <a:off x="1060358" y="1689104"/>
              <a:ext cx="1362823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>
                      <a:lumMod val="65000"/>
                    </a:schemeClr>
                  </a:solidFill>
                  <a:latin typeface="Calibri"/>
                  <a:ea typeface="Calibri"/>
                  <a:cs typeface="Calibri"/>
                </a:rPr>
                <a:t>أُقَرِّرُ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F2F941CF-4314-2EB7-B9DD-EAC1AE1516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48434" y="1689104"/>
              <a:ext cx="541424" cy="4624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</a:rPr>
                <a:t>4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500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AB52D-2812-3CE2-7C3C-2C61493E1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8E96E61-F68F-30CB-103F-49DF6B3A89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FF245ABF-88F0-A0F7-D9E4-DE2578F8C326}"/>
              </a:ext>
            </a:extLst>
          </p:cNvPr>
          <p:cNvSpPr txBox="1"/>
          <p:nvPr/>
        </p:nvSpPr>
        <p:spPr>
          <a:xfrm>
            <a:off x="-275125" y="842834"/>
            <a:ext cx="78397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قياس طول الضلع الأول</a:t>
            </a:r>
            <a:r>
              <a:rPr lang="ar-SA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MA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cm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20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F21EB5F-A804-5221-9E9B-E83655121BA3}"/>
              </a:ext>
            </a:extLst>
          </p:cNvPr>
          <p:cNvGrpSpPr/>
          <p:nvPr/>
        </p:nvGrpSpPr>
        <p:grpSpPr>
          <a:xfrm>
            <a:off x="2120408" y="2583180"/>
            <a:ext cx="4206760" cy="3415411"/>
            <a:chOff x="2120408" y="2612325"/>
            <a:chExt cx="4199949" cy="338626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650BD8D3-7EEA-BE72-91AC-F086D72C056C}"/>
                </a:ext>
              </a:extLst>
            </p:cNvPr>
            <p:cNvGrpSpPr/>
            <p:nvPr/>
          </p:nvGrpSpPr>
          <p:grpSpPr>
            <a:xfrm>
              <a:off x="2120408" y="2612325"/>
              <a:ext cx="4199949" cy="3386266"/>
              <a:chOff x="2127218" y="2628900"/>
              <a:chExt cx="4199949" cy="3386266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483A173-98CA-AF3A-D6C7-2DB61241649F}"/>
                  </a:ext>
                </a:extLst>
              </p:cNvPr>
              <p:cNvSpPr/>
              <p:nvPr/>
            </p:nvSpPr>
            <p:spPr>
              <a:xfrm rot="1682011">
                <a:off x="2348827" y="3365026"/>
                <a:ext cx="3756731" cy="188086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B474C773-C0E6-5BBC-B20F-D1D42EE84DE7}"/>
                  </a:ext>
                </a:extLst>
              </p:cNvPr>
              <p:cNvCxnSpPr/>
              <p:nvPr/>
            </p:nvCxnSpPr>
            <p:spPr>
              <a:xfrm>
                <a:off x="3034145" y="2628900"/>
                <a:ext cx="2431473" cy="338626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725FBAAF-4A0F-8A2B-D2A4-864379E3F1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27218" y="4223969"/>
                <a:ext cx="4199949" cy="13420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7775C38-4CCB-93B7-FD2F-8FB27923C1C6}"/>
                </a:ext>
              </a:extLst>
            </p:cNvPr>
            <p:cNvSpPr/>
            <p:nvPr/>
          </p:nvSpPr>
          <p:spPr>
            <a:xfrm rot="1533497">
              <a:off x="2170428" y="4055881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9D6BC9E-BC16-6651-C69F-C91C8ED41CEC}"/>
                </a:ext>
              </a:extLst>
            </p:cNvPr>
            <p:cNvSpPr/>
            <p:nvPr/>
          </p:nvSpPr>
          <p:spPr>
            <a:xfrm rot="1746660">
              <a:off x="2897795" y="2630176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F298680-67B0-9355-2089-FFE342329E1D}"/>
                </a:ext>
              </a:extLst>
            </p:cNvPr>
            <p:cNvSpPr/>
            <p:nvPr/>
          </p:nvSpPr>
          <p:spPr>
            <a:xfrm rot="1746660">
              <a:off x="6014620" y="4254053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05EB498-D90F-143B-968B-BF2A3939DF53}"/>
                </a:ext>
              </a:extLst>
            </p:cNvPr>
            <p:cNvSpPr/>
            <p:nvPr/>
          </p:nvSpPr>
          <p:spPr>
            <a:xfrm rot="1746660">
              <a:off x="5231449" y="5692853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1" name="Groupe 24">
            <a:extLst>
              <a:ext uri="{FF2B5EF4-FFF2-40B4-BE49-F238E27FC236}">
                <a16:creationId xmlns:a16="http://schemas.microsoft.com/office/drawing/2014/main" id="{5361C74F-2C90-40D6-F37E-92EA6022FB9B}"/>
              </a:ext>
            </a:extLst>
          </p:cNvPr>
          <p:cNvGrpSpPr/>
          <p:nvPr/>
        </p:nvGrpSpPr>
        <p:grpSpPr>
          <a:xfrm>
            <a:off x="679358" y="1871953"/>
            <a:ext cx="7466243" cy="469376"/>
            <a:chOff x="1060358" y="1685835"/>
            <a:chExt cx="7466243" cy="469376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679A0E7-F83F-6246-C4BB-499639194BFF}"/>
                </a:ext>
              </a:extLst>
            </p:cNvPr>
            <p:cNvGrpSpPr/>
            <p:nvPr/>
          </p:nvGrpSpPr>
          <p:grpSpPr>
            <a:xfrm>
              <a:off x="3109825" y="1685835"/>
              <a:ext cx="5416776" cy="469376"/>
              <a:chOff x="4240106" y="1736158"/>
              <a:chExt cx="3423693" cy="469376"/>
            </a:xfrm>
          </p:grpSpPr>
          <p:sp>
            <p:nvSpPr>
              <p:cNvPr id="25" name="Rectangle : coins arrondis 2">
                <a:extLst>
                  <a:ext uri="{FF2B5EF4-FFF2-40B4-BE49-F238E27FC236}">
                    <a16:creationId xmlns:a16="http://schemas.microsoft.com/office/drawing/2014/main" id="{4FB97607-51A5-CFD9-9B95-4E902ABD5206}"/>
                  </a:ext>
                </a:extLst>
              </p:cNvPr>
              <p:cNvSpPr/>
              <p:nvPr/>
            </p:nvSpPr>
            <p:spPr>
              <a:xfrm>
                <a:off x="6691030" y="1762994"/>
                <a:ext cx="667260" cy="42354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rPr>
                  <a:t>ما أُلاحِظُهُ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C9BB392F-0662-266D-6A4B-D026FD94CB3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58290" y="1754567"/>
                <a:ext cx="30550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/>
                  <a:t>1</a:t>
                </a:r>
                <a:endParaRPr lang="fr-MA" sz="2400" b="1" dirty="0"/>
              </a:p>
            </p:txBody>
          </p:sp>
          <p:sp>
            <p:nvSpPr>
              <p:cNvPr id="29" name="Rectangle : coins arrondis 8">
                <a:extLst>
                  <a:ext uri="{FF2B5EF4-FFF2-40B4-BE49-F238E27FC236}">
                    <a16:creationId xmlns:a16="http://schemas.microsoft.com/office/drawing/2014/main" id="{302219D3-9656-7FEB-253C-A9791376353E}"/>
                  </a:ext>
                </a:extLst>
              </p:cNvPr>
              <p:cNvSpPr/>
              <p:nvPr/>
            </p:nvSpPr>
            <p:spPr>
              <a:xfrm>
                <a:off x="4240106" y="1757820"/>
                <a:ext cx="804515" cy="440397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sz="2000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ماَ أَقيسُ</a:t>
                </a:r>
                <a:endParaRPr lang="fr-FR" sz="20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E7565EB4-A341-08B4-D823-FF0C967B5A0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28718" y="1765137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95000"/>
                      </a:schemeClr>
                    </a:solidFill>
                  </a:rPr>
                  <a:t>3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1" name="Rectangle : coins arrondis 10">
                <a:extLst>
                  <a:ext uri="{FF2B5EF4-FFF2-40B4-BE49-F238E27FC236}">
                    <a16:creationId xmlns:a16="http://schemas.microsoft.com/office/drawing/2014/main" id="{F1D8DA34-6C8A-AC8F-E1BB-0F79F22FEEE0}"/>
                  </a:ext>
                </a:extLst>
              </p:cNvPr>
              <p:cNvSpPr/>
              <p:nvPr/>
            </p:nvSpPr>
            <p:spPr>
              <a:xfrm>
                <a:off x="5469698" y="1743551"/>
                <a:ext cx="843000" cy="433004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b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 أَتَحَقّقُ مِنْهُ</a:t>
                </a:r>
                <a:endParaRPr lang="fr-FR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5243D601-ADEC-D86A-6B75-6D16FBDB5A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00754" y="1736158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95000"/>
                      </a:schemeClr>
                    </a:solidFill>
                  </a:rPr>
                  <a:t>2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17" name="Rectangle : coins arrondis 8">
              <a:extLst>
                <a:ext uri="{FF2B5EF4-FFF2-40B4-BE49-F238E27FC236}">
                  <a16:creationId xmlns:a16="http://schemas.microsoft.com/office/drawing/2014/main" id="{C97D3501-255E-BCF7-3328-88D7E23AEFFB}"/>
                </a:ext>
              </a:extLst>
            </p:cNvPr>
            <p:cNvSpPr/>
            <p:nvPr/>
          </p:nvSpPr>
          <p:spPr>
            <a:xfrm>
              <a:off x="1060358" y="1689104"/>
              <a:ext cx="1362823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>
                      <a:lumMod val="65000"/>
                    </a:schemeClr>
                  </a:solidFill>
                  <a:latin typeface="Calibri"/>
                  <a:ea typeface="Calibri"/>
                  <a:cs typeface="Calibri"/>
                </a:rPr>
                <a:t>أُقَرِّرُ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82697B23-BD94-BAEE-A9A2-0A78D1C581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48434" y="1689104"/>
              <a:ext cx="541424" cy="4624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</a:rPr>
                <a:t>4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" name="Group 7">
            <a:extLst>
              <a:ext uri="{FF2B5EF4-FFF2-40B4-BE49-F238E27FC236}">
                <a16:creationId xmlns:a16="http://schemas.microsoft.com/office/drawing/2014/main" id="{57CB49F6-0593-09DD-59FF-5DD1A3E04E0F}"/>
              </a:ext>
            </a:extLst>
          </p:cNvPr>
          <p:cNvGrpSpPr/>
          <p:nvPr/>
        </p:nvGrpSpPr>
        <p:grpSpPr>
          <a:xfrm rot="1688712">
            <a:off x="2509414" y="2090744"/>
            <a:ext cx="4096849" cy="3008002"/>
            <a:chOff x="4162707" y="814602"/>
            <a:chExt cx="4111567" cy="3008002"/>
          </a:xfrm>
        </p:grpSpPr>
        <p:pic>
          <p:nvPicPr>
            <p:cNvPr id="3" name="Google Shape;168;p5">
              <a:extLst>
                <a:ext uri="{FF2B5EF4-FFF2-40B4-BE49-F238E27FC236}">
                  <a16:creationId xmlns:a16="http://schemas.microsoft.com/office/drawing/2014/main" id="{CEC96A06-112F-2175-5AC3-3D816972ABAF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162707" y="2152974"/>
              <a:ext cx="4111567" cy="63618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" name="Straight Connector 9">
              <a:extLst>
                <a:ext uri="{FF2B5EF4-FFF2-40B4-BE49-F238E27FC236}">
                  <a16:creationId xmlns:a16="http://schemas.microsoft.com/office/drawing/2014/main" id="{B6742684-0EF5-10FE-2DE8-209FFFD7812E}"/>
                </a:ext>
              </a:extLst>
            </p:cNvPr>
            <p:cNvCxnSpPr/>
            <p:nvPr/>
          </p:nvCxnSpPr>
          <p:spPr>
            <a:xfrm>
              <a:off x="8121834" y="1145861"/>
              <a:ext cx="0" cy="2676743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dashDot"/>
            </a:ln>
            <a:effectLst/>
          </p:spPr>
        </p:cxnSp>
        <p:cxnSp>
          <p:nvCxnSpPr>
            <p:cNvPr id="12" name="Straight Connector 10">
              <a:extLst>
                <a:ext uri="{FF2B5EF4-FFF2-40B4-BE49-F238E27FC236}">
                  <a16:creationId xmlns:a16="http://schemas.microsoft.com/office/drawing/2014/main" id="{D25F6B97-571B-22C9-8DFB-D74A0CDB04BD}"/>
                </a:ext>
              </a:extLst>
            </p:cNvPr>
            <p:cNvCxnSpPr/>
            <p:nvPr/>
          </p:nvCxnSpPr>
          <p:spPr>
            <a:xfrm>
              <a:off x="4327358" y="814602"/>
              <a:ext cx="0" cy="2676743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dashDot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03017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16566-AFFA-1FBB-97D1-C3DB16822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5DCA417-916C-3D49-B9A9-517E76EDB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3367A8F8-30DB-5110-B47A-CAED26C6CB66}"/>
              </a:ext>
            </a:extLst>
          </p:cNvPr>
          <p:cNvSpPr txBox="1"/>
          <p:nvPr/>
        </p:nvSpPr>
        <p:spPr>
          <a:xfrm>
            <a:off x="-275125" y="842834"/>
            <a:ext cx="78397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قياس طول الضلع الثالث المقابل للأول</a:t>
            </a:r>
            <a:r>
              <a:rPr lang="ar-SA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MA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cm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20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3380896-BBA9-8818-5224-A90F048923B0}"/>
              </a:ext>
            </a:extLst>
          </p:cNvPr>
          <p:cNvGrpSpPr/>
          <p:nvPr/>
        </p:nvGrpSpPr>
        <p:grpSpPr>
          <a:xfrm>
            <a:off x="2120408" y="2583180"/>
            <a:ext cx="4206760" cy="3415411"/>
            <a:chOff x="2120408" y="2612325"/>
            <a:chExt cx="4199949" cy="338626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B5323F1C-A771-F6E2-BD25-A769136AC858}"/>
                </a:ext>
              </a:extLst>
            </p:cNvPr>
            <p:cNvGrpSpPr/>
            <p:nvPr/>
          </p:nvGrpSpPr>
          <p:grpSpPr>
            <a:xfrm>
              <a:off x="2120408" y="2612325"/>
              <a:ext cx="4199949" cy="3386266"/>
              <a:chOff x="2127218" y="2628900"/>
              <a:chExt cx="4199949" cy="3386266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DAD4B49-9F86-5193-1B01-7A37C5281BDE}"/>
                  </a:ext>
                </a:extLst>
              </p:cNvPr>
              <p:cNvSpPr/>
              <p:nvPr/>
            </p:nvSpPr>
            <p:spPr>
              <a:xfrm rot="1682011">
                <a:off x="2348827" y="3365026"/>
                <a:ext cx="3756731" cy="188086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E9645EB3-A0CE-26D1-E740-F282F92E48E3}"/>
                  </a:ext>
                </a:extLst>
              </p:cNvPr>
              <p:cNvCxnSpPr/>
              <p:nvPr/>
            </p:nvCxnSpPr>
            <p:spPr>
              <a:xfrm>
                <a:off x="3034145" y="2628900"/>
                <a:ext cx="2431473" cy="338626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DB2A75E5-70A4-10DA-0E59-95A15839E7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27218" y="4223969"/>
                <a:ext cx="4199949" cy="13420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27232F3-5314-22B5-FE14-94B88CD66847}"/>
                </a:ext>
              </a:extLst>
            </p:cNvPr>
            <p:cNvSpPr/>
            <p:nvPr/>
          </p:nvSpPr>
          <p:spPr>
            <a:xfrm rot="1533497">
              <a:off x="2170428" y="4055881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D46E85C-EC8C-F15D-7090-0BFA0F1A21B4}"/>
                </a:ext>
              </a:extLst>
            </p:cNvPr>
            <p:cNvSpPr/>
            <p:nvPr/>
          </p:nvSpPr>
          <p:spPr>
            <a:xfrm rot="1746660">
              <a:off x="2897795" y="2630176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EF48CE8-0B40-BA63-96BD-77C2D7DEB754}"/>
                </a:ext>
              </a:extLst>
            </p:cNvPr>
            <p:cNvSpPr/>
            <p:nvPr/>
          </p:nvSpPr>
          <p:spPr>
            <a:xfrm rot="1746660">
              <a:off x="6014620" y="4254053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325DBD2-2827-EBC1-1657-3F69B8A704C5}"/>
                </a:ext>
              </a:extLst>
            </p:cNvPr>
            <p:cNvSpPr/>
            <p:nvPr/>
          </p:nvSpPr>
          <p:spPr>
            <a:xfrm rot="1746660">
              <a:off x="5231449" y="5692853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1" name="Groupe 24">
            <a:extLst>
              <a:ext uri="{FF2B5EF4-FFF2-40B4-BE49-F238E27FC236}">
                <a16:creationId xmlns:a16="http://schemas.microsoft.com/office/drawing/2014/main" id="{F4A9B8A6-66C0-F382-8A07-39BFE4F59B9D}"/>
              </a:ext>
            </a:extLst>
          </p:cNvPr>
          <p:cNvGrpSpPr/>
          <p:nvPr/>
        </p:nvGrpSpPr>
        <p:grpSpPr>
          <a:xfrm>
            <a:off x="679358" y="1871953"/>
            <a:ext cx="7466243" cy="469376"/>
            <a:chOff x="1060358" y="1685835"/>
            <a:chExt cx="7466243" cy="469376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4BDA33D-01B4-64ED-C739-A39A73B9E089}"/>
                </a:ext>
              </a:extLst>
            </p:cNvPr>
            <p:cNvGrpSpPr/>
            <p:nvPr/>
          </p:nvGrpSpPr>
          <p:grpSpPr>
            <a:xfrm>
              <a:off x="3109825" y="1685835"/>
              <a:ext cx="5416776" cy="469376"/>
              <a:chOff x="4240106" y="1736158"/>
              <a:chExt cx="3423693" cy="469376"/>
            </a:xfrm>
          </p:grpSpPr>
          <p:sp>
            <p:nvSpPr>
              <p:cNvPr id="25" name="Rectangle : coins arrondis 2">
                <a:extLst>
                  <a:ext uri="{FF2B5EF4-FFF2-40B4-BE49-F238E27FC236}">
                    <a16:creationId xmlns:a16="http://schemas.microsoft.com/office/drawing/2014/main" id="{44EEFC27-4AB8-AEE9-B18F-644F525E0931}"/>
                  </a:ext>
                </a:extLst>
              </p:cNvPr>
              <p:cNvSpPr/>
              <p:nvPr/>
            </p:nvSpPr>
            <p:spPr>
              <a:xfrm>
                <a:off x="6691030" y="1762994"/>
                <a:ext cx="667260" cy="42354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rPr>
                  <a:t>ما أُلاحِظُهُ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1951CADB-ECF2-8C61-6588-C65E9901C0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58290" y="1754567"/>
                <a:ext cx="30550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/>
                  <a:t>1</a:t>
                </a:r>
                <a:endParaRPr lang="fr-MA" sz="2400" b="1" dirty="0"/>
              </a:p>
            </p:txBody>
          </p:sp>
          <p:sp>
            <p:nvSpPr>
              <p:cNvPr id="29" name="Rectangle : coins arrondis 8">
                <a:extLst>
                  <a:ext uri="{FF2B5EF4-FFF2-40B4-BE49-F238E27FC236}">
                    <a16:creationId xmlns:a16="http://schemas.microsoft.com/office/drawing/2014/main" id="{4CE50FAC-93CB-5158-4236-5D6CB928222B}"/>
                  </a:ext>
                </a:extLst>
              </p:cNvPr>
              <p:cNvSpPr/>
              <p:nvPr/>
            </p:nvSpPr>
            <p:spPr>
              <a:xfrm>
                <a:off x="4240106" y="1757820"/>
                <a:ext cx="804515" cy="440397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sz="2000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ماَ أَقيسُ</a:t>
                </a:r>
                <a:endParaRPr lang="fr-FR" sz="20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A9E70CD9-B181-AB68-0C02-0013E9663B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28718" y="1765137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95000"/>
                      </a:schemeClr>
                    </a:solidFill>
                  </a:rPr>
                  <a:t>3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1" name="Rectangle : coins arrondis 10">
                <a:extLst>
                  <a:ext uri="{FF2B5EF4-FFF2-40B4-BE49-F238E27FC236}">
                    <a16:creationId xmlns:a16="http://schemas.microsoft.com/office/drawing/2014/main" id="{92765120-59A7-1925-A32F-CD3177369465}"/>
                  </a:ext>
                </a:extLst>
              </p:cNvPr>
              <p:cNvSpPr/>
              <p:nvPr/>
            </p:nvSpPr>
            <p:spPr>
              <a:xfrm>
                <a:off x="5469698" y="1743551"/>
                <a:ext cx="843000" cy="433004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b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 أَتَحَقّقُ مِنْهُ</a:t>
                </a:r>
                <a:endParaRPr lang="fr-FR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2D780CBA-10AB-7035-464D-76759613437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00754" y="1736158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95000"/>
                      </a:schemeClr>
                    </a:solidFill>
                  </a:rPr>
                  <a:t>2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17" name="Rectangle : coins arrondis 8">
              <a:extLst>
                <a:ext uri="{FF2B5EF4-FFF2-40B4-BE49-F238E27FC236}">
                  <a16:creationId xmlns:a16="http://schemas.microsoft.com/office/drawing/2014/main" id="{15798CED-EF1C-4E2D-5A70-10E01B1F9BA5}"/>
                </a:ext>
              </a:extLst>
            </p:cNvPr>
            <p:cNvSpPr/>
            <p:nvPr/>
          </p:nvSpPr>
          <p:spPr>
            <a:xfrm>
              <a:off x="1060358" y="1689104"/>
              <a:ext cx="1362823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>
                      <a:lumMod val="65000"/>
                    </a:schemeClr>
                  </a:solidFill>
                  <a:latin typeface="Calibri"/>
                  <a:ea typeface="Calibri"/>
                  <a:cs typeface="Calibri"/>
                </a:rPr>
                <a:t>أُقَرِّرُ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C8D4141F-14B9-0D46-576F-3B891C8BAC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48434" y="1689104"/>
              <a:ext cx="541424" cy="4624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</a:rPr>
                <a:t>4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" name="Group 7">
            <a:extLst>
              <a:ext uri="{FF2B5EF4-FFF2-40B4-BE49-F238E27FC236}">
                <a16:creationId xmlns:a16="http://schemas.microsoft.com/office/drawing/2014/main" id="{6634A36C-E038-09EC-E50B-AE1E44ED8692}"/>
              </a:ext>
            </a:extLst>
          </p:cNvPr>
          <p:cNvGrpSpPr/>
          <p:nvPr/>
        </p:nvGrpSpPr>
        <p:grpSpPr>
          <a:xfrm rot="1688712">
            <a:off x="1660496" y="3781542"/>
            <a:ext cx="4096849" cy="3022212"/>
            <a:chOff x="4162707" y="814602"/>
            <a:chExt cx="4111567" cy="3022212"/>
          </a:xfrm>
        </p:grpSpPr>
        <p:pic>
          <p:nvPicPr>
            <p:cNvPr id="3" name="Google Shape;168;p5">
              <a:extLst>
                <a:ext uri="{FF2B5EF4-FFF2-40B4-BE49-F238E27FC236}">
                  <a16:creationId xmlns:a16="http://schemas.microsoft.com/office/drawing/2014/main" id="{D7D05827-8D56-39E0-17D2-BF941D71A47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162707" y="2152974"/>
              <a:ext cx="4111567" cy="63618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" name="Straight Connector 9">
              <a:extLst>
                <a:ext uri="{FF2B5EF4-FFF2-40B4-BE49-F238E27FC236}">
                  <a16:creationId xmlns:a16="http://schemas.microsoft.com/office/drawing/2014/main" id="{B4503864-FD21-6B0C-80EA-F19C74A52290}"/>
                </a:ext>
              </a:extLst>
            </p:cNvPr>
            <p:cNvCxnSpPr/>
            <p:nvPr/>
          </p:nvCxnSpPr>
          <p:spPr>
            <a:xfrm>
              <a:off x="8083602" y="1160071"/>
              <a:ext cx="0" cy="2676743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dashDot"/>
            </a:ln>
            <a:effectLst/>
          </p:spPr>
        </p:cxnSp>
        <p:cxnSp>
          <p:nvCxnSpPr>
            <p:cNvPr id="12" name="Straight Connector 10">
              <a:extLst>
                <a:ext uri="{FF2B5EF4-FFF2-40B4-BE49-F238E27FC236}">
                  <a16:creationId xmlns:a16="http://schemas.microsoft.com/office/drawing/2014/main" id="{D521F0F9-1C58-6F71-2894-C615021CA078}"/>
                </a:ext>
              </a:extLst>
            </p:cNvPr>
            <p:cNvCxnSpPr/>
            <p:nvPr/>
          </p:nvCxnSpPr>
          <p:spPr>
            <a:xfrm>
              <a:off x="4327358" y="814602"/>
              <a:ext cx="0" cy="2676743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dashDot"/>
            </a:ln>
            <a:effectLst/>
          </p:spPr>
        </p:cxn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68D9BAB-0B63-3DBB-3B2D-4F2DFC848ACD}"/>
              </a:ext>
            </a:extLst>
          </p:cNvPr>
          <p:cNvCxnSpPr/>
          <p:nvPr/>
        </p:nvCxnSpPr>
        <p:spPr>
          <a:xfrm>
            <a:off x="4312920" y="3108960"/>
            <a:ext cx="0" cy="32004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8D3169F-2BD6-CE99-A97D-C10B4F307E68}"/>
              </a:ext>
            </a:extLst>
          </p:cNvPr>
          <p:cNvCxnSpPr/>
          <p:nvPr/>
        </p:nvCxnSpPr>
        <p:spPr>
          <a:xfrm>
            <a:off x="4454250" y="3162300"/>
            <a:ext cx="0" cy="32004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19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920CF-8346-BECD-0D69-9B0C143FC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10C799-07B1-35BA-59D1-896322AC1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277E5FC-016D-83ED-C242-4E12D6A17CE4}"/>
              </a:ext>
            </a:extLst>
          </p:cNvPr>
          <p:cNvSpPr txBox="1"/>
          <p:nvPr/>
        </p:nvSpPr>
        <p:spPr>
          <a:xfrm>
            <a:off x="-275125" y="842834"/>
            <a:ext cx="78397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قياس طول الضلع الثاني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cm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10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5E1903B-FC93-1B66-17B8-0A3C3B3F9B24}"/>
              </a:ext>
            </a:extLst>
          </p:cNvPr>
          <p:cNvGrpSpPr/>
          <p:nvPr/>
        </p:nvGrpSpPr>
        <p:grpSpPr>
          <a:xfrm>
            <a:off x="2120408" y="2583180"/>
            <a:ext cx="4206760" cy="3415411"/>
            <a:chOff x="2120408" y="2612325"/>
            <a:chExt cx="4199949" cy="338626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84F86E21-B8F8-4C8D-1880-4C75275B3B56}"/>
                </a:ext>
              </a:extLst>
            </p:cNvPr>
            <p:cNvGrpSpPr/>
            <p:nvPr/>
          </p:nvGrpSpPr>
          <p:grpSpPr>
            <a:xfrm>
              <a:off x="2120408" y="2612325"/>
              <a:ext cx="4199949" cy="3386266"/>
              <a:chOff x="2127218" y="2628900"/>
              <a:chExt cx="4199949" cy="3386266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4ED16A1-2CD0-94C2-29FC-3F6D7DD1FF1C}"/>
                  </a:ext>
                </a:extLst>
              </p:cNvPr>
              <p:cNvSpPr/>
              <p:nvPr/>
            </p:nvSpPr>
            <p:spPr>
              <a:xfrm rot="1682011">
                <a:off x="2348827" y="3365026"/>
                <a:ext cx="3756731" cy="188086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9996FB38-5504-09CE-9999-65CC8C1FDE98}"/>
                  </a:ext>
                </a:extLst>
              </p:cNvPr>
              <p:cNvCxnSpPr/>
              <p:nvPr/>
            </p:nvCxnSpPr>
            <p:spPr>
              <a:xfrm>
                <a:off x="3034145" y="2628900"/>
                <a:ext cx="2431473" cy="338626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0404350B-A565-2901-BD34-D6CEE70C93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27218" y="4223969"/>
                <a:ext cx="4199949" cy="13420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A1854FB-FB60-1A90-2423-7BE9B2DCCB2F}"/>
                </a:ext>
              </a:extLst>
            </p:cNvPr>
            <p:cNvSpPr/>
            <p:nvPr/>
          </p:nvSpPr>
          <p:spPr>
            <a:xfrm rot="1533497">
              <a:off x="2170428" y="4055881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A5C4217-0B5F-D8C4-1CD4-4AC860AE3419}"/>
                </a:ext>
              </a:extLst>
            </p:cNvPr>
            <p:cNvSpPr/>
            <p:nvPr/>
          </p:nvSpPr>
          <p:spPr>
            <a:xfrm rot="1746660">
              <a:off x="2897795" y="2630176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79AEEE-A805-95CC-91D8-D50E533D1B15}"/>
                </a:ext>
              </a:extLst>
            </p:cNvPr>
            <p:cNvSpPr/>
            <p:nvPr/>
          </p:nvSpPr>
          <p:spPr>
            <a:xfrm rot="1746660">
              <a:off x="6014620" y="4254053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DB6A7A0-2053-D070-552D-D7FFC801C92C}"/>
                </a:ext>
              </a:extLst>
            </p:cNvPr>
            <p:cNvSpPr/>
            <p:nvPr/>
          </p:nvSpPr>
          <p:spPr>
            <a:xfrm rot="1746660">
              <a:off x="5231449" y="5692853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1" name="Groupe 24">
            <a:extLst>
              <a:ext uri="{FF2B5EF4-FFF2-40B4-BE49-F238E27FC236}">
                <a16:creationId xmlns:a16="http://schemas.microsoft.com/office/drawing/2014/main" id="{8A10BA4E-B71B-18E9-392F-734F2D27B96F}"/>
              </a:ext>
            </a:extLst>
          </p:cNvPr>
          <p:cNvGrpSpPr/>
          <p:nvPr/>
        </p:nvGrpSpPr>
        <p:grpSpPr>
          <a:xfrm>
            <a:off x="679358" y="1871953"/>
            <a:ext cx="7466243" cy="469376"/>
            <a:chOff x="1060358" y="1685835"/>
            <a:chExt cx="7466243" cy="469376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A72C386-43A7-8925-69C8-FE2A1D9CDD43}"/>
                </a:ext>
              </a:extLst>
            </p:cNvPr>
            <p:cNvGrpSpPr/>
            <p:nvPr/>
          </p:nvGrpSpPr>
          <p:grpSpPr>
            <a:xfrm>
              <a:off x="3109825" y="1685835"/>
              <a:ext cx="5416776" cy="469376"/>
              <a:chOff x="4240106" y="1736158"/>
              <a:chExt cx="3423693" cy="469376"/>
            </a:xfrm>
          </p:grpSpPr>
          <p:sp>
            <p:nvSpPr>
              <p:cNvPr id="25" name="Rectangle : coins arrondis 2">
                <a:extLst>
                  <a:ext uri="{FF2B5EF4-FFF2-40B4-BE49-F238E27FC236}">
                    <a16:creationId xmlns:a16="http://schemas.microsoft.com/office/drawing/2014/main" id="{A08A7D0B-B794-23EF-49E2-417E683A3D3E}"/>
                  </a:ext>
                </a:extLst>
              </p:cNvPr>
              <p:cNvSpPr/>
              <p:nvPr/>
            </p:nvSpPr>
            <p:spPr>
              <a:xfrm>
                <a:off x="6691030" y="1762994"/>
                <a:ext cx="667260" cy="42354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rPr>
                  <a:t>ما أُلاحِظُهُ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C6916B85-82CF-D90B-A5B2-31E50C3AA97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58290" y="1754567"/>
                <a:ext cx="30550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/>
                  <a:t>1</a:t>
                </a:r>
                <a:endParaRPr lang="fr-MA" sz="2400" b="1" dirty="0"/>
              </a:p>
            </p:txBody>
          </p:sp>
          <p:sp>
            <p:nvSpPr>
              <p:cNvPr id="29" name="Rectangle : coins arrondis 8">
                <a:extLst>
                  <a:ext uri="{FF2B5EF4-FFF2-40B4-BE49-F238E27FC236}">
                    <a16:creationId xmlns:a16="http://schemas.microsoft.com/office/drawing/2014/main" id="{69641C31-25A5-03E5-CA24-B9C38510ED81}"/>
                  </a:ext>
                </a:extLst>
              </p:cNvPr>
              <p:cNvSpPr/>
              <p:nvPr/>
            </p:nvSpPr>
            <p:spPr>
              <a:xfrm>
                <a:off x="4240106" y="1757820"/>
                <a:ext cx="804515" cy="440397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sz="2000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ماَ أَقيسُ</a:t>
                </a:r>
                <a:endParaRPr lang="fr-FR" sz="20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600CE53E-D692-7527-E648-8720B418A3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28718" y="1765137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95000"/>
                      </a:schemeClr>
                    </a:solidFill>
                  </a:rPr>
                  <a:t>3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1" name="Rectangle : coins arrondis 10">
                <a:extLst>
                  <a:ext uri="{FF2B5EF4-FFF2-40B4-BE49-F238E27FC236}">
                    <a16:creationId xmlns:a16="http://schemas.microsoft.com/office/drawing/2014/main" id="{EDE80468-C938-B201-B37E-72FDBE6F3259}"/>
                  </a:ext>
                </a:extLst>
              </p:cNvPr>
              <p:cNvSpPr/>
              <p:nvPr/>
            </p:nvSpPr>
            <p:spPr>
              <a:xfrm>
                <a:off x="5469698" y="1743551"/>
                <a:ext cx="843000" cy="433004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b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 أَتَحَقّقُ مِنْهُ</a:t>
                </a:r>
                <a:endParaRPr lang="fr-FR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77FF4C1A-F88E-B4B9-6088-C4444CDFEA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00754" y="1736158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95000"/>
                      </a:schemeClr>
                    </a:solidFill>
                  </a:rPr>
                  <a:t>2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17" name="Rectangle : coins arrondis 8">
              <a:extLst>
                <a:ext uri="{FF2B5EF4-FFF2-40B4-BE49-F238E27FC236}">
                  <a16:creationId xmlns:a16="http://schemas.microsoft.com/office/drawing/2014/main" id="{01243099-A216-37D8-E4BE-9459D47A9D9C}"/>
                </a:ext>
              </a:extLst>
            </p:cNvPr>
            <p:cNvSpPr/>
            <p:nvPr/>
          </p:nvSpPr>
          <p:spPr>
            <a:xfrm>
              <a:off x="1060358" y="1689104"/>
              <a:ext cx="1362823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>
                      <a:lumMod val="65000"/>
                    </a:schemeClr>
                  </a:solidFill>
                  <a:latin typeface="Calibri"/>
                  <a:ea typeface="Calibri"/>
                  <a:cs typeface="Calibri"/>
                </a:rPr>
                <a:t>أُقَرِّرُ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0210E92B-8204-ED64-C0F9-E15EC4DB33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48434" y="1689104"/>
              <a:ext cx="541424" cy="4624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</a:rPr>
                <a:t>4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3" name="Group 7">
            <a:extLst>
              <a:ext uri="{FF2B5EF4-FFF2-40B4-BE49-F238E27FC236}">
                <a16:creationId xmlns:a16="http://schemas.microsoft.com/office/drawing/2014/main" id="{66BF804C-F565-CE52-601A-4B9CBE62BE8E}"/>
              </a:ext>
            </a:extLst>
          </p:cNvPr>
          <p:cNvGrpSpPr/>
          <p:nvPr/>
        </p:nvGrpSpPr>
        <p:grpSpPr>
          <a:xfrm rot="7057190">
            <a:off x="3397107" y="4677608"/>
            <a:ext cx="4096849" cy="2723573"/>
            <a:chOff x="4162707" y="767772"/>
            <a:chExt cx="4111567" cy="2723573"/>
          </a:xfrm>
        </p:grpSpPr>
        <p:pic>
          <p:nvPicPr>
            <p:cNvPr id="15" name="Google Shape;168;p5">
              <a:extLst>
                <a:ext uri="{FF2B5EF4-FFF2-40B4-BE49-F238E27FC236}">
                  <a16:creationId xmlns:a16="http://schemas.microsoft.com/office/drawing/2014/main" id="{A16942F7-4EDE-8343-7C29-0BBB943CFCB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162707" y="2152974"/>
              <a:ext cx="4111567" cy="63618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6" name="Straight Connector 9">
              <a:extLst>
                <a:ext uri="{FF2B5EF4-FFF2-40B4-BE49-F238E27FC236}">
                  <a16:creationId xmlns:a16="http://schemas.microsoft.com/office/drawing/2014/main" id="{DB03DFA8-EBE8-D4F7-F445-54AEE7542622}"/>
                </a:ext>
              </a:extLst>
            </p:cNvPr>
            <p:cNvCxnSpPr/>
            <p:nvPr/>
          </p:nvCxnSpPr>
          <p:spPr>
            <a:xfrm>
              <a:off x="6219919" y="767772"/>
              <a:ext cx="0" cy="2676743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dashDot"/>
            </a:ln>
            <a:effectLst/>
          </p:spPr>
        </p:cxnSp>
        <p:cxnSp>
          <p:nvCxnSpPr>
            <p:cNvPr id="33" name="Straight Connector 10">
              <a:extLst>
                <a:ext uri="{FF2B5EF4-FFF2-40B4-BE49-F238E27FC236}">
                  <a16:creationId xmlns:a16="http://schemas.microsoft.com/office/drawing/2014/main" id="{C79703F4-1169-C633-E60A-28B13EAFE112}"/>
                </a:ext>
              </a:extLst>
            </p:cNvPr>
            <p:cNvCxnSpPr/>
            <p:nvPr/>
          </p:nvCxnSpPr>
          <p:spPr>
            <a:xfrm>
              <a:off x="4327358" y="814602"/>
              <a:ext cx="0" cy="2676743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dashDot"/>
            </a:ln>
            <a:effectLst/>
          </p:spPr>
        </p:cxn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4AEBA3B-E4D1-772B-8395-F9BE8AEFB796}"/>
              </a:ext>
            </a:extLst>
          </p:cNvPr>
          <p:cNvCxnSpPr/>
          <p:nvPr/>
        </p:nvCxnSpPr>
        <p:spPr>
          <a:xfrm>
            <a:off x="4312920" y="3108960"/>
            <a:ext cx="0" cy="32004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B6EB36F-6852-DAC2-F0BB-5A99EBAD65DB}"/>
              </a:ext>
            </a:extLst>
          </p:cNvPr>
          <p:cNvCxnSpPr/>
          <p:nvPr/>
        </p:nvCxnSpPr>
        <p:spPr>
          <a:xfrm>
            <a:off x="4454250" y="3162300"/>
            <a:ext cx="0" cy="32004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41E3771-63C8-414B-B102-B112E55B60FB}"/>
              </a:ext>
            </a:extLst>
          </p:cNvPr>
          <p:cNvCxnSpPr/>
          <p:nvPr/>
        </p:nvCxnSpPr>
        <p:spPr>
          <a:xfrm>
            <a:off x="3574063" y="4850283"/>
            <a:ext cx="0" cy="32004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D8077F9-36AC-2BA6-761E-E73C8CFADC5E}"/>
              </a:ext>
            </a:extLst>
          </p:cNvPr>
          <p:cNvCxnSpPr/>
          <p:nvPr/>
        </p:nvCxnSpPr>
        <p:spPr>
          <a:xfrm>
            <a:off x="3715393" y="4903623"/>
            <a:ext cx="0" cy="32004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451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E81B5-2303-45EF-D331-4DDFD22DD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1E9BB2-5D95-9D17-BBA4-7B2D41FCEE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2A2833E8-BA04-A8AB-3A42-55656E305144}"/>
              </a:ext>
            </a:extLst>
          </p:cNvPr>
          <p:cNvSpPr txBox="1"/>
          <p:nvPr/>
        </p:nvSpPr>
        <p:spPr>
          <a:xfrm>
            <a:off x="-275125" y="842834"/>
            <a:ext cx="78397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قياس طول الضلع الرابع المقابل للضلع الثاني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cm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10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223908C-08A1-251F-DDDD-7FE8CE8FADED}"/>
              </a:ext>
            </a:extLst>
          </p:cNvPr>
          <p:cNvGrpSpPr/>
          <p:nvPr/>
        </p:nvGrpSpPr>
        <p:grpSpPr>
          <a:xfrm>
            <a:off x="2120408" y="2583180"/>
            <a:ext cx="4206760" cy="3415411"/>
            <a:chOff x="2120408" y="2612325"/>
            <a:chExt cx="4199949" cy="338626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082AD9BE-3510-0C3A-4BF8-B3DA7D507ABB}"/>
                </a:ext>
              </a:extLst>
            </p:cNvPr>
            <p:cNvGrpSpPr/>
            <p:nvPr/>
          </p:nvGrpSpPr>
          <p:grpSpPr>
            <a:xfrm>
              <a:off x="2120408" y="2612325"/>
              <a:ext cx="4199949" cy="3386266"/>
              <a:chOff x="2127218" y="2628900"/>
              <a:chExt cx="4199949" cy="3386266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CA222B0-25B2-33D7-BFC5-5AF72407310F}"/>
                  </a:ext>
                </a:extLst>
              </p:cNvPr>
              <p:cNvSpPr/>
              <p:nvPr/>
            </p:nvSpPr>
            <p:spPr>
              <a:xfrm rot="1682011">
                <a:off x="2348827" y="3365026"/>
                <a:ext cx="3756731" cy="188086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7C8621A-725D-9642-EEA9-F5FFA269C3B2}"/>
                  </a:ext>
                </a:extLst>
              </p:cNvPr>
              <p:cNvCxnSpPr/>
              <p:nvPr/>
            </p:nvCxnSpPr>
            <p:spPr>
              <a:xfrm>
                <a:off x="3034145" y="2628900"/>
                <a:ext cx="2431473" cy="338626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42B37B3C-DFDB-9CC2-E214-1F3181CAC5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27218" y="4223969"/>
                <a:ext cx="4199949" cy="13420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0A02C86-7AF4-E2B1-C465-C68F89E0C4ED}"/>
                </a:ext>
              </a:extLst>
            </p:cNvPr>
            <p:cNvSpPr/>
            <p:nvPr/>
          </p:nvSpPr>
          <p:spPr>
            <a:xfrm rot="1533497">
              <a:off x="2170428" y="4055881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6A97B02-5996-39CE-C95F-A4B59C6C11B6}"/>
                </a:ext>
              </a:extLst>
            </p:cNvPr>
            <p:cNvSpPr/>
            <p:nvPr/>
          </p:nvSpPr>
          <p:spPr>
            <a:xfrm rot="1746660">
              <a:off x="2897795" y="2630176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8564FA1-F44E-A3D5-63D5-690B74DA35E1}"/>
                </a:ext>
              </a:extLst>
            </p:cNvPr>
            <p:cNvSpPr/>
            <p:nvPr/>
          </p:nvSpPr>
          <p:spPr>
            <a:xfrm rot="1746660">
              <a:off x="6014620" y="4254053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B9D3385-DE62-CE34-CD09-FB5BCB239F7C}"/>
                </a:ext>
              </a:extLst>
            </p:cNvPr>
            <p:cNvSpPr/>
            <p:nvPr/>
          </p:nvSpPr>
          <p:spPr>
            <a:xfrm rot="1746660">
              <a:off x="5231449" y="5692853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1" name="Groupe 24">
            <a:extLst>
              <a:ext uri="{FF2B5EF4-FFF2-40B4-BE49-F238E27FC236}">
                <a16:creationId xmlns:a16="http://schemas.microsoft.com/office/drawing/2014/main" id="{9B252A5E-6E26-DF12-6E7F-6AF72699E67B}"/>
              </a:ext>
            </a:extLst>
          </p:cNvPr>
          <p:cNvGrpSpPr/>
          <p:nvPr/>
        </p:nvGrpSpPr>
        <p:grpSpPr>
          <a:xfrm>
            <a:off x="679358" y="1871953"/>
            <a:ext cx="7466243" cy="469376"/>
            <a:chOff x="1060358" y="1685835"/>
            <a:chExt cx="7466243" cy="469376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AC3B826-EEE6-882C-FF5D-25512A2F3BBD}"/>
                </a:ext>
              </a:extLst>
            </p:cNvPr>
            <p:cNvGrpSpPr/>
            <p:nvPr/>
          </p:nvGrpSpPr>
          <p:grpSpPr>
            <a:xfrm>
              <a:off x="3109825" y="1685835"/>
              <a:ext cx="5416776" cy="469376"/>
              <a:chOff x="4240106" y="1736158"/>
              <a:chExt cx="3423693" cy="469376"/>
            </a:xfrm>
          </p:grpSpPr>
          <p:sp>
            <p:nvSpPr>
              <p:cNvPr id="25" name="Rectangle : coins arrondis 2">
                <a:extLst>
                  <a:ext uri="{FF2B5EF4-FFF2-40B4-BE49-F238E27FC236}">
                    <a16:creationId xmlns:a16="http://schemas.microsoft.com/office/drawing/2014/main" id="{F13738B4-1C04-304A-68F9-874EAF146CC8}"/>
                  </a:ext>
                </a:extLst>
              </p:cNvPr>
              <p:cNvSpPr/>
              <p:nvPr/>
            </p:nvSpPr>
            <p:spPr>
              <a:xfrm>
                <a:off x="6691030" y="1762994"/>
                <a:ext cx="667260" cy="42354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rPr>
                  <a:t>ما أُلاحِظُهُ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9AE03226-7C95-9715-E930-4B97A7FA3F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58290" y="1754567"/>
                <a:ext cx="30550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/>
                  <a:t>1</a:t>
                </a:r>
                <a:endParaRPr lang="fr-MA" sz="2400" b="1" dirty="0"/>
              </a:p>
            </p:txBody>
          </p:sp>
          <p:sp>
            <p:nvSpPr>
              <p:cNvPr id="29" name="Rectangle : coins arrondis 8">
                <a:extLst>
                  <a:ext uri="{FF2B5EF4-FFF2-40B4-BE49-F238E27FC236}">
                    <a16:creationId xmlns:a16="http://schemas.microsoft.com/office/drawing/2014/main" id="{39A62232-F56D-8967-2C2F-4FF8EDE8976E}"/>
                  </a:ext>
                </a:extLst>
              </p:cNvPr>
              <p:cNvSpPr/>
              <p:nvPr/>
            </p:nvSpPr>
            <p:spPr>
              <a:xfrm>
                <a:off x="4240106" y="1757820"/>
                <a:ext cx="804515" cy="440397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sz="2000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ماَ أَقيسُ</a:t>
                </a:r>
                <a:endParaRPr lang="fr-FR" sz="20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13FCD07C-608C-80A5-485D-F889F3005F9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28718" y="1765137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95000"/>
                      </a:schemeClr>
                    </a:solidFill>
                  </a:rPr>
                  <a:t>3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1" name="Rectangle : coins arrondis 10">
                <a:extLst>
                  <a:ext uri="{FF2B5EF4-FFF2-40B4-BE49-F238E27FC236}">
                    <a16:creationId xmlns:a16="http://schemas.microsoft.com/office/drawing/2014/main" id="{65E97FEB-8654-9A36-82C1-3219040350B2}"/>
                  </a:ext>
                </a:extLst>
              </p:cNvPr>
              <p:cNvSpPr/>
              <p:nvPr/>
            </p:nvSpPr>
            <p:spPr>
              <a:xfrm>
                <a:off x="5469698" y="1743551"/>
                <a:ext cx="843000" cy="433004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b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 أَتَحَقّقُ مِنْهُ</a:t>
                </a:r>
                <a:endParaRPr lang="fr-FR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F35B949F-EB56-B204-0300-213EE74EC0A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00754" y="1736158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95000"/>
                      </a:schemeClr>
                    </a:solidFill>
                  </a:rPr>
                  <a:t>2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17" name="Rectangle : coins arrondis 8">
              <a:extLst>
                <a:ext uri="{FF2B5EF4-FFF2-40B4-BE49-F238E27FC236}">
                  <a16:creationId xmlns:a16="http://schemas.microsoft.com/office/drawing/2014/main" id="{D931E631-6CDA-65B0-FB5E-AB5CF6CB1DC7}"/>
                </a:ext>
              </a:extLst>
            </p:cNvPr>
            <p:cNvSpPr/>
            <p:nvPr/>
          </p:nvSpPr>
          <p:spPr>
            <a:xfrm>
              <a:off x="1060358" y="1689104"/>
              <a:ext cx="1362823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>
                      <a:lumMod val="65000"/>
                    </a:schemeClr>
                  </a:solidFill>
                  <a:latin typeface="Calibri"/>
                  <a:ea typeface="Calibri"/>
                  <a:cs typeface="Calibri"/>
                </a:rPr>
                <a:t>أُقَرِّرُ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693DFF20-DB52-75F1-BAC4-8057CA21BF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48434" y="1689104"/>
              <a:ext cx="541424" cy="4624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</a:rPr>
                <a:t>4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3" name="Group 7">
            <a:extLst>
              <a:ext uri="{FF2B5EF4-FFF2-40B4-BE49-F238E27FC236}">
                <a16:creationId xmlns:a16="http://schemas.microsoft.com/office/drawing/2014/main" id="{EA878EDF-7DA8-27FC-2020-8E4968A5C968}"/>
              </a:ext>
            </a:extLst>
          </p:cNvPr>
          <p:cNvGrpSpPr/>
          <p:nvPr/>
        </p:nvGrpSpPr>
        <p:grpSpPr>
          <a:xfrm rot="7057190">
            <a:off x="78499" y="2897869"/>
            <a:ext cx="4096849" cy="2723573"/>
            <a:chOff x="4162707" y="767772"/>
            <a:chExt cx="4111567" cy="2723573"/>
          </a:xfrm>
        </p:grpSpPr>
        <p:pic>
          <p:nvPicPr>
            <p:cNvPr id="15" name="Google Shape;168;p5">
              <a:extLst>
                <a:ext uri="{FF2B5EF4-FFF2-40B4-BE49-F238E27FC236}">
                  <a16:creationId xmlns:a16="http://schemas.microsoft.com/office/drawing/2014/main" id="{A4A75A00-720D-461B-D9ED-8D3DD88D39E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162707" y="2152974"/>
              <a:ext cx="4111567" cy="63618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6" name="Straight Connector 9">
              <a:extLst>
                <a:ext uri="{FF2B5EF4-FFF2-40B4-BE49-F238E27FC236}">
                  <a16:creationId xmlns:a16="http://schemas.microsoft.com/office/drawing/2014/main" id="{D9FACF6E-1560-52EE-4DA1-EBA731739F60}"/>
                </a:ext>
              </a:extLst>
            </p:cNvPr>
            <p:cNvCxnSpPr/>
            <p:nvPr/>
          </p:nvCxnSpPr>
          <p:spPr>
            <a:xfrm>
              <a:off x="6219919" y="767772"/>
              <a:ext cx="0" cy="2676743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dashDot"/>
            </a:ln>
            <a:effectLst/>
          </p:spPr>
        </p:cxnSp>
        <p:cxnSp>
          <p:nvCxnSpPr>
            <p:cNvPr id="33" name="Straight Connector 10">
              <a:extLst>
                <a:ext uri="{FF2B5EF4-FFF2-40B4-BE49-F238E27FC236}">
                  <a16:creationId xmlns:a16="http://schemas.microsoft.com/office/drawing/2014/main" id="{8AD71023-8131-CF95-02AF-F4708485A782}"/>
                </a:ext>
              </a:extLst>
            </p:cNvPr>
            <p:cNvCxnSpPr/>
            <p:nvPr/>
          </p:nvCxnSpPr>
          <p:spPr>
            <a:xfrm>
              <a:off x="4327358" y="814602"/>
              <a:ext cx="0" cy="2676743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dashDot"/>
            </a:ln>
            <a:effectLst/>
          </p:spPr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C96147A-FAA9-E6F7-71F8-33CC8DF2F074}"/>
              </a:ext>
            </a:extLst>
          </p:cNvPr>
          <p:cNvGrpSpPr/>
          <p:nvPr/>
        </p:nvGrpSpPr>
        <p:grpSpPr>
          <a:xfrm rot="20340130">
            <a:off x="5721387" y="4989847"/>
            <a:ext cx="211617" cy="266700"/>
            <a:chOff x="4373639" y="3162300"/>
            <a:chExt cx="80611" cy="266700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82D9D09A-FAA9-2D14-F79D-752D9ACD18C6}"/>
                </a:ext>
              </a:extLst>
            </p:cNvPr>
            <p:cNvCxnSpPr>
              <a:cxnSpLocks/>
            </p:cNvCxnSpPr>
            <p:nvPr/>
          </p:nvCxnSpPr>
          <p:spPr>
            <a:xfrm>
              <a:off x="4373639" y="3336587"/>
              <a:ext cx="80611" cy="92413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9952F1C8-96C9-4A0D-C8E4-AC33CFAD96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53586" y="3162300"/>
              <a:ext cx="664" cy="26670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F437DDC-DE3F-ACFA-0655-98F291EC158C}"/>
              </a:ext>
            </a:extLst>
          </p:cNvPr>
          <p:cNvCxnSpPr/>
          <p:nvPr/>
        </p:nvCxnSpPr>
        <p:spPr>
          <a:xfrm>
            <a:off x="4312920" y="3108960"/>
            <a:ext cx="0" cy="32004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556585B-B091-96A5-BE0F-E35CB93C9A49}"/>
              </a:ext>
            </a:extLst>
          </p:cNvPr>
          <p:cNvCxnSpPr/>
          <p:nvPr/>
        </p:nvCxnSpPr>
        <p:spPr>
          <a:xfrm>
            <a:off x="4454250" y="3162300"/>
            <a:ext cx="0" cy="32004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8C7F785-C213-BDA1-EE22-BB52CBA19BDB}"/>
              </a:ext>
            </a:extLst>
          </p:cNvPr>
          <p:cNvCxnSpPr/>
          <p:nvPr/>
        </p:nvCxnSpPr>
        <p:spPr>
          <a:xfrm>
            <a:off x="3574063" y="4850283"/>
            <a:ext cx="0" cy="32004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A2279B-701E-E63B-2DD5-5212E16663F1}"/>
              </a:ext>
            </a:extLst>
          </p:cNvPr>
          <p:cNvCxnSpPr/>
          <p:nvPr/>
        </p:nvCxnSpPr>
        <p:spPr>
          <a:xfrm>
            <a:off x="3715393" y="4903623"/>
            <a:ext cx="0" cy="32004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70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7C9BB-6D8B-A6A4-698C-C11057AAC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973DF0-7F92-9B53-A80C-C9F889D36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C60E51D1-EDC6-B15A-ACF6-FCA5BE33169E}"/>
              </a:ext>
            </a:extLst>
          </p:cNvPr>
          <p:cNvSpPr txBox="1"/>
          <p:nvPr/>
        </p:nvSpPr>
        <p:spPr>
          <a:xfrm>
            <a:off x="-275125" y="842834"/>
            <a:ext cx="78397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تحققت بالقياس أن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كل ضلعين متقابلين متقاييسين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في هذا المضلع.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3035FAF-A400-E8F6-FB56-9AC0B9C924EF}"/>
              </a:ext>
            </a:extLst>
          </p:cNvPr>
          <p:cNvGrpSpPr/>
          <p:nvPr/>
        </p:nvGrpSpPr>
        <p:grpSpPr>
          <a:xfrm>
            <a:off x="2120408" y="2583180"/>
            <a:ext cx="4206760" cy="3415411"/>
            <a:chOff x="2120408" y="2612325"/>
            <a:chExt cx="4199949" cy="338626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FD3BE25C-6DA5-A5CF-4405-AB5C493E6251}"/>
                </a:ext>
              </a:extLst>
            </p:cNvPr>
            <p:cNvGrpSpPr/>
            <p:nvPr/>
          </p:nvGrpSpPr>
          <p:grpSpPr>
            <a:xfrm>
              <a:off x="2120408" y="2612325"/>
              <a:ext cx="4199949" cy="3386266"/>
              <a:chOff x="2127218" y="2628900"/>
              <a:chExt cx="4199949" cy="3386266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8A7AA6E-2E0C-CE3F-12BF-888076262DCF}"/>
                  </a:ext>
                </a:extLst>
              </p:cNvPr>
              <p:cNvSpPr/>
              <p:nvPr/>
            </p:nvSpPr>
            <p:spPr>
              <a:xfrm rot="1682011">
                <a:off x="2348827" y="3365026"/>
                <a:ext cx="3756731" cy="188086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1BBCBBF6-2217-E24B-23C4-9BA43365E6B4}"/>
                  </a:ext>
                </a:extLst>
              </p:cNvPr>
              <p:cNvCxnSpPr/>
              <p:nvPr/>
            </p:nvCxnSpPr>
            <p:spPr>
              <a:xfrm>
                <a:off x="3034145" y="2628900"/>
                <a:ext cx="2431473" cy="338626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7DD61877-2999-575C-6C3F-6B3FF01ABE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27218" y="4223969"/>
                <a:ext cx="4199949" cy="13420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15B7961-F323-3F37-C81F-E72ABF9FF96D}"/>
                </a:ext>
              </a:extLst>
            </p:cNvPr>
            <p:cNvSpPr/>
            <p:nvPr/>
          </p:nvSpPr>
          <p:spPr>
            <a:xfrm rot="1533497">
              <a:off x="2170428" y="4055881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0E772A5-7E90-0DD1-CE13-08135E839AED}"/>
                </a:ext>
              </a:extLst>
            </p:cNvPr>
            <p:cNvSpPr/>
            <p:nvPr/>
          </p:nvSpPr>
          <p:spPr>
            <a:xfrm rot="1746660">
              <a:off x="2897795" y="2630176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F2958E2-E653-6DEA-4423-1C5E50AD4597}"/>
                </a:ext>
              </a:extLst>
            </p:cNvPr>
            <p:cNvSpPr/>
            <p:nvPr/>
          </p:nvSpPr>
          <p:spPr>
            <a:xfrm rot="1746660">
              <a:off x="6014620" y="4254053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F74DE45-E111-731F-1B85-A0C4574B0785}"/>
                </a:ext>
              </a:extLst>
            </p:cNvPr>
            <p:cNvSpPr/>
            <p:nvPr/>
          </p:nvSpPr>
          <p:spPr>
            <a:xfrm rot="1746660">
              <a:off x="5231449" y="5692853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1" name="Groupe 24">
            <a:extLst>
              <a:ext uri="{FF2B5EF4-FFF2-40B4-BE49-F238E27FC236}">
                <a16:creationId xmlns:a16="http://schemas.microsoft.com/office/drawing/2014/main" id="{253A2CC6-D4D6-28CA-8628-07D549FD2D68}"/>
              </a:ext>
            </a:extLst>
          </p:cNvPr>
          <p:cNvGrpSpPr/>
          <p:nvPr/>
        </p:nvGrpSpPr>
        <p:grpSpPr>
          <a:xfrm>
            <a:off x="679358" y="1871953"/>
            <a:ext cx="7466243" cy="469376"/>
            <a:chOff x="1060358" y="1685835"/>
            <a:chExt cx="7466243" cy="469376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E0874A2-F479-FDA2-A928-C718059E542E}"/>
                </a:ext>
              </a:extLst>
            </p:cNvPr>
            <p:cNvGrpSpPr/>
            <p:nvPr/>
          </p:nvGrpSpPr>
          <p:grpSpPr>
            <a:xfrm>
              <a:off x="3109825" y="1685835"/>
              <a:ext cx="5416776" cy="469376"/>
              <a:chOff x="4240106" y="1736158"/>
              <a:chExt cx="3423693" cy="469376"/>
            </a:xfrm>
          </p:grpSpPr>
          <p:sp>
            <p:nvSpPr>
              <p:cNvPr id="25" name="Rectangle : coins arrondis 2">
                <a:extLst>
                  <a:ext uri="{FF2B5EF4-FFF2-40B4-BE49-F238E27FC236}">
                    <a16:creationId xmlns:a16="http://schemas.microsoft.com/office/drawing/2014/main" id="{615B3D26-685C-0F5F-BA6A-BE9ACDC37AD1}"/>
                  </a:ext>
                </a:extLst>
              </p:cNvPr>
              <p:cNvSpPr/>
              <p:nvPr/>
            </p:nvSpPr>
            <p:spPr>
              <a:xfrm>
                <a:off x="6691030" y="1762994"/>
                <a:ext cx="667260" cy="42354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rPr>
                  <a:t>ما أُلاحِظُهُ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F5872C02-82DC-CAB3-D58B-E2BBFDB740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58290" y="1754567"/>
                <a:ext cx="30550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/>
                  <a:t>1</a:t>
                </a:r>
                <a:endParaRPr lang="fr-MA" sz="2400" b="1" dirty="0"/>
              </a:p>
            </p:txBody>
          </p:sp>
          <p:sp>
            <p:nvSpPr>
              <p:cNvPr id="29" name="Rectangle : coins arrondis 8">
                <a:extLst>
                  <a:ext uri="{FF2B5EF4-FFF2-40B4-BE49-F238E27FC236}">
                    <a16:creationId xmlns:a16="http://schemas.microsoft.com/office/drawing/2014/main" id="{90472837-7E96-F149-A14A-1F3227311B39}"/>
                  </a:ext>
                </a:extLst>
              </p:cNvPr>
              <p:cNvSpPr/>
              <p:nvPr/>
            </p:nvSpPr>
            <p:spPr>
              <a:xfrm>
                <a:off x="4240106" y="1757820"/>
                <a:ext cx="804515" cy="440397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sz="2000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ماَ أَقيسُ</a:t>
                </a:r>
                <a:endParaRPr lang="fr-FR" sz="20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7EFC8823-C0A6-5A9D-F467-9FBED86B90E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28718" y="1765137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95000"/>
                      </a:schemeClr>
                    </a:solidFill>
                  </a:rPr>
                  <a:t>3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1" name="Rectangle : coins arrondis 10">
                <a:extLst>
                  <a:ext uri="{FF2B5EF4-FFF2-40B4-BE49-F238E27FC236}">
                    <a16:creationId xmlns:a16="http://schemas.microsoft.com/office/drawing/2014/main" id="{73512EC3-CBAB-4CB4-B32C-442F42B505C3}"/>
                  </a:ext>
                </a:extLst>
              </p:cNvPr>
              <p:cNvSpPr/>
              <p:nvPr/>
            </p:nvSpPr>
            <p:spPr>
              <a:xfrm>
                <a:off x="5469698" y="1743551"/>
                <a:ext cx="843000" cy="433004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b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 أَتَحَقّقُ مِنْهُ</a:t>
                </a:r>
                <a:endParaRPr lang="fr-FR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EB66662B-7D22-A549-6B3D-ED7C47E90E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00754" y="1736158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95000"/>
                      </a:schemeClr>
                    </a:solidFill>
                  </a:rPr>
                  <a:t>2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17" name="Rectangle : coins arrondis 8">
              <a:extLst>
                <a:ext uri="{FF2B5EF4-FFF2-40B4-BE49-F238E27FC236}">
                  <a16:creationId xmlns:a16="http://schemas.microsoft.com/office/drawing/2014/main" id="{72EAA30B-1871-3413-16C8-93C9F71D1AE9}"/>
                </a:ext>
              </a:extLst>
            </p:cNvPr>
            <p:cNvSpPr/>
            <p:nvPr/>
          </p:nvSpPr>
          <p:spPr>
            <a:xfrm>
              <a:off x="1060358" y="1689104"/>
              <a:ext cx="1362823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>
                      <a:lumMod val="65000"/>
                    </a:schemeClr>
                  </a:solidFill>
                  <a:latin typeface="Calibri"/>
                  <a:ea typeface="Calibri"/>
                  <a:cs typeface="Calibri"/>
                </a:rPr>
                <a:t>أُقَرِّرُ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04AB68AF-E93E-084B-F629-80FA69A506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14453" y="1698613"/>
              <a:ext cx="500662" cy="42761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</a:rPr>
                <a:t>4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23B2769-650E-6282-6204-0321AA0762D9}"/>
              </a:ext>
            </a:extLst>
          </p:cNvPr>
          <p:cNvGrpSpPr/>
          <p:nvPr/>
        </p:nvGrpSpPr>
        <p:grpSpPr>
          <a:xfrm>
            <a:off x="2413459" y="3108960"/>
            <a:ext cx="3502410" cy="2194713"/>
            <a:chOff x="2413459" y="3108960"/>
            <a:chExt cx="3502410" cy="2194713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1CA39B8-0134-7D8E-9E1B-ED0FE0AA9051}"/>
                </a:ext>
              </a:extLst>
            </p:cNvPr>
            <p:cNvGrpSpPr/>
            <p:nvPr/>
          </p:nvGrpSpPr>
          <p:grpSpPr>
            <a:xfrm>
              <a:off x="4312920" y="3108960"/>
              <a:ext cx="141330" cy="373380"/>
              <a:chOff x="4312920" y="3108960"/>
              <a:chExt cx="141330" cy="373380"/>
            </a:xfrm>
          </p:grpSpPr>
          <p:cxnSp>
            <p:nvCxnSpPr>
              <p:cNvPr id="3" name="Straight Connector 2">
                <a:extLst>
                  <a:ext uri="{FF2B5EF4-FFF2-40B4-BE49-F238E27FC236}">
                    <a16:creationId xmlns:a16="http://schemas.microsoft.com/office/drawing/2014/main" id="{BD7FF83F-6ED1-6A16-5F8E-4759B55C2A49}"/>
                  </a:ext>
                </a:extLst>
              </p:cNvPr>
              <p:cNvCxnSpPr/>
              <p:nvPr/>
            </p:nvCxnSpPr>
            <p:spPr>
              <a:xfrm>
                <a:off x="4312920" y="3108960"/>
                <a:ext cx="0" cy="32004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D10CC50B-3569-142E-4C32-CB9622827479}"/>
                  </a:ext>
                </a:extLst>
              </p:cNvPr>
              <p:cNvCxnSpPr/>
              <p:nvPr/>
            </p:nvCxnSpPr>
            <p:spPr>
              <a:xfrm>
                <a:off x="4454250" y="3162300"/>
                <a:ext cx="0" cy="32004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B332369-0A64-3370-FAB4-AC7D2B60A490}"/>
                </a:ext>
              </a:extLst>
            </p:cNvPr>
            <p:cNvGrpSpPr/>
            <p:nvPr/>
          </p:nvGrpSpPr>
          <p:grpSpPr>
            <a:xfrm>
              <a:off x="3574063" y="4850283"/>
              <a:ext cx="141330" cy="373380"/>
              <a:chOff x="4312920" y="3108960"/>
              <a:chExt cx="141330" cy="373380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379A61F5-E77F-3A62-33E0-9EC13F60520E}"/>
                  </a:ext>
                </a:extLst>
              </p:cNvPr>
              <p:cNvCxnSpPr/>
              <p:nvPr/>
            </p:nvCxnSpPr>
            <p:spPr>
              <a:xfrm>
                <a:off x="4312920" y="3108960"/>
                <a:ext cx="0" cy="32004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0B584476-29A3-C188-38B7-D3BF12A52147}"/>
                  </a:ext>
                </a:extLst>
              </p:cNvPr>
              <p:cNvCxnSpPr/>
              <p:nvPr/>
            </p:nvCxnSpPr>
            <p:spPr>
              <a:xfrm>
                <a:off x="4454250" y="3162300"/>
                <a:ext cx="0" cy="32004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7ED82F1-0FF1-0B6A-A0E9-C7EB1F515ABC}"/>
                </a:ext>
              </a:extLst>
            </p:cNvPr>
            <p:cNvGrpSpPr/>
            <p:nvPr/>
          </p:nvGrpSpPr>
          <p:grpSpPr>
            <a:xfrm rot="20340130">
              <a:off x="2413459" y="3226068"/>
              <a:ext cx="211617" cy="266700"/>
              <a:chOff x="4373639" y="3162300"/>
              <a:chExt cx="80611" cy="266700"/>
            </a:xfrm>
          </p:grpSpPr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AAC7C34D-2843-3CC2-03CC-6FC75EB28F83}"/>
                  </a:ext>
                </a:extLst>
              </p:cNvPr>
              <p:cNvCxnSpPr>
                <a:cxnSpLocks/>
                <a:stCxn id="21" idx="1"/>
              </p:cNvCxnSpPr>
              <p:nvPr/>
            </p:nvCxnSpPr>
            <p:spPr>
              <a:xfrm>
                <a:off x="4373639" y="3336587"/>
                <a:ext cx="80611" cy="92413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094D953C-7629-B046-F847-AB58B44CD6E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453586" y="3162300"/>
                <a:ext cx="664" cy="26670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835EB4C5-7625-5B6D-E725-004B5746EFB3}"/>
                </a:ext>
              </a:extLst>
            </p:cNvPr>
            <p:cNvGrpSpPr/>
            <p:nvPr/>
          </p:nvGrpSpPr>
          <p:grpSpPr>
            <a:xfrm rot="20340130">
              <a:off x="5704252" y="5036973"/>
              <a:ext cx="211617" cy="266700"/>
              <a:chOff x="4373639" y="3162300"/>
              <a:chExt cx="80611" cy="266700"/>
            </a:xfrm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9A64AA21-75A9-CD69-9151-8B308CE64E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73639" y="3336587"/>
                <a:ext cx="80611" cy="92413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30DF7B44-4BB6-2178-3202-8ABE2677BCC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453586" y="3162300"/>
                <a:ext cx="664" cy="26670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08885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F7BE8-4DBA-74FA-77E5-56C42F430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7743FB-7C3E-0EC6-3739-BE4A20BE00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9EDB7CB5-CEC2-4323-2783-A92594463BF2}"/>
              </a:ext>
            </a:extLst>
          </p:cNvPr>
          <p:cNvSpPr txBox="1"/>
          <p:nvPr/>
        </p:nvSpPr>
        <p:spPr>
          <a:xfrm>
            <a:off x="-275125" y="842834"/>
            <a:ext cx="78397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من يقيس طول قطري المضلع ويتحقق من تعامدها.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8FF51D4-ACDC-1F86-CAAC-CB6352CCA647}"/>
              </a:ext>
            </a:extLst>
          </p:cNvPr>
          <p:cNvGrpSpPr/>
          <p:nvPr/>
        </p:nvGrpSpPr>
        <p:grpSpPr>
          <a:xfrm>
            <a:off x="2120408" y="2583180"/>
            <a:ext cx="4206760" cy="3415411"/>
            <a:chOff x="2120408" y="2612325"/>
            <a:chExt cx="4199949" cy="338626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A216AC75-6897-CFCE-79BA-B21A24824064}"/>
                </a:ext>
              </a:extLst>
            </p:cNvPr>
            <p:cNvGrpSpPr/>
            <p:nvPr/>
          </p:nvGrpSpPr>
          <p:grpSpPr>
            <a:xfrm>
              <a:off x="2120408" y="2612325"/>
              <a:ext cx="4199949" cy="3386266"/>
              <a:chOff x="2127218" y="2628900"/>
              <a:chExt cx="4199949" cy="3386266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1BC58B4-1924-3776-162F-A8AB19450237}"/>
                  </a:ext>
                </a:extLst>
              </p:cNvPr>
              <p:cNvSpPr/>
              <p:nvPr/>
            </p:nvSpPr>
            <p:spPr>
              <a:xfrm rot="1682011">
                <a:off x="2348827" y="3365026"/>
                <a:ext cx="3756731" cy="188086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7D4B11BC-DBA3-D6AB-E0E7-B63A5669276B}"/>
                  </a:ext>
                </a:extLst>
              </p:cNvPr>
              <p:cNvCxnSpPr/>
              <p:nvPr/>
            </p:nvCxnSpPr>
            <p:spPr>
              <a:xfrm>
                <a:off x="3034145" y="2628900"/>
                <a:ext cx="2431473" cy="338626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0D9FB92D-4350-91DB-3A6B-77861EEA27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27218" y="4223969"/>
                <a:ext cx="4199949" cy="13420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ECF8456-7522-5F5B-0870-CE673F6E7C14}"/>
                </a:ext>
              </a:extLst>
            </p:cNvPr>
            <p:cNvSpPr/>
            <p:nvPr/>
          </p:nvSpPr>
          <p:spPr>
            <a:xfrm rot="1533497">
              <a:off x="2170428" y="4055881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CE0F748-6C4A-F3DE-CC09-327859F10577}"/>
                </a:ext>
              </a:extLst>
            </p:cNvPr>
            <p:cNvSpPr/>
            <p:nvPr/>
          </p:nvSpPr>
          <p:spPr>
            <a:xfrm rot="1746660">
              <a:off x="2897795" y="2630176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CAF827E-A849-812A-947F-B4E1F8BC6C8E}"/>
                </a:ext>
              </a:extLst>
            </p:cNvPr>
            <p:cNvSpPr/>
            <p:nvPr/>
          </p:nvSpPr>
          <p:spPr>
            <a:xfrm rot="1746660">
              <a:off x="6014620" y="4254053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3190527-0C41-D075-F9A1-DBB2A49E6D5F}"/>
                </a:ext>
              </a:extLst>
            </p:cNvPr>
            <p:cNvSpPr/>
            <p:nvPr/>
          </p:nvSpPr>
          <p:spPr>
            <a:xfrm rot="1746660">
              <a:off x="5231449" y="5692853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1" name="Groupe 24">
            <a:extLst>
              <a:ext uri="{FF2B5EF4-FFF2-40B4-BE49-F238E27FC236}">
                <a16:creationId xmlns:a16="http://schemas.microsoft.com/office/drawing/2014/main" id="{0D19D713-DA0B-5AB3-5667-452B381D05A1}"/>
              </a:ext>
            </a:extLst>
          </p:cNvPr>
          <p:cNvGrpSpPr/>
          <p:nvPr/>
        </p:nvGrpSpPr>
        <p:grpSpPr>
          <a:xfrm>
            <a:off x="679358" y="1871953"/>
            <a:ext cx="7466243" cy="469376"/>
            <a:chOff x="1060358" y="1685835"/>
            <a:chExt cx="7466243" cy="469376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CD8E550-7079-14E8-87C1-67016483F9DD}"/>
                </a:ext>
              </a:extLst>
            </p:cNvPr>
            <p:cNvGrpSpPr/>
            <p:nvPr/>
          </p:nvGrpSpPr>
          <p:grpSpPr>
            <a:xfrm>
              <a:off x="3109825" y="1685835"/>
              <a:ext cx="5416776" cy="469376"/>
              <a:chOff x="4240106" y="1736158"/>
              <a:chExt cx="3423693" cy="469376"/>
            </a:xfrm>
          </p:grpSpPr>
          <p:sp>
            <p:nvSpPr>
              <p:cNvPr id="25" name="Rectangle : coins arrondis 2">
                <a:extLst>
                  <a:ext uri="{FF2B5EF4-FFF2-40B4-BE49-F238E27FC236}">
                    <a16:creationId xmlns:a16="http://schemas.microsoft.com/office/drawing/2014/main" id="{71EB0A28-7B6D-ED82-D319-CB75EB0E0F03}"/>
                  </a:ext>
                </a:extLst>
              </p:cNvPr>
              <p:cNvSpPr/>
              <p:nvPr/>
            </p:nvSpPr>
            <p:spPr>
              <a:xfrm>
                <a:off x="6691030" y="1762994"/>
                <a:ext cx="667260" cy="42354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rPr>
                  <a:t>ما أُلاحِظُهُ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6EC2355C-C71D-A1CD-A4A6-839144FB5A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58290" y="1754567"/>
                <a:ext cx="30550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/>
                  <a:t>1</a:t>
                </a:r>
                <a:endParaRPr lang="fr-MA" sz="2400" b="1" dirty="0"/>
              </a:p>
            </p:txBody>
          </p:sp>
          <p:sp>
            <p:nvSpPr>
              <p:cNvPr id="29" name="Rectangle : coins arrondis 8">
                <a:extLst>
                  <a:ext uri="{FF2B5EF4-FFF2-40B4-BE49-F238E27FC236}">
                    <a16:creationId xmlns:a16="http://schemas.microsoft.com/office/drawing/2014/main" id="{C8D04B8F-3B17-A6BB-7539-75DE95F703AA}"/>
                  </a:ext>
                </a:extLst>
              </p:cNvPr>
              <p:cNvSpPr/>
              <p:nvPr/>
            </p:nvSpPr>
            <p:spPr>
              <a:xfrm>
                <a:off x="4240106" y="1757820"/>
                <a:ext cx="804515" cy="440397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sz="2000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ماَ أَقيسُ</a:t>
                </a:r>
                <a:endParaRPr lang="fr-FR" sz="20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F8F050A4-0A44-CBD8-2863-DB68096F76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28718" y="1765137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95000"/>
                      </a:schemeClr>
                    </a:solidFill>
                  </a:rPr>
                  <a:t>3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1" name="Rectangle : coins arrondis 10">
                <a:extLst>
                  <a:ext uri="{FF2B5EF4-FFF2-40B4-BE49-F238E27FC236}">
                    <a16:creationId xmlns:a16="http://schemas.microsoft.com/office/drawing/2014/main" id="{49183D70-BE55-802E-ACEE-6DB71A9B49D4}"/>
                  </a:ext>
                </a:extLst>
              </p:cNvPr>
              <p:cNvSpPr/>
              <p:nvPr/>
            </p:nvSpPr>
            <p:spPr>
              <a:xfrm>
                <a:off x="5469698" y="1743551"/>
                <a:ext cx="843000" cy="433004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b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 أَتَحَقّقُ مِنْهُ</a:t>
                </a:r>
                <a:endParaRPr lang="fr-FR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0F869B69-08CA-C468-71AF-8856114446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00754" y="1736158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95000"/>
                      </a:schemeClr>
                    </a:solidFill>
                  </a:rPr>
                  <a:t>2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17" name="Rectangle : coins arrondis 8">
              <a:extLst>
                <a:ext uri="{FF2B5EF4-FFF2-40B4-BE49-F238E27FC236}">
                  <a16:creationId xmlns:a16="http://schemas.microsoft.com/office/drawing/2014/main" id="{FA91FD6B-CDAB-4862-1634-53EF7D5C552D}"/>
                </a:ext>
              </a:extLst>
            </p:cNvPr>
            <p:cNvSpPr/>
            <p:nvPr/>
          </p:nvSpPr>
          <p:spPr>
            <a:xfrm>
              <a:off x="1060358" y="1689104"/>
              <a:ext cx="1362823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>
                      <a:lumMod val="65000"/>
                    </a:schemeClr>
                  </a:solidFill>
                  <a:latin typeface="Calibri"/>
                  <a:ea typeface="Calibri"/>
                  <a:cs typeface="Calibri"/>
                </a:rPr>
                <a:t>أُقَرِّرُ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988BB433-8981-BA90-2F2D-4A083FF335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14453" y="1698613"/>
              <a:ext cx="500662" cy="42761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</a:rPr>
                <a:t>4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12ED975-6D0F-922E-DE64-3DD67CD788E3}"/>
              </a:ext>
            </a:extLst>
          </p:cNvPr>
          <p:cNvGrpSpPr/>
          <p:nvPr/>
        </p:nvGrpSpPr>
        <p:grpSpPr>
          <a:xfrm>
            <a:off x="2413459" y="3108960"/>
            <a:ext cx="3502410" cy="2194713"/>
            <a:chOff x="2413459" y="3108960"/>
            <a:chExt cx="3502410" cy="2194713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D96A3D8-E3B7-BB65-92E8-6C705C8A4476}"/>
                </a:ext>
              </a:extLst>
            </p:cNvPr>
            <p:cNvGrpSpPr/>
            <p:nvPr/>
          </p:nvGrpSpPr>
          <p:grpSpPr>
            <a:xfrm>
              <a:off x="4312920" y="3108960"/>
              <a:ext cx="141330" cy="373380"/>
              <a:chOff x="4312920" y="3108960"/>
              <a:chExt cx="141330" cy="373380"/>
            </a:xfrm>
          </p:grpSpPr>
          <p:cxnSp>
            <p:nvCxnSpPr>
              <p:cNvPr id="3" name="Straight Connector 2">
                <a:extLst>
                  <a:ext uri="{FF2B5EF4-FFF2-40B4-BE49-F238E27FC236}">
                    <a16:creationId xmlns:a16="http://schemas.microsoft.com/office/drawing/2014/main" id="{A02AAEF4-E69F-112A-0A72-39AD7A85A272}"/>
                  </a:ext>
                </a:extLst>
              </p:cNvPr>
              <p:cNvCxnSpPr/>
              <p:nvPr/>
            </p:nvCxnSpPr>
            <p:spPr>
              <a:xfrm>
                <a:off x="4312920" y="3108960"/>
                <a:ext cx="0" cy="32004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BD112210-414A-F34B-221D-DC146A43E0DC}"/>
                  </a:ext>
                </a:extLst>
              </p:cNvPr>
              <p:cNvCxnSpPr/>
              <p:nvPr/>
            </p:nvCxnSpPr>
            <p:spPr>
              <a:xfrm>
                <a:off x="4454250" y="3162300"/>
                <a:ext cx="0" cy="32004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59A483E-EDE1-8C34-66EF-BBE78F04B261}"/>
                </a:ext>
              </a:extLst>
            </p:cNvPr>
            <p:cNvGrpSpPr/>
            <p:nvPr/>
          </p:nvGrpSpPr>
          <p:grpSpPr>
            <a:xfrm>
              <a:off x="3574063" y="4850283"/>
              <a:ext cx="141330" cy="373380"/>
              <a:chOff x="4312920" y="3108960"/>
              <a:chExt cx="141330" cy="373380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63C6DC1C-9A77-22B6-0A27-62B042B67378}"/>
                  </a:ext>
                </a:extLst>
              </p:cNvPr>
              <p:cNvCxnSpPr/>
              <p:nvPr/>
            </p:nvCxnSpPr>
            <p:spPr>
              <a:xfrm>
                <a:off x="4312920" y="3108960"/>
                <a:ext cx="0" cy="32004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99814E7F-7918-8300-3C48-871963FFAF6C}"/>
                  </a:ext>
                </a:extLst>
              </p:cNvPr>
              <p:cNvCxnSpPr/>
              <p:nvPr/>
            </p:nvCxnSpPr>
            <p:spPr>
              <a:xfrm>
                <a:off x="4454250" y="3162300"/>
                <a:ext cx="0" cy="32004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C978C0C3-A15E-B693-89D2-547BE21D76C9}"/>
                </a:ext>
              </a:extLst>
            </p:cNvPr>
            <p:cNvGrpSpPr/>
            <p:nvPr/>
          </p:nvGrpSpPr>
          <p:grpSpPr>
            <a:xfrm rot="20340130">
              <a:off x="2413459" y="3226068"/>
              <a:ext cx="211617" cy="266700"/>
              <a:chOff x="4373639" y="3162300"/>
              <a:chExt cx="80611" cy="266700"/>
            </a:xfrm>
          </p:grpSpPr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3165DE61-3D2B-79DD-6127-DE90653BABA6}"/>
                  </a:ext>
                </a:extLst>
              </p:cNvPr>
              <p:cNvCxnSpPr>
                <a:cxnSpLocks/>
                <a:stCxn id="21" idx="1"/>
              </p:cNvCxnSpPr>
              <p:nvPr/>
            </p:nvCxnSpPr>
            <p:spPr>
              <a:xfrm>
                <a:off x="4373639" y="3336587"/>
                <a:ext cx="80611" cy="92413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2C68CA4F-49DF-0CF4-42DA-0EECE14B715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453586" y="3162300"/>
                <a:ext cx="664" cy="26670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A3ADA698-ABAA-2ACF-9F51-0D8D73F50D0E}"/>
                </a:ext>
              </a:extLst>
            </p:cNvPr>
            <p:cNvGrpSpPr/>
            <p:nvPr/>
          </p:nvGrpSpPr>
          <p:grpSpPr>
            <a:xfrm rot="20340130">
              <a:off x="5704252" y="5036973"/>
              <a:ext cx="211617" cy="266700"/>
              <a:chOff x="4373639" y="3162300"/>
              <a:chExt cx="80611" cy="266700"/>
            </a:xfrm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4C0CD3A5-C90A-63C6-D7AD-56A1145A30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73639" y="3336587"/>
                <a:ext cx="80611" cy="92413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D683B2B1-4C8F-D242-3CDC-9D8A397ED3A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453586" y="3162300"/>
                <a:ext cx="664" cy="26670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10378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6C5D8-5896-493F-E2CA-9D73AB7B5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82A08AA-1EAF-2A9A-31FD-31EAEBCAB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43D2AB3F-22EC-1599-239B-39E5733DFE95}"/>
              </a:ext>
            </a:extLst>
          </p:cNvPr>
          <p:cNvSpPr txBox="1"/>
          <p:nvPr/>
        </p:nvSpPr>
        <p:spPr>
          <a:xfrm>
            <a:off x="-275125" y="842834"/>
            <a:ext cx="78397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القطران غير متعامدين.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96287DC-AA90-B8F1-5948-C66BE2A5FEE5}"/>
              </a:ext>
            </a:extLst>
          </p:cNvPr>
          <p:cNvGrpSpPr/>
          <p:nvPr/>
        </p:nvGrpSpPr>
        <p:grpSpPr>
          <a:xfrm>
            <a:off x="2120408" y="2583180"/>
            <a:ext cx="4206760" cy="3415411"/>
            <a:chOff x="2120408" y="2612325"/>
            <a:chExt cx="4199949" cy="338626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DEFFDB90-263A-DB03-5CB0-E419CDA0CCDF}"/>
                </a:ext>
              </a:extLst>
            </p:cNvPr>
            <p:cNvGrpSpPr/>
            <p:nvPr/>
          </p:nvGrpSpPr>
          <p:grpSpPr>
            <a:xfrm>
              <a:off x="2120408" y="2612325"/>
              <a:ext cx="4199949" cy="3386266"/>
              <a:chOff x="2127218" y="2628900"/>
              <a:chExt cx="4199949" cy="3386266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CB6763B-8656-1F47-3216-7EC845F9C6A4}"/>
                  </a:ext>
                </a:extLst>
              </p:cNvPr>
              <p:cNvSpPr/>
              <p:nvPr/>
            </p:nvSpPr>
            <p:spPr>
              <a:xfrm rot="1682011">
                <a:off x="2348827" y="3365026"/>
                <a:ext cx="3756731" cy="188086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4024201A-B96E-D9B8-058A-06E696B09A35}"/>
                  </a:ext>
                </a:extLst>
              </p:cNvPr>
              <p:cNvCxnSpPr/>
              <p:nvPr/>
            </p:nvCxnSpPr>
            <p:spPr>
              <a:xfrm>
                <a:off x="3034145" y="2628900"/>
                <a:ext cx="2431473" cy="338626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6AB19FA2-17C6-CCC0-1496-4C783933F3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27218" y="4223969"/>
                <a:ext cx="4199949" cy="13420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3632AA7-E065-CD08-65C3-50D0CB094F1A}"/>
                </a:ext>
              </a:extLst>
            </p:cNvPr>
            <p:cNvSpPr/>
            <p:nvPr/>
          </p:nvSpPr>
          <p:spPr>
            <a:xfrm rot="1533497">
              <a:off x="2170428" y="4055881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3F329F7-8FB9-9D14-2092-0B43A8D2E0FD}"/>
                </a:ext>
              </a:extLst>
            </p:cNvPr>
            <p:cNvSpPr/>
            <p:nvPr/>
          </p:nvSpPr>
          <p:spPr>
            <a:xfrm rot="1746660">
              <a:off x="2897795" y="2630176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3E56EBB-5550-CE56-C728-6B2E5049A420}"/>
                </a:ext>
              </a:extLst>
            </p:cNvPr>
            <p:cNvSpPr/>
            <p:nvPr/>
          </p:nvSpPr>
          <p:spPr>
            <a:xfrm rot="1746660">
              <a:off x="6014620" y="4254053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F127FAF-A358-A0C6-F0EE-0FDD2D1ABFB1}"/>
                </a:ext>
              </a:extLst>
            </p:cNvPr>
            <p:cNvSpPr/>
            <p:nvPr/>
          </p:nvSpPr>
          <p:spPr>
            <a:xfrm rot="1746660">
              <a:off x="5231449" y="5692853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1" name="Groupe 24">
            <a:extLst>
              <a:ext uri="{FF2B5EF4-FFF2-40B4-BE49-F238E27FC236}">
                <a16:creationId xmlns:a16="http://schemas.microsoft.com/office/drawing/2014/main" id="{55B7366C-3F56-2C95-603E-81522B678241}"/>
              </a:ext>
            </a:extLst>
          </p:cNvPr>
          <p:cNvGrpSpPr/>
          <p:nvPr/>
        </p:nvGrpSpPr>
        <p:grpSpPr>
          <a:xfrm>
            <a:off x="679358" y="1871953"/>
            <a:ext cx="7466243" cy="469376"/>
            <a:chOff x="1060358" y="1685835"/>
            <a:chExt cx="7466243" cy="469376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E146A61-F051-18F3-578B-F158344F8C7C}"/>
                </a:ext>
              </a:extLst>
            </p:cNvPr>
            <p:cNvGrpSpPr/>
            <p:nvPr/>
          </p:nvGrpSpPr>
          <p:grpSpPr>
            <a:xfrm>
              <a:off x="3109825" y="1685835"/>
              <a:ext cx="5416776" cy="469376"/>
              <a:chOff x="4240106" y="1736158"/>
              <a:chExt cx="3423693" cy="469376"/>
            </a:xfrm>
          </p:grpSpPr>
          <p:sp>
            <p:nvSpPr>
              <p:cNvPr id="25" name="Rectangle : coins arrondis 2">
                <a:extLst>
                  <a:ext uri="{FF2B5EF4-FFF2-40B4-BE49-F238E27FC236}">
                    <a16:creationId xmlns:a16="http://schemas.microsoft.com/office/drawing/2014/main" id="{D4E026B2-6765-EED6-699E-0AD9398CF834}"/>
                  </a:ext>
                </a:extLst>
              </p:cNvPr>
              <p:cNvSpPr/>
              <p:nvPr/>
            </p:nvSpPr>
            <p:spPr>
              <a:xfrm>
                <a:off x="6691030" y="1762994"/>
                <a:ext cx="667260" cy="42354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rPr>
                  <a:t>ما أُلاحِظُهُ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1884946F-01D9-DFD4-0CC6-E95A4A5E8AD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58290" y="1754567"/>
                <a:ext cx="30550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/>
                  <a:t>1</a:t>
                </a:r>
                <a:endParaRPr lang="fr-MA" sz="2400" b="1" dirty="0"/>
              </a:p>
            </p:txBody>
          </p:sp>
          <p:sp>
            <p:nvSpPr>
              <p:cNvPr id="29" name="Rectangle : coins arrondis 8">
                <a:extLst>
                  <a:ext uri="{FF2B5EF4-FFF2-40B4-BE49-F238E27FC236}">
                    <a16:creationId xmlns:a16="http://schemas.microsoft.com/office/drawing/2014/main" id="{DE8244DD-8275-6DD6-1D8C-3147AF211BFD}"/>
                  </a:ext>
                </a:extLst>
              </p:cNvPr>
              <p:cNvSpPr/>
              <p:nvPr/>
            </p:nvSpPr>
            <p:spPr>
              <a:xfrm>
                <a:off x="4240106" y="1757820"/>
                <a:ext cx="804515" cy="440397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sz="2000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ماَ أَقيسُ</a:t>
                </a:r>
                <a:endParaRPr lang="fr-FR" sz="20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202C4780-4483-D4E8-49D3-1AA44353A1F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28718" y="1765137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95000"/>
                      </a:schemeClr>
                    </a:solidFill>
                  </a:rPr>
                  <a:t>3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1" name="Rectangle : coins arrondis 10">
                <a:extLst>
                  <a:ext uri="{FF2B5EF4-FFF2-40B4-BE49-F238E27FC236}">
                    <a16:creationId xmlns:a16="http://schemas.microsoft.com/office/drawing/2014/main" id="{DAD052D3-5A9A-B7A4-627F-5DE74E8FC5EC}"/>
                  </a:ext>
                </a:extLst>
              </p:cNvPr>
              <p:cNvSpPr/>
              <p:nvPr/>
            </p:nvSpPr>
            <p:spPr>
              <a:xfrm>
                <a:off x="5469698" y="1743551"/>
                <a:ext cx="843000" cy="433004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b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 أَتَحَقّقُ مِنْهُ</a:t>
                </a:r>
                <a:endParaRPr lang="fr-FR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9300AE45-63DA-7AE9-7CC2-3C51F27F226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00754" y="1736158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95000"/>
                      </a:schemeClr>
                    </a:solidFill>
                  </a:rPr>
                  <a:t>2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17" name="Rectangle : coins arrondis 8">
              <a:extLst>
                <a:ext uri="{FF2B5EF4-FFF2-40B4-BE49-F238E27FC236}">
                  <a16:creationId xmlns:a16="http://schemas.microsoft.com/office/drawing/2014/main" id="{7DBB30E9-AFF4-2709-ADEB-A70614F1509B}"/>
                </a:ext>
              </a:extLst>
            </p:cNvPr>
            <p:cNvSpPr/>
            <p:nvPr/>
          </p:nvSpPr>
          <p:spPr>
            <a:xfrm>
              <a:off x="1060358" y="1689104"/>
              <a:ext cx="1362823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>
                      <a:lumMod val="65000"/>
                    </a:schemeClr>
                  </a:solidFill>
                  <a:latin typeface="Calibri"/>
                  <a:ea typeface="Calibri"/>
                  <a:cs typeface="Calibri"/>
                </a:rPr>
                <a:t>أُقَرِّرُ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0A20C3AA-4F3A-2B58-866F-CAF732D71A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14453" y="1698613"/>
              <a:ext cx="500662" cy="42761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</a:rPr>
                <a:t>4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43C2C61-FAF5-3EE2-DF45-42B93ADF4A24}"/>
              </a:ext>
            </a:extLst>
          </p:cNvPr>
          <p:cNvGrpSpPr/>
          <p:nvPr/>
        </p:nvGrpSpPr>
        <p:grpSpPr>
          <a:xfrm>
            <a:off x="2413459" y="3108960"/>
            <a:ext cx="3502410" cy="2194713"/>
            <a:chOff x="2413459" y="3108960"/>
            <a:chExt cx="3502410" cy="2194713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F427529-A499-5872-3E8D-7B49881072DC}"/>
                </a:ext>
              </a:extLst>
            </p:cNvPr>
            <p:cNvGrpSpPr/>
            <p:nvPr/>
          </p:nvGrpSpPr>
          <p:grpSpPr>
            <a:xfrm>
              <a:off x="4312920" y="3108960"/>
              <a:ext cx="141330" cy="373380"/>
              <a:chOff x="4312920" y="3108960"/>
              <a:chExt cx="141330" cy="373380"/>
            </a:xfrm>
          </p:grpSpPr>
          <p:cxnSp>
            <p:nvCxnSpPr>
              <p:cNvPr id="3" name="Straight Connector 2">
                <a:extLst>
                  <a:ext uri="{FF2B5EF4-FFF2-40B4-BE49-F238E27FC236}">
                    <a16:creationId xmlns:a16="http://schemas.microsoft.com/office/drawing/2014/main" id="{B272BD3A-3893-C8B2-87E7-A0A43B0D5855}"/>
                  </a:ext>
                </a:extLst>
              </p:cNvPr>
              <p:cNvCxnSpPr/>
              <p:nvPr/>
            </p:nvCxnSpPr>
            <p:spPr>
              <a:xfrm>
                <a:off x="4312920" y="3108960"/>
                <a:ext cx="0" cy="32004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F2F2E794-8D25-31C9-09C4-51FEB7C2BAB9}"/>
                  </a:ext>
                </a:extLst>
              </p:cNvPr>
              <p:cNvCxnSpPr/>
              <p:nvPr/>
            </p:nvCxnSpPr>
            <p:spPr>
              <a:xfrm>
                <a:off x="4454250" y="3162300"/>
                <a:ext cx="0" cy="32004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99DC524-B17A-26EC-9867-E2ED9505DD9B}"/>
                </a:ext>
              </a:extLst>
            </p:cNvPr>
            <p:cNvGrpSpPr/>
            <p:nvPr/>
          </p:nvGrpSpPr>
          <p:grpSpPr>
            <a:xfrm>
              <a:off x="3574063" y="4850283"/>
              <a:ext cx="141330" cy="373380"/>
              <a:chOff x="4312920" y="3108960"/>
              <a:chExt cx="141330" cy="373380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CE945B20-88BD-9606-19E3-6B02B312824E}"/>
                  </a:ext>
                </a:extLst>
              </p:cNvPr>
              <p:cNvCxnSpPr/>
              <p:nvPr/>
            </p:nvCxnSpPr>
            <p:spPr>
              <a:xfrm>
                <a:off x="4312920" y="3108960"/>
                <a:ext cx="0" cy="32004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933CB8AC-50BC-8818-2DFA-B510CA53DC1D}"/>
                  </a:ext>
                </a:extLst>
              </p:cNvPr>
              <p:cNvCxnSpPr/>
              <p:nvPr/>
            </p:nvCxnSpPr>
            <p:spPr>
              <a:xfrm>
                <a:off x="4454250" y="3162300"/>
                <a:ext cx="0" cy="32004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D3055AC5-3319-AE73-02E5-6F8CA0950562}"/>
                </a:ext>
              </a:extLst>
            </p:cNvPr>
            <p:cNvGrpSpPr/>
            <p:nvPr/>
          </p:nvGrpSpPr>
          <p:grpSpPr>
            <a:xfrm rot="20340130">
              <a:off x="2413459" y="3226068"/>
              <a:ext cx="211617" cy="266700"/>
              <a:chOff x="4373639" y="3162300"/>
              <a:chExt cx="80611" cy="266700"/>
            </a:xfrm>
          </p:grpSpPr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15F62E42-8337-E4F9-EA3D-5183F2D0D12F}"/>
                  </a:ext>
                </a:extLst>
              </p:cNvPr>
              <p:cNvCxnSpPr>
                <a:cxnSpLocks/>
                <a:stCxn id="21" idx="1"/>
              </p:cNvCxnSpPr>
              <p:nvPr/>
            </p:nvCxnSpPr>
            <p:spPr>
              <a:xfrm>
                <a:off x="4373639" y="3336587"/>
                <a:ext cx="80611" cy="92413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359634BE-AF31-5137-AC8A-35A76092903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453586" y="3162300"/>
                <a:ext cx="664" cy="26670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97AF8C1A-63ED-4F98-FB89-232B99CC64F0}"/>
                </a:ext>
              </a:extLst>
            </p:cNvPr>
            <p:cNvGrpSpPr/>
            <p:nvPr/>
          </p:nvGrpSpPr>
          <p:grpSpPr>
            <a:xfrm rot="20340130">
              <a:off x="5704252" y="5036973"/>
              <a:ext cx="211617" cy="266700"/>
              <a:chOff x="4373639" y="3162300"/>
              <a:chExt cx="80611" cy="266700"/>
            </a:xfrm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B435D9F5-0BCD-926E-4F69-1544C0E895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73639" y="3336587"/>
                <a:ext cx="80611" cy="92413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85D45739-2D03-A3AF-5550-F3D0951D689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453586" y="3162300"/>
                <a:ext cx="664" cy="26670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" name="Image 27">
            <a:extLst>
              <a:ext uri="{FF2B5EF4-FFF2-40B4-BE49-F238E27FC236}">
                <a16:creationId xmlns:a16="http://schemas.microsoft.com/office/drawing/2014/main" id="{B1F56D8F-8BAE-CBC4-B2EE-A3A96CF04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374956" flipV="1">
            <a:off x="3674305" y="2493920"/>
            <a:ext cx="2396519" cy="118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16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03F37-08EE-4420-52E9-89C2A8010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4030DA2-5D3E-CB6A-40D8-0CBF300047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0243BBE8-E832-985B-34CD-F89A6A449FDA}"/>
              </a:ext>
            </a:extLst>
          </p:cNvPr>
          <p:cNvSpPr txBox="1"/>
          <p:nvPr/>
        </p:nvSpPr>
        <p:spPr>
          <a:xfrm>
            <a:off x="-275125" y="842834"/>
            <a:ext cx="78397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من يقيس القطرين؟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419301-5205-5284-0AC4-3D2246899A6D}"/>
              </a:ext>
            </a:extLst>
          </p:cNvPr>
          <p:cNvGrpSpPr/>
          <p:nvPr/>
        </p:nvGrpSpPr>
        <p:grpSpPr>
          <a:xfrm>
            <a:off x="2120408" y="2583180"/>
            <a:ext cx="4206760" cy="3415411"/>
            <a:chOff x="2120408" y="2612325"/>
            <a:chExt cx="4199949" cy="338626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FC8E65CB-BEB6-CBB4-EA1C-27A4B5CFA627}"/>
                </a:ext>
              </a:extLst>
            </p:cNvPr>
            <p:cNvGrpSpPr/>
            <p:nvPr/>
          </p:nvGrpSpPr>
          <p:grpSpPr>
            <a:xfrm>
              <a:off x="2120408" y="2612325"/>
              <a:ext cx="4199949" cy="3386266"/>
              <a:chOff x="2127218" y="2628900"/>
              <a:chExt cx="4199949" cy="3386266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5D34E1F-5210-FBEE-259B-D2AEA629FD18}"/>
                  </a:ext>
                </a:extLst>
              </p:cNvPr>
              <p:cNvSpPr/>
              <p:nvPr/>
            </p:nvSpPr>
            <p:spPr>
              <a:xfrm rot="1682011">
                <a:off x="2348827" y="3365026"/>
                <a:ext cx="3756731" cy="188086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7CE7CC9F-804A-A1E8-88B0-C951873D9761}"/>
                  </a:ext>
                </a:extLst>
              </p:cNvPr>
              <p:cNvCxnSpPr/>
              <p:nvPr/>
            </p:nvCxnSpPr>
            <p:spPr>
              <a:xfrm>
                <a:off x="3034145" y="2628900"/>
                <a:ext cx="2431473" cy="338626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2125646C-1CF8-F28D-EA87-F951A3F4EB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27218" y="4223969"/>
                <a:ext cx="4199949" cy="13420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2878DBE-A24E-D161-668D-A5A5BA599820}"/>
                </a:ext>
              </a:extLst>
            </p:cNvPr>
            <p:cNvSpPr/>
            <p:nvPr/>
          </p:nvSpPr>
          <p:spPr>
            <a:xfrm rot="1533497">
              <a:off x="2170428" y="4055881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FB90E5-F8C2-7CA0-0A5D-9900A2799FED}"/>
                </a:ext>
              </a:extLst>
            </p:cNvPr>
            <p:cNvSpPr/>
            <p:nvPr/>
          </p:nvSpPr>
          <p:spPr>
            <a:xfrm rot="1746660">
              <a:off x="2897795" y="2630176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57102BC-F50F-3210-133E-193A9ED8A276}"/>
                </a:ext>
              </a:extLst>
            </p:cNvPr>
            <p:cNvSpPr/>
            <p:nvPr/>
          </p:nvSpPr>
          <p:spPr>
            <a:xfrm rot="1746660">
              <a:off x="6014620" y="4254053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51C6C74-B160-8B61-4492-662FDB0117E7}"/>
                </a:ext>
              </a:extLst>
            </p:cNvPr>
            <p:cNvSpPr/>
            <p:nvPr/>
          </p:nvSpPr>
          <p:spPr>
            <a:xfrm rot="1746660">
              <a:off x="5231449" y="5692853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1" name="Groupe 24">
            <a:extLst>
              <a:ext uri="{FF2B5EF4-FFF2-40B4-BE49-F238E27FC236}">
                <a16:creationId xmlns:a16="http://schemas.microsoft.com/office/drawing/2014/main" id="{D852853D-5C77-B6B1-25A3-61D839F4341B}"/>
              </a:ext>
            </a:extLst>
          </p:cNvPr>
          <p:cNvGrpSpPr/>
          <p:nvPr/>
        </p:nvGrpSpPr>
        <p:grpSpPr>
          <a:xfrm>
            <a:off x="679358" y="1871953"/>
            <a:ext cx="7466243" cy="469376"/>
            <a:chOff x="1060358" y="1685835"/>
            <a:chExt cx="7466243" cy="469376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C6ADDB8-3CE5-D873-63F2-E0D46978D4CE}"/>
                </a:ext>
              </a:extLst>
            </p:cNvPr>
            <p:cNvGrpSpPr/>
            <p:nvPr/>
          </p:nvGrpSpPr>
          <p:grpSpPr>
            <a:xfrm>
              <a:off x="3109825" y="1685835"/>
              <a:ext cx="5416776" cy="469376"/>
              <a:chOff x="4240106" y="1736158"/>
              <a:chExt cx="3423693" cy="469376"/>
            </a:xfrm>
          </p:grpSpPr>
          <p:sp>
            <p:nvSpPr>
              <p:cNvPr id="25" name="Rectangle : coins arrondis 2">
                <a:extLst>
                  <a:ext uri="{FF2B5EF4-FFF2-40B4-BE49-F238E27FC236}">
                    <a16:creationId xmlns:a16="http://schemas.microsoft.com/office/drawing/2014/main" id="{D089DAAA-812C-AC62-0032-A887017DE84D}"/>
                  </a:ext>
                </a:extLst>
              </p:cNvPr>
              <p:cNvSpPr/>
              <p:nvPr/>
            </p:nvSpPr>
            <p:spPr>
              <a:xfrm>
                <a:off x="6691030" y="1762994"/>
                <a:ext cx="667260" cy="42354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rPr>
                  <a:t>ما أُلاحِظُهُ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FA7B4690-361F-7A1F-7088-8B876A51F5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58290" y="1754567"/>
                <a:ext cx="30550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/>
                  <a:t>1</a:t>
                </a:r>
                <a:endParaRPr lang="fr-MA" sz="2400" b="1" dirty="0"/>
              </a:p>
            </p:txBody>
          </p:sp>
          <p:sp>
            <p:nvSpPr>
              <p:cNvPr id="29" name="Rectangle : coins arrondis 8">
                <a:extLst>
                  <a:ext uri="{FF2B5EF4-FFF2-40B4-BE49-F238E27FC236}">
                    <a16:creationId xmlns:a16="http://schemas.microsoft.com/office/drawing/2014/main" id="{3605AB54-FAB2-303F-6AC7-1198C271C1DA}"/>
                  </a:ext>
                </a:extLst>
              </p:cNvPr>
              <p:cNvSpPr/>
              <p:nvPr/>
            </p:nvSpPr>
            <p:spPr>
              <a:xfrm>
                <a:off x="4240106" y="1757820"/>
                <a:ext cx="804515" cy="440397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sz="2000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ماَ أَقيسُ</a:t>
                </a:r>
                <a:endParaRPr lang="fr-FR" sz="20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68160096-9D49-733C-41B0-FCD77C66AF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28718" y="1765137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95000"/>
                      </a:schemeClr>
                    </a:solidFill>
                  </a:rPr>
                  <a:t>3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1" name="Rectangle : coins arrondis 10">
                <a:extLst>
                  <a:ext uri="{FF2B5EF4-FFF2-40B4-BE49-F238E27FC236}">
                    <a16:creationId xmlns:a16="http://schemas.microsoft.com/office/drawing/2014/main" id="{B2817A64-0D1F-1B6F-42CB-DF33B6A8AF9D}"/>
                  </a:ext>
                </a:extLst>
              </p:cNvPr>
              <p:cNvSpPr/>
              <p:nvPr/>
            </p:nvSpPr>
            <p:spPr>
              <a:xfrm>
                <a:off x="5469698" y="1743551"/>
                <a:ext cx="843000" cy="433004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b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 أَتَحَقّقُ مِنْهُ</a:t>
                </a:r>
                <a:endParaRPr lang="fr-FR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80BC08AD-46EA-AF09-700B-EB0078ED165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00754" y="1736158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95000"/>
                      </a:schemeClr>
                    </a:solidFill>
                  </a:rPr>
                  <a:t>2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17" name="Rectangle : coins arrondis 8">
              <a:extLst>
                <a:ext uri="{FF2B5EF4-FFF2-40B4-BE49-F238E27FC236}">
                  <a16:creationId xmlns:a16="http://schemas.microsoft.com/office/drawing/2014/main" id="{34E53EFE-0B7A-35A8-A951-D44360AE029B}"/>
                </a:ext>
              </a:extLst>
            </p:cNvPr>
            <p:cNvSpPr/>
            <p:nvPr/>
          </p:nvSpPr>
          <p:spPr>
            <a:xfrm>
              <a:off x="1060358" y="1689104"/>
              <a:ext cx="1362823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>
                      <a:lumMod val="65000"/>
                    </a:schemeClr>
                  </a:solidFill>
                  <a:latin typeface="Calibri"/>
                  <a:ea typeface="Calibri"/>
                  <a:cs typeface="Calibri"/>
                </a:rPr>
                <a:t>أُقَرِّرُ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170E4029-1AC1-9ED1-F15A-6B5E42450D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14453" y="1698613"/>
              <a:ext cx="500662" cy="42761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</a:rPr>
                <a:t>4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D1B374D-C0C3-91A8-1F27-ED538F7638E6}"/>
              </a:ext>
            </a:extLst>
          </p:cNvPr>
          <p:cNvGrpSpPr/>
          <p:nvPr/>
        </p:nvGrpSpPr>
        <p:grpSpPr>
          <a:xfrm>
            <a:off x="2413459" y="3108960"/>
            <a:ext cx="3502410" cy="2194713"/>
            <a:chOff x="2413459" y="3108960"/>
            <a:chExt cx="3502410" cy="2194713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E46CAE3-65FA-2EAE-3731-9DEFACA74F40}"/>
                </a:ext>
              </a:extLst>
            </p:cNvPr>
            <p:cNvGrpSpPr/>
            <p:nvPr/>
          </p:nvGrpSpPr>
          <p:grpSpPr>
            <a:xfrm>
              <a:off x="4312920" y="3108960"/>
              <a:ext cx="141330" cy="373380"/>
              <a:chOff x="4312920" y="3108960"/>
              <a:chExt cx="141330" cy="373380"/>
            </a:xfrm>
          </p:grpSpPr>
          <p:cxnSp>
            <p:nvCxnSpPr>
              <p:cNvPr id="3" name="Straight Connector 2">
                <a:extLst>
                  <a:ext uri="{FF2B5EF4-FFF2-40B4-BE49-F238E27FC236}">
                    <a16:creationId xmlns:a16="http://schemas.microsoft.com/office/drawing/2014/main" id="{EDCED74F-F4E7-9A97-887B-F1F595FF0155}"/>
                  </a:ext>
                </a:extLst>
              </p:cNvPr>
              <p:cNvCxnSpPr/>
              <p:nvPr/>
            </p:nvCxnSpPr>
            <p:spPr>
              <a:xfrm>
                <a:off x="4312920" y="3108960"/>
                <a:ext cx="0" cy="32004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0A495791-0233-C493-54C9-34305D133992}"/>
                  </a:ext>
                </a:extLst>
              </p:cNvPr>
              <p:cNvCxnSpPr/>
              <p:nvPr/>
            </p:nvCxnSpPr>
            <p:spPr>
              <a:xfrm>
                <a:off x="4454250" y="3162300"/>
                <a:ext cx="0" cy="32004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8B5A5E9-3009-B513-E35C-48999B72BCFA}"/>
                </a:ext>
              </a:extLst>
            </p:cNvPr>
            <p:cNvGrpSpPr/>
            <p:nvPr/>
          </p:nvGrpSpPr>
          <p:grpSpPr>
            <a:xfrm>
              <a:off x="3574063" y="4850283"/>
              <a:ext cx="141330" cy="373380"/>
              <a:chOff x="4312920" y="3108960"/>
              <a:chExt cx="141330" cy="373380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31CD6FDF-103F-EB40-EF63-AEBE3384669E}"/>
                  </a:ext>
                </a:extLst>
              </p:cNvPr>
              <p:cNvCxnSpPr/>
              <p:nvPr/>
            </p:nvCxnSpPr>
            <p:spPr>
              <a:xfrm>
                <a:off x="4312920" y="3108960"/>
                <a:ext cx="0" cy="32004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1D5EB2C8-37F4-6F6F-0EE1-953F0358FD61}"/>
                  </a:ext>
                </a:extLst>
              </p:cNvPr>
              <p:cNvCxnSpPr/>
              <p:nvPr/>
            </p:nvCxnSpPr>
            <p:spPr>
              <a:xfrm>
                <a:off x="4454250" y="3162300"/>
                <a:ext cx="0" cy="32004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4066471D-EDF0-EEC9-08F7-378E79ABC32C}"/>
                </a:ext>
              </a:extLst>
            </p:cNvPr>
            <p:cNvGrpSpPr/>
            <p:nvPr/>
          </p:nvGrpSpPr>
          <p:grpSpPr>
            <a:xfrm rot="20340130">
              <a:off x="2413459" y="3226068"/>
              <a:ext cx="211617" cy="266700"/>
              <a:chOff x="4373639" y="3162300"/>
              <a:chExt cx="80611" cy="266700"/>
            </a:xfrm>
          </p:grpSpPr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084B6544-CE3E-28C3-9C50-F21758ACFF32}"/>
                  </a:ext>
                </a:extLst>
              </p:cNvPr>
              <p:cNvCxnSpPr>
                <a:cxnSpLocks/>
                <a:stCxn id="21" idx="1"/>
              </p:cNvCxnSpPr>
              <p:nvPr/>
            </p:nvCxnSpPr>
            <p:spPr>
              <a:xfrm>
                <a:off x="4373639" y="3336587"/>
                <a:ext cx="80611" cy="92413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DF1CDC36-0301-7A53-CF37-70CACFDB3CE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453586" y="3162300"/>
                <a:ext cx="664" cy="26670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DB69A5EC-0EBB-A24F-CF59-214BE4B152E1}"/>
                </a:ext>
              </a:extLst>
            </p:cNvPr>
            <p:cNvGrpSpPr/>
            <p:nvPr/>
          </p:nvGrpSpPr>
          <p:grpSpPr>
            <a:xfrm rot="20340130">
              <a:off x="5704252" y="5036973"/>
              <a:ext cx="211617" cy="266700"/>
              <a:chOff x="4373639" y="3162300"/>
              <a:chExt cx="80611" cy="266700"/>
            </a:xfrm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64A7E93C-31E9-4471-98D3-D9BBEAB72B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73639" y="3336587"/>
                <a:ext cx="80611" cy="92413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B9E417FE-D0D3-1730-E81A-29491BC1319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453586" y="3162300"/>
                <a:ext cx="664" cy="26670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6" name="Group 7">
            <a:extLst>
              <a:ext uri="{FF2B5EF4-FFF2-40B4-BE49-F238E27FC236}">
                <a16:creationId xmlns:a16="http://schemas.microsoft.com/office/drawing/2014/main" id="{012E3A9F-D1A9-99AF-9E70-A384329083C2}"/>
              </a:ext>
            </a:extLst>
          </p:cNvPr>
          <p:cNvGrpSpPr/>
          <p:nvPr/>
        </p:nvGrpSpPr>
        <p:grpSpPr>
          <a:xfrm rot="3258861">
            <a:off x="2046425" y="2677793"/>
            <a:ext cx="4591211" cy="3089111"/>
            <a:chOff x="4162705" y="402234"/>
            <a:chExt cx="4607705" cy="3089111"/>
          </a:xfrm>
        </p:grpSpPr>
        <p:pic>
          <p:nvPicPr>
            <p:cNvPr id="47" name="Google Shape;168;p5">
              <a:extLst>
                <a:ext uri="{FF2B5EF4-FFF2-40B4-BE49-F238E27FC236}">
                  <a16:creationId xmlns:a16="http://schemas.microsoft.com/office/drawing/2014/main" id="{D0266C56-03D2-9399-6932-C14FC45D70C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162705" y="2152975"/>
              <a:ext cx="4607705" cy="63618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8" name="Straight Connector 9">
              <a:extLst>
                <a:ext uri="{FF2B5EF4-FFF2-40B4-BE49-F238E27FC236}">
                  <a16:creationId xmlns:a16="http://schemas.microsoft.com/office/drawing/2014/main" id="{EE3985E7-86D1-9C61-443C-2FCBDE672A4E}"/>
                </a:ext>
              </a:extLst>
            </p:cNvPr>
            <p:cNvCxnSpPr/>
            <p:nvPr/>
          </p:nvCxnSpPr>
          <p:spPr>
            <a:xfrm>
              <a:off x="8538377" y="402234"/>
              <a:ext cx="0" cy="2676743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dashDot"/>
            </a:ln>
            <a:effectLst/>
          </p:spPr>
        </p:cxnSp>
        <p:cxnSp>
          <p:nvCxnSpPr>
            <p:cNvPr id="49" name="Straight Connector 10">
              <a:extLst>
                <a:ext uri="{FF2B5EF4-FFF2-40B4-BE49-F238E27FC236}">
                  <a16:creationId xmlns:a16="http://schemas.microsoft.com/office/drawing/2014/main" id="{418665CE-2DBF-8A19-74B0-7C48DA64970E}"/>
                </a:ext>
              </a:extLst>
            </p:cNvPr>
            <p:cNvCxnSpPr/>
            <p:nvPr/>
          </p:nvCxnSpPr>
          <p:spPr>
            <a:xfrm>
              <a:off x="4327358" y="814602"/>
              <a:ext cx="0" cy="2676743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dashDot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7733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3DA94-11BF-4E01-2CBF-0362433E2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7F46C69-38BA-411E-E049-F46674F9BE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34FE46-EBF4-B973-5074-2427E7D5113A}"/>
              </a:ext>
            </a:extLst>
          </p:cNvPr>
          <p:cNvSpPr txBox="1"/>
          <p:nvPr/>
        </p:nvSpPr>
        <p:spPr>
          <a:xfrm>
            <a:off x="-275125" y="842834"/>
            <a:ext cx="78397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القطران متقايسا الطول.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3B67740-5EF8-A18D-AEBA-E5388EB37800}"/>
              </a:ext>
            </a:extLst>
          </p:cNvPr>
          <p:cNvGrpSpPr/>
          <p:nvPr/>
        </p:nvGrpSpPr>
        <p:grpSpPr>
          <a:xfrm>
            <a:off x="2120408" y="2583180"/>
            <a:ext cx="4237702" cy="3415411"/>
            <a:chOff x="2120408" y="2612325"/>
            <a:chExt cx="4230841" cy="338626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90FC3F40-EB11-0A6A-A9AB-63084A7C25F1}"/>
                </a:ext>
              </a:extLst>
            </p:cNvPr>
            <p:cNvGrpSpPr/>
            <p:nvPr/>
          </p:nvGrpSpPr>
          <p:grpSpPr>
            <a:xfrm>
              <a:off x="2120408" y="2612325"/>
              <a:ext cx="4230841" cy="3386266"/>
              <a:chOff x="2127218" y="2628900"/>
              <a:chExt cx="4230841" cy="3386266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D851D2E-1E12-9468-90B8-40C7F0582D53}"/>
                  </a:ext>
                </a:extLst>
              </p:cNvPr>
              <p:cNvSpPr/>
              <p:nvPr/>
            </p:nvSpPr>
            <p:spPr>
              <a:xfrm rot="1682011">
                <a:off x="2348827" y="3365026"/>
                <a:ext cx="3756731" cy="188086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B3931F36-8805-A650-0C6D-7C7BEF0FE876}"/>
                  </a:ext>
                </a:extLst>
              </p:cNvPr>
              <p:cNvCxnSpPr/>
              <p:nvPr/>
            </p:nvCxnSpPr>
            <p:spPr>
              <a:xfrm>
                <a:off x="3034145" y="2628900"/>
                <a:ext cx="2431473" cy="338626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DAF7DD53-7962-DA5F-DB28-6CD78A0200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27218" y="4223969"/>
                <a:ext cx="4230841" cy="159047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E8745A-1625-86D3-5EED-2919E74E0D29}"/>
                </a:ext>
              </a:extLst>
            </p:cNvPr>
            <p:cNvSpPr/>
            <p:nvPr/>
          </p:nvSpPr>
          <p:spPr>
            <a:xfrm rot="1533497">
              <a:off x="2170428" y="4055881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B4D0BE8-BCD8-F006-F134-5D0F40A7A15A}"/>
                </a:ext>
              </a:extLst>
            </p:cNvPr>
            <p:cNvSpPr/>
            <p:nvPr/>
          </p:nvSpPr>
          <p:spPr>
            <a:xfrm rot="1746660">
              <a:off x="2897795" y="2630176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7603910-DBC2-BC45-C068-0050DB5175AC}"/>
                </a:ext>
              </a:extLst>
            </p:cNvPr>
            <p:cNvSpPr/>
            <p:nvPr/>
          </p:nvSpPr>
          <p:spPr>
            <a:xfrm rot="1746660">
              <a:off x="6014620" y="4254053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4EF8608-4F06-FA5F-EB34-2A9BCD6E1D93}"/>
                </a:ext>
              </a:extLst>
            </p:cNvPr>
            <p:cNvSpPr/>
            <p:nvPr/>
          </p:nvSpPr>
          <p:spPr>
            <a:xfrm rot="1746660">
              <a:off x="5231449" y="5692853"/>
              <a:ext cx="259080" cy="25908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1" name="Groupe 24">
            <a:extLst>
              <a:ext uri="{FF2B5EF4-FFF2-40B4-BE49-F238E27FC236}">
                <a16:creationId xmlns:a16="http://schemas.microsoft.com/office/drawing/2014/main" id="{4BD1002F-9FED-42E6-78FD-69FCD56E45F6}"/>
              </a:ext>
            </a:extLst>
          </p:cNvPr>
          <p:cNvGrpSpPr/>
          <p:nvPr/>
        </p:nvGrpSpPr>
        <p:grpSpPr>
          <a:xfrm>
            <a:off x="679358" y="1871953"/>
            <a:ext cx="7466243" cy="469376"/>
            <a:chOff x="1060358" y="1685835"/>
            <a:chExt cx="7466243" cy="469376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45DBA0A-3C9F-C87B-4D8F-5A8421DFBA9C}"/>
                </a:ext>
              </a:extLst>
            </p:cNvPr>
            <p:cNvGrpSpPr/>
            <p:nvPr/>
          </p:nvGrpSpPr>
          <p:grpSpPr>
            <a:xfrm>
              <a:off x="3109825" y="1685835"/>
              <a:ext cx="5416776" cy="469376"/>
              <a:chOff x="4240106" y="1736158"/>
              <a:chExt cx="3423693" cy="469376"/>
            </a:xfrm>
          </p:grpSpPr>
          <p:sp>
            <p:nvSpPr>
              <p:cNvPr id="25" name="Rectangle : coins arrondis 2">
                <a:extLst>
                  <a:ext uri="{FF2B5EF4-FFF2-40B4-BE49-F238E27FC236}">
                    <a16:creationId xmlns:a16="http://schemas.microsoft.com/office/drawing/2014/main" id="{6BAAC1B8-F3D3-A5E3-E3D6-EDBCB7C033AB}"/>
                  </a:ext>
                </a:extLst>
              </p:cNvPr>
              <p:cNvSpPr/>
              <p:nvPr/>
            </p:nvSpPr>
            <p:spPr>
              <a:xfrm>
                <a:off x="6691030" y="1762994"/>
                <a:ext cx="667260" cy="42354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rPr>
                  <a:t>ما أُلاحِظُهُ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33301FCA-6BE1-CE98-5124-F3A1DF9C52A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58290" y="1754567"/>
                <a:ext cx="30550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/>
                  <a:t>1</a:t>
                </a:r>
                <a:endParaRPr lang="fr-MA" sz="2400" b="1" dirty="0"/>
              </a:p>
            </p:txBody>
          </p:sp>
          <p:sp>
            <p:nvSpPr>
              <p:cNvPr id="29" name="Rectangle : coins arrondis 8">
                <a:extLst>
                  <a:ext uri="{FF2B5EF4-FFF2-40B4-BE49-F238E27FC236}">
                    <a16:creationId xmlns:a16="http://schemas.microsoft.com/office/drawing/2014/main" id="{3EAAEA8C-7144-32FC-F686-4FAD3DF0A6CB}"/>
                  </a:ext>
                </a:extLst>
              </p:cNvPr>
              <p:cNvSpPr/>
              <p:nvPr/>
            </p:nvSpPr>
            <p:spPr>
              <a:xfrm>
                <a:off x="4240106" y="1757820"/>
                <a:ext cx="804515" cy="440397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sz="2000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ماَ أَقيسُ</a:t>
                </a:r>
                <a:endParaRPr lang="fr-FR" sz="20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830376D1-229A-01DB-882F-486B6394EA5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28718" y="1765137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95000"/>
                      </a:schemeClr>
                    </a:solidFill>
                  </a:rPr>
                  <a:t>3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1" name="Rectangle : coins arrondis 10">
                <a:extLst>
                  <a:ext uri="{FF2B5EF4-FFF2-40B4-BE49-F238E27FC236}">
                    <a16:creationId xmlns:a16="http://schemas.microsoft.com/office/drawing/2014/main" id="{2BC5553F-0669-94A5-A297-2DEE95CF3A83}"/>
                  </a:ext>
                </a:extLst>
              </p:cNvPr>
              <p:cNvSpPr/>
              <p:nvPr/>
            </p:nvSpPr>
            <p:spPr>
              <a:xfrm>
                <a:off x="5469698" y="1743551"/>
                <a:ext cx="843000" cy="433004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b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 أَتَحَقّقُ مِنْهُ</a:t>
                </a:r>
                <a:endParaRPr lang="fr-FR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CEC6F8AA-9204-AEE6-C42C-613E8AF9D32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00754" y="1736158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95000"/>
                      </a:schemeClr>
                    </a:solidFill>
                  </a:rPr>
                  <a:t>2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17" name="Rectangle : coins arrondis 8">
              <a:extLst>
                <a:ext uri="{FF2B5EF4-FFF2-40B4-BE49-F238E27FC236}">
                  <a16:creationId xmlns:a16="http://schemas.microsoft.com/office/drawing/2014/main" id="{D4044AB5-9299-3B4F-F6DB-E899A2E7A491}"/>
                </a:ext>
              </a:extLst>
            </p:cNvPr>
            <p:cNvSpPr/>
            <p:nvPr/>
          </p:nvSpPr>
          <p:spPr>
            <a:xfrm>
              <a:off x="1060358" y="1689104"/>
              <a:ext cx="1362823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>
                      <a:lumMod val="65000"/>
                    </a:schemeClr>
                  </a:solidFill>
                  <a:latin typeface="Calibri"/>
                  <a:ea typeface="Calibri"/>
                  <a:cs typeface="Calibri"/>
                </a:rPr>
                <a:t>أُقَرِّرُ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3B5D25B4-6609-12C5-4B32-2C7E892ADC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14453" y="1698613"/>
              <a:ext cx="500662" cy="42761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</a:rPr>
                <a:t>4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3CFA537-EAAF-AAEF-0EAC-A78375606E8A}"/>
              </a:ext>
            </a:extLst>
          </p:cNvPr>
          <p:cNvGrpSpPr/>
          <p:nvPr/>
        </p:nvGrpSpPr>
        <p:grpSpPr>
          <a:xfrm>
            <a:off x="2413459" y="3108960"/>
            <a:ext cx="3502410" cy="2194713"/>
            <a:chOff x="2413459" y="3108960"/>
            <a:chExt cx="3502410" cy="2194713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2100B47-805A-EAA9-847D-E5B5F8189547}"/>
                </a:ext>
              </a:extLst>
            </p:cNvPr>
            <p:cNvGrpSpPr/>
            <p:nvPr/>
          </p:nvGrpSpPr>
          <p:grpSpPr>
            <a:xfrm>
              <a:off x="4312920" y="3108960"/>
              <a:ext cx="141330" cy="373380"/>
              <a:chOff x="4312920" y="3108960"/>
              <a:chExt cx="141330" cy="373380"/>
            </a:xfrm>
          </p:grpSpPr>
          <p:cxnSp>
            <p:nvCxnSpPr>
              <p:cNvPr id="3" name="Straight Connector 2">
                <a:extLst>
                  <a:ext uri="{FF2B5EF4-FFF2-40B4-BE49-F238E27FC236}">
                    <a16:creationId xmlns:a16="http://schemas.microsoft.com/office/drawing/2014/main" id="{02EE04E5-A538-7E55-7A1F-712A64124774}"/>
                  </a:ext>
                </a:extLst>
              </p:cNvPr>
              <p:cNvCxnSpPr/>
              <p:nvPr/>
            </p:nvCxnSpPr>
            <p:spPr>
              <a:xfrm>
                <a:off x="4312920" y="3108960"/>
                <a:ext cx="0" cy="32004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C856469F-9DB3-BBC7-4447-872E82C7166E}"/>
                  </a:ext>
                </a:extLst>
              </p:cNvPr>
              <p:cNvCxnSpPr/>
              <p:nvPr/>
            </p:nvCxnSpPr>
            <p:spPr>
              <a:xfrm>
                <a:off x="4454250" y="3162300"/>
                <a:ext cx="0" cy="32004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0B6B12E-BEBC-4D97-0613-C3E7995B2EF9}"/>
                </a:ext>
              </a:extLst>
            </p:cNvPr>
            <p:cNvGrpSpPr/>
            <p:nvPr/>
          </p:nvGrpSpPr>
          <p:grpSpPr>
            <a:xfrm>
              <a:off x="3574063" y="4850283"/>
              <a:ext cx="141330" cy="373380"/>
              <a:chOff x="4312920" y="3108960"/>
              <a:chExt cx="141330" cy="373380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C3A247FB-2D90-EF2A-272A-F2B65FBB208C}"/>
                  </a:ext>
                </a:extLst>
              </p:cNvPr>
              <p:cNvCxnSpPr/>
              <p:nvPr/>
            </p:nvCxnSpPr>
            <p:spPr>
              <a:xfrm>
                <a:off x="4312920" y="3108960"/>
                <a:ext cx="0" cy="32004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533C9359-E318-F10B-942A-463CFA87D400}"/>
                  </a:ext>
                </a:extLst>
              </p:cNvPr>
              <p:cNvCxnSpPr/>
              <p:nvPr/>
            </p:nvCxnSpPr>
            <p:spPr>
              <a:xfrm>
                <a:off x="4454250" y="3162300"/>
                <a:ext cx="0" cy="32004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D9FA81D0-28E4-F214-4B91-A5C5C6E8B9E5}"/>
                </a:ext>
              </a:extLst>
            </p:cNvPr>
            <p:cNvGrpSpPr/>
            <p:nvPr/>
          </p:nvGrpSpPr>
          <p:grpSpPr>
            <a:xfrm rot="20340130">
              <a:off x="2413459" y="3226068"/>
              <a:ext cx="211617" cy="266700"/>
              <a:chOff x="4373639" y="3162300"/>
              <a:chExt cx="80611" cy="266700"/>
            </a:xfrm>
          </p:grpSpPr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613D6ACC-B5F1-9C31-FD0A-3B20DCD71C05}"/>
                  </a:ext>
                </a:extLst>
              </p:cNvPr>
              <p:cNvCxnSpPr>
                <a:cxnSpLocks/>
                <a:stCxn id="21" idx="1"/>
              </p:cNvCxnSpPr>
              <p:nvPr/>
            </p:nvCxnSpPr>
            <p:spPr>
              <a:xfrm>
                <a:off x="4373639" y="3336587"/>
                <a:ext cx="80611" cy="92413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56798C38-2934-7819-A1DB-C41A21CF755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453586" y="3162300"/>
                <a:ext cx="664" cy="26670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042AD076-B258-3077-7A95-05AF234DF8DF}"/>
                </a:ext>
              </a:extLst>
            </p:cNvPr>
            <p:cNvGrpSpPr/>
            <p:nvPr/>
          </p:nvGrpSpPr>
          <p:grpSpPr>
            <a:xfrm rot="20340130">
              <a:off x="5704252" y="5036973"/>
              <a:ext cx="211617" cy="266700"/>
              <a:chOff x="4373639" y="3162300"/>
              <a:chExt cx="80611" cy="266700"/>
            </a:xfrm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0466AD1F-7633-4557-9D6A-42CCD1D07A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73639" y="3336587"/>
                <a:ext cx="80611" cy="92413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7176EFFC-304A-828B-571A-5557E92E1DF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453586" y="3162300"/>
                <a:ext cx="664" cy="26670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6" name="Group 7">
            <a:extLst>
              <a:ext uri="{FF2B5EF4-FFF2-40B4-BE49-F238E27FC236}">
                <a16:creationId xmlns:a16="http://schemas.microsoft.com/office/drawing/2014/main" id="{532A299B-B123-7C69-AC8A-E3BBCB86DADE}"/>
              </a:ext>
            </a:extLst>
          </p:cNvPr>
          <p:cNvGrpSpPr/>
          <p:nvPr/>
        </p:nvGrpSpPr>
        <p:grpSpPr>
          <a:xfrm rot="160694">
            <a:off x="1970550" y="2627194"/>
            <a:ext cx="4591211" cy="3089111"/>
            <a:chOff x="4205271" y="402234"/>
            <a:chExt cx="4607705" cy="3089111"/>
          </a:xfrm>
        </p:grpSpPr>
        <p:pic>
          <p:nvPicPr>
            <p:cNvPr id="47" name="Google Shape;168;p5">
              <a:extLst>
                <a:ext uri="{FF2B5EF4-FFF2-40B4-BE49-F238E27FC236}">
                  <a16:creationId xmlns:a16="http://schemas.microsoft.com/office/drawing/2014/main" id="{C491A4B6-82AD-7A7D-9E37-A0BADC7FBB7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205271" y="2059118"/>
              <a:ext cx="4607705" cy="63618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8" name="Straight Connector 9">
              <a:extLst>
                <a:ext uri="{FF2B5EF4-FFF2-40B4-BE49-F238E27FC236}">
                  <a16:creationId xmlns:a16="http://schemas.microsoft.com/office/drawing/2014/main" id="{32F96612-5B0C-CAD7-9BCD-96A79F326C56}"/>
                </a:ext>
              </a:extLst>
            </p:cNvPr>
            <p:cNvCxnSpPr/>
            <p:nvPr/>
          </p:nvCxnSpPr>
          <p:spPr>
            <a:xfrm>
              <a:off x="8538377" y="402234"/>
              <a:ext cx="0" cy="2676743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dashDot"/>
            </a:ln>
            <a:effectLst/>
          </p:spPr>
        </p:cxnSp>
        <p:cxnSp>
          <p:nvCxnSpPr>
            <p:cNvPr id="49" name="Straight Connector 10">
              <a:extLst>
                <a:ext uri="{FF2B5EF4-FFF2-40B4-BE49-F238E27FC236}">
                  <a16:creationId xmlns:a16="http://schemas.microsoft.com/office/drawing/2014/main" id="{3A5536BF-1826-A32D-5740-7D9CD7763CE8}"/>
                </a:ext>
              </a:extLst>
            </p:cNvPr>
            <p:cNvCxnSpPr/>
            <p:nvPr/>
          </p:nvCxnSpPr>
          <p:spPr>
            <a:xfrm>
              <a:off x="4327358" y="814602"/>
              <a:ext cx="0" cy="2676743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dashDot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09690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3B003-FB46-1528-29E2-AA19BF528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28C4CD9-4063-A103-81CA-A2E4545D02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4E900B29-D92C-E0F1-44DE-0CE35670F9D6}"/>
              </a:ext>
            </a:extLst>
          </p:cNvPr>
          <p:cNvSpPr txBox="1"/>
          <p:nvPr/>
        </p:nvSpPr>
        <p:spPr>
          <a:xfrm>
            <a:off x="-275125" y="842834"/>
            <a:ext cx="78397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لرابعة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e 24">
            <a:extLst>
              <a:ext uri="{FF2B5EF4-FFF2-40B4-BE49-F238E27FC236}">
                <a16:creationId xmlns:a16="http://schemas.microsoft.com/office/drawing/2014/main" id="{94987F33-F524-000E-499C-4481543EA7B0}"/>
              </a:ext>
            </a:extLst>
          </p:cNvPr>
          <p:cNvGrpSpPr/>
          <p:nvPr/>
        </p:nvGrpSpPr>
        <p:grpSpPr>
          <a:xfrm>
            <a:off x="679358" y="1871953"/>
            <a:ext cx="7466243" cy="469376"/>
            <a:chOff x="1060358" y="1685835"/>
            <a:chExt cx="7466243" cy="469376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AEA6D77-1FC9-1781-304C-4A01CAA1D51F}"/>
                </a:ext>
              </a:extLst>
            </p:cNvPr>
            <p:cNvGrpSpPr/>
            <p:nvPr/>
          </p:nvGrpSpPr>
          <p:grpSpPr>
            <a:xfrm>
              <a:off x="3109825" y="1685835"/>
              <a:ext cx="5416776" cy="469376"/>
              <a:chOff x="4240106" y="1736158"/>
              <a:chExt cx="3423693" cy="469376"/>
            </a:xfrm>
          </p:grpSpPr>
          <p:sp>
            <p:nvSpPr>
              <p:cNvPr id="25" name="Rectangle : coins arrondis 2">
                <a:extLst>
                  <a:ext uri="{FF2B5EF4-FFF2-40B4-BE49-F238E27FC236}">
                    <a16:creationId xmlns:a16="http://schemas.microsoft.com/office/drawing/2014/main" id="{EAEF9480-4851-27E5-2755-C7C920526542}"/>
                  </a:ext>
                </a:extLst>
              </p:cNvPr>
              <p:cNvSpPr/>
              <p:nvPr/>
            </p:nvSpPr>
            <p:spPr>
              <a:xfrm>
                <a:off x="6691030" y="1762994"/>
                <a:ext cx="667260" cy="42354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rPr>
                  <a:t>ما أُلاحِظُهُ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72F1D06B-F6D2-2330-6EAD-B4502BF318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58290" y="1754567"/>
                <a:ext cx="30550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/>
                  <a:t>1</a:t>
                </a:r>
                <a:endParaRPr lang="fr-MA" sz="2400" b="1" dirty="0"/>
              </a:p>
            </p:txBody>
          </p:sp>
          <p:sp>
            <p:nvSpPr>
              <p:cNvPr id="29" name="Rectangle : coins arrondis 8">
                <a:extLst>
                  <a:ext uri="{FF2B5EF4-FFF2-40B4-BE49-F238E27FC236}">
                    <a16:creationId xmlns:a16="http://schemas.microsoft.com/office/drawing/2014/main" id="{0357BD83-302D-AE5E-22CA-409D4DBE139E}"/>
                  </a:ext>
                </a:extLst>
              </p:cNvPr>
              <p:cNvSpPr/>
              <p:nvPr/>
            </p:nvSpPr>
            <p:spPr>
              <a:xfrm>
                <a:off x="4240106" y="1757820"/>
                <a:ext cx="804515" cy="440397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sz="2000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ماَ أَقيسُ</a:t>
                </a:r>
                <a:endParaRPr lang="fr-FR" sz="20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4455B3F0-B1F4-E92A-D2F4-C04CEBC78DD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28718" y="1765137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95000"/>
                      </a:schemeClr>
                    </a:solidFill>
                  </a:rPr>
                  <a:t>3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1" name="Rectangle : coins arrondis 10">
                <a:extLst>
                  <a:ext uri="{FF2B5EF4-FFF2-40B4-BE49-F238E27FC236}">
                    <a16:creationId xmlns:a16="http://schemas.microsoft.com/office/drawing/2014/main" id="{63419B66-0E34-541E-D3E3-97FC766E8696}"/>
                  </a:ext>
                </a:extLst>
              </p:cNvPr>
              <p:cNvSpPr/>
              <p:nvPr/>
            </p:nvSpPr>
            <p:spPr>
              <a:xfrm>
                <a:off x="5469698" y="1743551"/>
                <a:ext cx="843000" cy="433004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b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 أَتَحَقّقُ مِنْهُ</a:t>
                </a:r>
                <a:endParaRPr lang="fr-FR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870334FC-97A5-1923-6891-B71076752D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00754" y="1736158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95000"/>
                      </a:schemeClr>
                    </a:solidFill>
                  </a:rPr>
                  <a:t>2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17" name="Rectangle : coins arrondis 8">
              <a:extLst>
                <a:ext uri="{FF2B5EF4-FFF2-40B4-BE49-F238E27FC236}">
                  <a16:creationId xmlns:a16="http://schemas.microsoft.com/office/drawing/2014/main" id="{F2584690-9FD4-F0E4-AAE4-4EFE11A63810}"/>
                </a:ext>
              </a:extLst>
            </p:cNvPr>
            <p:cNvSpPr/>
            <p:nvPr/>
          </p:nvSpPr>
          <p:spPr>
            <a:xfrm>
              <a:off x="1060358" y="1689104"/>
              <a:ext cx="1362823" cy="440397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/>
                  </a:solidFill>
                  <a:latin typeface="Calibri"/>
                  <a:ea typeface="Calibri"/>
                  <a:cs typeface="Calibri"/>
                </a:rPr>
                <a:t>أُقَرِّرُ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900B697F-5A9E-9D6D-B6A6-09AFFBAE7B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14453" y="1698613"/>
              <a:ext cx="500662" cy="427619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2400" b="1" dirty="0">
                  <a:solidFill>
                    <a:schemeClr val="bg1"/>
                  </a:solidFill>
                </a:rPr>
                <a:t>4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F37A59C-5F00-2684-72AF-E2772252BE65}"/>
              </a:ext>
            </a:extLst>
          </p:cNvPr>
          <p:cNvGrpSpPr/>
          <p:nvPr/>
        </p:nvGrpSpPr>
        <p:grpSpPr>
          <a:xfrm>
            <a:off x="2120408" y="2583180"/>
            <a:ext cx="4206760" cy="3415411"/>
            <a:chOff x="2120408" y="2583180"/>
            <a:chExt cx="4206760" cy="3415411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3F3B6D6-DC19-4442-BD16-DF2EA508126A}"/>
                </a:ext>
              </a:extLst>
            </p:cNvPr>
            <p:cNvGrpSpPr/>
            <p:nvPr/>
          </p:nvGrpSpPr>
          <p:grpSpPr>
            <a:xfrm>
              <a:off x="2120408" y="2583180"/>
              <a:ext cx="4206760" cy="3415411"/>
              <a:chOff x="2120408" y="2612325"/>
              <a:chExt cx="4199949" cy="3386266"/>
            </a:xfrm>
          </p:grpSpPr>
          <p:grpSp>
            <p:nvGrpSpPr>
              <p:cNvPr id="27" name="Groupe 26">
                <a:extLst>
                  <a:ext uri="{FF2B5EF4-FFF2-40B4-BE49-F238E27FC236}">
                    <a16:creationId xmlns:a16="http://schemas.microsoft.com/office/drawing/2014/main" id="{8B08C3D4-29E3-17C1-043F-E18867CD94C2}"/>
                  </a:ext>
                </a:extLst>
              </p:cNvPr>
              <p:cNvGrpSpPr/>
              <p:nvPr/>
            </p:nvGrpSpPr>
            <p:grpSpPr>
              <a:xfrm>
                <a:off x="2120408" y="2612325"/>
                <a:ext cx="4199949" cy="3386266"/>
                <a:chOff x="2127218" y="2628900"/>
                <a:chExt cx="4199949" cy="3386266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1999DE6E-E157-50F9-3282-E4A1461C8D45}"/>
                    </a:ext>
                  </a:extLst>
                </p:cNvPr>
                <p:cNvSpPr/>
                <p:nvPr/>
              </p:nvSpPr>
              <p:spPr>
                <a:xfrm rot="1682011">
                  <a:off x="2348827" y="3365026"/>
                  <a:ext cx="3756731" cy="1880864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cxnSp>
              <p:nvCxnSpPr>
                <p:cNvPr id="23" name="Connecteur droit 22">
                  <a:extLst>
                    <a:ext uri="{FF2B5EF4-FFF2-40B4-BE49-F238E27FC236}">
                      <a16:creationId xmlns:a16="http://schemas.microsoft.com/office/drawing/2014/main" id="{D8A927CC-F329-6498-42EB-7D338B58AA2A}"/>
                    </a:ext>
                  </a:extLst>
                </p:cNvPr>
                <p:cNvCxnSpPr/>
                <p:nvPr/>
              </p:nvCxnSpPr>
              <p:spPr>
                <a:xfrm>
                  <a:off x="3034145" y="2628900"/>
                  <a:ext cx="2431473" cy="3386266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Connecteur droit 23">
                  <a:extLst>
                    <a:ext uri="{FF2B5EF4-FFF2-40B4-BE49-F238E27FC236}">
                      <a16:creationId xmlns:a16="http://schemas.microsoft.com/office/drawing/2014/main" id="{C716A802-1DED-5420-6BE7-A2E435E9A3A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27218" y="4223969"/>
                  <a:ext cx="4199949" cy="134204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F418DB3-6BA5-C62E-CA1B-75C923281495}"/>
                  </a:ext>
                </a:extLst>
              </p:cNvPr>
              <p:cNvSpPr/>
              <p:nvPr/>
            </p:nvSpPr>
            <p:spPr>
              <a:xfrm rot="1533497">
                <a:off x="2170428" y="4055881"/>
                <a:ext cx="259080" cy="25908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8CE227D-69C3-24F3-B346-D4FB543CEB40}"/>
                  </a:ext>
                </a:extLst>
              </p:cNvPr>
              <p:cNvSpPr/>
              <p:nvPr/>
            </p:nvSpPr>
            <p:spPr>
              <a:xfrm rot="1746660">
                <a:off x="2897795" y="2630176"/>
                <a:ext cx="259080" cy="25908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6B06977-B4EF-C2C2-DA05-C084785A45DD}"/>
                  </a:ext>
                </a:extLst>
              </p:cNvPr>
              <p:cNvSpPr/>
              <p:nvPr/>
            </p:nvSpPr>
            <p:spPr>
              <a:xfrm rot="1746660">
                <a:off x="6014620" y="4254053"/>
                <a:ext cx="259080" cy="25908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E2F1F67-57B6-2786-0C12-8038B1838980}"/>
                  </a:ext>
                </a:extLst>
              </p:cNvPr>
              <p:cNvSpPr/>
              <p:nvPr/>
            </p:nvSpPr>
            <p:spPr>
              <a:xfrm rot="1746660">
                <a:off x="5231449" y="5692853"/>
                <a:ext cx="259080" cy="25908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82CD680A-A09C-30BB-7332-273671715905}"/>
                </a:ext>
              </a:extLst>
            </p:cNvPr>
            <p:cNvGrpSpPr/>
            <p:nvPr/>
          </p:nvGrpSpPr>
          <p:grpSpPr>
            <a:xfrm>
              <a:off x="2413459" y="3108960"/>
              <a:ext cx="3502410" cy="2194713"/>
              <a:chOff x="2413459" y="3108960"/>
              <a:chExt cx="3502410" cy="2194713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D9ADC7C9-6FB1-F9A6-3E96-96E89B84BDAD}"/>
                  </a:ext>
                </a:extLst>
              </p:cNvPr>
              <p:cNvGrpSpPr/>
              <p:nvPr/>
            </p:nvGrpSpPr>
            <p:grpSpPr>
              <a:xfrm>
                <a:off x="4312920" y="3108960"/>
                <a:ext cx="141330" cy="373380"/>
                <a:chOff x="4312920" y="3108960"/>
                <a:chExt cx="141330" cy="373380"/>
              </a:xfrm>
            </p:grpSpPr>
            <p:cxnSp>
              <p:nvCxnSpPr>
                <p:cNvPr id="3" name="Straight Connector 2">
                  <a:extLst>
                    <a:ext uri="{FF2B5EF4-FFF2-40B4-BE49-F238E27FC236}">
                      <a16:creationId xmlns:a16="http://schemas.microsoft.com/office/drawing/2014/main" id="{E094837D-4C57-46E6-0BF3-75C83651BFC3}"/>
                    </a:ext>
                  </a:extLst>
                </p:cNvPr>
                <p:cNvCxnSpPr/>
                <p:nvPr/>
              </p:nvCxnSpPr>
              <p:spPr>
                <a:xfrm>
                  <a:off x="4312920" y="3108960"/>
                  <a:ext cx="0" cy="32004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" name="Straight Connector 3">
                  <a:extLst>
                    <a:ext uri="{FF2B5EF4-FFF2-40B4-BE49-F238E27FC236}">
                      <a16:creationId xmlns:a16="http://schemas.microsoft.com/office/drawing/2014/main" id="{E8D922B1-C22D-9324-B779-545226FAB492}"/>
                    </a:ext>
                  </a:extLst>
                </p:cNvPr>
                <p:cNvCxnSpPr/>
                <p:nvPr/>
              </p:nvCxnSpPr>
              <p:spPr>
                <a:xfrm>
                  <a:off x="4454250" y="3162300"/>
                  <a:ext cx="0" cy="32004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375C391B-972F-C048-0244-E781A696D992}"/>
                  </a:ext>
                </a:extLst>
              </p:cNvPr>
              <p:cNvGrpSpPr/>
              <p:nvPr/>
            </p:nvGrpSpPr>
            <p:grpSpPr>
              <a:xfrm>
                <a:off x="3574063" y="4850283"/>
                <a:ext cx="141330" cy="373380"/>
                <a:chOff x="4312920" y="3108960"/>
                <a:chExt cx="141330" cy="373380"/>
              </a:xfrm>
            </p:grpSpPr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FD0ACF33-4540-A4CF-2BC7-6950BD260BC4}"/>
                    </a:ext>
                  </a:extLst>
                </p:cNvPr>
                <p:cNvCxnSpPr/>
                <p:nvPr/>
              </p:nvCxnSpPr>
              <p:spPr>
                <a:xfrm>
                  <a:off x="4312920" y="3108960"/>
                  <a:ext cx="0" cy="32004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91321FFD-4A38-EB4A-A3E7-71B982CAC393}"/>
                    </a:ext>
                  </a:extLst>
                </p:cNvPr>
                <p:cNvCxnSpPr/>
                <p:nvPr/>
              </p:nvCxnSpPr>
              <p:spPr>
                <a:xfrm>
                  <a:off x="4454250" y="3162300"/>
                  <a:ext cx="0" cy="32004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93BC8C42-A99F-3EDA-EFD9-CD42F9F74762}"/>
                  </a:ext>
                </a:extLst>
              </p:cNvPr>
              <p:cNvGrpSpPr/>
              <p:nvPr/>
            </p:nvGrpSpPr>
            <p:grpSpPr>
              <a:xfrm rot="20340130">
                <a:off x="2413459" y="3226068"/>
                <a:ext cx="211617" cy="266700"/>
                <a:chOff x="4373639" y="3162300"/>
                <a:chExt cx="80611" cy="266700"/>
              </a:xfrm>
            </p:grpSpPr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A4787F0F-B623-598A-589A-0CC84164FAEA}"/>
                    </a:ext>
                  </a:extLst>
                </p:cNvPr>
                <p:cNvCxnSpPr>
                  <a:cxnSpLocks/>
                  <a:stCxn id="21" idx="1"/>
                </p:cNvCxnSpPr>
                <p:nvPr/>
              </p:nvCxnSpPr>
              <p:spPr>
                <a:xfrm>
                  <a:off x="4373639" y="3336587"/>
                  <a:ext cx="80611" cy="92413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E8F42CF4-C732-BD33-9D3B-DCC4319095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453586" y="3162300"/>
                  <a:ext cx="664" cy="26670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CE57D5CC-E74D-15A3-AADE-8FC6473D86E8}"/>
                  </a:ext>
                </a:extLst>
              </p:cNvPr>
              <p:cNvGrpSpPr/>
              <p:nvPr/>
            </p:nvGrpSpPr>
            <p:grpSpPr>
              <a:xfrm rot="20340130">
                <a:off x="5704252" y="5036973"/>
                <a:ext cx="211617" cy="266700"/>
                <a:chOff x="4373639" y="3162300"/>
                <a:chExt cx="80611" cy="266700"/>
              </a:xfrm>
            </p:grpSpPr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4B67635C-F872-3428-887C-08BC5C49D10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73639" y="3336587"/>
                  <a:ext cx="80611" cy="92413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C7CBB406-6481-0829-615C-1A8C11FD6C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453586" y="3162300"/>
                  <a:ext cx="664" cy="26670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2" name="Image 18">
            <a:extLst>
              <a:ext uri="{FF2B5EF4-FFF2-40B4-BE49-F238E27FC236}">
                <a16:creationId xmlns:a16="http://schemas.microsoft.com/office/drawing/2014/main" id="{3B2CD73C-5169-BB06-5B75-6BE43BCE6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2033" y="4142740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111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2AF4B-2A9C-B1C2-4115-D1F5C8113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C5B333E-022D-74E2-52A9-981D0D4E0FC3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اسم المضلع انطلاقا من خاصياته.</a:t>
            </a:r>
          </a:p>
        </p:txBody>
      </p:sp>
      <p:pic>
        <p:nvPicPr>
          <p:cNvPr id="14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F9B52A-1FE9-A496-FB70-1500E228C2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3C0D77A-F192-3886-D7C8-BB08C1E2491A}"/>
              </a:ext>
            </a:extLst>
          </p:cNvPr>
          <p:cNvGrpSpPr/>
          <p:nvPr/>
        </p:nvGrpSpPr>
        <p:grpSpPr>
          <a:xfrm>
            <a:off x="2120408" y="2583180"/>
            <a:ext cx="4206760" cy="3415411"/>
            <a:chOff x="2120408" y="2583180"/>
            <a:chExt cx="4206760" cy="341541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5D664D3-003C-9931-95BA-6C8029C79143}"/>
                </a:ext>
              </a:extLst>
            </p:cNvPr>
            <p:cNvGrpSpPr/>
            <p:nvPr/>
          </p:nvGrpSpPr>
          <p:grpSpPr>
            <a:xfrm>
              <a:off x="2120408" y="2583180"/>
              <a:ext cx="4206760" cy="3415411"/>
              <a:chOff x="2120408" y="2612325"/>
              <a:chExt cx="4199949" cy="3386266"/>
            </a:xfrm>
          </p:grpSpPr>
          <p:grpSp>
            <p:nvGrpSpPr>
              <p:cNvPr id="30" name="Groupe 26">
                <a:extLst>
                  <a:ext uri="{FF2B5EF4-FFF2-40B4-BE49-F238E27FC236}">
                    <a16:creationId xmlns:a16="http://schemas.microsoft.com/office/drawing/2014/main" id="{D3A6F33D-E1DE-DC4D-9B10-64E3A4622C68}"/>
                  </a:ext>
                </a:extLst>
              </p:cNvPr>
              <p:cNvGrpSpPr/>
              <p:nvPr/>
            </p:nvGrpSpPr>
            <p:grpSpPr>
              <a:xfrm>
                <a:off x="2120408" y="2612325"/>
                <a:ext cx="4199949" cy="3386266"/>
                <a:chOff x="2127218" y="2628900"/>
                <a:chExt cx="4199949" cy="3386266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4CD007CB-5B82-186E-A7CE-18487A05790D}"/>
                    </a:ext>
                  </a:extLst>
                </p:cNvPr>
                <p:cNvSpPr/>
                <p:nvPr/>
              </p:nvSpPr>
              <p:spPr>
                <a:xfrm rot="1682011">
                  <a:off x="2348827" y="3365026"/>
                  <a:ext cx="3756731" cy="1880864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cxnSp>
              <p:nvCxnSpPr>
                <p:cNvPr id="36" name="Connecteur droit 22">
                  <a:extLst>
                    <a:ext uri="{FF2B5EF4-FFF2-40B4-BE49-F238E27FC236}">
                      <a16:creationId xmlns:a16="http://schemas.microsoft.com/office/drawing/2014/main" id="{CB3A7159-90EB-6485-ED5D-2F324AAF05C9}"/>
                    </a:ext>
                  </a:extLst>
                </p:cNvPr>
                <p:cNvCxnSpPr/>
                <p:nvPr/>
              </p:nvCxnSpPr>
              <p:spPr>
                <a:xfrm>
                  <a:off x="3034145" y="2628900"/>
                  <a:ext cx="2431473" cy="3386266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Connecteur droit 23">
                  <a:extLst>
                    <a:ext uri="{FF2B5EF4-FFF2-40B4-BE49-F238E27FC236}">
                      <a16:creationId xmlns:a16="http://schemas.microsoft.com/office/drawing/2014/main" id="{052E34B2-490E-049E-CADA-15DCB5FE8F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27218" y="4223969"/>
                  <a:ext cx="4199949" cy="134204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684039BB-544A-759B-0741-C0950C233089}"/>
                  </a:ext>
                </a:extLst>
              </p:cNvPr>
              <p:cNvSpPr/>
              <p:nvPr/>
            </p:nvSpPr>
            <p:spPr>
              <a:xfrm rot="1533497">
                <a:off x="2170428" y="4055881"/>
                <a:ext cx="259080" cy="25908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7D203E6-C1BE-CE86-6B0F-9633425C518E}"/>
                  </a:ext>
                </a:extLst>
              </p:cNvPr>
              <p:cNvSpPr/>
              <p:nvPr/>
            </p:nvSpPr>
            <p:spPr>
              <a:xfrm rot="1746660">
                <a:off x="2897795" y="2630176"/>
                <a:ext cx="259080" cy="25908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4ED00FA7-0AD7-053D-F74D-CEE71A42E0FF}"/>
                  </a:ext>
                </a:extLst>
              </p:cNvPr>
              <p:cNvSpPr/>
              <p:nvPr/>
            </p:nvSpPr>
            <p:spPr>
              <a:xfrm rot="1746660">
                <a:off x="6014620" y="4254053"/>
                <a:ext cx="259080" cy="25908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042D9432-5555-281A-9776-214D777F0A89}"/>
                  </a:ext>
                </a:extLst>
              </p:cNvPr>
              <p:cNvSpPr/>
              <p:nvPr/>
            </p:nvSpPr>
            <p:spPr>
              <a:xfrm rot="1746660">
                <a:off x="5231449" y="5692853"/>
                <a:ext cx="259080" cy="25908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79EE2BA-7691-4EC1-0C98-F752BE882AEE}"/>
                </a:ext>
              </a:extLst>
            </p:cNvPr>
            <p:cNvGrpSpPr/>
            <p:nvPr/>
          </p:nvGrpSpPr>
          <p:grpSpPr>
            <a:xfrm>
              <a:off x="2413459" y="3108960"/>
              <a:ext cx="3502410" cy="2194713"/>
              <a:chOff x="2413459" y="3108960"/>
              <a:chExt cx="3502410" cy="2194713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EC0002E-F408-A092-925A-C0C7E65FAEA2}"/>
                  </a:ext>
                </a:extLst>
              </p:cNvPr>
              <p:cNvGrpSpPr/>
              <p:nvPr/>
            </p:nvGrpSpPr>
            <p:grpSpPr>
              <a:xfrm>
                <a:off x="4312920" y="3108960"/>
                <a:ext cx="141330" cy="373380"/>
                <a:chOff x="4312920" y="3108960"/>
                <a:chExt cx="141330" cy="373380"/>
              </a:xfrm>
            </p:grpSpPr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1ADB44BC-2ACF-7747-E011-2DABBFA73762}"/>
                    </a:ext>
                  </a:extLst>
                </p:cNvPr>
                <p:cNvCxnSpPr/>
                <p:nvPr/>
              </p:nvCxnSpPr>
              <p:spPr>
                <a:xfrm>
                  <a:off x="4312920" y="3108960"/>
                  <a:ext cx="0" cy="32004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F43A699C-B2BE-AC7D-90B9-DE0941D7311A}"/>
                    </a:ext>
                  </a:extLst>
                </p:cNvPr>
                <p:cNvCxnSpPr/>
                <p:nvPr/>
              </p:nvCxnSpPr>
              <p:spPr>
                <a:xfrm>
                  <a:off x="4454250" y="3162300"/>
                  <a:ext cx="0" cy="32004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196ED1A7-E359-488C-91B8-6581156A99C8}"/>
                  </a:ext>
                </a:extLst>
              </p:cNvPr>
              <p:cNvGrpSpPr/>
              <p:nvPr/>
            </p:nvGrpSpPr>
            <p:grpSpPr>
              <a:xfrm>
                <a:off x="3574063" y="4850283"/>
                <a:ext cx="141330" cy="373380"/>
                <a:chOff x="4312920" y="3108960"/>
                <a:chExt cx="141330" cy="373380"/>
              </a:xfrm>
            </p:grpSpPr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90A17566-689A-DA87-DC96-DD464A182415}"/>
                    </a:ext>
                  </a:extLst>
                </p:cNvPr>
                <p:cNvCxnSpPr/>
                <p:nvPr/>
              </p:nvCxnSpPr>
              <p:spPr>
                <a:xfrm>
                  <a:off x="4312920" y="3108960"/>
                  <a:ext cx="0" cy="32004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85B20F88-475E-ED88-9AAA-10CEA7015BF7}"/>
                    </a:ext>
                  </a:extLst>
                </p:cNvPr>
                <p:cNvCxnSpPr/>
                <p:nvPr/>
              </p:nvCxnSpPr>
              <p:spPr>
                <a:xfrm>
                  <a:off x="4454250" y="3162300"/>
                  <a:ext cx="0" cy="32004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40EDE770-9C77-2B0F-C57E-DEFF5E71F0AF}"/>
                  </a:ext>
                </a:extLst>
              </p:cNvPr>
              <p:cNvGrpSpPr/>
              <p:nvPr/>
            </p:nvGrpSpPr>
            <p:grpSpPr>
              <a:xfrm rot="20340130">
                <a:off x="2413459" y="3226068"/>
                <a:ext cx="211617" cy="266700"/>
                <a:chOff x="4373639" y="3162300"/>
                <a:chExt cx="80611" cy="266700"/>
              </a:xfrm>
            </p:grpSpPr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EFD00981-9B0E-2817-F77C-03597D9F475D}"/>
                    </a:ext>
                  </a:extLst>
                </p:cNvPr>
                <p:cNvCxnSpPr>
                  <a:cxnSpLocks/>
                  <a:stCxn id="35" idx="1"/>
                </p:cNvCxnSpPr>
                <p:nvPr/>
              </p:nvCxnSpPr>
              <p:spPr>
                <a:xfrm>
                  <a:off x="4373639" y="3336587"/>
                  <a:ext cx="80611" cy="92413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61CAEB17-A28B-3DD5-1B67-D26BC8F330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453586" y="3162300"/>
                  <a:ext cx="664" cy="26670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09C06CD7-9B9F-C1A3-655C-7D73C0A7BB70}"/>
                  </a:ext>
                </a:extLst>
              </p:cNvPr>
              <p:cNvGrpSpPr/>
              <p:nvPr/>
            </p:nvGrpSpPr>
            <p:grpSpPr>
              <a:xfrm rot="20340130">
                <a:off x="5704252" y="5036973"/>
                <a:ext cx="211617" cy="266700"/>
                <a:chOff x="4373639" y="3162300"/>
                <a:chExt cx="80611" cy="266700"/>
              </a:xfrm>
            </p:grpSpPr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57786FE2-9151-1A58-A979-0DA3DC424A8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73639" y="3336587"/>
                  <a:ext cx="80611" cy="92413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6ADD9058-5E6B-A250-76A1-B402431DAD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453586" y="3162300"/>
                  <a:ext cx="664" cy="26670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8" name="Groupe 24">
            <a:extLst>
              <a:ext uri="{FF2B5EF4-FFF2-40B4-BE49-F238E27FC236}">
                <a16:creationId xmlns:a16="http://schemas.microsoft.com/office/drawing/2014/main" id="{2A415AF9-1BBD-E539-19E1-8162FA3F71A1}"/>
              </a:ext>
            </a:extLst>
          </p:cNvPr>
          <p:cNvGrpSpPr/>
          <p:nvPr/>
        </p:nvGrpSpPr>
        <p:grpSpPr>
          <a:xfrm>
            <a:off x="679358" y="1871953"/>
            <a:ext cx="7466243" cy="469376"/>
            <a:chOff x="1060358" y="1685835"/>
            <a:chExt cx="7466243" cy="469376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DACA8D9E-9B70-1746-E465-BA22520F08F2}"/>
                </a:ext>
              </a:extLst>
            </p:cNvPr>
            <p:cNvGrpSpPr/>
            <p:nvPr/>
          </p:nvGrpSpPr>
          <p:grpSpPr>
            <a:xfrm>
              <a:off x="3109825" y="1685835"/>
              <a:ext cx="5416776" cy="469376"/>
              <a:chOff x="4240106" y="1736158"/>
              <a:chExt cx="3423693" cy="469376"/>
            </a:xfrm>
          </p:grpSpPr>
          <p:sp>
            <p:nvSpPr>
              <p:cNvPr id="42" name="Rectangle : coins arrondis 2">
                <a:extLst>
                  <a:ext uri="{FF2B5EF4-FFF2-40B4-BE49-F238E27FC236}">
                    <a16:creationId xmlns:a16="http://schemas.microsoft.com/office/drawing/2014/main" id="{57B77B6E-FE1C-5BEF-355C-37EA11EBFA45}"/>
                  </a:ext>
                </a:extLst>
              </p:cNvPr>
              <p:cNvSpPr/>
              <p:nvPr/>
            </p:nvSpPr>
            <p:spPr>
              <a:xfrm>
                <a:off x="6691030" y="1762994"/>
                <a:ext cx="667260" cy="42354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rPr>
                  <a:t>ما أُلاحِظُهُ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Oval 80">
                <a:extLst>
                  <a:ext uri="{FF2B5EF4-FFF2-40B4-BE49-F238E27FC236}">
                    <a16:creationId xmlns:a16="http://schemas.microsoft.com/office/drawing/2014/main" id="{B1DF08D9-3E9C-B895-3E63-44C1F7DA0F2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58290" y="1754567"/>
                <a:ext cx="30550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/>
                  <a:t>1</a:t>
                </a:r>
                <a:endParaRPr lang="fr-MA" sz="2400" b="1" dirty="0"/>
              </a:p>
            </p:txBody>
          </p:sp>
          <p:sp>
            <p:nvSpPr>
              <p:cNvPr id="44" name="Rectangle : coins arrondis 8">
                <a:extLst>
                  <a:ext uri="{FF2B5EF4-FFF2-40B4-BE49-F238E27FC236}">
                    <a16:creationId xmlns:a16="http://schemas.microsoft.com/office/drawing/2014/main" id="{0F447972-D687-2942-5174-2B76D6ED8229}"/>
                  </a:ext>
                </a:extLst>
              </p:cNvPr>
              <p:cNvSpPr/>
              <p:nvPr/>
            </p:nvSpPr>
            <p:spPr>
              <a:xfrm>
                <a:off x="4240106" y="1757820"/>
                <a:ext cx="804515" cy="440397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sz="2000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ماَ أَقيسُ</a:t>
                </a:r>
                <a:endParaRPr lang="fr-FR" sz="20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9" name="Oval 80">
                <a:extLst>
                  <a:ext uri="{FF2B5EF4-FFF2-40B4-BE49-F238E27FC236}">
                    <a16:creationId xmlns:a16="http://schemas.microsoft.com/office/drawing/2014/main" id="{7CBE4B11-7A0B-C027-8C4D-76FEF398F3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28718" y="1765137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95000"/>
                      </a:schemeClr>
                    </a:solidFill>
                  </a:rPr>
                  <a:t>3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0" name="Rectangle : coins arrondis 10">
                <a:extLst>
                  <a:ext uri="{FF2B5EF4-FFF2-40B4-BE49-F238E27FC236}">
                    <a16:creationId xmlns:a16="http://schemas.microsoft.com/office/drawing/2014/main" id="{6F39F7B3-901E-2CDB-5C9A-D288B613882F}"/>
                  </a:ext>
                </a:extLst>
              </p:cNvPr>
              <p:cNvSpPr/>
              <p:nvPr/>
            </p:nvSpPr>
            <p:spPr>
              <a:xfrm>
                <a:off x="5469698" y="1743551"/>
                <a:ext cx="843000" cy="433004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b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 أَتَحَقّقُ مِنْهُ</a:t>
                </a:r>
                <a:endParaRPr lang="fr-FR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1" name="Oval 80">
                <a:extLst>
                  <a:ext uri="{FF2B5EF4-FFF2-40B4-BE49-F238E27FC236}">
                    <a16:creationId xmlns:a16="http://schemas.microsoft.com/office/drawing/2014/main" id="{7F51274C-CD94-AF1D-A081-322AF3EE8D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00754" y="1736158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95000"/>
                      </a:schemeClr>
                    </a:solidFill>
                  </a:rPr>
                  <a:t>2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40" name="Rectangle : coins arrondis 8">
              <a:extLst>
                <a:ext uri="{FF2B5EF4-FFF2-40B4-BE49-F238E27FC236}">
                  <a16:creationId xmlns:a16="http://schemas.microsoft.com/office/drawing/2014/main" id="{78C19EE5-51FF-3E8C-BB8B-FE9787790D42}"/>
                </a:ext>
              </a:extLst>
            </p:cNvPr>
            <p:cNvSpPr/>
            <p:nvPr/>
          </p:nvSpPr>
          <p:spPr>
            <a:xfrm>
              <a:off x="1060358" y="1689104"/>
              <a:ext cx="1362823" cy="440397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/>
                  </a:solidFill>
                  <a:latin typeface="Calibri"/>
                  <a:ea typeface="Calibri"/>
                  <a:cs typeface="Calibri"/>
                </a:rPr>
                <a:t>أُقَرِّرُ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9103C783-CB06-FF50-B61C-DD9201C6BF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14453" y="1698613"/>
              <a:ext cx="500662" cy="427619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2400" b="1" dirty="0">
                  <a:solidFill>
                    <a:schemeClr val="bg1"/>
                  </a:solidFill>
                </a:rPr>
                <a:t>4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9528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3C139-C3BB-FF69-289B-5272DD8A1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2ED632-9A41-C550-D9D2-D2F1AF47DBD5}"/>
              </a:ext>
            </a:extLst>
          </p:cNvPr>
          <p:cNvSpPr txBox="1"/>
          <p:nvPr/>
        </p:nvSpPr>
        <p:spPr>
          <a:xfrm>
            <a:off x="172457" y="894627"/>
            <a:ext cx="7339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ألواحكم.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4387157-D4F9-8789-50EA-231E18D86C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DAB622CE-850C-C81B-2FD1-83A0CC3985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F36B5-591D-8DD1-46A6-992FA52E9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8A5B2396-A4BC-54EC-BFF9-653553B2A5EB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اسم المضلع انطلاقا من خاصياته.</a:t>
            </a:r>
          </a:p>
        </p:txBody>
      </p:sp>
      <p:pic>
        <p:nvPicPr>
          <p:cNvPr id="14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A4B-0947-2427-D361-C33504E6F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6B85AD1-9402-755D-8882-3133D6A0D78A}"/>
              </a:ext>
            </a:extLst>
          </p:cNvPr>
          <p:cNvGrpSpPr/>
          <p:nvPr/>
        </p:nvGrpSpPr>
        <p:grpSpPr>
          <a:xfrm>
            <a:off x="2120408" y="2583180"/>
            <a:ext cx="4206760" cy="3415411"/>
            <a:chOff x="2120408" y="2583180"/>
            <a:chExt cx="4206760" cy="341541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CE2D552-766E-3C03-DA99-6B8D6A6D38D6}"/>
                </a:ext>
              </a:extLst>
            </p:cNvPr>
            <p:cNvGrpSpPr/>
            <p:nvPr/>
          </p:nvGrpSpPr>
          <p:grpSpPr>
            <a:xfrm>
              <a:off x="2120408" y="2583180"/>
              <a:ext cx="4206760" cy="3415411"/>
              <a:chOff x="2120408" y="2612325"/>
              <a:chExt cx="4199949" cy="3386266"/>
            </a:xfrm>
          </p:grpSpPr>
          <p:grpSp>
            <p:nvGrpSpPr>
              <p:cNvPr id="30" name="Groupe 26">
                <a:extLst>
                  <a:ext uri="{FF2B5EF4-FFF2-40B4-BE49-F238E27FC236}">
                    <a16:creationId xmlns:a16="http://schemas.microsoft.com/office/drawing/2014/main" id="{E6113FBB-0063-134C-7FFC-B3CFB24026B9}"/>
                  </a:ext>
                </a:extLst>
              </p:cNvPr>
              <p:cNvGrpSpPr/>
              <p:nvPr/>
            </p:nvGrpSpPr>
            <p:grpSpPr>
              <a:xfrm>
                <a:off x="2120408" y="2612325"/>
                <a:ext cx="4199949" cy="3386266"/>
                <a:chOff x="2127218" y="2628900"/>
                <a:chExt cx="4199949" cy="3386266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F3FE6DE9-DAE6-0123-149E-F67B6C2B3C15}"/>
                    </a:ext>
                  </a:extLst>
                </p:cNvPr>
                <p:cNvSpPr/>
                <p:nvPr/>
              </p:nvSpPr>
              <p:spPr>
                <a:xfrm rot="1682011">
                  <a:off x="2348827" y="3365026"/>
                  <a:ext cx="3756731" cy="1880864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cxnSp>
              <p:nvCxnSpPr>
                <p:cNvPr id="36" name="Connecteur droit 22">
                  <a:extLst>
                    <a:ext uri="{FF2B5EF4-FFF2-40B4-BE49-F238E27FC236}">
                      <a16:creationId xmlns:a16="http://schemas.microsoft.com/office/drawing/2014/main" id="{E1B4670C-253D-76FF-2249-FD5FD89D1DAE}"/>
                    </a:ext>
                  </a:extLst>
                </p:cNvPr>
                <p:cNvCxnSpPr/>
                <p:nvPr/>
              </p:nvCxnSpPr>
              <p:spPr>
                <a:xfrm>
                  <a:off x="3034145" y="2628900"/>
                  <a:ext cx="2431473" cy="3386266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Connecteur droit 23">
                  <a:extLst>
                    <a:ext uri="{FF2B5EF4-FFF2-40B4-BE49-F238E27FC236}">
                      <a16:creationId xmlns:a16="http://schemas.microsoft.com/office/drawing/2014/main" id="{FF4626C1-9735-0C2A-C4BE-F201B893EAA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27218" y="4223969"/>
                  <a:ext cx="4199949" cy="134204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C562F4A-E75C-82EA-F552-CDEEFEE479AB}"/>
                  </a:ext>
                </a:extLst>
              </p:cNvPr>
              <p:cNvSpPr/>
              <p:nvPr/>
            </p:nvSpPr>
            <p:spPr>
              <a:xfrm rot="1533497">
                <a:off x="2170428" y="4055881"/>
                <a:ext cx="259080" cy="25908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81482C1-1767-898A-EC34-7BB72907FD2E}"/>
                  </a:ext>
                </a:extLst>
              </p:cNvPr>
              <p:cNvSpPr/>
              <p:nvPr/>
            </p:nvSpPr>
            <p:spPr>
              <a:xfrm rot="1746660">
                <a:off x="2897795" y="2630176"/>
                <a:ext cx="259080" cy="25908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AA766E8E-ADE0-5726-50BF-2F6A9493F8C9}"/>
                  </a:ext>
                </a:extLst>
              </p:cNvPr>
              <p:cNvSpPr/>
              <p:nvPr/>
            </p:nvSpPr>
            <p:spPr>
              <a:xfrm rot="1746660">
                <a:off x="6014620" y="4254053"/>
                <a:ext cx="259080" cy="25908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B44A8C08-CF38-BA93-413C-5F37503A47E9}"/>
                  </a:ext>
                </a:extLst>
              </p:cNvPr>
              <p:cNvSpPr/>
              <p:nvPr/>
            </p:nvSpPr>
            <p:spPr>
              <a:xfrm rot="1746660">
                <a:off x="5231449" y="5692853"/>
                <a:ext cx="259080" cy="25908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579A571-8EEB-1EA8-CCD2-671FCADBFBCD}"/>
                </a:ext>
              </a:extLst>
            </p:cNvPr>
            <p:cNvGrpSpPr/>
            <p:nvPr/>
          </p:nvGrpSpPr>
          <p:grpSpPr>
            <a:xfrm>
              <a:off x="2413459" y="3108960"/>
              <a:ext cx="3502410" cy="2194713"/>
              <a:chOff x="2413459" y="3108960"/>
              <a:chExt cx="3502410" cy="2194713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EE499FB6-6C77-1FC6-A007-921EF5F0FBF7}"/>
                  </a:ext>
                </a:extLst>
              </p:cNvPr>
              <p:cNvGrpSpPr/>
              <p:nvPr/>
            </p:nvGrpSpPr>
            <p:grpSpPr>
              <a:xfrm>
                <a:off x="4312920" y="3108960"/>
                <a:ext cx="141330" cy="373380"/>
                <a:chOff x="4312920" y="3108960"/>
                <a:chExt cx="141330" cy="373380"/>
              </a:xfrm>
            </p:grpSpPr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2C866D54-224F-71B7-53D8-8887A45FEF2C}"/>
                    </a:ext>
                  </a:extLst>
                </p:cNvPr>
                <p:cNvCxnSpPr/>
                <p:nvPr/>
              </p:nvCxnSpPr>
              <p:spPr>
                <a:xfrm>
                  <a:off x="4312920" y="3108960"/>
                  <a:ext cx="0" cy="32004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2F232EBD-0D03-025F-34F4-E7A73295D9F3}"/>
                    </a:ext>
                  </a:extLst>
                </p:cNvPr>
                <p:cNvCxnSpPr/>
                <p:nvPr/>
              </p:nvCxnSpPr>
              <p:spPr>
                <a:xfrm>
                  <a:off x="4454250" y="3162300"/>
                  <a:ext cx="0" cy="32004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8B466ACB-AA0A-81A6-E7CF-0626FDD3795C}"/>
                  </a:ext>
                </a:extLst>
              </p:cNvPr>
              <p:cNvGrpSpPr/>
              <p:nvPr/>
            </p:nvGrpSpPr>
            <p:grpSpPr>
              <a:xfrm>
                <a:off x="3574063" y="4850283"/>
                <a:ext cx="141330" cy="373380"/>
                <a:chOff x="4312920" y="3108960"/>
                <a:chExt cx="141330" cy="373380"/>
              </a:xfrm>
            </p:grpSpPr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DBFA1525-C587-5B74-DC39-E2CFC0DEF234}"/>
                    </a:ext>
                  </a:extLst>
                </p:cNvPr>
                <p:cNvCxnSpPr/>
                <p:nvPr/>
              </p:nvCxnSpPr>
              <p:spPr>
                <a:xfrm>
                  <a:off x="4312920" y="3108960"/>
                  <a:ext cx="0" cy="32004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96FE495F-08C8-1E5F-1789-AABF253010E5}"/>
                    </a:ext>
                  </a:extLst>
                </p:cNvPr>
                <p:cNvCxnSpPr/>
                <p:nvPr/>
              </p:nvCxnSpPr>
              <p:spPr>
                <a:xfrm>
                  <a:off x="4454250" y="3162300"/>
                  <a:ext cx="0" cy="32004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C6F0CB13-575C-0B15-D420-C066F8F5877C}"/>
                  </a:ext>
                </a:extLst>
              </p:cNvPr>
              <p:cNvGrpSpPr/>
              <p:nvPr/>
            </p:nvGrpSpPr>
            <p:grpSpPr>
              <a:xfrm rot="20340130">
                <a:off x="2413459" y="3226068"/>
                <a:ext cx="211617" cy="266700"/>
                <a:chOff x="4373639" y="3162300"/>
                <a:chExt cx="80611" cy="266700"/>
              </a:xfrm>
            </p:grpSpPr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653B06E7-168A-74C0-0E44-41D1F418101A}"/>
                    </a:ext>
                  </a:extLst>
                </p:cNvPr>
                <p:cNvCxnSpPr>
                  <a:cxnSpLocks/>
                  <a:stCxn id="35" idx="1"/>
                </p:cNvCxnSpPr>
                <p:nvPr/>
              </p:nvCxnSpPr>
              <p:spPr>
                <a:xfrm>
                  <a:off x="4373639" y="3336587"/>
                  <a:ext cx="80611" cy="92413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ED06A076-D24F-8ACF-DF5B-DFFEABAD593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453586" y="3162300"/>
                  <a:ext cx="664" cy="26670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FE987153-E220-70F0-585D-98BA88D70B40}"/>
                  </a:ext>
                </a:extLst>
              </p:cNvPr>
              <p:cNvGrpSpPr/>
              <p:nvPr/>
            </p:nvGrpSpPr>
            <p:grpSpPr>
              <a:xfrm rot="20340130">
                <a:off x="5704252" y="5036973"/>
                <a:ext cx="211617" cy="266700"/>
                <a:chOff x="4373639" y="3162300"/>
                <a:chExt cx="80611" cy="266700"/>
              </a:xfrm>
            </p:grpSpPr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C040FF09-DC4A-26D7-6527-92EE8459BB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73639" y="3336587"/>
                  <a:ext cx="80611" cy="92413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0D9722A2-56E6-A3BC-5CD9-F25B0C7A36F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453586" y="3162300"/>
                  <a:ext cx="664" cy="26670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5" name="Groupe 24">
            <a:extLst>
              <a:ext uri="{FF2B5EF4-FFF2-40B4-BE49-F238E27FC236}">
                <a16:creationId xmlns:a16="http://schemas.microsoft.com/office/drawing/2014/main" id="{C0D00E09-3D19-41F7-3116-C376E2C4DE4B}"/>
              </a:ext>
            </a:extLst>
          </p:cNvPr>
          <p:cNvGrpSpPr/>
          <p:nvPr/>
        </p:nvGrpSpPr>
        <p:grpSpPr>
          <a:xfrm>
            <a:off x="679358" y="1871953"/>
            <a:ext cx="7466243" cy="469376"/>
            <a:chOff x="1060358" y="1685835"/>
            <a:chExt cx="7466243" cy="46937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9AE135D-AEA7-CD24-AFDB-DA3FABC1BD25}"/>
                </a:ext>
              </a:extLst>
            </p:cNvPr>
            <p:cNvGrpSpPr/>
            <p:nvPr/>
          </p:nvGrpSpPr>
          <p:grpSpPr>
            <a:xfrm>
              <a:off x="3109825" y="1685835"/>
              <a:ext cx="5416776" cy="469376"/>
              <a:chOff x="4240106" y="1736158"/>
              <a:chExt cx="3423693" cy="469376"/>
            </a:xfrm>
          </p:grpSpPr>
          <p:sp>
            <p:nvSpPr>
              <p:cNvPr id="38" name="Rectangle : coins arrondis 2">
                <a:extLst>
                  <a:ext uri="{FF2B5EF4-FFF2-40B4-BE49-F238E27FC236}">
                    <a16:creationId xmlns:a16="http://schemas.microsoft.com/office/drawing/2014/main" id="{E830C010-05D0-CC2D-00FC-BDD7BE659E32}"/>
                  </a:ext>
                </a:extLst>
              </p:cNvPr>
              <p:cNvSpPr/>
              <p:nvPr/>
            </p:nvSpPr>
            <p:spPr>
              <a:xfrm>
                <a:off x="6691030" y="1762994"/>
                <a:ext cx="667260" cy="42354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rPr>
                  <a:t>ما أُلاحِظُهُ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Oval 80">
                <a:extLst>
                  <a:ext uri="{FF2B5EF4-FFF2-40B4-BE49-F238E27FC236}">
                    <a16:creationId xmlns:a16="http://schemas.microsoft.com/office/drawing/2014/main" id="{F69BF570-D78E-9D80-23C8-2356F83D019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58290" y="1754567"/>
                <a:ext cx="30550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/>
                  <a:t>1</a:t>
                </a:r>
                <a:endParaRPr lang="fr-MA" sz="2400" b="1" dirty="0"/>
              </a:p>
            </p:txBody>
          </p:sp>
          <p:sp>
            <p:nvSpPr>
              <p:cNvPr id="40" name="Rectangle : coins arrondis 8">
                <a:extLst>
                  <a:ext uri="{FF2B5EF4-FFF2-40B4-BE49-F238E27FC236}">
                    <a16:creationId xmlns:a16="http://schemas.microsoft.com/office/drawing/2014/main" id="{D56BC097-3364-EA55-A39D-52A8504A09BF}"/>
                  </a:ext>
                </a:extLst>
              </p:cNvPr>
              <p:cNvSpPr/>
              <p:nvPr/>
            </p:nvSpPr>
            <p:spPr>
              <a:xfrm>
                <a:off x="4240106" y="1757820"/>
                <a:ext cx="804515" cy="440397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sz="2000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ماَ أَقيسُ</a:t>
                </a:r>
                <a:endParaRPr lang="fr-FR" sz="20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1" name="Oval 80">
                <a:extLst>
                  <a:ext uri="{FF2B5EF4-FFF2-40B4-BE49-F238E27FC236}">
                    <a16:creationId xmlns:a16="http://schemas.microsoft.com/office/drawing/2014/main" id="{BC8C988B-0158-C24C-F80E-65E8900E8F1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28718" y="1765137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95000"/>
                      </a:schemeClr>
                    </a:solidFill>
                  </a:rPr>
                  <a:t>3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2" name="Rectangle : coins arrondis 10">
                <a:extLst>
                  <a:ext uri="{FF2B5EF4-FFF2-40B4-BE49-F238E27FC236}">
                    <a16:creationId xmlns:a16="http://schemas.microsoft.com/office/drawing/2014/main" id="{1D2FBAF1-D746-1F26-2176-89B8B1A9DC72}"/>
                  </a:ext>
                </a:extLst>
              </p:cNvPr>
              <p:cNvSpPr/>
              <p:nvPr/>
            </p:nvSpPr>
            <p:spPr>
              <a:xfrm>
                <a:off x="5469698" y="1743551"/>
                <a:ext cx="843000" cy="433004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b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 أَتَحَقّقُ مِنْهُ</a:t>
                </a:r>
                <a:endParaRPr lang="fr-FR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3" name="Oval 80">
                <a:extLst>
                  <a:ext uri="{FF2B5EF4-FFF2-40B4-BE49-F238E27FC236}">
                    <a16:creationId xmlns:a16="http://schemas.microsoft.com/office/drawing/2014/main" id="{126E05F6-D36F-B57E-363D-64F24C3775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00754" y="1736158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95000"/>
                      </a:schemeClr>
                    </a:solidFill>
                  </a:rPr>
                  <a:t>2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BE35ACD-D674-02F6-DB1F-34C86F27F8EA}"/>
                </a:ext>
              </a:extLst>
            </p:cNvPr>
            <p:cNvSpPr/>
            <p:nvPr/>
          </p:nvSpPr>
          <p:spPr>
            <a:xfrm>
              <a:off x="1060358" y="1689104"/>
              <a:ext cx="1362823" cy="440397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/>
                  </a:solidFill>
                  <a:latin typeface="Calibri"/>
                  <a:ea typeface="Calibri"/>
                  <a:cs typeface="Calibri"/>
                </a:rPr>
                <a:t>أُقَرِّرُ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86E1D719-CCF9-75C7-808F-99FB8D7787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14453" y="1698613"/>
              <a:ext cx="500662" cy="427619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2400" b="1" dirty="0">
                  <a:solidFill>
                    <a:schemeClr val="bg1"/>
                  </a:solidFill>
                </a:rPr>
                <a:t>4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691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0BC4D-6BDE-D438-5B02-CF45FBE78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9FDD6764-BF75-10D2-5674-3D7D161F9F80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</a:p>
        </p:txBody>
      </p:sp>
      <p:pic>
        <p:nvPicPr>
          <p:cNvPr id="14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3F6AA8-F278-5F76-52A7-174AE0292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18C2F4C-DCC9-FCAE-68F5-356D02A9AC3F}"/>
              </a:ext>
            </a:extLst>
          </p:cNvPr>
          <p:cNvGrpSpPr/>
          <p:nvPr/>
        </p:nvGrpSpPr>
        <p:grpSpPr>
          <a:xfrm>
            <a:off x="2120408" y="2583180"/>
            <a:ext cx="4206760" cy="3415411"/>
            <a:chOff x="2120408" y="2583180"/>
            <a:chExt cx="4206760" cy="341541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26D4BB5-8508-B322-EB98-DD28953FC887}"/>
                </a:ext>
              </a:extLst>
            </p:cNvPr>
            <p:cNvGrpSpPr/>
            <p:nvPr/>
          </p:nvGrpSpPr>
          <p:grpSpPr>
            <a:xfrm>
              <a:off x="2120408" y="2583180"/>
              <a:ext cx="4206760" cy="3415411"/>
              <a:chOff x="2120408" y="2612325"/>
              <a:chExt cx="4199949" cy="3386266"/>
            </a:xfrm>
          </p:grpSpPr>
          <p:grpSp>
            <p:nvGrpSpPr>
              <p:cNvPr id="30" name="Groupe 26">
                <a:extLst>
                  <a:ext uri="{FF2B5EF4-FFF2-40B4-BE49-F238E27FC236}">
                    <a16:creationId xmlns:a16="http://schemas.microsoft.com/office/drawing/2014/main" id="{0AA72BE8-07A0-DEE9-C1FB-485CDBD5408E}"/>
                  </a:ext>
                </a:extLst>
              </p:cNvPr>
              <p:cNvGrpSpPr/>
              <p:nvPr/>
            </p:nvGrpSpPr>
            <p:grpSpPr>
              <a:xfrm>
                <a:off x="2120408" y="2612325"/>
                <a:ext cx="4199949" cy="3386266"/>
                <a:chOff x="2127218" y="2628900"/>
                <a:chExt cx="4199949" cy="3386266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E5A98FE7-61FC-C925-727B-E15AEBD134A9}"/>
                    </a:ext>
                  </a:extLst>
                </p:cNvPr>
                <p:cNvSpPr/>
                <p:nvPr/>
              </p:nvSpPr>
              <p:spPr>
                <a:xfrm rot="1682011">
                  <a:off x="2348827" y="3365026"/>
                  <a:ext cx="3756731" cy="1880864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cxnSp>
              <p:nvCxnSpPr>
                <p:cNvPr id="36" name="Connecteur droit 22">
                  <a:extLst>
                    <a:ext uri="{FF2B5EF4-FFF2-40B4-BE49-F238E27FC236}">
                      <a16:creationId xmlns:a16="http://schemas.microsoft.com/office/drawing/2014/main" id="{FBCE7607-AA4A-B03F-F4BA-5456ED8A51B0}"/>
                    </a:ext>
                  </a:extLst>
                </p:cNvPr>
                <p:cNvCxnSpPr/>
                <p:nvPr/>
              </p:nvCxnSpPr>
              <p:spPr>
                <a:xfrm>
                  <a:off x="3034145" y="2628900"/>
                  <a:ext cx="2431473" cy="3386266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Connecteur droit 23">
                  <a:extLst>
                    <a:ext uri="{FF2B5EF4-FFF2-40B4-BE49-F238E27FC236}">
                      <a16:creationId xmlns:a16="http://schemas.microsoft.com/office/drawing/2014/main" id="{D05C105A-7588-A24D-DCDA-4D8EA2C095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27218" y="4223969"/>
                  <a:ext cx="4199949" cy="134204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AF4808FD-E2E7-6F26-5E71-A588AAD327B0}"/>
                  </a:ext>
                </a:extLst>
              </p:cNvPr>
              <p:cNvSpPr/>
              <p:nvPr/>
            </p:nvSpPr>
            <p:spPr>
              <a:xfrm rot="1533497">
                <a:off x="2170428" y="4055881"/>
                <a:ext cx="259080" cy="25908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81CAD77-B5ED-7507-C95C-51EE8929D40C}"/>
                  </a:ext>
                </a:extLst>
              </p:cNvPr>
              <p:cNvSpPr/>
              <p:nvPr/>
            </p:nvSpPr>
            <p:spPr>
              <a:xfrm rot="1746660">
                <a:off x="2897795" y="2630176"/>
                <a:ext cx="259080" cy="25908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88D057F-FD50-F7EC-ECF7-1A2FD5475E51}"/>
                  </a:ext>
                </a:extLst>
              </p:cNvPr>
              <p:cNvSpPr/>
              <p:nvPr/>
            </p:nvSpPr>
            <p:spPr>
              <a:xfrm rot="1746660">
                <a:off x="6014620" y="4254053"/>
                <a:ext cx="259080" cy="25908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49E4761-50FA-D6D2-50CD-E19D97D5F192}"/>
                  </a:ext>
                </a:extLst>
              </p:cNvPr>
              <p:cNvSpPr/>
              <p:nvPr/>
            </p:nvSpPr>
            <p:spPr>
              <a:xfrm rot="1746660">
                <a:off x="5231449" y="5692853"/>
                <a:ext cx="259080" cy="25908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0502DD-8731-ED5C-D629-77D93336B47E}"/>
                </a:ext>
              </a:extLst>
            </p:cNvPr>
            <p:cNvGrpSpPr/>
            <p:nvPr/>
          </p:nvGrpSpPr>
          <p:grpSpPr>
            <a:xfrm>
              <a:off x="2413459" y="3108960"/>
              <a:ext cx="3502410" cy="2194713"/>
              <a:chOff x="2413459" y="3108960"/>
              <a:chExt cx="3502410" cy="2194713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991F3AC4-3FA2-1976-BEED-EA3669BDC271}"/>
                  </a:ext>
                </a:extLst>
              </p:cNvPr>
              <p:cNvGrpSpPr/>
              <p:nvPr/>
            </p:nvGrpSpPr>
            <p:grpSpPr>
              <a:xfrm>
                <a:off x="4312920" y="3108960"/>
                <a:ext cx="141330" cy="373380"/>
                <a:chOff x="4312920" y="3108960"/>
                <a:chExt cx="141330" cy="373380"/>
              </a:xfrm>
            </p:grpSpPr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29CE2733-7F56-0725-1719-40DBF23ABD79}"/>
                    </a:ext>
                  </a:extLst>
                </p:cNvPr>
                <p:cNvCxnSpPr/>
                <p:nvPr/>
              </p:nvCxnSpPr>
              <p:spPr>
                <a:xfrm>
                  <a:off x="4312920" y="3108960"/>
                  <a:ext cx="0" cy="32004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7D0D4B54-3C7E-39EB-2ADA-06CC2C7D4A85}"/>
                    </a:ext>
                  </a:extLst>
                </p:cNvPr>
                <p:cNvCxnSpPr/>
                <p:nvPr/>
              </p:nvCxnSpPr>
              <p:spPr>
                <a:xfrm>
                  <a:off x="4454250" y="3162300"/>
                  <a:ext cx="0" cy="32004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92E7A5E-DE35-6FFF-28E0-B9D22025BB53}"/>
                  </a:ext>
                </a:extLst>
              </p:cNvPr>
              <p:cNvGrpSpPr/>
              <p:nvPr/>
            </p:nvGrpSpPr>
            <p:grpSpPr>
              <a:xfrm>
                <a:off x="3574063" y="4850283"/>
                <a:ext cx="141330" cy="373380"/>
                <a:chOff x="4312920" y="3108960"/>
                <a:chExt cx="141330" cy="373380"/>
              </a:xfrm>
            </p:grpSpPr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1DE8515C-A40A-FF69-1847-D8DA4C59C8AA}"/>
                    </a:ext>
                  </a:extLst>
                </p:cNvPr>
                <p:cNvCxnSpPr/>
                <p:nvPr/>
              </p:nvCxnSpPr>
              <p:spPr>
                <a:xfrm>
                  <a:off x="4312920" y="3108960"/>
                  <a:ext cx="0" cy="32004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CB01ED96-763C-968A-6DBE-25A5F1DC5062}"/>
                    </a:ext>
                  </a:extLst>
                </p:cNvPr>
                <p:cNvCxnSpPr/>
                <p:nvPr/>
              </p:nvCxnSpPr>
              <p:spPr>
                <a:xfrm>
                  <a:off x="4454250" y="3162300"/>
                  <a:ext cx="0" cy="32004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ACD2246A-9721-698F-A006-F7A7AB25F02B}"/>
                  </a:ext>
                </a:extLst>
              </p:cNvPr>
              <p:cNvGrpSpPr/>
              <p:nvPr/>
            </p:nvGrpSpPr>
            <p:grpSpPr>
              <a:xfrm rot="20340130">
                <a:off x="2413459" y="3226068"/>
                <a:ext cx="211617" cy="266700"/>
                <a:chOff x="4373639" y="3162300"/>
                <a:chExt cx="80611" cy="266700"/>
              </a:xfrm>
            </p:grpSpPr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67BB9889-F76A-CBCA-97B4-2B7A75F7B327}"/>
                    </a:ext>
                  </a:extLst>
                </p:cNvPr>
                <p:cNvCxnSpPr>
                  <a:cxnSpLocks/>
                  <a:stCxn id="35" idx="1"/>
                </p:cNvCxnSpPr>
                <p:nvPr/>
              </p:nvCxnSpPr>
              <p:spPr>
                <a:xfrm>
                  <a:off x="4373639" y="3336587"/>
                  <a:ext cx="80611" cy="92413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B1BC1F14-9725-118F-FC09-FF08209180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453586" y="3162300"/>
                  <a:ext cx="664" cy="26670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0CD0363F-BBB2-3553-5A4A-473E1BC16492}"/>
                  </a:ext>
                </a:extLst>
              </p:cNvPr>
              <p:cNvGrpSpPr/>
              <p:nvPr/>
            </p:nvGrpSpPr>
            <p:grpSpPr>
              <a:xfrm rot="20340130">
                <a:off x="5704252" y="5036973"/>
                <a:ext cx="211617" cy="266700"/>
                <a:chOff x="4373639" y="3162300"/>
                <a:chExt cx="80611" cy="266700"/>
              </a:xfrm>
            </p:grpSpPr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BD1281F5-9715-2187-447E-39254E4363A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73639" y="3336587"/>
                  <a:ext cx="80611" cy="92413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9A99B816-E20B-7C2C-6A2C-60C08FC867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453586" y="3162300"/>
                  <a:ext cx="664" cy="26670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5" name="Groupe 24">
            <a:extLst>
              <a:ext uri="{FF2B5EF4-FFF2-40B4-BE49-F238E27FC236}">
                <a16:creationId xmlns:a16="http://schemas.microsoft.com/office/drawing/2014/main" id="{0ED9079A-5FCD-EC47-0896-3467AF153EBD}"/>
              </a:ext>
            </a:extLst>
          </p:cNvPr>
          <p:cNvGrpSpPr/>
          <p:nvPr/>
        </p:nvGrpSpPr>
        <p:grpSpPr>
          <a:xfrm>
            <a:off x="679358" y="1871953"/>
            <a:ext cx="7466243" cy="469376"/>
            <a:chOff x="1060358" y="1685835"/>
            <a:chExt cx="7466243" cy="46937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1E96376-3DE0-271D-F73C-70F7BB7ACD1B}"/>
                </a:ext>
              </a:extLst>
            </p:cNvPr>
            <p:cNvGrpSpPr/>
            <p:nvPr/>
          </p:nvGrpSpPr>
          <p:grpSpPr>
            <a:xfrm>
              <a:off x="3109825" y="1685835"/>
              <a:ext cx="5416776" cy="469376"/>
              <a:chOff x="4240106" y="1736158"/>
              <a:chExt cx="3423693" cy="469376"/>
            </a:xfrm>
          </p:grpSpPr>
          <p:sp>
            <p:nvSpPr>
              <p:cNvPr id="38" name="Rectangle : coins arrondis 2">
                <a:extLst>
                  <a:ext uri="{FF2B5EF4-FFF2-40B4-BE49-F238E27FC236}">
                    <a16:creationId xmlns:a16="http://schemas.microsoft.com/office/drawing/2014/main" id="{6C5A0FD3-ED60-0769-CAFB-D1D17884FEF4}"/>
                  </a:ext>
                </a:extLst>
              </p:cNvPr>
              <p:cNvSpPr/>
              <p:nvPr/>
            </p:nvSpPr>
            <p:spPr>
              <a:xfrm>
                <a:off x="6691030" y="1762994"/>
                <a:ext cx="667260" cy="42354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rPr>
                  <a:t>ما أُلاحِظُهُ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Oval 80">
                <a:extLst>
                  <a:ext uri="{FF2B5EF4-FFF2-40B4-BE49-F238E27FC236}">
                    <a16:creationId xmlns:a16="http://schemas.microsoft.com/office/drawing/2014/main" id="{9FE82DDD-BB4F-E447-1600-0EDC9C96DA5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58290" y="1754567"/>
                <a:ext cx="30550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/>
                  <a:t>1</a:t>
                </a:r>
                <a:endParaRPr lang="fr-MA" sz="2400" b="1" dirty="0"/>
              </a:p>
            </p:txBody>
          </p:sp>
          <p:sp>
            <p:nvSpPr>
              <p:cNvPr id="40" name="Rectangle : coins arrondis 8">
                <a:extLst>
                  <a:ext uri="{FF2B5EF4-FFF2-40B4-BE49-F238E27FC236}">
                    <a16:creationId xmlns:a16="http://schemas.microsoft.com/office/drawing/2014/main" id="{1CB9F7B5-BDD9-420E-F458-65333EEFB301}"/>
                  </a:ext>
                </a:extLst>
              </p:cNvPr>
              <p:cNvSpPr/>
              <p:nvPr/>
            </p:nvSpPr>
            <p:spPr>
              <a:xfrm>
                <a:off x="4240106" y="1757820"/>
                <a:ext cx="804515" cy="440397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sz="2000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ماَ أَقيسُ</a:t>
                </a:r>
                <a:endParaRPr lang="fr-FR" sz="20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1" name="Oval 80">
                <a:extLst>
                  <a:ext uri="{FF2B5EF4-FFF2-40B4-BE49-F238E27FC236}">
                    <a16:creationId xmlns:a16="http://schemas.microsoft.com/office/drawing/2014/main" id="{736841A2-0A5A-9EEC-1B42-63A6B1F8CF1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28718" y="1765137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95000"/>
                      </a:schemeClr>
                    </a:solidFill>
                  </a:rPr>
                  <a:t>3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2" name="Rectangle : coins arrondis 10">
                <a:extLst>
                  <a:ext uri="{FF2B5EF4-FFF2-40B4-BE49-F238E27FC236}">
                    <a16:creationId xmlns:a16="http://schemas.microsoft.com/office/drawing/2014/main" id="{B4B34577-5CC5-C2B3-CD2D-EE6A5D7E65F0}"/>
                  </a:ext>
                </a:extLst>
              </p:cNvPr>
              <p:cNvSpPr/>
              <p:nvPr/>
            </p:nvSpPr>
            <p:spPr>
              <a:xfrm>
                <a:off x="5469698" y="1743551"/>
                <a:ext cx="843000" cy="433004"/>
              </a:xfrm>
              <a:prstGeom prst="roundRect">
                <a:avLst/>
              </a:prstGeom>
              <a:solidFill>
                <a:srgbClr val="1560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MA" b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ea typeface="Calibri"/>
                    <a:cs typeface="Calibri"/>
                  </a:rPr>
                  <a:t>ما أَتَحَقّقُ مِنْهُ</a:t>
                </a:r>
                <a:endParaRPr lang="fr-FR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3" name="Oval 80">
                <a:extLst>
                  <a:ext uri="{FF2B5EF4-FFF2-40B4-BE49-F238E27FC236}">
                    <a16:creationId xmlns:a16="http://schemas.microsoft.com/office/drawing/2014/main" id="{DE320E20-BE74-19F8-5F0E-54372F4C503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00754" y="1736158"/>
                <a:ext cx="301949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95000"/>
                      </a:schemeClr>
                    </a:solidFill>
                  </a:rPr>
                  <a:t>2</a:t>
                </a:r>
                <a:endParaRPr lang="fr-MA" sz="2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BECDFCF-AE34-C9B1-728B-F168DE262ED7}"/>
                </a:ext>
              </a:extLst>
            </p:cNvPr>
            <p:cNvSpPr/>
            <p:nvPr/>
          </p:nvSpPr>
          <p:spPr>
            <a:xfrm>
              <a:off x="1060358" y="1689104"/>
              <a:ext cx="1362823" cy="440397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/>
                  </a:solidFill>
                  <a:latin typeface="Calibri"/>
                  <a:ea typeface="Calibri"/>
                  <a:cs typeface="Calibri"/>
                </a:rPr>
                <a:t>أُقَرِّرُ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6A501D51-E291-039B-30B0-16A33579FE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14453" y="1698613"/>
              <a:ext cx="500662" cy="427619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2400" b="1" dirty="0">
                  <a:solidFill>
                    <a:schemeClr val="bg1"/>
                  </a:solidFill>
                </a:rPr>
                <a:t>4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095AB1A4-1C13-2639-FBF9-CD7EFCB0A4D9}"/>
              </a:ext>
            </a:extLst>
          </p:cNvPr>
          <p:cNvSpPr txBox="1"/>
          <p:nvPr/>
        </p:nvSpPr>
        <p:spPr>
          <a:xfrm>
            <a:off x="1880046" y="5510029"/>
            <a:ext cx="45867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م</a:t>
            </a:r>
            <a:r>
              <a:rPr lang="ar-MA" sz="2800" b="1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ُ</a:t>
            </a:r>
            <a:r>
              <a:rPr lang="ar-SA" sz="2800" b="1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س</a:t>
            </a:r>
            <a:r>
              <a:rPr lang="ar-MA" sz="2800" b="1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ْ</a:t>
            </a:r>
            <a:r>
              <a:rPr lang="ar-SA" sz="2800" b="1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ت</a:t>
            </a:r>
            <a:r>
              <a:rPr lang="ar-MA" sz="2800" b="1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َ</a:t>
            </a:r>
            <a:r>
              <a:rPr lang="ar-SA" sz="2800" b="1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طيل</a:t>
            </a:r>
            <a:r>
              <a:rPr lang="ar-MA" sz="2800" b="1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ٌ</a:t>
            </a:r>
            <a:r>
              <a:rPr lang="ar-SA" sz="2800" b="1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97719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EA565-ADC4-EC60-F8D8-24170436C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ECE3F9EA-0BEB-368E-82BD-F5707558F327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يذكرنا بخاصيات المستطيل؟ </a:t>
            </a:r>
          </a:p>
        </p:txBody>
      </p:sp>
      <p:pic>
        <p:nvPicPr>
          <p:cNvPr id="14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A47FEDF-42FF-EC32-C860-278F99FD1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6368C045-174E-2690-F3F8-235C49355264}"/>
              </a:ext>
            </a:extLst>
          </p:cNvPr>
          <p:cNvGrpSpPr/>
          <p:nvPr/>
        </p:nvGrpSpPr>
        <p:grpSpPr>
          <a:xfrm>
            <a:off x="424542" y="1842288"/>
            <a:ext cx="8104701" cy="512293"/>
            <a:chOff x="479961" y="1640775"/>
            <a:chExt cx="8104701" cy="512293"/>
          </a:xfrm>
        </p:grpSpPr>
        <p:grpSp>
          <p:nvGrpSpPr>
            <p:cNvPr id="20" name="Group 13">
              <a:extLst>
                <a:ext uri="{FF2B5EF4-FFF2-40B4-BE49-F238E27FC236}">
                  <a16:creationId xmlns:a16="http://schemas.microsoft.com/office/drawing/2014/main" id="{A6C2AF55-BF8B-2006-1DD1-553311EEF636}"/>
                </a:ext>
              </a:extLst>
            </p:cNvPr>
            <p:cNvGrpSpPr/>
            <p:nvPr/>
          </p:nvGrpSpPr>
          <p:grpSpPr>
            <a:xfrm>
              <a:off x="2625362" y="1662812"/>
              <a:ext cx="5959300" cy="490256"/>
              <a:chOff x="3933900" y="1713135"/>
              <a:chExt cx="3766598" cy="490256"/>
            </a:xfrm>
          </p:grpSpPr>
          <p:sp>
            <p:nvSpPr>
              <p:cNvPr id="23" name="Rectangle : coins arrondis 2">
                <a:extLst>
                  <a:ext uri="{FF2B5EF4-FFF2-40B4-BE49-F238E27FC236}">
                    <a16:creationId xmlns:a16="http://schemas.microsoft.com/office/drawing/2014/main" id="{6EAC06EE-A3C7-F4D1-9F8E-6F4CC0BE6C4A}"/>
                  </a:ext>
                </a:extLst>
              </p:cNvPr>
              <p:cNvSpPr/>
              <p:nvPr/>
            </p:nvSpPr>
            <p:spPr>
              <a:xfrm>
                <a:off x="6532047" y="1762994"/>
                <a:ext cx="826243" cy="423541"/>
              </a:xfrm>
              <a:prstGeom prst="roundRect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</a:rPr>
                  <a:t>ما أُلاحِظُهُ</a:t>
                </a:r>
                <a:endParaRPr lang="fr-FR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7B1957DF-802C-D5BC-2E26-41C8153F6C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58289" y="1762994"/>
                <a:ext cx="342209" cy="440397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/>
                  <a:t>1</a:t>
                </a:r>
                <a:endParaRPr lang="fr-MA" sz="2400" b="1" dirty="0"/>
              </a:p>
            </p:txBody>
          </p:sp>
          <p:sp>
            <p:nvSpPr>
              <p:cNvPr id="45" name="Rectangle : coins arrondis 8">
                <a:extLst>
                  <a:ext uri="{FF2B5EF4-FFF2-40B4-BE49-F238E27FC236}">
                    <a16:creationId xmlns:a16="http://schemas.microsoft.com/office/drawing/2014/main" id="{975454FD-E079-98A7-13DE-FB6D6F24BB82}"/>
                  </a:ext>
                </a:extLst>
              </p:cNvPr>
              <p:cNvSpPr/>
              <p:nvPr/>
            </p:nvSpPr>
            <p:spPr>
              <a:xfrm>
                <a:off x="3933900" y="1735173"/>
                <a:ext cx="862309" cy="440397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rPr>
                  <a:t>ماَ أَقيسُ</a:t>
                </a:r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Oval 80">
                <a:extLst>
                  <a:ext uri="{FF2B5EF4-FFF2-40B4-BE49-F238E27FC236}">
                    <a16:creationId xmlns:a16="http://schemas.microsoft.com/office/drawing/2014/main" id="{71457C9F-8378-03F5-4099-FB1D9904D4C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23372" y="1713135"/>
                <a:ext cx="301949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2400" b="1" dirty="0"/>
                  <a:t>3</a:t>
                </a:r>
                <a:endParaRPr lang="fr-MA" sz="2400" b="1" dirty="0"/>
              </a:p>
            </p:txBody>
          </p:sp>
          <p:sp>
            <p:nvSpPr>
              <p:cNvPr id="47" name="Rectangle : coins arrondis 10">
                <a:extLst>
                  <a:ext uri="{FF2B5EF4-FFF2-40B4-BE49-F238E27FC236}">
                    <a16:creationId xmlns:a16="http://schemas.microsoft.com/office/drawing/2014/main" id="{712918A0-AB7C-1456-F8D0-A8E5CAFF1E8E}"/>
                  </a:ext>
                </a:extLst>
              </p:cNvPr>
              <p:cNvSpPr/>
              <p:nvPr/>
            </p:nvSpPr>
            <p:spPr>
              <a:xfrm>
                <a:off x="5151132" y="1731628"/>
                <a:ext cx="862308" cy="433004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</a:rPr>
                  <a:t>ما أَتَحَقّقُ مِنْهُ</a:t>
                </a:r>
                <a:endParaRPr lang="fr-FR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Oval 80">
                <a:extLst>
                  <a:ext uri="{FF2B5EF4-FFF2-40B4-BE49-F238E27FC236}">
                    <a16:creationId xmlns:a16="http://schemas.microsoft.com/office/drawing/2014/main" id="{9EBA8E09-B92B-219D-CE20-63045C70884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22372" y="1713135"/>
                <a:ext cx="301949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400" b="1" dirty="0"/>
                  <a:t>2</a:t>
                </a:r>
                <a:endParaRPr lang="fr-MA" sz="2400" b="1" dirty="0"/>
              </a:p>
            </p:txBody>
          </p:sp>
        </p:grpSp>
        <p:sp>
          <p:nvSpPr>
            <p:cNvPr id="21" name="Rectangle : coins arrondis 8">
              <a:extLst>
                <a:ext uri="{FF2B5EF4-FFF2-40B4-BE49-F238E27FC236}">
                  <a16:creationId xmlns:a16="http://schemas.microsoft.com/office/drawing/2014/main" id="{DB78C0C3-5045-CD91-2DFE-D0831B61C558}"/>
                </a:ext>
              </a:extLst>
            </p:cNvPr>
            <p:cNvSpPr/>
            <p:nvPr/>
          </p:nvSpPr>
          <p:spPr>
            <a:xfrm>
              <a:off x="479961" y="1673777"/>
              <a:ext cx="1362823" cy="440397"/>
            </a:xfrm>
            <a:prstGeom prst="round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solidFill>
                    <a:schemeClr val="bg1"/>
                  </a:solidFill>
                  <a:latin typeface="Calibri"/>
                  <a:ea typeface="Calibri"/>
                  <a:cs typeface="Calibri"/>
                </a:rPr>
                <a:t>أُقَرِّرُ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F05C5AF4-5933-ECF3-126C-1805153AA3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52841" y="1640775"/>
              <a:ext cx="541424" cy="46243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2400" b="1" dirty="0"/>
                <a:t>4</a:t>
              </a:r>
              <a:endParaRPr lang="fr-MA" sz="2400" b="1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E7284E3-22A6-A577-2FE3-892AB66F6556}"/>
              </a:ext>
            </a:extLst>
          </p:cNvPr>
          <p:cNvGrpSpPr/>
          <p:nvPr/>
        </p:nvGrpSpPr>
        <p:grpSpPr>
          <a:xfrm>
            <a:off x="5860074" y="3387397"/>
            <a:ext cx="2223915" cy="1831736"/>
            <a:chOff x="2120408" y="2583180"/>
            <a:chExt cx="4206760" cy="341541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39126EA-B962-3AEF-26D1-73FD4F73A061}"/>
                </a:ext>
              </a:extLst>
            </p:cNvPr>
            <p:cNvGrpSpPr/>
            <p:nvPr/>
          </p:nvGrpSpPr>
          <p:grpSpPr>
            <a:xfrm>
              <a:off x="2120408" y="2583180"/>
              <a:ext cx="4206760" cy="3415411"/>
              <a:chOff x="2120408" y="2612325"/>
              <a:chExt cx="4199949" cy="3386266"/>
            </a:xfrm>
          </p:grpSpPr>
          <p:grpSp>
            <p:nvGrpSpPr>
              <p:cNvPr id="30" name="Groupe 26">
                <a:extLst>
                  <a:ext uri="{FF2B5EF4-FFF2-40B4-BE49-F238E27FC236}">
                    <a16:creationId xmlns:a16="http://schemas.microsoft.com/office/drawing/2014/main" id="{AFBEDB03-4D3A-2AD3-F88D-1E402A33F0F6}"/>
                  </a:ext>
                </a:extLst>
              </p:cNvPr>
              <p:cNvGrpSpPr/>
              <p:nvPr/>
            </p:nvGrpSpPr>
            <p:grpSpPr>
              <a:xfrm>
                <a:off x="2120408" y="2612325"/>
                <a:ext cx="4199949" cy="3386266"/>
                <a:chOff x="2127218" y="2628900"/>
                <a:chExt cx="4199949" cy="3386266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F1DE32B3-8AC8-3ABB-5574-4ECA3FE93DBB}"/>
                    </a:ext>
                  </a:extLst>
                </p:cNvPr>
                <p:cNvSpPr/>
                <p:nvPr/>
              </p:nvSpPr>
              <p:spPr>
                <a:xfrm rot="1682011">
                  <a:off x="2348827" y="3365026"/>
                  <a:ext cx="3756731" cy="1880864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cxnSp>
              <p:nvCxnSpPr>
                <p:cNvPr id="36" name="Connecteur droit 22">
                  <a:extLst>
                    <a:ext uri="{FF2B5EF4-FFF2-40B4-BE49-F238E27FC236}">
                      <a16:creationId xmlns:a16="http://schemas.microsoft.com/office/drawing/2014/main" id="{8ECA0165-CF39-0E60-50E9-E8494967AADC}"/>
                    </a:ext>
                  </a:extLst>
                </p:cNvPr>
                <p:cNvCxnSpPr/>
                <p:nvPr/>
              </p:nvCxnSpPr>
              <p:spPr>
                <a:xfrm>
                  <a:off x="3034145" y="2628900"/>
                  <a:ext cx="2431473" cy="3386266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Connecteur droit 23">
                  <a:extLst>
                    <a:ext uri="{FF2B5EF4-FFF2-40B4-BE49-F238E27FC236}">
                      <a16:creationId xmlns:a16="http://schemas.microsoft.com/office/drawing/2014/main" id="{05536BBB-67E3-5B10-AAFE-21F1BEDA64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27218" y="4223969"/>
                  <a:ext cx="4199949" cy="134204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31679A88-FFE8-52A7-B1DB-51C64790B1A6}"/>
                  </a:ext>
                </a:extLst>
              </p:cNvPr>
              <p:cNvSpPr/>
              <p:nvPr/>
            </p:nvSpPr>
            <p:spPr>
              <a:xfrm rot="1533497">
                <a:off x="2170428" y="4055881"/>
                <a:ext cx="259080" cy="25908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E697E2CF-91AE-269F-CBE9-84288DF3EADB}"/>
                  </a:ext>
                </a:extLst>
              </p:cNvPr>
              <p:cNvSpPr/>
              <p:nvPr/>
            </p:nvSpPr>
            <p:spPr>
              <a:xfrm rot="1746660">
                <a:off x="2897795" y="2630176"/>
                <a:ext cx="259080" cy="25908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99284D6C-1CA6-F26B-2415-F01CBAB9F91E}"/>
                  </a:ext>
                </a:extLst>
              </p:cNvPr>
              <p:cNvSpPr/>
              <p:nvPr/>
            </p:nvSpPr>
            <p:spPr>
              <a:xfrm rot="1746660">
                <a:off x="6014620" y="4254053"/>
                <a:ext cx="259080" cy="25908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DFCEBF61-DF51-CC3A-F314-E98A6F7CF26B}"/>
                  </a:ext>
                </a:extLst>
              </p:cNvPr>
              <p:cNvSpPr/>
              <p:nvPr/>
            </p:nvSpPr>
            <p:spPr>
              <a:xfrm rot="1746660">
                <a:off x="5231449" y="5692853"/>
                <a:ext cx="259080" cy="25908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C2D3B58-0E67-45F4-FF46-886035281267}"/>
                </a:ext>
              </a:extLst>
            </p:cNvPr>
            <p:cNvGrpSpPr/>
            <p:nvPr/>
          </p:nvGrpSpPr>
          <p:grpSpPr>
            <a:xfrm>
              <a:off x="2413459" y="3108960"/>
              <a:ext cx="3502410" cy="2194713"/>
              <a:chOff x="2413459" y="3108960"/>
              <a:chExt cx="3502410" cy="2194713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8EB1252-7EBC-874A-9AAA-51B1DA194A81}"/>
                  </a:ext>
                </a:extLst>
              </p:cNvPr>
              <p:cNvGrpSpPr/>
              <p:nvPr/>
            </p:nvGrpSpPr>
            <p:grpSpPr>
              <a:xfrm>
                <a:off x="4312920" y="3108960"/>
                <a:ext cx="141330" cy="373380"/>
                <a:chOff x="4312920" y="3108960"/>
                <a:chExt cx="141330" cy="373380"/>
              </a:xfrm>
            </p:grpSpPr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AB6D4FB2-0032-831B-5E25-11F98EDB1A3E}"/>
                    </a:ext>
                  </a:extLst>
                </p:cNvPr>
                <p:cNvCxnSpPr/>
                <p:nvPr/>
              </p:nvCxnSpPr>
              <p:spPr>
                <a:xfrm>
                  <a:off x="4312920" y="3108960"/>
                  <a:ext cx="0" cy="32004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F8A2FB7D-7F10-C5EF-F656-A11594308A6E}"/>
                    </a:ext>
                  </a:extLst>
                </p:cNvPr>
                <p:cNvCxnSpPr/>
                <p:nvPr/>
              </p:nvCxnSpPr>
              <p:spPr>
                <a:xfrm>
                  <a:off x="4454250" y="3162300"/>
                  <a:ext cx="0" cy="32004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15A59B13-9A1B-926D-BD1E-DEB4873E2DCE}"/>
                  </a:ext>
                </a:extLst>
              </p:cNvPr>
              <p:cNvGrpSpPr/>
              <p:nvPr/>
            </p:nvGrpSpPr>
            <p:grpSpPr>
              <a:xfrm>
                <a:off x="3574063" y="4850283"/>
                <a:ext cx="141330" cy="373380"/>
                <a:chOff x="4312920" y="3108960"/>
                <a:chExt cx="141330" cy="373380"/>
              </a:xfrm>
            </p:grpSpPr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7BA05460-5240-0703-744F-18B109F6BE82}"/>
                    </a:ext>
                  </a:extLst>
                </p:cNvPr>
                <p:cNvCxnSpPr/>
                <p:nvPr/>
              </p:nvCxnSpPr>
              <p:spPr>
                <a:xfrm>
                  <a:off x="4312920" y="3108960"/>
                  <a:ext cx="0" cy="32004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176B2707-9C57-6C18-3457-83BB332F3708}"/>
                    </a:ext>
                  </a:extLst>
                </p:cNvPr>
                <p:cNvCxnSpPr/>
                <p:nvPr/>
              </p:nvCxnSpPr>
              <p:spPr>
                <a:xfrm>
                  <a:off x="4454250" y="3162300"/>
                  <a:ext cx="0" cy="32004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776AC6E-9DB9-3D07-77C4-E219C74C32DA}"/>
                  </a:ext>
                </a:extLst>
              </p:cNvPr>
              <p:cNvGrpSpPr/>
              <p:nvPr/>
            </p:nvGrpSpPr>
            <p:grpSpPr>
              <a:xfrm rot="20340130">
                <a:off x="2413459" y="3226068"/>
                <a:ext cx="211617" cy="266700"/>
                <a:chOff x="4373639" y="3162300"/>
                <a:chExt cx="80611" cy="266700"/>
              </a:xfrm>
            </p:grpSpPr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DC070C0E-F579-83C5-1372-57B9458A2FAB}"/>
                    </a:ext>
                  </a:extLst>
                </p:cNvPr>
                <p:cNvCxnSpPr>
                  <a:cxnSpLocks/>
                  <a:stCxn id="35" idx="1"/>
                </p:cNvCxnSpPr>
                <p:nvPr/>
              </p:nvCxnSpPr>
              <p:spPr>
                <a:xfrm>
                  <a:off x="4373639" y="3336587"/>
                  <a:ext cx="80611" cy="92413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F4741842-E19C-22FF-6A17-F7C3ACAA7FC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453586" y="3162300"/>
                  <a:ext cx="664" cy="26670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C3B12C1C-56BD-6B04-9544-5E0525F96111}"/>
                  </a:ext>
                </a:extLst>
              </p:cNvPr>
              <p:cNvGrpSpPr/>
              <p:nvPr/>
            </p:nvGrpSpPr>
            <p:grpSpPr>
              <a:xfrm rot="20340130">
                <a:off x="5704252" y="5036973"/>
                <a:ext cx="211617" cy="266700"/>
                <a:chOff x="4373639" y="3162300"/>
                <a:chExt cx="80611" cy="266700"/>
              </a:xfrm>
            </p:grpSpPr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B7C8F73D-98F7-E275-C863-89AD87284C8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73639" y="3336587"/>
                  <a:ext cx="80611" cy="92413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DCB11CAA-2C6E-3222-03F0-EF6098EB8AC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453586" y="3162300"/>
                  <a:ext cx="664" cy="26670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BEDB1F3-3BEF-FC71-DFD8-CCD3DD873FB9}"/>
              </a:ext>
            </a:extLst>
          </p:cNvPr>
          <p:cNvGrpSpPr/>
          <p:nvPr/>
        </p:nvGrpSpPr>
        <p:grpSpPr>
          <a:xfrm>
            <a:off x="576002" y="3697988"/>
            <a:ext cx="4939599" cy="2363276"/>
            <a:chOff x="714162" y="2888331"/>
            <a:chExt cx="4939599" cy="236327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827B985-9AD7-A4A4-97C2-231198B9D2E5}"/>
                </a:ext>
              </a:extLst>
            </p:cNvPr>
            <p:cNvGrpSpPr/>
            <p:nvPr/>
          </p:nvGrpSpPr>
          <p:grpSpPr>
            <a:xfrm>
              <a:off x="714162" y="2888331"/>
              <a:ext cx="4939599" cy="2363276"/>
              <a:chOff x="-278850" y="3089211"/>
              <a:chExt cx="4939599" cy="2363276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B7E47573-DADB-0E3E-1A5B-35E4CF2DD1A5}"/>
                  </a:ext>
                </a:extLst>
              </p:cNvPr>
              <p:cNvGrpSpPr/>
              <p:nvPr/>
            </p:nvGrpSpPr>
            <p:grpSpPr>
              <a:xfrm>
                <a:off x="-278850" y="3089211"/>
                <a:ext cx="4939599" cy="1483052"/>
                <a:chOff x="2115985" y="1816634"/>
                <a:chExt cx="8513258" cy="2454711"/>
              </a:xfrm>
            </p:grpSpPr>
            <p:sp>
              <p:nvSpPr>
                <p:cNvPr id="18" name="Rectangle: Rounded Corners 17">
                  <a:extLst>
                    <a:ext uri="{FF2B5EF4-FFF2-40B4-BE49-F238E27FC236}">
                      <a16:creationId xmlns:a16="http://schemas.microsoft.com/office/drawing/2014/main" id="{B262CE23-5C21-344C-1EB4-62A115E21E5E}"/>
                    </a:ext>
                  </a:extLst>
                </p:cNvPr>
                <p:cNvSpPr/>
                <p:nvPr/>
              </p:nvSpPr>
              <p:spPr>
                <a:xfrm>
                  <a:off x="6713621" y="1828799"/>
                  <a:ext cx="3915622" cy="770021"/>
                </a:xfrm>
                <a:prstGeom prst="roundRect">
                  <a:avLst/>
                </a:prstGeom>
                <a:noFill/>
                <a:ln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1800" b="1" dirty="0">
                      <a:solidFill>
                        <a:schemeClr val="tx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الأَضْلاعُ</a:t>
                  </a:r>
                  <a:endParaRPr lang="fr-MA" sz="18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8" name="Rectangle: Rounded Corners 37">
                  <a:extLst>
                    <a:ext uri="{FF2B5EF4-FFF2-40B4-BE49-F238E27FC236}">
                      <a16:creationId xmlns:a16="http://schemas.microsoft.com/office/drawing/2014/main" id="{B5F8CEF8-4E52-C336-0F3E-8024B5051807}"/>
                    </a:ext>
                  </a:extLst>
                </p:cNvPr>
                <p:cNvSpPr/>
                <p:nvPr/>
              </p:nvSpPr>
              <p:spPr>
                <a:xfrm>
                  <a:off x="2115985" y="1816634"/>
                  <a:ext cx="4597634" cy="770020"/>
                </a:xfrm>
                <a:prstGeom prst="roundRect">
                  <a:avLst/>
                </a:prstGeom>
                <a:noFill/>
                <a:ln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b="1" dirty="0">
                      <a:solidFill>
                        <a:srgbClr val="0070C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كُلُّ ضِلْعَينِ مُتَقابِلَيْنِ مُتَقايِسَينِ </a:t>
                  </a:r>
                  <a:endParaRPr lang="fr-MA" sz="1800" b="1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9" name="Rectangle: Rounded Corners 38">
                  <a:extLst>
                    <a:ext uri="{FF2B5EF4-FFF2-40B4-BE49-F238E27FC236}">
                      <a16:creationId xmlns:a16="http://schemas.microsoft.com/office/drawing/2014/main" id="{5A812FA3-0B90-F04A-4AF7-F1F364BD06A8}"/>
                    </a:ext>
                  </a:extLst>
                </p:cNvPr>
                <p:cNvSpPr/>
                <p:nvPr/>
              </p:nvSpPr>
              <p:spPr>
                <a:xfrm>
                  <a:off x="6713621" y="2658979"/>
                  <a:ext cx="3915622" cy="770021"/>
                </a:xfrm>
                <a:prstGeom prst="roundRect">
                  <a:avLst/>
                </a:prstGeom>
                <a:noFill/>
                <a:ln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b="1" dirty="0">
                      <a:solidFill>
                        <a:schemeClr val="tx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عَدَدُ الزَّوايا القائِمَةِ</a:t>
                  </a:r>
                  <a:endParaRPr lang="f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0" name="Rectangle: Rounded Corners 39">
                  <a:extLst>
                    <a:ext uri="{FF2B5EF4-FFF2-40B4-BE49-F238E27FC236}">
                      <a16:creationId xmlns:a16="http://schemas.microsoft.com/office/drawing/2014/main" id="{88FE89F4-F812-081E-239F-C92AE37499F6}"/>
                    </a:ext>
                  </a:extLst>
                </p:cNvPr>
                <p:cNvSpPr/>
                <p:nvPr/>
              </p:nvSpPr>
              <p:spPr>
                <a:xfrm>
                  <a:off x="2115985" y="2646813"/>
                  <a:ext cx="4597636" cy="770020"/>
                </a:xfrm>
                <a:prstGeom prst="roundRect">
                  <a:avLst/>
                </a:prstGeom>
                <a:noFill/>
                <a:ln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b="1" dirty="0">
                      <a:solidFill>
                        <a:srgbClr val="0070C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4</a:t>
                  </a:r>
                  <a:endParaRPr lang="fr-MA" sz="1800" b="1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1" name="Rectangle: Rounded Corners 40">
                  <a:extLst>
                    <a:ext uri="{FF2B5EF4-FFF2-40B4-BE49-F238E27FC236}">
                      <a16:creationId xmlns:a16="http://schemas.microsoft.com/office/drawing/2014/main" id="{98290E80-8BF7-D4AC-40CC-6269A4DE7DA4}"/>
                    </a:ext>
                  </a:extLst>
                </p:cNvPr>
                <p:cNvSpPr/>
                <p:nvPr/>
              </p:nvSpPr>
              <p:spPr>
                <a:xfrm>
                  <a:off x="6713621" y="3501324"/>
                  <a:ext cx="3915622" cy="770021"/>
                </a:xfrm>
                <a:prstGeom prst="roundRect">
                  <a:avLst/>
                </a:prstGeom>
                <a:noFill/>
                <a:ln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 sz="18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2" name="Rectangle: Rounded Corners 41">
                  <a:extLst>
                    <a:ext uri="{FF2B5EF4-FFF2-40B4-BE49-F238E27FC236}">
                      <a16:creationId xmlns:a16="http://schemas.microsoft.com/office/drawing/2014/main" id="{11EF8DCE-6EE6-4084-6791-F21521767373}"/>
                    </a:ext>
                  </a:extLst>
                </p:cNvPr>
                <p:cNvSpPr/>
                <p:nvPr/>
              </p:nvSpPr>
              <p:spPr>
                <a:xfrm>
                  <a:off x="2115985" y="3489158"/>
                  <a:ext cx="4597636" cy="770020"/>
                </a:xfrm>
                <a:prstGeom prst="roundRect">
                  <a:avLst/>
                </a:prstGeom>
                <a:noFill/>
                <a:ln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b="1" dirty="0">
                      <a:solidFill>
                        <a:srgbClr val="0070C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مُتَقايِسانِ وَ غَيرُ مُتعامِدَيْنِ</a:t>
                  </a:r>
                  <a:endParaRPr lang="fr-MA" b="1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4B820936-CAAE-1981-39E2-9DDAE07CCFAC}"/>
                  </a:ext>
                </a:extLst>
              </p:cNvPr>
              <p:cNvSpPr/>
              <p:nvPr/>
            </p:nvSpPr>
            <p:spPr>
              <a:xfrm>
                <a:off x="-278849" y="4615959"/>
                <a:ext cx="4939598" cy="836528"/>
              </a:xfrm>
              <a:prstGeom prst="roundRect">
                <a:avLst/>
              </a:prstGeom>
              <a:solidFill>
                <a:srgbClr val="FFC000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اَلْمُسْتَطيلُ</a:t>
                </a:r>
                <a:endParaRPr lang="fr-MA" sz="1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E974D85-8252-FD10-3860-583CA0903246}"/>
                </a:ext>
              </a:extLst>
            </p:cNvPr>
            <p:cNvSpPr txBox="1"/>
            <p:nvPr/>
          </p:nvSpPr>
          <p:spPr>
            <a:xfrm>
              <a:off x="3404132" y="3977537"/>
              <a:ext cx="186781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18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اَلْقُطرانِ</a:t>
              </a:r>
              <a:endParaRPr lang="fr-MA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4" name="ZoneTexte 1">
            <a:extLst>
              <a:ext uri="{FF2B5EF4-FFF2-40B4-BE49-F238E27FC236}">
                <a16:creationId xmlns:a16="http://schemas.microsoft.com/office/drawing/2014/main" id="{52873505-6DFA-4787-DD07-0404C1EFB623}"/>
              </a:ext>
            </a:extLst>
          </p:cNvPr>
          <p:cNvSpPr txBox="1"/>
          <p:nvPr/>
        </p:nvSpPr>
        <p:spPr>
          <a:xfrm>
            <a:off x="5133791" y="5465785"/>
            <a:ext cx="3221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b="1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      م</a:t>
            </a:r>
            <a:r>
              <a:rPr lang="ar-MA" sz="3200" b="1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ُ</a:t>
            </a:r>
            <a:r>
              <a:rPr lang="ar-SA" sz="3200" b="1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س</a:t>
            </a:r>
            <a:r>
              <a:rPr lang="ar-MA" sz="3200" b="1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ْ</a:t>
            </a:r>
            <a:r>
              <a:rPr lang="ar-SA" sz="3200" b="1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ت</a:t>
            </a:r>
            <a:r>
              <a:rPr lang="ar-MA" sz="3200" b="1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َ</a:t>
            </a:r>
            <a:r>
              <a:rPr lang="ar-SA" sz="3200" b="1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طيل</a:t>
            </a:r>
            <a:r>
              <a:rPr lang="ar-MA" sz="3200" b="1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ٌ</a:t>
            </a:r>
            <a:r>
              <a:rPr lang="ar-SA" sz="3200" b="1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fr-MA" sz="3200" b="1" dirty="0">
              <a:solidFill>
                <a:srgbClr val="FF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39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05DA0-23D5-EF73-2764-5869A904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F26B21C-77C1-4EFB-0836-25FD315AA4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4FCF7D8-B64F-2089-8471-E7CA5810FE2D}"/>
              </a:ext>
            </a:extLst>
          </p:cNvPr>
          <p:cNvGrpSpPr/>
          <p:nvPr/>
        </p:nvGrpSpPr>
        <p:grpSpPr>
          <a:xfrm>
            <a:off x="2096816" y="2483910"/>
            <a:ext cx="4785052" cy="2741227"/>
            <a:chOff x="1985518" y="2436266"/>
            <a:chExt cx="4785052" cy="274122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58B7CF3-B58E-A44C-9043-362B53B5CA20}"/>
                </a:ext>
              </a:extLst>
            </p:cNvPr>
            <p:cNvSpPr/>
            <p:nvPr/>
          </p:nvSpPr>
          <p:spPr>
            <a:xfrm>
              <a:off x="1985518" y="2799443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6E43A57-7D08-7A74-25C0-FE8A0DC4E8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08657" y="3886192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3067585-9D23-3543-38BC-02E9DE30E55E}"/>
                </a:ext>
              </a:extLst>
            </p:cNvPr>
            <p:cNvSpPr txBox="1"/>
            <p:nvPr/>
          </p:nvSpPr>
          <p:spPr>
            <a:xfrm>
              <a:off x="2994152" y="3375719"/>
              <a:ext cx="22051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6D9AC949-E7FC-D57E-7437-EC127EC4F2CA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A870EFD1-D2CD-2334-AC2F-18319CC4F6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</p:grpSp>
      <p:sp>
        <p:nvSpPr>
          <p:cNvPr id="9" name="ZoneTexte 4">
            <a:extLst>
              <a:ext uri="{FF2B5EF4-FFF2-40B4-BE49-F238E27FC236}">
                <a16:creationId xmlns:a16="http://schemas.microsoft.com/office/drawing/2014/main" id="{2638FA6A-F4EF-5B0D-BDC8-861120D71289}"/>
              </a:ext>
            </a:extLst>
          </p:cNvPr>
          <p:cNvSpPr txBox="1"/>
          <p:nvPr/>
        </p:nvSpPr>
        <p:spPr>
          <a:xfrm>
            <a:off x="3169925" y="3964830"/>
            <a:ext cx="22051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MA" sz="32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823B5F0-0CCE-7E93-7260-B0032A8A0C22}"/>
              </a:ext>
            </a:extLst>
          </p:cNvPr>
          <p:cNvSpPr txBox="1"/>
          <p:nvPr/>
        </p:nvSpPr>
        <p:spPr>
          <a:xfrm>
            <a:off x="563898" y="4628880"/>
            <a:ext cx="47434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35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11275-73BC-1776-A2DA-0A810DEBE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102428B-BF16-6032-6CCC-8E456E895173}"/>
              </a:ext>
            </a:extLst>
          </p:cNvPr>
          <p:cNvSpPr txBox="1"/>
          <p:nvPr/>
        </p:nvSpPr>
        <p:spPr>
          <a:xfrm>
            <a:off x="172457" y="894627"/>
            <a:ext cx="7339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ألواحكم.</a:t>
            </a:r>
            <a:endParaRPr lang="fr-FR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1EA3C6-429D-B82F-A819-312ECC82CE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4D6F5B32-C6AF-B14E-0488-C99D68767D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253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FF438-02A0-6414-45E9-DFCA034CE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C038DE-5CAF-C7EB-FC25-25B5226F43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4338E011-916D-81D3-9C15-C26165BB5080}"/>
              </a:ext>
            </a:extLst>
          </p:cNvPr>
          <p:cNvSpPr txBox="1"/>
          <p:nvPr/>
        </p:nvSpPr>
        <p:spPr>
          <a:xfrm>
            <a:off x="172457" y="894627"/>
            <a:ext cx="7339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كتبوا اسم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المضلع رقم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670FEA5-6506-5737-ACC5-9977294AE04F}"/>
              </a:ext>
            </a:extLst>
          </p:cNvPr>
          <p:cNvGrpSpPr/>
          <p:nvPr/>
        </p:nvGrpSpPr>
        <p:grpSpPr>
          <a:xfrm>
            <a:off x="573897" y="2117125"/>
            <a:ext cx="7168537" cy="2812376"/>
            <a:chOff x="511604" y="1673780"/>
            <a:chExt cx="7168537" cy="281237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918911E-B0E6-9738-AF27-D7A13449AFCF}"/>
                </a:ext>
              </a:extLst>
            </p:cNvPr>
            <p:cNvGrpSpPr/>
            <p:nvPr/>
          </p:nvGrpSpPr>
          <p:grpSpPr>
            <a:xfrm>
              <a:off x="511604" y="1673780"/>
              <a:ext cx="7168537" cy="2812376"/>
              <a:chOff x="532204" y="1677698"/>
              <a:chExt cx="7168537" cy="2812376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18FB6F0-96AB-812A-245C-E8D86E69CB30}"/>
                  </a:ext>
                </a:extLst>
              </p:cNvPr>
              <p:cNvGrpSpPr/>
              <p:nvPr/>
            </p:nvGrpSpPr>
            <p:grpSpPr>
              <a:xfrm>
                <a:off x="532204" y="1750144"/>
                <a:ext cx="7103798" cy="2739930"/>
                <a:chOff x="532204" y="1750144"/>
                <a:chExt cx="7103798" cy="2739930"/>
              </a:xfrm>
            </p:grpSpPr>
            <p:grpSp>
              <p:nvGrpSpPr>
                <p:cNvPr id="66" name="Groupe 1">
                  <a:extLst>
                    <a:ext uri="{FF2B5EF4-FFF2-40B4-BE49-F238E27FC236}">
                      <a16:creationId xmlns:a16="http://schemas.microsoft.com/office/drawing/2014/main" id="{A5116606-D982-15AE-6025-E724E000557E}"/>
                    </a:ext>
                  </a:extLst>
                </p:cNvPr>
                <p:cNvGrpSpPr/>
                <p:nvPr/>
              </p:nvGrpSpPr>
              <p:grpSpPr>
                <a:xfrm>
                  <a:off x="532205" y="1750144"/>
                  <a:ext cx="7103797" cy="2739930"/>
                  <a:chOff x="536384" y="1763799"/>
                  <a:chExt cx="7103797" cy="2739930"/>
                </a:xfrm>
              </p:grpSpPr>
              <p:sp>
                <p:nvSpPr>
                  <p:cNvPr id="69" name="Losange 2">
                    <a:extLst>
                      <a:ext uri="{FF2B5EF4-FFF2-40B4-BE49-F238E27FC236}">
                        <a16:creationId xmlns:a16="http://schemas.microsoft.com/office/drawing/2014/main" id="{693ECA63-7DF1-11F9-3175-EF432570B3B2}"/>
                      </a:ext>
                    </a:extLst>
                  </p:cNvPr>
                  <p:cNvSpPr/>
                  <p:nvPr/>
                </p:nvSpPr>
                <p:spPr>
                  <a:xfrm>
                    <a:off x="3251198" y="2078181"/>
                    <a:ext cx="1320802" cy="1735282"/>
                  </a:xfrm>
                  <a:prstGeom prst="diamond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sp>
                <p:nvSpPr>
                  <p:cNvPr id="70" name="Organigramme : Données 5">
                    <a:extLst>
                      <a:ext uri="{FF2B5EF4-FFF2-40B4-BE49-F238E27FC236}">
                        <a16:creationId xmlns:a16="http://schemas.microsoft.com/office/drawing/2014/main" id="{3C42C4F8-AC62-E1E2-CE42-8373C3BC65A1}"/>
                      </a:ext>
                    </a:extLst>
                  </p:cNvPr>
                  <p:cNvSpPr/>
                  <p:nvPr/>
                </p:nvSpPr>
                <p:spPr>
                  <a:xfrm>
                    <a:off x="536384" y="2360005"/>
                    <a:ext cx="2670463" cy="922252"/>
                  </a:xfrm>
                  <a:prstGeom prst="flowChartInputOutput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grpSp>
                <p:nvGrpSpPr>
                  <p:cNvPr id="71" name="Groupe 6">
                    <a:extLst>
                      <a:ext uri="{FF2B5EF4-FFF2-40B4-BE49-F238E27FC236}">
                        <a16:creationId xmlns:a16="http://schemas.microsoft.com/office/drawing/2014/main" id="{C7530EDD-20BC-21B7-07BC-92FF158515F8}"/>
                      </a:ext>
                    </a:extLst>
                  </p:cNvPr>
                  <p:cNvGrpSpPr/>
                  <p:nvPr/>
                </p:nvGrpSpPr>
                <p:grpSpPr>
                  <a:xfrm>
                    <a:off x="6771409" y="1763799"/>
                    <a:ext cx="868772" cy="1741863"/>
                    <a:chOff x="6771409" y="1763799"/>
                    <a:chExt cx="868772" cy="1741863"/>
                  </a:xfrm>
                </p:grpSpPr>
                <p:sp>
                  <p:nvSpPr>
                    <p:cNvPr id="82" name="Rectangle 81">
                      <a:extLst>
                        <a:ext uri="{FF2B5EF4-FFF2-40B4-BE49-F238E27FC236}">
                          <a16:creationId xmlns:a16="http://schemas.microsoft.com/office/drawing/2014/main" id="{E6F24E43-C6F7-8616-9B11-617558717A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9768" y="1763799"/>
                      <a:ext cx="852054" cy="173528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3" name="Rectangle 82">
                      <a:extLst>
                        <a:ext uri="{FF2B5EF4-FFF2-40B4-BE49-F238E27FC236}">
                          <a16:creationId xmlns:a16="http://schemas.microsoft.com/office/drawing/2014/main" id="{F4E54086-41EA-032C-536B-A02D26AC90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409" y="1763799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4" name="Rectangle 83">
                      <a:extLst>
                        <a:ext uri="{FF2B5EF4-FFF2-40B4-BE49-F238E27FC236}">
                          <a16:creationId xmlns:a16="http://schemas.microsoft.com/office/drawing/2014/main" id="{912210E1-7285-950A-E993-CAE769ABF3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97386" y="3318626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5" name="Rectangle 84">
                      <a:extLst>
                        <a:ext uri="{FF2B5EF4-FFF2-40B4-BE49-F238E27FC236}">
                          <a16:creationId xmlns:a16="http://schemas.microsoft.com/office/drawing/2014/main" id="{1BD6CDA9-91CA-D801-5E32-04BBDF0C2B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63536" y="3312045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6" name="Rectangle 85">
                      <a:extLst>
                        <a:ext uri="{FF2B5EF4-FFF2-40B4-BE49-F238E27FC236}">
                          <a16:creationId xmlns:a16="http://schemas.microsoft.com/office/drawing/2014/main" id="{82ABC12E-1696-5A86-9973-91C3B63511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32363" y="1781117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</p:grpSp>
              <p:grpSp>
                <p:nvGrpSpPr>
                  <p:cNvPr id="72" name="Groupe 7">
                    <a:extLst>
                      <a:ext uri="{FF2B5EF4-FFF2-40B4-BE49-F238E27FC236}">
                        <a16:creationId xmlns:a16="http://schemas.microsoft.com/office/drawing/2014/main" id="{C1774CA6-1749-35F7-8C26-225967D03AB1}"/>
                      </a:ext>
                    </a:extLst>
                  </p:cNvPr>
                  <p:cNvGrpSpPr/>
                  <p:nvPr/>
                </p:nvGrpSpPr>
                <p:grpSpPr>
                  <a:xfrm>
                    <a:off x="4862946" y="2257367"/>
                    <a:ext cx="1320802" cy="1171633"/>
                    <a:chOff x="4862946" y="2257367"/>
                    <a:chExt cx="1320802" cy="1171633"/>
                  </a:xfrm>
                </p:grpSpPr>
                <p:sp>
                  <p:nvSpPr>
                    <p:cNvPr id="77" name="Rectangle 76">
                      <a:extLst>
                        <a:ext uri="{FF2B5EF4-FFF2-40B4-BE49-F238E27FC236}">
                          <a16:creationId xmlns:a16="http://schemas.microsoft.com/office/drawing/2014/main" id="{B9F8A616-8F9A-9487-1DEF-2D1C41C35E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2946" y="2257367"/>
                      <a:ext cx="1320802" cy="117163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78" name="Rectangle 77">
                      <a:extLst>
                        <a:ext uri="{FF2B5EF4-FFF2-40B4-BE49-F238E27FC236}">
                          <a16:creationId xmlns:a16="http://schemas.microsoft.com/office/drawing/2014/main" id="{40AA4626-733C-392A-54FF-B78EFDD242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75068" y="2257367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79" name="Rectangle 78">
                      <a:extLst>
                        <a:ext uri="{FF2B5EF4-FFF2-40B4-BE49-F238E27FC236}">
                          <a16:creationId xmlns:a16="http://schemas.microsoft.com/office/drawing/2014/main" id="{0CCAC41B-5847-6667-9779-355684F2B8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07103" y="2266487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0" name="Rectangle 79">
                      <a:extLst>
                        <a:ext uri="{FF2B5EF4-FFF2-40B4-BE49-F238E27FC236}">
                          <a16:creationId xmlns:a16="http://schemas.microsoft.com/office/drawing/2014/main" id="{890BFF98-6EF8-70A7-6ED0-76655BE215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07102" y="3241964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1" name="Rectangle 80">
                      <a:extLst>
                        <a:ext uri="{FF2B5EF4-FFF2-40B4-BE49-F238E27FC236}">
                          <a16:creationId xmlns:a16="http://schemas.microsoft.com/office/drawing/2014/main" id="{45B16E13-0255-8004-A54B-3FDFD7E7F8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75067" y="3231573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</p:grpSp>
              <p:sp>
                <p:nvSpPr>
                  <p:cNvPr id="73" name="ZoneTexte 8">
                    <a:extLst>
                      <a:ext uri="{FF2B5EF4-FFF2-40B4-BE49-F238E27FC236}">
                        <a16:creationId xmlns:a16="http://schemas.microsoft.com/office/drawing/2014/main" id="{10005E5D-7FC0-BE2A-E67E-31AC7B097B02}"/>
                      </a:ext>
                    </a:extLst>
                  </p:cNvPr>
                  <p:cNvSpPr txBox="1"/>
                  <p:nvPr/>
                </p:nvSpPr>
                <p:spPr>
                  <a:xfrm>
                    <a:off x="6974031" y="4042064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1</a:t>
                    </a:r>
                    <a:endParaRPr lang="fr-MA" sz="2400" dirty="0"/>
                  </a:p>
                </p:txBody>
              </p:sp>
              <p:sp>
                <p:nvSpPr>
                  <p:cNvPr id="74" name="ZoneTexte 9">
                    <a:extLst>
                      <a:ext uri="{FF2B5EF4-FFF2-40B4-BE49-F238E27FC236}">
                        <a16:creationId xmlns:a16="http://schemas.microsoft.com/office/drawing/2014/main" id="{7E7937D3-9C08-4269-9E04-CEA059885678}"/>
                      </a:ext>
                    </a:extLst>
                  </p:cNvPr>
                  <p:cNvSpPr txBox="1"/>
                  <p:nvPr/>
                </p:nvSpPr>
                <p:spPr>
                  <a:xfrm>
                    <a:off x="5322728" y="3968096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2</a:t>
                    </a:r>
                    <a:endParaRPr lang="fr-MA" sz="2400" dirty="0"/>
                  </a:p>
                </p:txBody>
              </p:sp>
              <p:sp>
                <p:nvSpPr>
                  <p:cNvPr id="75" name="ZoneTexte 10">
                    <a:extLst>
                      <a:ext uri="{FF2B5EF4-FFF2-40B4-BE49-F238E27FC236}">
                        <a16:creationId xmlns:a16="http://schemas.microsoft.com/office/drawing/2014/main" id="{B4498142-7F6B-090C-D44D-5C4FFA0C3152}"/>
                      </a:ext>
                    </a:extLst>
                  </p:cNvPr>
                  <p:cNvSpPr txBox="1"/>
                  <p:nvPr/>
                </p:nvSpPr>
                <p:spPr>
                  <a:xfrm>
                    <a:off x="3671426" y="3968096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3</a:t>
                    </a:r>
                    <a:endParaRPr lang="fr-MA" sz="2400" dirty="0"/>
                  </a:p>
                </p:txBody>
              </p:sp>
              <p:sp>
                <p:nvSpPr>
                  <p:cNvPr id="76" name="ZoneTexte 11">
                    <a:extLst>
                      <a:ext uri="{FF2B5EF4-FFF2-40B4-BE49-F238E27FC236}">
                        <a16:creationId xmlns:a16="http://schemas.microsoft.com/office/drawing/2014/main" id="{A93A6FF7-1547-7D10-DD48-0AA8D26585F2}"/>
                      </a:ext>
                    </a:extLst>
                  </p:cNvPr>
                  <p:cNvSpPr txBox="1"/>
                  <p:nvPr/>
                </p:nvSpPr>
                <p:spPr>
                  <a:xfrm>
                    <a:off x="1232752" y="3968096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4</a:t>
                    </a:r>
                    <a:endParaRPr lang="fr-MA" sz="2400" dirty="0"/>
                  </a:p>
                </p:txBody>
              </p:sp>
            </p:grp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2DA7C744-9CD9-7DBA-C730-64F44FA6BCB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74233" y="2368595"/>
                  <a:ext cx="1576001" cy="89862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058C2EE0-1351-5AF9-1FC1-F84B508A96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32204" y="2367210"/>
                  <a:ext cx="2678823" cy="88635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9A7B3E44-55D6-B0B9-7635-30011AC3BD03}"/>
                  </a:ext>
                </a:extLst>
              </p:cNvPr>
              <p:cNvGrpSpPr/>
              <p:nvPr/>
            </p:nvGrpSpPr>
            <p:grpSpPr>
              <a:xfrm rot="7348967">
                <a:off x="3561986" y="2388294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EDB9D224-B70C-9EE3-BD19-6C07285F6933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C4BFD154-D0E2-FD48-3EC6-D26B52529B56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7834E074-46B5-1116-21AE-B22B003E4AEA}"/>
                  </a:ext>
                </a:extLst>
              </p:cNvPr>
              <p:cNvGrpSpPr/>
              <p:nvPr/>
            </p:nvGrpSpPr>
            <p:grpSpPr>
              <a:xfrm rot="18111718">
                <a:off x="4157939" y="3259989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2F6E6C87-CDDF-6713-3D7F-4794E7E8BE2A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46284D5D-4560-6898-B3D0-1D2203DE5AA2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4422601-C474-3ACC-6353-4A7EEAFADA16}"/>
                  </a:ext>
                </a:extLst>
              </p:cNvPr>
              <p:cNvGrpSpPr/>
              <p:nvPr/>
            </p:nvGrpSpPr>
            <p:grpSpPr>
              <a:xfrm>
                <a:off x="4197080" y="2455915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85D77B74-3905-0DD1-DFD8-D32AB7823FA5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A2856D09-CD82-0D34-40D2-D153ED887EE6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89E72A44-A2FC-D854-2CA6-851951B7E98E}"/>
                  </a:ext>
                </a:extLst>
              </p:cNvPr>
              <p:cNvGrpSpPr/>
              <p:nvPr/>
            </p:nvGrpSpPr>
            <p:grpSpPr>
              <a:xfrm>
                <a:off x="3531734" y="3289801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CA8817A4-DCB4-D352-EE4A-2B6DB53460BF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15573BC1-6360-FAD8-E00B-97B695B0FD2C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13E9B348-C1E6-9478-A3D8-15971178CBF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63914" y="3341888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24FDAED8-3236-C00C-39E6-87F195D8B0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78813" y="2206564"/>
                <a:ext cx="63476" cy="153441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DF926290-3FDA-5212-4AD0-B4E9A01384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834383" y="2771023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E7424D25-695C-C0BB-0805-7568F0A4025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150283" y="2752807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8BDB0CAF-AD57-7F69-407C-32F7CF7DCE4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05795" y="1677698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4CB8B237-B02A-7A55-393B-163CF4E08DB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13622" y="3439559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5C2D0B2C-EB66-10DA-4CE3-87327AF0A08C}"/>
                  </a:ext>
                </a:extLst>
              </p:cNvPr>
              <p:cNvGrpSpPr/>
              <p:nvPr/>
            </p:nvGrpSpPr>
            <p:grpSpPr>
              <a:xfrm>
                <a:off x="6702491" y="2522265"/>
                <a:ext cx="129477" cy="185050"/>
                <a:chOff x="7540714" y="2469339"/>
                <a:chExt cx="203428" cy="247480"/>
              </a:xfrm>
            </p:grpSpPr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3684AB8E-8D51-1137-9835-BE48C98F0C2A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64ABF152-00A1-3511-AEAB-D17D34B03C25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5B77BF99-1541-3A99-4F24-3AE852AF25A2}"/>
                  </a:ext>
                </a:extLst>
              </p:cNvPr>
              <p:cNvGrpSpPr/>
              <p:nvPr/>
            </p:nvGrpSpPr>
            <p:grpSpPr>
              <a:xfrm>
                <a:off x="7571264" y="2478891"/>
                <a:ext cx="129477" cy="185050"/>
                <a:chOff x="7540714" y="2469339"/>
                <a:chExt cx="203428" cy="247480"/>
              </a:xfrm>
            </p:grpSpPr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4EDDF83A-06E1-A2A7-666E-41A30D195675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4C02E05A-9D41-045E-704E-E2065157A6E0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33F8C90E-EDC9-4A1F-50EB-1017B065E48A}"/>
                  </a:ext>
                </a:extLst>
              </p:cNvPr>
              <p:cNvGrpSpPr/>
              <p:nvPr/>
            </p:nvGrpSpPr>
            <p:grpSpPr>
              <a:xfrm>
                <a:off x="1976381" y="2281816"/>
                <a:ext cx="205478" cy="129068"/>
                <a:chOff x="7553566" y="2544208"/>
                <a:chExt cx="322837" cy="172611"/>
              </a:xfrm>
            </p:grpSpPr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id="{5468787A-81FD-E7DF-39B1-FC1E576CA8D0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EA258FE4-4AFA-DB70-9716-F6434D82BAEE}"/>
                    </a:ext>
                  </a:extLst>
                </p:cNvPr>
                <p:cNvCxnSpPr/>
                <p:nvPr/>
              </p:nvCxnSpPr>
              <p:spPr>
                <a:xfrm flipH="1">
                  <a:off x="7685827" y="2544208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3DB0E339-726E-7BE2-6005-90558D4437DB}"/>
                  </a:ext>
                </a:extLst>
              </p:cNvPr>
              <p:cNvGrpSpPr/>
              <p:nvPr/>
            </p:nvGrpSpPr>
            <p:grpSpPr>
              <a:xfrm>
                <a:off x="1640024" y="3209888"/>
                <a:ext cx="205478" cy="129068"/>
                <a:chOff x="7553566" y="2544208"/>
                <a:chExt cx="322837" cy="172611"/>
              </a:xfrm>
            </p:grpSpPr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75291FE0-CFDE-C758-EDD4-30EB8EB8C9D2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BB3191E0-F532-F02A-21B0-09817519A6C7}"/>
                    </a:ext>
                  </a:extLst>
                </p:cNvPr>
                <p:cNvCxnSpPr/>
                <p:nvPr/>
              </p:nvCxnSpPr>
              <p:spPr>
                <a:xfrm flipH="1">
                  <a:off x="7685827" y="2544208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7912E3BE-8686-E726-948F-56BDDCCA0131}"/>
                  </a:ext>
                </a:extLst>
              </p:cNvPr>
              <p:cNvGrpSpPr/>
              <p:nvPr/>
            </p:nvGrpSpPr>
            <p:grpSpPr>
              <a:xfrm rot="6100879">
                <a:off x="747126" y="2636659"/>
                <a:ext cx="226519" cy="153159"/>
                <a:chOff x="7624939" y="2595666"/>
                <a:chExt cx="355896" cy="204830"/>
              </a:xfrm>
            </p:grpSpPr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F9877F36-F43C-BC3D-9862-6A4294D931D6}"/>
                    </a:ext>
                  </a:extLst>
                </p:cNvPr>
                <p:cNvCxnSpPr/>
                <p:nvPr/>
              </p:nvCxnSpPr>
              <p:spPr>
                <a:xfrm flipH="1">
                  <a:off x="7624939" y="2595666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401BCFCF-7AA3-AF0A-4653-1916F95C655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15515" y="2604307"/>
                  <a:ext cx="165320" cy="19618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65E5693D-A3A9-1884-F5A0-330294D17B37}"/>
                  </a:ext>
                </a:extLst>
              </p:cNvPr>
              <p:cNvGrpSpPr/>
              <p:nvPr/>
            </p:nvGrpSpPr>
            <p:grpSpPr>
              <a:xfrm rot="6100879">
                <a:off x="2812788" y="2730896"/>
                <a:ext cx="226519" cy="153159"/>
                <a:chOff x="7624939" y="2595666"/>
                <a:chExt cx="355896" cy="204830"/>
              </a:xfrm>
            </p:grpSpPr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44229ED1-B7DB-D3F9-11E0-550B201586FB}"/>
                    </a:ext>
                  </a:extLst>
                </p:cNvPr>
                <p:cNvCxnSpPr/>
                <p:nvPr/>
              </p:nvCxnSpPr>
              <p:spPr>
                <a:xfrm flipH="1">
                  <a:off x="7624939" y="2595666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0456047D-353D-689C-7B70-C10E4F6103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15515" y="2604307"/>
                  <a:ext cx="165320" cy="19618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5E99085-58CA-5CCB-9FF9-4D4B6DF437E7}"/>
                </a:ext>
              </a:extLst>
            </p:cNvPr>
            <p:cNvGrpSpPr/>
            <p:nvPr/>
          </p:nvGrpSpPr>
          <p:grpSpPr>
            <a:xfrm>
              <a:off x="3226419" y="2060608"/>
              <a:ext cx="1320802" cy="1735282"/>
              <a:chOff x="3226419" y="2060608"/>
              <a:chExt cx="1320802" cy="1735282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0A10BC31-E50D-E738-F21E-7EA728607C84}"/>
                  </a:ext>
                </a:extLst>
              </p:cNvPr>
              <p:cNvCxnSpPr>
                <a:stCxn id="69" idx="0"/>
                <a:endCxn id="69" idx="2"/>
              </p:cNvCxnSpPr>
              <p:nvPr/>
            </p:nvCxnSpPr>
            <p:spPr>
              <a:xfrm>
                <a:off x="3886820" y="2060608"/>
                <a:ext cx="0" cy="17352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1F8407D1-D711-950D-BEC7-21F72DCC0E88}"/>
                  </a:ext>
                </a:extLst>
              </p:cNvPr>
              <p:cNvCxnSpPr>
                <a:cxnSpLocks/>
                <a:stCxn id="69" idx="1"/>
                <a:endCxn id="69" idx="3"/>
              </p:cNvCxnSpPr>
              <p:nvPr/>
            </p:nvCxnSpPr>
            <p:spPr>
              <a:xfrm>
                <a:off x="3226419" y="2928249"/>
                <a:ext cx="1320802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AA4D817-84D2-243A-FF84-F46B0049B41C}"/>
                  </a:ext>
                </a:extLst>
              </p:cNvPr>
              <p:cNvSpPr/>
              <p:nvPr/>
            </p:nvSpPr>
            <p:spPr>
              <a:xfrm>
                <a:off x="3906296" y="2725013"/>
                <a:ext cx="176645" cy="18703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2041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60C48-1BAA-ED6F-6FB9-4E1A93012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17E325D-3EA5-3D82-A905-07AD056B2C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sp>
        <p:nvSpPr>
          <p:cNvPr id="2" name="ZoneTexte 8">
            <a:extLst>
              <a:ext uri="{FF2B5EF4-FFF2-40B4-BE49-F238E27FC236}">
                <a16:creationId xmlns:a16="http://schemas.microsoft.com/office/drawing/2014/main" id="{7DF27F3D-1A96-5387-F88C-926FC1EF67EA}"/>
              </a:ext>
            </a:extLst>
          </p:cNvPr>
          <p:cNvSpPr txBox="1"/>
          <p:nvPr/>
        </p:nvSpPr>
        <p:spPr>
          <a:xfrm>
            <a:off x="1158505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ألواحكم.</a:t>
            </a:r>
            <a:endParaRPr lang="fr-FR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030743-74F0-4ECD-4297-67A04F5E5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70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D6D01-1E07-E0DC-56E7-32B051362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F43D31-9C74-ED11-BDA5-8518AC400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A470F784-1BAC-870E-6E2E-93288207320E}"/>
              </a:ext>
            </a:extLst>
          </p:cNvPr>
          <p:cNvSpPr txBox="1"/>
          <p:nvPr/>
        </p:nvSpPr>
        <p:spPr>
          <a:xfrm>
            <a:off x="172457" y="894627"/>
            <a:ext cx="7339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لماذا؟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87D0CBEB-4AD0-0BFD-9823-26A3BDA2BB8E}"/>
              </a:ext>
            </a:extLst>
          </p:cNvPr>
          <p:cNvSpPr txBox="1"/>
          <p:nvPr/>
        </p:nvSpPr>
        <p:spPr>
          <a:xfrm>
            <a:off x="6627597" y="4645556"/>
            <a:ext cx="16095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طيل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ٌ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3200" dirty="0">
              <a:solidFill>
                <a:srgbClr val="C00000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E343D6D-8905-3026-C914-F4E38897467F}"/>
              </a:ext>
            </a:extLst>
          </p:cNvPr>
          <p:cNvGrpSpPr/>
          <p:nvPr/>
        </p:nvGrpSpPr>
        <p:grpSpPr>
          <a:xfrm>
            <a:off x="511604" y="1673780"/>
            <a:ext cx="7168537" cy="2812376"/>
            <a:chOff x="511604" y="1673780"/>
            <a:chExt cx="7168537" cy="2812376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0626399-4574-9CC8-B3A0-47E262F7EAD8}"/>
                </a:ext>
              </a:extLst>
            </p:cNvPr>
            <p:cNvGrpSpPr/>
            <p:nvPr/>
          </p:nvGrpSpPr>
          <p:grpSpPr>
            <a:xfrm>
              <a:off x="511604" y="1673780"/>
              <a:ext cx="7168537" cy="2812376"/>
              <a:chOff x="532204" y="1677698"/>
              <a:chExt cx="7168537" cy="2812376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5D10E1E1-A600-4529-37A9-08D57931288F}"/>
                  </a:ext>
                </a:extLst>
              </p:cNvPr>
              <p:cNvGrpSpPr/>
              <p:nvPr/>
            </p:nvGrpSpPr>
            <p:grpSpPr>
              <a:xfrm>
                <a:off x="532204" y="1750144"/>
                <a:ext cx="7103798" cy="2739930"/>
                <a:chOff x="532204" y="1750144"/>
                <a:chExt cx="7103798" cy="2739930"/>
              </a:xfrm>
            </p:grpSpPr>
            <p:grpSp>
              <p:nvGrpSpPr>
                <p:cNvPr id="67" name="Groupe 1">
                  <a:extLst>
                    <a:ext uri="{FF2B5EF4-FFF2-40B4-BE49-F238E27FC236}">
                      <a16:creationId xmlns:a16="http://schemas.microsoft.com/office/drawing/2014/main" id="{187AAF52-BD74-FCFD-A30D-D6F269BCD9AD}"/>
                    </a:ext>
                  </a:extLst>
                </p:cNvPr>
                <p:cNvGrpSpPr/>
                <p:nvPr/>
              </p:nvGrpSpPr>
              <p:grpSpPr>
                <a:xfrm>
                  <a:off x="532205" y="1750144"/>
                  <a:ext cx="7103797" cy="2739930"/>
                  <a:chOff x="536384" y="1763799"/>
                  <a:chExt cx="7103797" cy="2739930"/>
                </a:xfrm>
              </p:grpSpPr>
              <p:sp>
                <p:nvSpPr>
                  <p:cNvPr id="70" name="Losange 2">
                    <a:extLst>
                      <a:ext uri="{FF2B5EF4-FFF2-40B4-BE49-F238E27FC236}">
                        <a16:creationId xmlns:a16="http://schemas.microsoft.com/office/drawing/2014/main" id="{0BD76E16-F60F-E637-514D-9BB4F1AA1BF1}"/>
                      </a:ext>
                    </a:extLst>
                  </p:cNvPr>
                  <p:cNvSpPr/>
                  <p:nvPr/>
                </p:nvSpPr>
                <p:spPr>
                  <a:xfrm>
                    <a:off x="3251198" y="2078181"/>
                    <a:ext cx="1320802" cy="1735282"/>
                  </a:xfrm>
                  <a:prstGeom prst="diamond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sp>
                <p:nvSpPr>
                  <p:cNvPr id="71" name="Organigramme : Données 5">
                    <a:extLst>
                      <a:ext uri="{FF2B5EF4-FFF2-40B4-BE49-F238E27FC236}">
                        <a16:creationId xmlns:a16="http://schemas.microsoft.com/office/drawing/2014/main" id="{62B73457-05A8-FA61-8AAC-953341A62A24}"/>
                      </a:ext>
                    </a:extLst>
                  </p:cNvPr>
                  <p:cNvSpPr/>
                  <p:nvPr/>
                </p:nvSpPr>
                <p:spPr>
                  <a:xfrm>
                    <a:off x="536384" y="2360005"/>
                    <a:ext cx="2670463" cy="922252"/>
                  </a:xfrm>
                  <a:prstGeom prst="flowChartInputOutput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grpSp>
                <p:nvGrpSpPr>
                  <p:cNvPr id="72" name="Groupe 6">
                    <a:extLst>
                      <a:ext uri="{FF2B5EF4-FFF2-40B4-BE49-F238E27FC236}">
                        <a16:creationId xmlns:a16="http://schemas.microsoft.com/office/drawing/2014/main" id="{7AB15D7F-069B-94EA-D492-0E45F472D1A9}"/>
                      </a:ext>
                    </a:extLst>
                  </p:cNvPr>
                  <p:cNvGrpSpPr/>
                  <p:nvPr/>
                </p:nvGrpSpPr>
                <p:grpSpPr>
                  <a:xfrm>
                    <a:off x="6771409" y="1763799"/>
                    <a:ext cx="868772" cy="1741863"/>
                    <a:chOff x="6771409" y="1763799"/>
                    <a:chExt cx="868772" cy="1741863"/>
                  </a:xfrm>
                </p:grpSpPr>
                <p:sp>
                  <p:nvSpPr>
                    <p:cNvPr id="83" name="Rectangle 82">
                      <a:extLst>
                        <a:ext uri="{FF2B5EF4-FFF2-40B4-BE49-F238E27FC236}">
                          <a16:creationId xmlns:a16="http://schemas.microsoft.com/office/drawing/2014/main" id="{0252550F-EEDD-D168-2537-796013ACEC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9768" y="1763799"/>
                      <a:ext cx="852054" cy="173528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4" name="Rectangle 83">
                      <a:extLst>
                        <a:ext uri="{FF2B5EF4-FFF2-40B4-BE49-F238E27FC236}">
                          <a16:creationId xmlns:a16="http://schemas.microsoft.com/office/drawing/2014/main" id="{A43A2739-054F-3A08-C46D-98971AA454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409" y="1763799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5" name="Rectangle 84">
                      <a:extLst>
                        <a:ext uri="{FF2B5EF4-FFF2-40B4-BE49-F238E27FC236}">
                          <a16:creationId xmlns:a16="http://schemas.microsoft.com/office/drawing/2014/main" id="{798B0E20-31CF-E0BE-6DDB-00B7BA0936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97386" y="3318626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6" name="Rectangle 85">
                      <a:extLst>
                        <a:ext uri="{FF2B5EF4-FFF2-40B4-BE49-F238E27FC236}">
                          <a16:creationId xmlns:a16="http://schemas.microsoft.com/office/drawing/2014/main" id="{AA96A6AF-EE17-76F7-950E-4D8D4E0808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63536" y="3312045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7" name="Rectangle 86">
                      <a:extLst>
                        <a:ext uri="{FF2B5EF4-FFF2-40B4-BE49-F238E27FC236}">
                          <a16:creationId xmlns:a16="http://schemas.microsoft.com/office/drawing/2014/main" id="{AA85A782-304D-ABF1-143F-40A9BD1380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32363" y="1781117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</p:grpSp>
              <p:grpSp>
                <p:nvGrpSpPr>
                  <p:cNvPr id="73" name="Groupe 7">
                    <a:extLst>
                      <a:ext uri="{FF2B5EF4-FFF2-40B4-BE49-F238E27FC236}">
                        <a16:creationId xmlns:a16="http://schemas.microsoft.com/office/drawing/2014/main" id="{73870EF7-8DAD-32AA-F349-10E9E92DA957}"/>
                      </a:ext>
                    </a:extLst>
                  </p:cNvPr>
                  <p:cNvGrpSpPr/>
                  <p:nvPr/>
                </p:nvGrpSpPr>
                <p:grpSpPr>
                  <a:xfrm>
                    <a:off x="4862946" y="2257367"/>
                    <a:ext cx="1320802" cy="1171633"/>
                    <a:chOff x="4862946" y="2257367"/>
                    <a:chExt cx="1320802" cy="1171633"/>
                  </a:xfrm>
                </p:grpSpPr>
                <p:sp>
                  <p:nvSpPr>
                    <p:cNvPr id="78" name="Rectangle 77">
                      <a:extLst>
                        <a:ext uri="{FF2B5EF4-FFF2-40B4-BE49-F238E27FC236}">
                          <a16:creationId xmlns:a16="http://schemas.microsoft.com/office/drawing/2014/main" id="{8D51D46C-D5D4-747C-AF6D-F3C4577239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2946" y="2257367"/>
                      <a:ext cx="1320802" cy="117163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79" name="Rectangle 78">
                      <a:extLst>
                        <a:ext uri="{FF2B5EF4-FFF2-40B4-BE49-F238E27FC236}">
                          <a16:creationId xmlns:a16="http://schemas.microsoft.com/office/drawing/2014/main" id="{5B1769C1-9941-B2DA-469F-E9204D8112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75068" y="2257367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0" name="Rectangle 79">
                      <a:extLst>
                        <a:ext uri="{FF2B5EF4-FFF2-40B4-BE49-F238E27FC236}">
                          <a16:creationId xmlns:a16="http://schemas.microsoft.com/office/drawing/2014/main" id="{31E27D56-C868-A5E1-A44E-091D6FD92B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07103" y="2266487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1" name="Rectangle 80">
                      <a:extLst>
                        <a:ext uri="{FF2B5EF4-FFF2-40B4-BE49-F238E27FC236}">
                          <a16:creationId xmlns:a16="http://schemas.microsoft.com/office/drawing/2014/main" id="{8E3E2B22-EDB4-BAD1-998E-786CED2426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07102" y="3241964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2" name="Rectangle 81">
                      <a:extLst>
                        <a:ext uri="{FF2B5EF4-FFF2-40B4-BE49-F238E27FC236}">
                          <a16:creationId xmlns:a16="http://schemas.microsoft.com/office/drawing/2014/main" id="{9062376D-CC73-ECE5-D7E1-BF6E9B7D43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75067" y="3231573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</p:grpSp>
              <p:sp>
                <p:nvSpPr>
                  <p:cNvPr id="74" name="ZoneTexte 8">
                    <a:extLst>
                      <a:ext uri="{FF2B5EF4-FFF2-40B4-BE49-F238E27FC236}">
                        <a16:creationId xmlns:a16="http://schemas.microsoft.com/office/drawing/2014/main" id="{2228BD87-952C-04DC-F7D7-144BCA7225F3}"/>
                      </a:ext>
                    </a:extLst>
                  </p:cNvPr>
                  <p:cNvSpPr txBox="1"/>
                  <p:nvPr/>
                </p:nvSpPr>
                <p:spPr>
                  <a:xfrm>
                    <a:off x="6974031" y="4042064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1</a:t>
                    </a:r>
                    <a:endParaRPr lang="fr-MA" sz="2400" dirty="0"/>
                  </a:p>
                </p:txBody>
              </p:sp>
              <p:sp>
                <p:nvSpPr>
                  <p:cNvPr id="75" name="ZoneTexte 9">
                    <a:extLst>
                      <a:ext uri="{FF2B5EF4-FFF2-40B4-BE49-F238E27FC236}">
                        <a16:creationId xmlns:a16="http://schemas.microsoft.com/office/drawing/2014/main" id="{18875D00-ABED-1421-7A3A-0DDFD7E7B213}"/>
                      </a:ext>
                    </a:extLst>
                  </p:cNvPr>
                  <p:cNvSpPr txBox="1"/>
                  <p:nvPr/>
                </p:nvSpPr>
                <p:spPr>
                  <a:xfrm>
                    <a:off x="5322728" y="3968096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2</a:t>
                    </a:r>
                    <a:endParaRPr lang="fr-MA" sz="2400" dirty="0"/>
                  </a:p>
                </p:txBody>
              </p:sp>
              <p:sp>
                <p:nvSpPr>
                  <p:cNvPr id="76" name="ZoneTexte 10">
                    <a:extLst>
                      <a:ext uri="{FF2B5EF4-FFF2-40B4-BE49-F238E27FC236}">
                        <a16:creationId xmlns:a16="http://schemas.microsoft.com/office/drawing/2014/main" id="{7C7764C5-F66E-C189-5B04-7505E1984E1E}"/>
                      </a:ext>
                    </a:extLst>
                  </p:cNvPr>
                  <p:cNvSpPr txBox="1"/>
                  <p:nvPr/>
                </p:nvSpPr>
                <p:spPr>
                  <a:xfrm>
                    <a:off x="3671426" y="3968096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3</a:t>
                    </a:r>
                    <a:endParaRPr lang="fr-MA" sz="2400" dirty="0"/>
                  </a:p>
                </p:txBody>
              </p:sp>
              <p:sp>
                <p:nvSpPr>
                  <p:cNvPr id="77" name="ZoneTexte 11">
                    <a:extLst>
                      <a:ext uri="{FF2B5EF4-FFF2-40B4-BE49-F238E27FC236}">
                        <a16:creationId xmlns:a16="http://schemas.microsoft.com/office/drawing/2014/main" id="{D49D4B83-9484-853F-F013-2B385486F03E}"/>
                      </a:ext>
                    </a:extLst>
                  </p:cNvPr>
                  <p:cNvSpPr txBox="1"/>
                  <p:nvPr/>
                </p:nvSpPr>
                <p:spPr>
                  <a:xfrm>
                    <a:off x="1232752" y="3968096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4</a:t>
                    </a:r>
                    <a:endParaRPr lang="fr-MA" sz="2400" dirty="0"/>
                  </a:p>
                </p:txBody>
              </p:sp>
            </p:grp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B0801A08-6CB0-84F2-AB5C-907381BAC07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74233" y="2368595"/>
                  <a:ext cx="1576001" cy="89862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706465FA-0771-8F1E-F3A3-25E02FD8117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32204" y="2367210"/>
                  <a:ext cx="2678823" cy="88635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A95BDBD0-3D18-6A67-ACDF-90BBD07FE072}"/>
                  </a:ext>
                </a:extLst>
              </p:cNvPr>
              <p:cNvGrpSpPr/>
              <p:nvPr/>
            </p:nvGrpSpPr>
            <p:grpSpPr>
              <a:xfrm rot="7348967">
                <a:off x="3561986" y="2388294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AC82CDB5-1576-EAFD-F7BC-645C0F5400FD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1D67040D-A913-FAE1-CB16-2C14EFE1838C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4B9B987-7C0C-C96E-18F4-3385AB7E1AA3}"/>
                  </a:ext>
                </a:extLst>
              </p:cNvPr>
              <p:cNvGrpSpPr/>
              <p:nvPr/>
            </p:nvGrpSpPr>
            <p:grpSpPr>
              <a:xfrm rot="18111718">
                <a:off x="4157939" y="3259989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8FF5D911-B397-B505-8A26-B552E7BED703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B9A9F7CD-A10A-4DF9-7914-5E2F25517C38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B9E24048-5C72-C208-8B35-9056C6B63AFB}"/>
                  </a:ext>
                </a:extLst>
              </p:cNvPr>
              <p:cNvGrpSpPr/>
              <p:nvPr/>
            </p:nvGrpSpPr>
            <p:grpSpPr>
              <a:xfrm>
                <a:off x="4197080" y="2455915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8B6D398A-64C0-D203-8B74-C2FB59C009E8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5A14A91E-C8F7-7F9C-0769-57A7EA9D069C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E10353C1-9F79-7990-ECBC-50574157CCA1}"/>
                  </a:ext>
                </a:extLst>
              </p:cNvPr>
              <p:cNvGrpSpPr/>
              <p:nvPr/>
            </p:nvGrpSpPr>
            <p:grpSpPr>
              <a:xfrm>
                <a:off x="3531734" y="3289801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3C072015-93D8-7243-3D2D-30B12930E833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BC576AD4-D42B-EC5C-0A1F-8FC21CF5349E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52389D11-7B56-7B5E-F7A6-FB91A64F70C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63914" y="3341888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5E44FB62-7714-A135-D4FB-8065AB5A2E2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78813" y="2206564"/>
                <a:ext cx="63476" cy="153441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8095B87D-F7C8-86AC-13E0-3DA72971AFF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834383" y="2771023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91DCD506-5754-F035-C849-296750CDF71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150283" y="2752807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8CA14690-7E6A-41EF-1EBA-4121C9E3BF9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05795" y="1677698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57E02943-7DD7-354E-B610-15238C801EE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13622" y="3439559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B10B6C42-58A1-8AA9-61DD-8FF17B35B441}"/>
                  </a:ext>
                </a:extLst>
              </p:cNvPr>
              <p:cNvGrpSpPr/>
              <p:nvPr/>
            </p:nvGrpSpPr>
            <p:grpSpPr>
              <a:xfrm>
                <a:off x="6702491" y="2522265"/>
                <a:ext cx="129477" cy="185050"/>
                <a:chOff x="7540714" y="2469339"/>
                <a:chExt cx="203428" cy="247480"/>
              </a:xfrm>
            </p:grpSpPr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2B2AECCA-0461-8EBD-7C6E-2EB8161F2BD3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91927E3B-F4E2-74FD-75C9-12B3BA495DA3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A53DEA94-FF58-BD8A-32C5-5D29F892731F}"/>
                  </a:ext>
                </a:extLst>
              </p:cNvPr>
              <p:cNvGrpSpPr/>
              <p:nvPr/>
            </p:nvGrpSpPr>
            <p:grpSpPr>
              <a:xfrm>
                <a:off x="7571264" y="2478891"/>
                <a:ext cx="129477" cy="185050"/>
                <a:chOff x="7540714" y="2469339"/>
                <a:chExt cx="203428" cy="247480"/>
              </a:xfrm>
            </p:grpSpPr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A9E4CC3B-4952-F08C-62A8-2AFA2AEACAF2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9BA95F88-974E-36BB-7536-69B46CFE48F2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DA08330E-6DF8-B985-6F26-A87B6CEE0381}"/>
                  </a:ext>
                </a:extLst>
              </p:cNvPr>
              <p:cNvGrpSpPr/>
              <p:nvPr/>
            </p:nvGrpSpPr>
            <p:grpSpPr>
              <a:xfrm>
                <a:off x="1976381" y="2281816"/>
                <a:ext cx="205478" cy="129068"/>
                <a:chOff x="7553566" y="2544208"/>
                <a:chExt cx="322837" cy="172611"/>
              </a:xfrm>
            </p:grpSpPr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56518968-D249-BA81-8E88-5D53431B36BE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F7BAC485-A14B-D142-9799-1ACB276E2CA3}"/>
                    </a:ext>
                  </a:extLst>
                </p:cNvPr>
                <p:cNvCxnSpPr/>
                <p:nvPr/>
              </p:nvCxnSpPr>
              <p:spPr>
                <a:xfrm flipH="1">
                  <a:off x="7685827" y="2544208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4B16131E-F71E-C9D8-F8A5-518E8A252368}"/>
                  </a:ext>
                </a:extLst>
              </p:cNvPr>
              <p:cNvGrpSpPr/>
              <p:nvPr/>
            </p:nvGrpSpPr>
            <p:grpSpPr>
              <a:xfrm>
                <a:off x="1640024" y="3209888"/>
                <a:ext cx="205478" cy="129068"/>
                <a:chOff x="7553566" y="2544208"/>
                <a:chExt cx="322837" cy="172611"/>
              </a:xfrm>
            </p:grpSpPr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9F1D97F3-ED1F-AC7D-FABF-D63D6454FD41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id="{96F4E7AA-9872-25FB-524F-2933E76E48DD}"/>
                    </a:ext>
                  </a:extLst>
                </p:cNvPr>
                <p:cNvCxnSpPr/>
                <p:nvPr/>
              </p:nvCxnSpPr>
              <p:spPr>
                <a:xfrm flipH="1">
                  <a:off x="7685827" y="2544208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972EEFC7-C14E-D2A7-601D-22C517F88F93}"/>
                  </a:ext>
                </a:extLst>
              </p:cNvPr>
              <p:cNvGrpSpPr/>
              <p:nvPr/>
            </p:nvGrpSpPr>
            <p:grpSpPr>
              <a:xfrm rot="6100879">
                <a:off x="747126" y="2636659"/>
                <a:ext cx="226519" cy="153159"/>
                <a:chOff x="7624939" y="2595666"/>
                <a:chExt cx="355896" cy="204830"/>
              </a:xfrm>
            </p:grpSpPr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F68B3B5A-C0FF-B534-66FD-E102D0F726F5}"/>
                    </a:ext>
                  </a:extLst>
                </p:cNvPr>
                <p:cNvCxnSpPr/>
                <p:nvPr/>
              </p:nvCxnSpPr>
              <p:spPr>
                <a:xfrm flipH="1">
                  <a:off x="7624939" y="2595666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546AE468-7C2C-A6BB-52D4-9DB8EBCBB8F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15515" y="2604307"/>
                  <a:ext cx="165320" cy="19618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26A93B00-BDF9-5414-CAA4-737B23E1B040}"/>
                  </a:ext>
                </a:extLst>
              </p:cNvPr>
              <p:cNvGrpSpPr/>
              <p:nvPr/>
            </p:nvGrpSpPr>
            <p:grpSpPr>
              <a:xfrm rot="6100879">
                <a:off x="2812788" y="2730896"/>
                <a:ext cx="226519" cy="153159"/>
                <a:chOff x="7624939" y="2595666"/>
                <a:chExt cx="355896" cy="204830"/>
              </a:xfrm>
            </p:grpSpPr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3D348131-79F1-4412-5644-A095EDC1B771}"/>
                    </a:ext>
                  </a:extLst>
                </p:cNvPr>
                <p:cNvCxnSpPr/>
                <p:nvPr/>
              </p:nvCxnSpPr>
              <p:spPr>
                <a:xfrm flipH="1">
                  <a:off x="7624939" y="2595666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EFFE25D7-75C7-6A21-42BF-5171004654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15515" y="2604307"/>
                  <a:ext cx="165320" cy="19618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0224B53-8191-8CDE-E6AF-20D4971F2216}"/>
                </a:ext>
              </a:extLst>
            </p:cNvPr>
            <p:cNvGrpSpPr/>
            <p:nvPr/>
          </p:nvGrpSpPr>
          <p:grpSpPr>
            <a:xfrm>
              <a:off x="3226419" y="2060608"/>
              <a:ext cx="1320802" cy="1735282"/>
              <a:chOff x="3226419" y="2060608"/>
              <a:chExt cx="1320802" cy="1735282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42998E65-0E34-895D-3C06-8D9AA1C43176}"/>
                  </a:ext>
                </a:extLst>
              </p:cNvPr>
              <p:cNvCxnSpPr>
                <a:stCxn id="70" idx="0"/>
                <a:endCxn id="70" idx="2"/>
              </p:cNvCxnSpPr>
              <p:nvPr/>
            </p:nvCxnSpPr>
            <p:spPr>
              <a:xfrm>
                <a:off x="3886820" y="2060608"/>
                <a:ext cx="0" cy="17352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AECF98EE-F3F7-EBFC-154A-0292233E1E70}"/>
                  </a:ext>
                </a:extLst>
              </p:cNvPr>
              <p:cNvCxnSpPr>
                <a:cxnSpLocks/>
                <a:stCxn id="70" idx="1"/>
                <a:endCxn id="70" idx="3"/>
              </p:cNvCxnSpPr>
              <p:nvPr/>
            </p:nvCxnSpPr>
            <p:spPr>
              <a:xfrm>
                <a:off x="3226419" y="2928249"/>
                <a:ext cx="1320802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6C5318DF-FC03-A74E-3439-1FAB823C41A1}"/>
                  </a:ext>
                </a:extLst>
              </p:cNvPr>
              <p:cNvSpPr/>
              <p:nvPr/>
            </p:nvSpPr>
            <p:spPr>
              <a:xfrm>
                <a:off x="3906296" y="2725013"/>
                <a:ext cx="176645" cy="18703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613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E7ADB-0004-76DE-4935-683CBC200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CA64B2-AD5E-E91B-D162-61F6A0CB3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898303C-8CF0-473A-1235-C4BEE21D77FE}"/>
              </a:ext>
            </a:extLst>
          </p:cNvPr>
          <p:cNvSpPr txBox="1"/>
          <p:nvPr/>
        </p:nvSpPr>
        <p:spPr>
          <a:xfrm>
            <a:off x="172457" y="894627"/>
            <a:ext cx="7339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أكتبوا اسم الشكل 2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39">
            <a:extLst>
              <a:ext uri="{FF2B5EF4-FFF2-40B4-BE49-F238E27FC236}">
                <a16:creationId xmlns:a16="http://schemas.microsoft.com/office/drawing/2014/main" id="{4A08CB4B-A4B3-B7C2-20D0-A06A20A1E23C}"/>
              </a:ext>
            </a:extLst>
          </p:cNvPr>
          <p:cNvSpPr txBox="1"/>
          <p:nvPr/>
        </p:nvSpPr>
        <p:spPr>
          <a:xfrm>
            <a:off x="6510435" y="4754324"/>
            <a:ext cx="16095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طيل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ٌ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3200" dirty="0">
              <a:solidFill>
                <a:srgbClr val="00206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B35FD49-66B6-C43B-D0F5-C45EF5B4AC73}"/>
              </a:ext>
            </a:extLst>
          </p:cNvPr>
          <p:cNvGrpSpPr/>
          <p:nvPr/>
        </p:nvGrpSpPr>
        <p:grpSpPr>
          <a:xfrm>
            <a:off x="511604" y="1673780"/>
            <a:ext cx="7168537" cy="2812376"/>
            <a:chOff x="511604" y="1673780"/>
            <a:chExt cx="7168537" cy="281237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F07CFBC-4732-E28D-36D0-5E371E4D235C}"/>
                </a:ext>
              </a:extLst>
            </p:cNvPr>
            <p:cNvGrpSpPr/>
            <p:nvPr/>
          </p:nvGrpSpPr>
          <p:grpSpPr>
            <a:xfrm>
              <a:off x="511604" y="1673780"/>
              <a:ext cx="7168537" cy="2812376"/>
              <a:chOff x="532204" y="1677698"/>
              <a:chExt cx="7168537" cy="2812376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4F1E66E-7C65-867B-7599-31BE8D4DFCF9}"/>
                  </a:ext>
                </a:extLst>
              </p:cNvPr>
              <p:cNvGrpSpPr/>
              <p:nvPr/>
            </p:nvGrpSpPr>
            <p:grpSpPr>
              <a:xfrm>
                <a:off x="532204" y="1750144"/>
                <a:ext cx="7103798" cy="2739930"/>
                <a:chOff x="532204" y="1750144"/>
                <a:chExt cx="7103798" cy="2739930"/>
              </a:xfrm>
            </p:grpSpPr>
            <p:grpSp>
              <p:nvGrpSpPr>
                <p:cNvPr id="67" name="Groupe 1">
                  <a:extLst>
                    <a:ext uri="{FF2B5EF4-FFF2-40B4-BE49-F238E27FC236}">
                      <a16:creationId xmlns:a16="http://schemas.microsoft.com/office/drawing/2014/main" id="{02D58DCD-990A-D959-E247-2C20DF169C7E}"/>
                    </a:ext>
                  </a:extLst>
                </p:cNvPr>
                <p:cNvGrpSpPr/>
                <p:nvPr/>
              </p:nvGrpSpPr>
              <p:grpSpPr>
                <a:xfrm>
                  <a:off x="532205" y="1750144"/>
                  <a:ext cx="7103797" cy="2739930"/>
                  <a:chOff x="536384" y="1763799"/>
                  <a:chExt cx="7103797" cy="2739930"/>
                </a:xfrm>
              </p:grpSpPr>
              <p:sp>
                <p:nvSpPr>
                  <p:cNvPr id="70" name="Losange 2">
                    <a:extLst>
                      <a:ext uri="{FF2B5EF4-FFF2-40B4-BE49-F238E27FC236}">
                        <a16:creationId xmlns:a16="http://schemas.microsoft.com/office/drawing/2014/main" id="{9118DC98-9651-F7F8-6A3F-7243E4870C95}"/>
                      </a:ext>
                    </a:extLst>
                  </p:cNvPr>
                  <p:cNvSpPr/>
                  <p:nvPr/>
                </p:nvSpPr>
                <p:spPr>
                  <a:xfrm>
                    <a:off x="3251198" y="2078181"/>
                    <a:ext cx="1320802" cy="1735282"/>
                  </a:xfrm>
                  <a:prstGeom prst="diamond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sp>
                <p:nvSpPr>
                  <p:cNvPr id="71" name="Organigramme : Données 5">
                    <a:extLst>
                      <a:ext uri="{FF2B5EF4-FFF2-40B4-BE49-F238E27FC236}">
                        <a16:creationId xmlns:a16="http://schemas.microsoft.com/office/drawing/2014/main" id="{A5B0AA53-F4A5-88EC-EB0E-5F5B804BC569}"/>
                      </a:ext>
                    </a:extLst>
                  </p:cNvPr>
                  <p:cNvSpPr/>
                  <p:nvPr/>
                </p:nvSpPr>
                <p:spPr>
                  <a:xfrm>
                    <a:off x="536384" y="2360005"/>
                    <a:ext cx="2670463" cy="922252"/>
                  </a:xfrm>
                  <a:prstGeom prst="flowChartInputOutput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grpSp>
                <p:nvGrpSpPr>
                  <p:cNvPr id="72" name="Groupe 6">
                    <a:extLst>
                      <a:ext uri="{FF2B5EF4-FFF2-40B4-BE49-F238E27FC236}">
                        <a16:creationId xmlns:a16="http://schemas.microsoft.com/office/drawing/2014/main" id="{CD578B02-B05F-A463-F3E8-237381BB66AE}"/>
                      </a:ext>
                    </a:extLst>
                  </p:cNvPr>
                  <p:cNvGrpSpPr/>
                  <p:nvPr/>
                </p:nvGrpSpPr>
                <p:grpSpPr>
                  <a:xfrm>
                    <a:off x="6771409" y="1763799"/>
                    <a:ext cx="868772" cy="1741863"/>
                    <a:chOff x="6771409" y="1763799"/>
                    <a:chExt cx="868772" cy="1741863"/>
                  </a:xfrm>
                </p:grpSpPr>
                <p:sp>
                  <p:nvSpPr>
                    <p:cNvPr id="83" name="Rectangle 82">
                      <a:extLst>
                        <a:ext uri="{FF2B5EF4-FFF2-40B4-BE49-F238E27FC236}">
                          <a16:creationId xmlns:a16="http://schemas.microsoft.com/office/drawing/2014/main" id="{E42008A8-E34B-E54E-AD46-F5F1ED1503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9768" y="1763799"/>
                      <a:ext cx="852054" cy="173528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4" name="Rectangle 83">
                      <a:extLst>
                        <a:ext uri="{FF2B5EF4-FFF2-40B4-BE49-F238E27FC236}">
                          <a16:creationId xmlns:a16="http://schemas.microsoft.com/office/drawing/2014/main" id="{09858B69-2E17-8C8A-2771-7F722B3550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409" y="1763799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5" name="Rectangle 84">
                      <a:extLst>
                        <a:ext uri="{FF2B5EF4-FFF2-40B4-BE49-F238E27FC236}">
                          <a16:creationId xmlns:a16="http://schemas.microsoft.com/office/drawing/2014/main" id="{81D6CF06-E31C-2870-D741-B930C3014E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97386" y="3318626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6" name="Rectangle 85">
                      <a:extLst>
                        <a:ext uri="{FF2B5EF4-FFF2-40B4-BE49-F238E27FC236}">
                          <a16:creationId xmlns:a16="http://schemas.microsoft.com/office/drawing/2014/main" id="{79DE1F09-9E38-F429-E845-AF415ED7BD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63536" y="3312045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7" name="Rectangle 86">
                      <a:extLst>
                        <a:ext uri="{FF2B5EF4-FFF2-40B4-BE49-F238E27FC236}">
                          <a16:creationId xmlns:a16="http://schemas.microsoft.com/office/drawing/2014/main" id="{97834B3C-753C-CE68-D271-3FE617911F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32363" y="1781117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</p:grpSp>
              <p:grpSp>
                <p:nvGrpSpPr>
                  <p:cNvPr id="73" name="Groupe 7">
                    <a:extLst>
                      <a:ext uri="{FF2B5EF4-FFF2-40B4-BE49-F238E27FC236}">
                        <a16:creationId xmlns:a16="http://schemas.microsoft.com/office/drawing/2014/main" id="{4A264AF3-BEE0-83E9-7FB7-168FE64F839A}"/>
                      </a:ext>
                    </a:extLst>
                  </p:cNvPr>
                  <p:cNvGrpSpPr/>
                  <p:nvPr/>
                </p:nvGrpSpPr>
                <p:grpSpPr>
                  <a:xfrm>
                    <a:off x="4862946" y="2257367"/>
                    <a:ext cx="1320802" cy="1171633"/>
                    <a:chOff x="4862946" y="2257367"/>
                    <a:chExt cx="1320802" cy="1171633"/>
                  </a:xfrm>
                </p:grpSpPr>
                <p:sp>
                  <p:nvSpPr>
                    <p:cNvPr id="78" name="Rectangle 77">
                      <a:extLst>
                        <a:ext uri="{FF2B5EF4-FFF2-40B4-BE49-F238E27FC236}">
                          <a16:creationId xmlns:a16="http://schemas.microsoft.com/office/drawing/2014/main" id="{84664C2A-6C0B-5131-6A17-D880CF9C23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2946" y="2257367"/>
                      <a:ext cx="1320802" cy="117163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79" name="Rectangle 78">
                      <a:extLst>
                        <a:ext uri="{FF2B5EF4-FFF2-40B4-BE49-F238E27FC236}">
                          <a16:creationId xmlns:a16="http://schemas.microsoft.com/office/drawing/2014/main" id="{F64EB782-96D7-69A8-702F-6CD5DDDD2A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75068" y="2257367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0" name="Rectangle 79">
                      <a:extLst>
                        <a:ext uri="{FF2B5EF4-FFF2-40B4-BE49-F238E27FC236}">
                          <a16:creationId xmlns:a16="http://schemas.microsoft.com/office/drawing/2014/main" id="{51FD0A07-DDB0-809F-484E-0D962B6E59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07103" y="2266487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1" name="Rectangle 80">
                      <a:extLst>
                        <a:ext uri="{FF2B5EF4-FFF2-40B4-BE49-F238E27FC236}">
                          <a16:creationId xmlns:a16="http://schemas.microsoft.com/office/drawing/2014/main" id="{F75CE0E9-5070-059D-CEC9-D5DB5EF9B6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07102" y="3241964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2" name="Rectangle 81">
                      <a:extLst>
                        <a:ext uri="{FF2B5EF4-FFF2-40B4-BE49-F238E27FC236}">
                          <a16:creationId xmlns:a16="http://schemas.microsoft.com/office/drawing/2014/main" id="{23868DB5-F581-89A7-1A41-6867F867BF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75067" y="3231573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</p:grpSp>
              <p:sp>
                <p:nvSpPr>
                  <p:cNvPr id="74" name="ZoneTexte 8">
                    <a:extLst>
                      <a:ext uri="{FF2B5EF4-FFF2-40B4-BE49-F238E27FC236}">
                        <a16:creationId xmlns:a16="http://schemas.microsoft.com/office/drawing/2014/main" id="{59D013AC-8068-C6BE-435B-0DEEE82E59F4}"/>
                      </a:ext>
                    </a:extLst>
                  </p:cNvPr>
                  <p:cNvSpPr txBox="1"/>
                  <p:nvPr/>
                </p:nvSpPr>
                <p:spPr>
                  <a:xfrm>
                    <a:off x="6974031" y="4042064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1</a:t>
                    </a:r>
                    <a:endParaRPr lang="fr-MA" sz="2400" dirty="0"/>
                  </a:p>
                </p:txBody>
              </p:sp>
              <p:sp>
                <p:nvSpPr>
                  <p:cNvPr id="75" name="ZoneTexte 9">
                    <a:extLst>
                      <a:ext uri="{FF2B5EF4-FFF2-40B4-BE49-F238E27FC236}">
                        <a16:creationId xmlns:a16="http://schemas.microsoft.com/office/drawing/2014/main" id="{FD2B1615-74B8-ED1C-AF80-0FC20E59FF93}"/>
                      </a:ext>
                    </a:extLst>
                  </p:cNvPr>
                  <p:cNvSpPr txBox="1"/>
                  <p:nvPr/>
                </p:nvSpPr>
                <p:spPr>
                  <a:xfrm>
                    <a:off x="5322728" y="3968096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2</a:t>
                    </a:r>
                    <a:endParaRPr lang="fr-MA" sz="2400" dirty="0"/>
                  </a:p>
                </p:txBody>
              </p:sp>
              <p:sp>
                <p:nvSpPr>
                  <p:cNvPr id="76" name="ZoneTexte 10">
                    <a:extLst>
                      <a:ext uri="{FF2B5EF4-FFF2-40B4-BE49-F238E27FC236}">
                        <a16:creationId xmlns:a16="http://schemas.microsoft.com/office/drawing/2014/main" id="{CBA7B816-93A7-90F6-7801-F1B5C8254354}"/>
                      </a:ext>
                    </a:extLst>
                  </p:cNvPr>
                  <p:cNvSpPr txBox="1"/>
                  <p:nvPr/>
                </p:nvSpPr>
                <p:spPr>
                  <a:xfrm>
                    <a:off x="3671426" y="3968096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3</a:t>
                    </a:r>
                    <a:endParaRPr lang="fr-MA" sz="2400" dirty="0"/>
                  </a:p>
                </p:txBody>
              </p:sp>
              <p:sp>
                <p:nvSpPr>
                  <p:cNvPr id="77" name="ZoneTexte 11">
                    <a:extLst>
                      <a:ext uri="{FF2B5EF4-FFF2-40B4-BE49-F238E27FC236}">
                        <a16:creationId xmlns:a16="http://schemas.microsoft.com/office/drawing/2014/main" id="{470088AF-72C3-80BB-D955-66E51870BD16}"/>
                      </a:ext>
                    </a:extLst>
                  </p:cNvPr>
                  <p:cNvSpPr txBox="1"/>
                  <p:nvPr/>
                </p:nvSpPr>
                <p:spPr>
                  <a:xfrm>
                    <a:off x="1232752" y="3968096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4</a:t>
                    </a:r>
                    <a:endParaRPr lang="fr-MA" sz="2400" dirty="0"/>
                  </a:p>
                </p:txBody>
              </p:sp>
            </p:grp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21EF9C23-460C-E512-BBEB-10FA5BA24DC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74233" y="2368595"/>
                  <a:ext cx="1576001" cy="89862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393C6712-68D2-817E-BCF3-CB3F923ED88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32204" y="2367210"/>
                  <a:ext cx="2678823" cy="88635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DA6B1936-DB36-A0A4-3109-C0A25329E4F8}"/>
                  </a:ext>
                </a:extLst>
              </p:cNvPr>
              <p:cNvGrpSpPr/>
              <p:nvPr/>
            </p:nvGrpSpPr>
            <p:grpSpPr>
              <a:xfrm rot="7348967">
                <a:off x="3561986" y="2388294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8679DB36-E9A7-0FEF-D43A-DDADFADC7C39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6B1089C4-58D7-2E92-5697-08E91BF1B746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8361CE1-2927-7EFE-C487-346416039B01}"/>
                  </a:ext>
                </a:extLst>
              </p:cNvPr>
              <p:cNvGrpSpPr/>
              <p:nvPr/>
            </p:nvGrpSpPr>
            <p:grpSpPr>
              <a:xfrm rot="18111718">
                <a:off x="4157939" y="3259989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F29C3704-EFF0-E404-5D60-07B47E7ED5E4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B8E7554A-BE9D-C9B4-12B0-1C8CF4CAD625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07A5A46A-C980-570E-7D50-FB1FE082ADCF}"/>
                  </a:ext>
                </a:extLst>
              </p:cNvPr>
              <p:cNvGrpSpPr/>
              <p:nvPr/>
            </p:nvGrpSpPr>
            <p:grpSpPr>
              <a:xfrm>
                <a:off x="4197080" y="2455915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0009F002-D1EF-C7DD-8ED1-17C77481F0A2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A2C2A8FF-0797-FFAC-FCD4-C947E05D1191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884F63AC-4582-68B0-9131-EB60C8FEB59B}"/>
                  </a:ext>
                </a:extLst>
              </p:cNvPr>
              <p:cNvGrpSpPr/>
              <p:nvPr/>
            </p:nvGrpSpPr>
            <p:grpSpPr>
              <a:xfrm>
                <a:off x="3531734" y="3289801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503CE742-85D1-4DED-248A-995D9747521F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06EAB8BF-01D4-0226-053C-15B09E3836B2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E3C9874F-EC34-C392-9497-A5D595CFE0F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63914" y="3341888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C4D23090-9911-0349-6966-5591E5FF42E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78813" y="2206564"/>
                <a:ext cx="63476" cy="153441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EF61BC02-1A8B-0634-DB22-12F34C69BD3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834383" y="2771023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93713FD5-C5D0-29E4-8471-EFA98006B37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150283" y="2752807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E4CAB2FD-EB76-F8C8-6F8C-35D3429A545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05795" y="1677698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1F8B07B7-E725-5987-F287-CA6BE7ECCFD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13622" y="3439559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BDE6AF06-FE01-2C5C-2079-15EA26AD183E}"/>
                  </a:ext>
                </a:extLst>
              </p:cNvPr>
              <p:cNvGrpSpPr/>
              <p:nvPr/>
            </p:nvGrpSpPr>
            <p:grpSpPr>
              <a:xfrm>
                <a:off x="6702491" y="2522265"/>
                <a:ext cx="129477" cy="185050"/>
                <a:chOff x="7540714" y="2469339"/>
                <a:chExt cx="203428" cy="247480"/>
              </a:xfrm>
            </p:grpSpPr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B9A81FD5-DAE7-0283-592E-2D310A16AE63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17E077C4-35A3-40ED-80C7-C54EBC8DF89E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03740597-1404-70A6-4896-1DE85C88384E}"/>
                  </a:ext>
                </a:extLst>
              </p:cNvPr>
              <p:cNvGrpSpPr/>
              <p:nvPr/>
            </p:nvGrpSpPr>
            <p:grpSpPr>
              <a:xfrm>
                <a:off x="7571264" y="2478891"/>
                <a:ext cx="129477" cy="185050"/>
                <a:chOff x="7540714" y="2469339"/>
                <a:chExt cx="203428" cy="247480"/>
              </a:xfrm>
            </p:grpSpPr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6A98B0D0-F456-C0EE-7C37-DB1A56CCDBD8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4C2F73A3-3EFA-2B57-989B-7E39000A8F25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DF6F9CCB-3705-2E19-1617-D0ACB1FFF6F5}"/>
                  </a:ext>
                </a:extLst>
              </p:cNvPr>
              <p:cNvGrpSpPr/>
              <p:nvPr/>
            </p:nvGrpSpPr>
            <p:grpSpPr>
              <a:xfrm>
                <a:off x="1976381" y="2281816"/>
                <a:ext cx="205478" cy="129068"/>
                <a:chOff x="7553566" y="2544208"/>
                <a:chExt cx="322837" cy="172611"/>
              </a:xfrm>
            </p:grpSpPr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93180A40-01D1-F868-1CEF-B15C8AF46736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42BE99E2-C3BB-2C93-2404-C2A213B92AAB}"/>
                    </a:ext>
                  </a:extLst>
                </p:cNvPr>
                <p:cNvCxnSpPr/>
                <p:nvPr/>
              </p:nvCxnSpPr>
              <p:spPr>
                <a:xfrm flipH="1">
                  <a:off x="7685827" y="2544208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C74F5B8E-B27C-AC1E-6D03-B09D968A889E}"/>
                  </a:ext>
                </a:extLst>
              </p:cNvPr>
              <p:cNvGrpSpPr/>
              <p:nvPr/>
            </p:nvGrpSpPr>
            <p:grpSpPr>
              <a:xfrm>
                <a:off x="1640024" y="3209888"/>
                <a:ext cx="205478" cy="129068"/>
                <a:chOff x="7553566" y="2544208"/>
                <a:chExt cx="322837" cy="172611"/>
              </a:xfrm>
            </p:grpSpPr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54198EAC-15B7-D03A-AEA6-7006E3273461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id="{8266C40E-AE50-1F80-9781-D4332FC31352}"/>
                    </a:ext>
                  </a:extLst>
                </p:cNvPr>
                <p:cNvCxnSpPr/>
                <p:nvPr/>
              </p:nvCxnSpPr>
              <p:spPr>
                <a:xfrm flipH="1">
                  <a:off x="7685827" y="2544208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9C17F880-4F2D-E32A-9698-A0414E1381FD}"/>
                  </a:ext>
                </a:extLst>
              </p:cNvPr>
              <p:cNvGrpSpPr/>
              <p:nvPr/>
            </p:nvGrpSpPr>
            <p:grpSpPr>
              <a:xfrm rot="6100879">
                <a:off x="747126" y="2636659"/>
                <a:ext cx="226519" cy="153159"/>
                <a:chOff x="7624939" y="2595666"/>
                <a:chExt cx="355896" cy="204830"/>
              </a:xfrm>
            </p:grpSpPr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7F336938-0C52-4813-74EB-8A94E9D5A558}"/>
                    </a:ext>
                  </a:extLst>
                </p:cNvPr>
                <p:cNvCxnSpPr/>
                <p:nvPr/>
              </p:nvCxnSpPr>
              <p:spPr>
                <a:xfrm flipH="1">
                  <a:off x="7624939" y="2595666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E486B559-4975-57B6-976C-409E42898B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15515" y="2604307"/>
                  <a:ext cx="165320" cy="19618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380D3698-45A8-CD1B-BA11-973EA4E6D2EC}"/>
                  </a:ext>
                </a:extLst>
              </p:cNvPr>
              <p:cNvGrpSpPr/>
              <p:nvPr/>
            </p:nvGrpSpPr>
            <p:grpSpPr>
              <a:xfrm rot="6100879">
                <a:off x="2812788" y="2730896"/>
                <a:ext cx="226519" cy="153159"/>
                <a:chOff x="7624939" y="2595666"/>
                <a:chExt cx="355896" cy="204830"/>
              </a:xfrm>
            </p:grpSpPr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FEEF5E56-8711-B8A9-D9C5-DE335A7F16C1}"/>
                    </a:ext>
                  </a:extLst>
                </p:cNvPr>
                <p:cNvCxnSpPr/>
                <p:nvPr/>
              </p:nvCxnSpPr>
              <p:spPr>
                <a:xfrm flipH="1">
                  <a:off x="7624939" y="2595666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E380D188-77C7-3B42-BED1-3AFA756AC7C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15515" y="2604307"/>
                  <a:ext cx="165320" cy="19618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D6B2F58-E7FE-FBBD-2F4A-D93A1F7B5F88}"/>
                </a:ext>
              </a:extLst>
            </p:cNvPr>
            <p:cNvGrpSpPr/>
            <p:nvPr/>
          </p:nvGrpSpPr>
          <p:grpSpPr>
            <a:xfrm>
              <a:off x="3226419" y="2060608"/>
              <a:ext cx="1320802" cy="1735282"/>
              <a:chOff x="3226419" y="2060608"/>
              <a:chExt cx="1320802" cy="1735282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B56A8104-807C-46C7-A1D8-59E6D6F22BF1}"/>
                  </a:ext>
                </a:extLst>
              </p:cNvPr>
              <p:cNvCxnSpPr>
                <a:stCxn id="70" idx="0"/>
                <a:endCxn id="70" idx="2"/>
              </p:cNvCxnSpPr>
              <p:nvPr/>
            </p:nvCxnSpPr>
            <p:spPr>
              <a:xfrm>
                <a:off x="3886820" y="2060608"/>
                <a:ext cx="0" cy="17352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20CBD788-0229-0EA2-DD68-AC9EDA768421}"/>
                  </a:ext>
                </a:extLst>
              </p:cNvPr>
              <p:cNvCxnSpPr>
                <a:cxnSpLocks/>
                <a:stCxn id="70" idx="1"/>
                <a:endCxn id="70" idx="3"/>
              </p:cNvCxnSpPr>
              <p:nvPr/>
            </p:nvCxnSpPr>
            <p:spPr>
              <a:xfrm>
                <a:off x="3226419" y="2928249"/>
                <a:ext cx="1320802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E34705D-66FE-FA2C-DBEA-2F2684A04CF3}"/>
                  </a:ext>
                </a:extLst>
              </p:cNvPr>
              <p:cNvSpPr/>
              <p:nvPr/>
            </p:nvSpPr>
            <p:spPr>
              <a:xfrm>
                <a:off x="3906296" y="2725013"/>
                <a:ext cx="176645" cy="18703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2983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9C3B4-42CB-4F53-44E2-3EFE64DBD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94A4EF-7C5D-4768-06D8-8C54B87A0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sp>
        <p:nvSpPr>
          <p:cNvPr id="2" name="ZoneTexte 8">
            <a:extLst>
              <a:ext uri="{FF2B5EF4-FFF2-40B4-BE49-F238E27FC236}">
                <a16:creationId xmlns:a16="http://schemas.microsoft.com/office/drawing/2014/main" id="{7DD4FAC1-BAD6-3226-04DE-C8547D620EFB}"/>
              </a:ext>
            </a:extLst>
          </p:cNvPr>
          <p:cNvSpPr txBox="1"/>
          <p:nvPr/>
        </p:nvSpPr>
        <p:spPr>
          <a:xfrm>
            <a:off x="1158505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ألواحكم.</a:t>
            </a:r>
            <a:endParaRPr lang="fr-FR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8FBA5B-B2A2-CB87-AE29-B51657DC4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5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C7328-C8E3-F48B-4FE7-128A02AD9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F99F4BF-2F80-D244-FE49-8409A04DF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D929D56-23AB-3872-82D6-098C327FF95E}"/>
              </a:ext>
            </a:extLst>
          </p:cNvPr>
          <p:cNvSpPr txBox="1"/>
          <p:nvPr/>
        </p:nvSpPr>
        <p:spPr>
          <a:xfrm>
            <a:off x="172457" y="894627"/>
            <a:ext cx="7339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FR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A30C882-526B-4DDF-0C43-2FC2F5EA09D4}"/>
              </a:ext>
            </a:extLst>
          </p:cNvPr>
          <p:cNvSpPr txBox="1"/>
          <p:nvPr/>
        </p:nvSpPr>
        <p:spPr>
          <a:xfrm>
            <a:off x="5069149" y="4773278"/>
            <a:ext cx="11894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ٌ</a:t>
            </a:r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ZoneTexte 39">
            <a:extLst>
              <a:ext uri="{FF2B5EF4-FFF2-40B4-BE49-F238E27FC236}">
                <a16:creationId xmlns:a16="http://schemas.microsoft.com/office/drawing/2014/main" id="{8ACFDEFB-2F9E-B423-BB28-E474D5F9DA25}"/>
              </a:ext>
            </a:extLst>
          </p:cNvPr>
          <p:cNvSpPr txBox="1"/>
          <p:nvPr/>
        </p:nvSpPr>
        <p:spPr>
          <a:xfrm>
            <a:off x="6510435" y="4754324"/>
            <a:ext cx="16095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طيل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ٌ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3200" dirty="0">
              <a:solidFill>
                <a:srgbClr val="002060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A907242-4FBD-B4C0-889C-48128380ABB7}"/>
              </a:ext>
            </a:extLst>
          </p:cNvPr>
          <p:cNvGrpSpPr/>
          <p:nvPr/>
        </p:nvGrpSpPr>
        <p:grpSpPr>
          <a:xfrm>
            <a:off x="511604" y="1673780"/>
            <a:ext cx="7168537" cy="2812376"/>
            <a:chOff x="511604" y="1673780"/>
            <a:chExt cx="7168537" cy="2812376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4B5B96FF-F11C-286F-86AE-882C354203AB}"/>
                </a:ext>
              </a:extLst>
            </p:cNvPr>
            <p:cNvGrpSpPr/>
            <p:nvPr/>
          </p:nvGrpSpPr>
          <p:grpSpPr>
            <a:xfrm>
              <a:off x="511604" y="1673780"/>
              <a:ext cx="7168537" cy="2812376"/>
              <a:chOff x="532204" y="1677698"/>
              <a:chExt cx="7168537" cy="2812376"/>
            </a:xfrm>
          </p:grpSpPr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D69AEEFD-3206-AF0C-5078-0E8C62F1EE31}"/>
                  </a:ext>
                </a:extLst>
              </p:cNvPr>
              <p:cNvGrpSpPr/>
              <p:nvPr/>
            </p:nvGrpSpPr>
            <p:grpSpPr>
              <a:xfrm>
                <a:off x="532204" y="1750144"/>
                <a:ext cx="7103798" cy="2739930"/>
                <a:chOff x="532204" y="1750144"/>
                <a:chExt cx="7103798" cy="2739930"/>
              </a:xfrm>
            </p:grpSpPr>
            <p:grpSp>
              <p:nvGrpSpPr>
                <p:cNvPr id="88" name="Groupe 1">
                  <a:extLst>
                    <a:ext uri="{FF2B5EF4-FFF2-40B4-BE49-F238E27FC236}">
                      <a16:creationId xmlns:a16="http://schemas.microsoft.com/office/drawing/2014/main" id="{EFD44880-2F46-2463-0A3F-65EA700EC758}"/>
                    </a:ext>
                  </a:extLst>
                </p:cNvPr>
                <p:cNvGrpSpPr/>
                <p:nvPr/>
              </p:nvGrpSpPr>
              <p:grpSpPr>
                <a:xfrm>
                  <a:off x="532205" y="1750144"/>
                  <a:ext cx="7103797" cy="2739930"/>
                  <a:chOff x="536384" y="1763799"/>
                  <a:chExt cx="7103797" cy="2739930"/>
                </a:xfrm>
              </p:grpSpPr>
              <p:sp>
                <p:nvSpPr>
                  <p:cNvPr id="91" name="Losange 2">
                    <a:extLst>
                      <a:ext uri="{FF2B5EF4-FFF2-40B4-BE49-F238E27FC236}">
                        <a16:creationId xmlns:a16="http://schemas.microsoft.com/office/drawing/2014/main" id="{C1CB6BB0-746A-E3FE-2039-C063E7219515}"/>
                      </a:ext>
                    </a:extLst>
                  </p:cNvPr>
                  <p:cNvSpPr/>
                  <p:nvPr/>
                </p:nvSpPr>
                <p:spPr>
                  <a:xfrm>
                    <a:off x="3251198" y="2078181"/>
                    <a:ext cx="1320802" cy="1735282"/>
                  </a:xfrm>
                  <a:prstGeom prst="diamond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sp>
                <p:nvSpPr>
                  <p:cNvPr id="92" name="Organigramme : Données 5">
                    <a:extLst>
                      <a:ext uri="{FF2B5EF4-FFF2-40B4-BE49-F238E27FC236}">
                        <a16:creationId xmlns:a16="http://schemas.microsoft.com/office/drawing/2014/main" id="{B5EFE369-D29B-E693-4A02-7F39F8428397}"/>
                      </a:ext>
                    </a:extLst>
                  </p:cNvPr>
                  <p:cNvSpPr/>
                  <p:nvPr/>
                </p:nvSpPr>
                <p:spPr>
                  <a:xfrm>
                    <a:off x="536384" y="2360005"/>
                    <a:ext cx="2670463" cy="922252"/>
                  </a:xfrm>
                  <a:prstGeom prst="flowChartInputOutput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grpSp>
                <p:nvGrpSpPr>
                  <p:cNvPr id="93" name="Groupe 6">
                    <a:extLst>
                      <a:ext uri="{FF2B5EF4-FFF2-40B4-BE49-F238E27FC236}">
                        <a16:creationId xmlns:a16="http://schemas.microsoft.com/office/drawing/2014/main" id="{55510358-E35B-5031-6B43-9B517C2D3814}"/>
                      </a:ext>
                    </a:extLst>
                  </p:cNvPr>
                  <p:cNvGrpSpPr/>
                  <p:nvPr/>
                </p:nvGrpSpPr>
                <p:grpSpPr>
                  <a:xfrm>
                    <a:off x="6771409" y="1763799"/>
                    <a:ext cx="868772" cy="1741863"/>
                    <a:chOff x="6771409" y="1763799"/>
                    <a:chExt cx="868772" cy="1741863"/>
                  </a:xfrm>
                </p:grpSpPr>
                <p:sp>
                  <p:nvSpPr>
                    <p:cNvPr id="104" name="Rectangle 103">
                      <a:extLst>
                        <a:ext uri="{FF2B5EF4-FFF2-40B4-BE49-F238E27FC236}">
                          <a16:creationId xmlns:a16="http://schemas.microsoft.com/office/drawing/2014/main" id="{53F9D47C-4040-258B-EC41-AEACA2010B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9768" y="1763799"/>
                      <a:ext cx="852054" cy="173528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105" name="Rectangle 104">
                      <a:extLst>
                        <a:ext uri="{FF2B5EF4-FFF2-40B4-BE49-F238E27FC236}">
                          <a16:creationId xmlns:a16="http://schemas.microsoft.com/office/drawing/2014/main" id="{744FD38C-2F82-A78C-DB0C-5B8B1E0EDF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409" y="1763799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106" name="Rectangle 105">
                      <a:extLst>
                        <a:ext uri="{FF2B5EF4-FFF2-40B4-BE49-F238E27FC236}">
                          <a16:creationId xmlns:a16="http://schemas.microsoft.com/office/drawing/2014/main" id="{62009AC0-C4E3-27E7-2FF5-5A124129E1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97386" y="3318626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107" name="Rectangle 106">
                      <a:extLst>
                        <a:ext uri="{FF2B5EF4-FFF2-40B4-BE49-F238E27FC236}">
                          <a16:creationId xmlns:a16="http://schemas.microsoft.com/office/drawing/2014/main" id="{F6644FCB-962B-FE11-D6F3-82538143AA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63536" y="3312045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108" name="Rectangle 107">
                      <a:extLst>
                        <a:ext uri="{FF2B5EF4-FFF2-40B4-BE49-F238E27FC236}">
                          <a16:creationId xmlns:a16="http://schemas.microsoft.com/office/drawing/2014/main" id="{600D5222-BCF7-70A0-CEF1-35C22C3C8C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32363" y="1781117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</p:grpSp>
              <p:grpSp>
                <p:nvGrpSpPr>
                  <p:cNvPr id="94" name="Groupe 7">
                    <a:extLst>
                      <a:ext uri="{FF2B5EF4-FFF2-40B4-BE49-F238E27FC236}">
                        <a16:creationId xmlns:a16="http://schemas.microsoft.com/office/drawing/2014/main" id="{366E00D0-CE88-2BD5-D234-581168FA2F0D}"/>
                      </a:ext>
                    </a:extLst>
                  </p:cNvPr>
                  <p:cNvGrpSpPr/>
                  <p:nvPr/>
                </p:nvGrpSpPr>
                <p:grpSpPr>
                  <a:xfrm>
                    <a:off x="4862946" y="2257367"/>
                    <a:ext cx="1320802" cy="1171633"/>
                    <a:chOff x="4862946" y="2257367"/>
                    <a:chExt cx="1320802" cy="1171633"/>
                  </a:xfrm>
                </p:grpSpPr>
                <p:sp>
                  <p:nvSpPr>
                    <p:cNvPr id="99" name="Rectangle 98">
                      <a:extLst>
                        <a:ext uri="{FF2B5EF4-FFF2-40B4-BE49-F238E27FC236}">
                          <a16:creationId xmlns:a16="http://schemas.microsoft.com/office/drawing/2014/main" id="{A3DCBA07-7FA1-E7D7-475B-5D34B4D34A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2946" y="2257367"/>
                      <a:ext cx="1320802" cy="117163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100" name="Rectangle 99">
                      <a:extLst>
                        <a:ext uri="{FF2B5EF4-FFF2-40B4-BE49-F238E27FC236}">
                          <a16:creationId xmlns:a16="http://schemas.microsoft.com/office/drawing/2014/main" id="{AC4EE728-A9BB-66D3-00A7-743594B40A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75068" y="2257367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101" name="Rectangle 100">
                      <a:extLst>
                        <a:ext uri="{FF2B5EF4-FFF2-40B4-BE49-F238E27FC236}">
                          <a16:creationId xmlns:a16="http://schemas.microsoft.com/office/drawing/2014/main" id="{3398C005-2AB5-DA68-2FF0-D2BDA554B0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07103" y="2266487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102" name="Rectangle 101">
                      <a:extLst>
                        <a:ext uri="{FF2B5EF4-FFF2-40B4-BE49-F238E27FC236}">
                          <a16:creationId xmlns:a16="http://schemas.microsoft.com/office/drawing/2014/main" id="{3F0A0081-1F8E-6193-CD49-AE52B18A31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07102" y="3241964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103" name="Rectangle 102">
                      <a:extLst>
                        <a:ext uri="{FF2B5EF4-FFF2-40B4-BE49-F238E27FC236}">
                          <a16:creationId xmlns:a16="http://schemas.microsoft.com/office/drawing/2014/main" id="{31CE3E9E-7560-BEF5-3534-F3B8EF405C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75067" y="3231573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</p:grpSp>
              <p:sp>
                <p:nvSpPr>
                  <p:cNvPr id="95" name="ZoneTexte 8">
                    <a:extLst>
                      <a:ext uri="{FF2B5EF4-FFF2-40B4-BE49-F238E27FC236}">
                        <a16:creationId xmlns:a16="http://schemas.microsoft.com/office/drawing/2014/main" id="{E866D267-A5B2-1AC5-5D10-5AB909BC2C82}"/>
                      </a:ext>
                    </a:extLst>
                  </p:cNvPr>
                  <p:cNvSpPr txBox="1"/>
                  <p:nvPr/>
                </p:nvSpPr>
                <p:spPr>
                  <a:xfrm>
                    <a:off x="6974031" y="4042064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1</a:t>
                    </a:r>
                    <a:endParaRPr lang="fr-MA" sz="2400" dirty="0"/>
                  </a:p>
                </p:txBody>
              </p:sp>
              <p:sp>
                <p:nvSpPr>
                  <p:cNvPr id="96" name="ZoneTexte 9">
                    <a:extLst>
                      <a:ext uri="{FF2B5EF4-FFF2-40B4-BE49-F238E27FC236}">
                        <a16:creationId xmlns:a16="http://schemas.microsoft.com/office/drawing/2014/main" id="{DCA94D6F-F93A-C57F-8D90-F6E07D4786F4}"/>
                      </a:ext>
                    </a:extLst>
                  </p:cNvPr>
                  <p:cNvSpPr txBox="1"/>
                  <p:nvPr/>
                </p:nvSpPr>
                <p:spPr>
                  <a:xfrm>
                    <a:off x="5322728" y="3968096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2</a:t>
                    </a:r>
                    <a:endParaRPr lang="fr-MA" sz="2400" dirty="0"/>
                  </a:p>
                </p:txBody>
              </p:sp>
              <p:sp>
                <p:nvSpPr>
                  <p:cNvPr id="97" name="ZoneTexte 10">
                    <a:extLst>
                      <a:ext uri="{FF2B5EF4-FFF2-40B4-BE49-F238E27FC236}">
                        <a16:creationId xmlns:a16="http://schemas.microsoft.com/office/drawing/2014/main" id="{736F5880-2064-AB36-B4B4-AAF0872CFA79}"/>
                      </a:ext>
                    </a:extLst>
                  </p:cNvPr>
                  <p:cNvSpPr txBox="1"/>
                  <p:nvPr/>
                </p:nvSpPr>
                <p:spPr>
                  <a:xfrm>
                    <a:off x="3671426" y="3968096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3</a:t>
                    </a:r>
                    <a:endParaRPr lang="fr-MA" sz="2400" dirty="0"/>
                  </a:p>
                </p:txBody>
              </p:sp>
              <p:sp>
                <p:nvSpPr>
                  <p:cNvPr id="98" name="ZoneTexte 11">
                    <a:extLst>
                      <a:ext uri="{FF2B5EF4-FFF2-40B4-BE49-F238E27FC236}">
                        <a16:creationId xmlns:a16="http://schemas.microsoft.com/office/drawing/2014/main" id="{A8A06854-E974-D8CC-80EA-0E39DB64DC31}"/>
                      </a:ext>
                    </a:extLst>
                  </p:cNvPr>
                  <p:cNvSpPr txBox="1"/>
                  <p:nvPr/>
                </p:nvSpPr>
                <p:spPr>
                  <a:xfrm>
                    <a:off x="1232752" y="3968096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4</a:t>
                    </a:r>
                    <a:endParaRPr lang="fr-MA" sz="2400" dirty="0"/>
                  </a:p>
                </p:txBody>
              </p:sp>
            </p:grpSp>
            <p:cxnSp>
              <p:nvCxnSpPr>
                <p:cNvPr id="89" name="Straight Connector 88">
                  <a:extLst>
                    <a:ext uri="{FF2B5EF4-FFF2-40B4-BE49-F238E27FC236}">
                      <a16:creationId xmlns:a16="http://schemas.microsoft.com/office/drawing/2014/main" id="{390F56D4-9B60-6D72-4933-DA2EE298358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74233" y="2368595"/>
                  <a:ext cx="1576001" cy="89862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Straight Connector 89">
                  <a:extLst>
                    <a:ext uri="{FF2B5EF4-FFF2-40B4-BE49-F238E27FC236}">
                      <a16:creationId xmlns:a16="http://schemas.microsoft.com/office/drawing/2014/main" id="{85DD56EA-D27B-C662-154F-67DC6F7AC2D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32204" y="2367210"/>
                  <a:ext cx="2678823" cy="88635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6C95D9CF-0A3C-5433-AC6F-58EE732D162F}"/>
                  </a:ext>
                </a:extLst>
              </p:cNvPr>
              <p:cNvGrpSpPr/>
              <p:nvPr/>
            </p:nvGrpSpPr>
            <p:grpSpPr>
              <a:xfrm rot="7348967">
                <a:off x="3561986" y="2388294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29641F9C-8B87-528D-7314-C2E24985B320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>
                  <a:extLst>
                    <a:ext uri="{FF2B5EF4-FFF2-40B4-BE49-F238E27FC236}">
                      <a16:creationId xmlns:a16="http://schemas.microsoft.com/office/drawing/2014/main" id="{E5960B3D-B5B1-014D-AB94-C8A837472336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80D7D4AC-4C2B-42B3-C9AE-1F6987B99FB4}"/>
                  </a:ext>
                </a:extLst>
              </p:cNvPr>
              <p:cNvGrpSpPr/>
              <p:nvPr/>
            </p:nvGrpSpPr>
            <p:grpSpPr>
              <a:xfrm rot="18111718">
                <a:off x="4157939" y="3259989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84" name="Straight Connector 83">
                  <a:extLst>
                    <a:ext uri="{FF2B5EF4-FFF2-40B4-BE49-F238E27FC236}">
                      <a16:creationId xmlns:a16="http://schemas.microsoft.com/office/drawing/2014/main" id="{8006DF6E-0EAE-3478-7B0A-884348118F8C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52E64999-8184-2A69-AD18-366747275A4C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ED550C00-16C4-11EC-6871-B4D5D1702E62}"/>
                  </a:ext>
                </a:extLst>
              </p:cNvPr>
              <p:cNvGrpSpPr/>
              <p:nvPr/>
            </p:nvGrpSpPr>
            <p:grpSpPr>
              <a:xfrm>
                <a:off x="4197080" y="2455915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82" name="Straight Connector 81">
                  <a:extLst>
                    <a:ext uri="{FF2B5EF4-FFF2-40B4-BE49-F238E27FC236}">
                      <a16:creationId xmlns:a16="http://schemas.microsoft.com/office/drawing/2014/main" id="{778A1321-FA8E-8C74-0B48-C0B7B994AA9C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27097A12-7998-5D6B-027E-02640159BB90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3437517C-0541-9554-C65D-1778754D2345}"/>
                  </a:ext>
                </a:extLst>
              </p:cNvPr>
              <p:cNvGrpSpPr/>
              <p:nvPr/>
            </p:nvGrpSpPr>
            <p:grpSpPr>
              <a:xfrm>
                <a:off x="3531734" y="3289801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0A674AF3-BC93-30C3-CF0D-4A62AB54FD07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Connector 80">
                  <a:extLst>
                    <a:ext uri="{FF2B5EF4-FFF2-40B4-BE49-F238E27FC236}">
                      <a16:creationId xmlns:a16="http://schemas.microsoft.com/office/drawing/2014/main" id="{0CA58FF3-C681-A1E6-CAC2-C128AC8BB39A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9772C455-04DD-FF25-2EC1-C232E31E975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63914" y="3341888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4D1D0354-2E19-52D1-521E-EB7859405F5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78813" y="2206564"/>
                <a:ext cx="63476" cy="153441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83DAD45F-4260-57C5-C407-5D8664C8739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834383" y="2771023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E88A0928-8AE2-71DE-3684-50F56989B99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150283" y="2752807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BE97CCB4-EF6B-26E3-23D1-C8526F1B011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05795" y="1677698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5A54E7D7-0091-02EE-DD73-557E0AAD083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13622" y="3439559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E0FA42E5-D46D-4108-C31D-F44248D4EE3D}"/>
                  </a:ext>
                </a:extLst>
              </p:cNvPr>
              <p:cNvGrpSpPr/>
              <p:nvPr/>
            </p:nvGrpSpPr>
            <p:grpSpPr>
              <a:xfrm>
                <a:off x="6702491" y="2522265"/>
                <a:ext cx="129477" cy="185050"/>
                <a:chOff x="7540714" y="2469339"/>
                <a:chExt cx="203428" cy="247480"/>
              </a:xfrm>
            </p:grpSpPr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id="{79B0DB02-05AF-6E44-7FC5-A7C47B13147E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>
                  <a:extLst>
                    <a:ext uri="{FF2B5EF4-FFF2-40B4-BE49-F238E27FC236}">
                      <a16:creationId xmlns:a16="http://schemas.microsoft.com/office/drawing/2014/main" id="{984ECCBC-40EB-BC97-1398-3E3F98530C66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1E098578-BF08-EBBC-0B1D-9C6A6312CB77}"/>
                  </a:ext>
                </a:extLst>
              </p:cNvPr>
              <p:cNvGrpSpPr/>
              <p:nvPr/>
            </p:nvGrpSpPr>
            <p:grpSpPr>
              <a:xfrm>
                <a:off x="7571264" y="2478891"/>
                <a:ext cx="129477" cy="185050"/>
                <a:chOff x="7540714" y="2469339"/>
                <a:chExt cx="203428" cy="247480"/>
              </a:xfrm>
            </p:grpSpPr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169147FD-26DB-CD23-CD5F-825981DD8F9A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B4838331-B388-AFF2-43AE-3D540F01B9C3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7F225883-AB3B-3AD7-63CF-342CE53DD31E}"/>
                  </a:ext>
                </a:extLst>
              </p:cNvPr>
              <p:cNvGrpSpPr/>
              <p:nvPr/>
            </p:nvGrpSpPr>
            <p:grpSpPr>
              <a:xfrm>
                <a:off x="1976381" y="2281816"/>
                <a:ext cx="205478" cy="129068"/>
                <a:chOff x="7553566" y="2544208"/>
                <a:chExt cx="322837" cy="172611"/>
              </a:xfrm>
            </p:grpSpPr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348E59EE-2832-0656-0615-A21A89DEED48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7853D80B-CAD3-29BA-BB81-F0CEBBE98239}"/>
                    </a:ext>
                  </a:extLst>
                </p:cNvPr>
                <p:cNvCxnSpPr/>
                <p:nvPr/>
              </p:nvCxnSpPr>
              <p:spPr>
                <a:xfrm flipH="1">
                  <a:off x="7685827" y="2544208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45B983C3-29CF-ED11-5CD4-561F184EB965}"/>
                  </a:ext>
                </a:extLst>
              </p:cNvPr>
              <p:cNvGrpSpPr/>
              <p:nvPr/>
            </p:nvGrpSpPr>
            <p:grpSpPr>
              <a:xfrm>
                <a:off x="1640024" y="3209888"/>
                <a:ext cx="205478" cy="129068"/>
                <a:chOff x="7553566" y="2544208"/>
                <a:chExt cx="322837" cy="172611"/>
              </a:xfrm>
            </p:grpSpPr>
            <p:cxnSp>
              <p:nvCxnSpPr>
                <p:cNvPr id="72" name="Straight Connector 71">
                  <a:extLst>
                    <a:ext uri="{FF2B5EF4-FFF2-40B4-BE49-F238E27FC236}">
                      <a16:creationId xmlns:a16="http://schemas.microsoft.com/office/drawing/2014/main" id="{5C8B4DB0-BB0F-5599-A018-EC58FE97D449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>
                  <a:extLst>
                    <a:ext uri="{FF2B5EF4-FFF2-40B4-BE49-F238E27FC236}">
                      <a16:creationId xmlns:a16="http://schemas.microsoft.com/office/drawing/2014/main" id="{7658EEA2-F12D-494B-9C75-043D6758C65A}"/>
                    </a:ext>
                  </a:extLst>
                </p:cNvPr>
                <p:cNvCxnSpPr/>
                <p:nvPr/>
              </p:nvCxnSpPr>
              <p:spPr>
                <a:xfrm flipH="1">
                  <a:off x="7685827" y="2544208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D0C96AC9-7973-1349-AF6D-0AADDB293793}"/>
                  </a:ext>
                </a:extLst>
              </p:cNvPr>
              <p:cNvGrpSpPr/>
              <p:nvPr/>
            </p:nvGrpSpPr>
            <p:grpSpPr>
              <a:xfrm rot="6100879">
                <a:off x="747126" y="2636659"/>
                <a:ext cx="226519" cy="153159"/>
                <a:chOff x="7624939" y="2595666"/>
                <a:chExt cx="355896" cy="204830"/>
              </a:xfrm>
            </p:grpSpPr>
            <p:cxnSp>
              <p:nvCxnSpPr>
                <p:cNvPr id="70" name="Straight Connector 69">
                  <a:extLst>
                    <a:ext uri="{FF2B5EF4-FFF2-40B4-BE49-F238E27FC236}">
                      <a16:creationId xmlns:a16="http://schemas.microsoft.com/office/drawing/2014/main" id="{24C9477C-4123-8607-6A75-80724362ACDB}"/>
                    </a:ext>
                  </a:extLst>
                </p:cNvPr>
                <p:cNvCxnSpPr/>
                <p:nvPr/>
              </p:nvCxnSpPr>
              <p:spPr>
                <a:xfrm flipH="1">
                  <a:off x="7624939" y="2595666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>
                  <a:extLst>
                    <a:ext uri="{FF2B5EF4-FFF2-40B4-BE49-F238E27FC236}">
                      <a16:creationId xmlns:a16="http://schemas.microsoft.com/office/drawing/2014/main" id="{AB5F0A44-F68B-B20F-4F98-03FAFE1040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15515" y="2604307"/>
                  <a:ext cx="165320" cy="19618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FB6179D8-43DA-8E17-AA89-639C098920D1}"/>
                  </a:ext>
                </a:extLst>
              </p:cNvPr>
              <p:cNvGrpSpPr/>
              <p:nvPr/>
            </p:nvGrpSpPr>
            <p:grpSpPr>
              <a:xfrm rot="6100879">
                <a:off x="2812788" y="2730896"/>
                <a:ext cx="226519" cy="153159"/>
                <a:chOff x="7624939" y="2595666"/>
                <a:chExt cx="355896" cy="204830"/>
              </a:xfrm>
            </p:grpSpPr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16C59453-33DD-9BE9-7E69-4E8F22EA6560}"/>
                    </a:ext>
                  </a:extLst>
                </p:cNvPr>
                <p:cNvCxnSpPr/>
                <p:nvPr/>
              </p:nvCxnSpPr>
              <p:spPr>
                <a:xfrm flipH="1">
                  <a:off x="7624939" y="2595666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0A0E266A-8B4C-9899-0912-2C765FC762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15515" y="2604307"/>
                  <a:ext cx="165320" cy="19618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D1C9A47D-8C24-8545-9BBB-D354FAA6C71F}"/>
                </a:ext>
              </a:extLst>
            </p:cNvPr>
            <p:cNvGrpSpPr/>
            <p:nvPr/>
          </p:nvGrpSpPr>
          <p:grpSpPr>
            <a:xfrm>
              <a:off x="3226419" y="2060608"/>
              <a:ext cx="1320802" cy="1735282"/>
              <a:chOff x="3226419" y="2060608"/>
              <a:chExt cx="1320802" cy="1735282"/>
            </a:xfrm>
          </p:grpSpPr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104661D2-B1FA-DCEF-CF3D-1E1727ED5250}"/>
                  </a:ext>
                </a:extLst>
              </p:cNvPr>
              <p:cNvCxnSpPr>
                <a:stCxn id="91" idx="0"/>
                <a:endCxn id="91" idx="2"/>
              </p:cNvCxnSpPr>
              <p:nvPr/>
            </p:nvCxnSpPr>
            <p:spPr>
              <a:xfrm>
                <a:off x="3886820" y="2060608"/>
                <a:ext cx="0" cy="17352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E51B594F-16AA-9A07-5904-1A4BACA0D99E}"/>
                  </a:ext>
                </a:extLst>
              </p:cNvPr>
              <p:cNvCxnSpPr>
                <a:cxnSpLocks/>
                <a:stCxn id="91" idx="1"/>
                <a:endCxn id="91" idx="3"/>
              </p:cNvCxnSpPr>
              <p:nvPr/>
            </p:nvCxnSpPr>
            <p:spPr>
              <a:xfrm>
                <a:off x="3226419" y="2928249"/>
                <a:ext cx="1320802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C5368078-09AD-422C-4031-0321ED7EA69B}"/>
                  </a:ext>
                </a:extLst>
              </p:cNvPr>
              <p:cNvSpPr/>
              <p:nvPr/>
            </p:nvSpPr>
            <p:spPr>
              <a:xfrm>
                <a:off x="3906296" y="2725013"/>
                <a:ext cx="176645" cy="18703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12310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C1446-F35C-87DA-7614-BC430A796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582385C-AFB1-0C8C-90FC-7B6899792B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2BFB6CD-2E2C-CC38-E09F-7D4780F4102D}"/>
              </a:ext>
            </a:extLst>
          </p:cNvPr>
          <p:cNvSpPr txBox="1"/>
          <p:nvPr/>
        </p:nvSpPr>
        <p:spPr>
          <a:xfrm>
            <a:off x="172457" y="894627"/>
            <a:ext cx="7339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على ال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لواح أكتبوا اسم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المضلع رقم 3.</a:t>
            </a:r>
            <a:endParaRPr lang="fr-FR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2">
            <a:extLst>
              <a:ext uri="{FF2B5EF4-FFF2-40B4-BE49-F238E27FC236}">
                <a16:creationId xmlns:a16="http://schemas.microsoft.com/office/drawing/2014/main" id="{1E09ABE2-9F4F-ED77-A8DB-689EDFFD77C0}"/>
              </a:ext>
            </a:extLst>
          </p:cNvPr>
          <p:cNvSpPr txBox="1"/>
          <p:nvPr/>
        </p:nvSpPr>
        <p:spPr>
          <a:xfrm>
            <a:off x="5069149" y="4773278"/>
            <a:ext cx="11894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ٌ</a:t>
            </a:r>
            <a:endParaRPr lang="fr-M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39">
            <a:extLst>
              <a:ext uri="{FF2B5EF4-FFF2-40B4-BE49-F238E27FC236}">
                <a16:creationId xmlns:a16="http://schemas.microsoft.com/office/drawing/2014/main" id="{235F1FDE-17C0-8A8D-276F-4D7DBD44ABAF}"/>
              </a:ext>
            </a:extLst>
          </p:cNvPr>
          <p:cNvSpPr txBox="1"/>
          <p:nvPr/>
        </p:nvSpPr>
        <p:spPr>
          <a:xfrm>
            <a:off x="6510435" y="4754324"/>
            <a:ext cx="16095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طيل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ٌ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3200" dirty="0">
              <a:solidFill>
                <a:srgbClr val="00206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CE3E0E8-434C-B8A7-1621-70CBFDBBD222}"/>
              </a:ext>
            </a:extLst>
          </p:cNvPr>
          <p:cNvGrpSpPr/>
          <p:nvPr/>
        </p:nvGrpSpPr>
        <p:grpSpPr>
          <a:xfrm>
            <a:off x="511604" y="1673780"/>
            <a:ext cx="7168537" cy="2812376"/>
            <a:chOff x="511604" y="1673780"/>
            <a:chExt cx="7168537" cy="281237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81424F5-C648-72A2-7B73-A17FBCB98B79}"/>
                </a:ext>
              </a:extLst>
            </p:cNvPr>
            <p:cNvGrpSpPr/>
            <p:nvPr/>
          </p:nvGrpSpPr>
          <p:grpSpPr>
            <a:xfrm>
              <a:off x="511604" y="1673780"/>
              <a:ext cx="7168537" cy="2812376"/>
              <a:chOff x="532204" y="1677698"/>
              <a:chExt cx="7168537" cy="2812376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323A3CFF-DE80-FAA1-F4CC-440A6F30D009}"/>
                  </a:ext>
                </a:extLst>
              </p:cNvPr>
              <p:cNvGrpSpPr/>
              <p:nvPr/>
            </p:nvGrpSpPr>
            <p:grpSpPr>
              <a:xfrm>
                <a:off x="532204" y="1750144"/>
                <a:ext cx="7103798" cy="2739930"/>
                <a:chOff x="532204" y="1750144"/>
                <a:chExt cx="7103798" cy="2739930"/>
              </a:xfrm>
            </p:grpSpPr>
            <p:grpSp>
              <p:nvGrpSpPr>
                <p:cNvPr id="68" name="Groupe 1">
                  <a:extLst>
                    <a:ext uri="{FF2B5EF4-FFF2-40B4-BE49-F238E27FC236}">
                      <a16:creationId xmlns:a16="http://schemas.microsoft.com/office/drawing/2014/main" id="{CEE92CA8-2408-007F-41DD-E042B7FEFC18}"/>
                    </a:ext>
                  </a:extLst>
                </p:cNvPr>
                <p:cNvGrpSpPr/>
                <p:nvPr/>
              </p:nvGrpSpPr>
              <p:grpSpPr>
                <a:xfrm>
                  <a:off x="532205" y="1750144"/>
                  <a:ext cx="7103797" cy="2739930"/>
                  <a:chOff x="536384" y="1763799"/>
                  <a:chExt cx="7103797" cy="2739930"/>
                </a:xfrm>
              </p:grpSpPr>
              <p:sp>
                <p:nvSpPr>
                  <p:cNvPr id="71" name="Losange 2">
                    <a:extLst>
                      <a:ext uri="{FF2B5EF4-FFF2-40B4-BE49-F238E27FC236}">
                        <a16:creationId xmlns:a16="http://schemas.microsoft.com/office/drawing/2014/main" id="{76DF1171-113B-BB2C-D20E-B4C783099EE3}"/>
                      </a:ext>
                    </a:extLst>
                  </p:cNvPr>
                  <p:cNvSpPr/>
                  <p:nvPr/>
                </p:nvSpPr>
                <p:spPr>
                  <a:xfrm>
                    <a:off x="3251198" y="2078181"/>
                    <a:ext cx="1320802" cy="1735282"/>
                  </a:xfrm>
                  <a:prstGeom prst="diamond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sp>
                <p:nvSpPr>
                  <p:cNvPr id="72" name="Organigramme : Données 5">
                    <a:extLst>
                      <a:ext uri="{FF2B5EF4-FFF2-40B4-BE49-F238E27FC236}">
                        <a16:creationId xmlns:a16="http://schemas.microsoft.com/office/drawing/2014/main" id="{72EFFFED-51ED-BE8C-8B32-4A391E2C1CC2}"/>
                      </a:ext>
                    </a:extLst>
                  </p:cNvPr>
                  <p:cNvSpPr/>
                  <p:nvPr/>
                </p:nvSpPr>
                <p:spPr>
                  <a:xfrm>
                    <a:off x="536384" y="2360005"/>
                    <a:ext cx="2670463" cy="922252"/>
                  </a:xfrm>
                  <a:prstGeom prst="flowChartInputOutput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grpSp>
                <p:nvGrpSpPr>
                  <p:cNvPr id="73" name="Groupe 6">
                    <a:extLst>
                      <a:ext uri="{FF2B5EF4-FFF2-40B4-BE49-F238E27FC236}">
                        <a16:creationId xmlns:a16="http://schemas.microsoft.com/office/drawing/2014/main" id="{31BE3169-4989-5AA9-7337-47626A579003}"/>
                      </a:ext>
                    </a:extLst>
                  </p:cNvPr>
                  <p:cNvGrpSpPr/>
                  <p:nvPr/>
                </p:nvGrpSpPr>
                <p:grpSpPr>
                  <a:xfrm>
                    <a:off x="6771409" y="1763799"/>
                    <a:ext cx="868772" cy="1741863"/>
                    <a:chOff x="6771409" y="1763799"/>
                    <a:chExt cx="868772" cy="1741863"/>
                  </a:xfrm>
                </p:grpSpPr>
                <p:sp>
                  <p:nvSpPr>
                    <p:cNvPr id="84" name="Rectangle 83">
                      <a:extLst>
                        <a:ext uri="{FF2B5EF4-FFF2-40B4-BE49-F238E27FC236}">
                          <a16:creationId xmlns:a16="http://schemas.microsoft.com/office/drawing/2014/main" id="{2B09545E-B21A-EC63-45BF-9ED101B574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9768" y="1763799"/>
                      <a:ext cx="852054" cy="173528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5" name="Rectangle 84">
                      <a:extLst>
                        <a:ext uri="{FF2B5EF4-FFF2-40B4-BE49-F238E27FC236}">
                          <a16:creationId xmlns:a16="http://schemas.microsoft.com/office/drawing/2014/main" id="{3F201B7F-AE65-61B4-EA56-0B65659628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409" y="1763799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6" name="Rectangle 85">
                      <a:extLst>
                        <a:ext uri="{FF2B5EF4-FFF2-40B4-BE49-F238E27FC236}">
                          <a16:creationId xmlns:a16="http://schemas.microsoft.com/office/drawing/2014/main" id="{B089DB47-AD8F-E267-9914-7BBE84E376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97386" y="3318626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7" name="Rectangle 86">
                      <a:extLst>
                        <a:ext uri="{FF2B5EF4-FFF2-40B4-BE49-F238E27FC236}">
                          <a16:creationId xmlns:a16="http://schemas.microsoft.com/office/drawing/2014/main" id="{3AB9AA29-14E8-725B-DA42-6FFF295E6D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63536" y="3312045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8" name="Rectangle 87">
                      <a:extLst>
                        <a:ext uri="{FF2B5EF4-FFF2-40B4-BE49-F238E27FC236}">
                          <a16:creationId xmlns:a16="http://schemas.microsoft.com/office/drawing/2014/main" id="{9A4CDCDF-982D-12DC-5112-C246780AC1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32363" y="1781117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</p:grpSp>
              <p:grpSp>
                <p:nvGrpSpPr>
                  <p:cNvPr id="74" name="Groupe 7">
                    <a:extLst>
                      <a:ext uri="{FF2B5EF4-FFF2-40B4-BE49-F238E27FC236}">
                        <a16:creationId xmlns:a16="http://schemas.microsoft.com/office/drawing/2014/main" id="{AED5C363-28E0-0F3A-0D07-F0F45048CCE0}"/>
                      </a:ext>
                    </a:extLst>
                  </p:cNvPr>
                  <p:cNvGrpSpPr/>
                  <p:nvPr/>
                </p:nvGrpSpPr>
                <p:grpSpPr>
                  <a:xfrm>
                    <a:off x="4862946" y="2257367"/>
                    <a:ext cx="1320802" cy="1171633"/>
                    <a:chOff x="4862946" y="2257367"/>
                    <a:chExt cx="1320802" cy="1171633"/>
                  </a:xfrm>
                </p:grpSpPr>
                <p:sp>
                  <p:nvSpPr>
                    <p:cNvPr id="79" name="Rectangle 78">
                      <a:extLst>
                        <a:ext uri="{FF2B5EF4-FFF2-40B4-BE49-F238E27FC236}">
                          <a16:creationId xmlns:a16="http://schemas.microsoft.com/office/drawing/2014/main" id="{1143F375-AD10-F1C6-3B43-CDCF5BF47C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2946" y="2257367"/>
                      <a:ext cx="1320802" cy="117163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0" name="Rectangle 79">
                      <a:extLst>
                        <a:ext uri="{FF2B5EF4-FFF2-40B4-BE49-F238E27FC236}">
                          <a16:creationId xmlns:a16="http://schemas.microsoft.com/office/drawing/2014/main" id="{F4936E2F-52B8-1A72-009F-AC10BA912F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75068" y="2257367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1" name="Rectangle 80">
                      <a:extLst>
                        <a:ext uri="{FF2B5EF4-FFF2-40B4-BE49-F238E27FC236}">
                          <a16:creationId xmlns:a16="http://schemas.microsoft.com/office/drawing/2014/main" id="{AAEA5F1E-4D22-C29D-4921-AE78D12A63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07103" y="2266487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2" name="Rectangle 81">
                      <a:extLst>
                        <a:ext uri="{FF2B5EF4-FFF2-40B4-BE49-F238E27FC236}">
                          <a16:creationId xmlns:a16="http://schemas.microsoft.com/office/drawing/2014/main" id="{4AAA5012-6EF0-23B1-6429-B6942D826E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07102" y="3241964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3" name="Rectangle 82">
                      <a:extLst>
                        <a:ext uri="{FF2B5EF4-FFF2-40B4-BE49-F238E27FC236}">
                          <a16:creationId xmlns:a16="http://schemas.microsoft.com/office/drawing/2014/main" id="{45AF2B24-715A-2C57-C97A-3557F07426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75067" y="3231573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</p:grpSp>
              <p:sp>
                <p:nvSpPr>
                  <p:cNvPr id="75" name="ZoneTexte 8">
                    <a:extLst>
                      <a:ext uri="{FF2B5EF4-FFF2-40B4-BE49-F238E27FC236}">
                        <a16:creationId xmlns:a16="http://schemas.microsoft.com/office/drawing/2014/main" id="{58E43A32-831B-BA99-9480-64E634339DD9}"/>
                      </a:ext>
                    </a:extLst>
                  </p:cNvPr>
                  <p:cNvSpPr txBox="1"/>
                  <p:nvPr/>
                </p:nvSpPr>
                <p:spPr>
                  <a:xfrm>
                    <a:off x="6974031" y="4042064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1</a:t>
                    </a:r>
                    <a:endParaRPr lang="fr-MA" sz="2400" dirty="0"/>
                  </a:p>
                </p:txBody>
              </p:sp>
              <p:sp>
                <p:nvSpPr>
                  <p:cNvPr id="76" name="ZoneTexte 9">
                    <a:extLst>
                      <a:ext uri="{FF2B5EF4-FFF2-40B4-BE49-F238E27FC236}">
                        <a16:creationId xmlns:a16="http://schemas.microsoft.com/office/drawing/2014/main" id="{10683EB7-C214-D733-5AD5-A7B181A0AD3E}"/>
                      </a:ext>
                    </a:extLst>
                  </p:cNvPr>
                  <p:cNvSpPr txBox="1"/>
                  <p:nvPr/>
                </p:nvSpPr>
                <p:spPr>
                  <a:xfrm>
                    <a:off x="5322728" y="3968096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2</a:t>
                    </a:r>
                    <a:endParaRPr lang="fr-MA" sz="2400" dirty="0"/>
                  </a:p>
                </p:txBody>
              </p:sp>
              <p:sp>
                <p:nvSpPr>
                  <p:cNvPr id="77" name="ZoneTexte 10">
                    <a:extLst>
                      <a:ext uri="{FF2B5EF4-FFF2-40B4-BE49-F238E27FC236}">
                        <a16:creationId xmlns:a16="http://schemas.microsoft.com/office/drawing/2014/main" id="{D03A2008-90B3-F654-B6F3-413B0EC1FED7}"/>
                      </a:ext>
                    </a:extLst>
                  </p:cNvPr>
                  <p:cNvSpPr txBox="1"/>
                  <p:nvPr/>
                </p:nvSpPr>
                <p:spPr>
                  <a:xfrm>
                    <a:off x="3671426" y="3968096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3</a:t>
                    </a:r>
                    <a:endParaRPr lang="fr-MA" sz="2400" dirty="0"/>
                  </a:p>
                </p:txBody>
              </p:sp>
              <p:sp>
                <p:nvSpPr>
                  <p:cNvPr id="78" name="ZoneTexte 11">
                    <a:extLst>
                      <a:ext uri="{FF2B5EF4-FFF2-40B4-BE49-F238E27FC236}">
                        <a16:creationId xmlns:a16="http://schemas.microsoft.com/office/drawing/2014/main" id="{46A0C428-B9C2-4DF1-AD28-8D7B77FCB359}"/>
                      </a:ext>
                    </a:extLst>
                  </p:cNvPr>
                  <p:cNvSpPr txBox="1"/>
                  <p:nvPr/>
                </p:nvSpPr>
                <p:spPr>
                  <a:xfrm>
                    <a:off x="1232752" y="3968096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4</a:t>
                    </a:r>
                    <a:endParaRPr lang="fr-MA" sz="2400" dirty="0"/>
                  </a:p>
                </p:txBody>
              </p:sp>
            </p:grp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D2531E89-C17A-1D50-F056-B33324B35E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74233" y="2368595"/>
                  <a:ext cx="1576001" cy="89862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>
                  <a:extLst>
                    <a:ext uri="{FF2B5EF4-FFF2-40B4-BE49-F238E27FC236}">
                      <a16:creationId xmlns:a16="http://schemas.microsoft.com/office/drawing/2014/main" id="{C7357114-780D-ECF9-6157-4A55DEAF2E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32204" y="2367210"/>
                  <a:ext cx="2678823" cy="88635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5FEE9C74-5791-150E-6D62-F0792E656DF3}"/>
                  </a:ext>
                </a:extLst>
              </p:cNvPr>
              <p:cNvGrpSpPr/>
              <p:nvPr/>
            </p:nvGrpSpPr>
            <p:grpSpPr>
              <a:xfrm rot="7348967">
                <a:off x="3561986" y="2388294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75DFDFC0-433D-5926-1805-29358DF1AD28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54AD0C63-3AEF-DCB1-4FCB-D1008D9F470B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C89D48D4-0637-E866-F3A4-8FA8ED854DDB}"/>
                  </a:ext>
                </a:extLst>
              </p:cNvPr>
              <p:cNvGrpSpPr/>
              <p:nvPr/>
            </p:nvGrpSpPr>
            <p:grpSpPr>
              <a:xfrm rot="18111718">
                <a:off x="4157939" y="3259989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E4DAF5A2-DABC-0942-C7EA-F59142A10AB9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3DB8A6F9-B30A-F4F5-92B1-4A1FF418D54A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6C4B424-C898-8E96-7BCB-2C1FFA3406D5}"/>
                  </a:ext>
                </a:extLst>
              </p:cNvPr>
              <p:cNvGrpSpPr/>
              <p:nvPr/>
            </p:nvGrpSpPr>
            <p:grpSpPr>
              <a:xfrm>
                <a:off x="4197080" y="2455915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418858B4-5233-88AB-A45D-76D7D306F300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167A1CAE-078D-8096-A824-37201B0B3DD0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E0728CE3-18A2-DE9B-9F65-6F8A670908D5}"/>
                  </a:ext>
                </a:extLst>
              </p:cNvPr>
              <p:cNvGrpSpPr/>
              <p:nvPr/>
            </p:nvGrpSpPr>
            <p:grpSpPr>
              <a:xfrm>
                <a:off x="3531734" y="3289801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E461EFC1-C39A-778F-324F-C23E6CEB117C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5BA0AE79-6F67-DA92-0949-00CFE7F553DF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CC88CBC7-8EFB-9326-E46E-030A536A059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63914" y="3341888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3AA4C568-0A3B-0A48-A44E-EBDD6934BB6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78813" y="2206564"/>
                <a:ext cx="63476" cy="153441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678320D8-EF9D-6A66-57A8-11698200782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834383" y="2771023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52392917-16FD-0730-5EEE-BDB7684D56D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150283" y="2752807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B4FF2E7A-BCE2-9AC7-6C45-47ECA715F64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05795" y="1677698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0B919424-00AA-549C-8DCA-368C8ECDC4D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13622" y="3439559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E3E605C1-0D01-B524-E319-1257E8A91784}"/>
                  </a:ext>
                </a:extLst>
              </p:cNvPr>
              <p:cNvGrpSpPr/>
              <p:nvPr/>
            </p:nvGrpSpPr>
            <p:grpSpPr>
              <a:xfrm>
                <a:off x="6702491" y="2522265"/>
                <a:ext cx="129477" cy="185050"/>
                <a:chOff x="7540714" y="2469339"/>
                <a:chExt cx="203428" cy="247480"/>
              </a:xfrm>
            </p:grpSpPr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9717F544-BCE3-0807-63E5-FE2501C47063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9CC67751-83AB-7D72-AE72-7890A0F52B8A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0FA762A8-A96C-77D7-2903-E7AC7AFBE23B}"/>
                  </a:ext>
                </a:extLst>
              </p:cNvPr>
              <p:cNvGrpSpPr/>
              <p:nvPr/>
            </p:nvGrpSpPr>
            <p:grpSpPr>
              <a:xfrm>
                <a:off x="7571264" y="2478891"/>
                <a:ext cx="129477" cy="185050"/>
                <a:chOff x="7540714" y="2469339"/>
                <a:chExt cx="203428" cy="247480"/>
              </a:xfrm>
            </p:grpSpPr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94AA9BAB-4EE9-63B2-596D-8E85E7D9C9FF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B028F91F-EEFA-C15E-CDA2-F71600758D03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A573CEAD-9DE1-3DF5-171B-0F03C98A0046}"/>
                  </a:ext>
                </a:extLst>
              </p:cNvPr>
              <p:cNvGrpSpPr/>
              <p:nvPr/>
            </p:nvGrpSpPr>
            <p:grpSpPr>
              <a:xfrm>
                <a:off x="1976381" y="2281816"/>
                <a:ext cx="205478" cy="129068"/>
                <a:chOff x="7553566" y="2544208"/>
                <a:chExt cx="322837" cy="172611"/>
              </a:xfrm>
            </p:grpSpPr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1B56F19E-FBB9-67BD-7303-922929E77E4A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93EECE53-497C-3517-C5C1-79847434A466}"/>
                    </a:ext>
                  </a:extLst>
                </p:cNvPr>
                <p:cNvCxnSpPr/>
                <p:nvPr/>
              </p:nvCxnSpPr>
              <p:spPr>
                <a:xfrm flipH="1">
                  <a:off x="7685827" y="2544208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41C2B3C6-552C-7B89-A2A0-E664235066BE}"/>
                  </a:ext>
                </a:extLst>
              </p:cNvPr>
              <p:cNvGrpSpPr/>
              <p:nvPr/>
            </p:nvGrpSpPr>
            <p:grpSpPr>
              <a:xfrm>
                <a:off x="1640024" y="3209888"/>
                <a:ext cx="205478" cy="129068"/>
                <a:chOff x="7553566" y="2544208"/>
                <a:chExt cx="322837" cy="172611"/>
              </a:xfrm>
            </p:grpSpPr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id="{5190078D-19CD-075F-FD9A-C3CB5EB02234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D67E9F8A-476A-7162-F9AB-A388DA9060EA}"/>
                    </a:ext>
                  </a:extLst>
                </p:cNvPr>
                <p:cNvCxnSpPr/>
                <p:nvPr/>
              </p:nvCxnSpPr>
              <p:spPr>
                <a:xfrm flipH="1">
                  <a:off x="7685827" y="2544208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60A3D3AE-6D6C-2CC9-9915-E2A0B5D671D1}"/>
                  </a:ext>
                </a:extLst>
              </p:cNvPr>
              <p:cNvGrpSpPr/>
              <p:nvPr/>
            </p:nvGrpSpPr>
            <p:grpSpPr>
              <a:xfrm rot="6100879">
                <a:off x="747126" y="2636659"/>
                <a:ext cx="226519" cy="153159"/>
                <a:chOff x="7624939" y="2595666"/>
                <a:chExt cx="355896" cy="204830"/>
              </a:xfrm>
            </p:grpSpPr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CABC9495-0E32-F549-840C-57E36EE9CD09}"/>
                    </a:ext>
                  </a:extLst>
                </p:cNvPr>
                <p:cNvCxnSpPr/>
                <p:nvPr/>
              </p:nvCxnSpPr>
              <p:spPr>
                <a:xfrm flipH="1">
                  <a:off x="7624939" y="2595666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CAAA4148-33C2-5842-EBE7-89D514DC4B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15515" y="2604307"/>
                  <a:ext cx="165320" cy="19618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073AAFB1-8CBF-7E1C-86C1-181FBB6B0CB6}"/>
                  </a:ext>
                </a:extLst>
              </p:cNvPr>
              <p:cNvGrpSpPr/>
              <p:nvPr/>
            </p:nvGrpSpPr>
            <p:grpSpPr>
              <a:xfrm rot="6100879">
                <a:off x="2812788" y="2730896"/>
                <a:ext cx="226519" cy="153159"/>
                <a:chOff x="7624939" y="2595666"/>
                <a:chExt cx="355896" cy="204830"/>
              </a:xfrm>
            </p:grpSpPr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73100EA8-B197-03D8-C3B8-9515CA228ABA}"/>
                    </a:ext>
                  </a:extLst>
                </p:cNvPr>
                <p:cNvCxnSpPr/>
                <p:nvPr/>
              </p:nvCxnSpPr>
              <p:spPr>
                <a:xfrm flipH="1">
                  <a:off x="7624939" y="2595666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E30A61AF-CB3B-8500-4AD1-326EFB62340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15515" y="2604307"/>
                  <a:ext cx="165320" cy="19618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9739421-1E13-F633-A41B-2CC679139D46}"/>
                </a:ext>
              </a:extLst>
            </p:cNvPr>
            <p:cNvGrpSpPr/>
            <p:nvPr/>
          </p:nvGrpSpPr>
          <p:grpSpPr>
            <a:xfrm>
              <a:off x="3226419" y="2060608"/>
              <a:ext cx="1320802" cy="1735282"/>
              <a:chOff x="3226419" y="2060608"/>
              <a:chExt cx="1320802" cy="1735282"/>
            </a:xfrm>
          </p:grpSpPr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39304046-955D-5919-725B-6324776288EF}"/>
                  </a:ext>
                </a:extLst>
              </p:cNvPr>
              <p:cNvCxnSpPr>
                <a:stCxn id="71" idx="0"/>
                <a:endCxn id="71" idx="2"/>
              </p:cNvCxnSpPr>
              <p:nvPr/>
            </p:nvCxnSpPr>
            <p:spPr>
              <a:xfrm>
                <a:off x="3886820" y="2060608"/>
                <a:ext cx="0" cy="17352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F6CE9D63-AA7F-4AD9-47D8-B824501592C4}"/>
                  </a:ext>
                </a:extLst>
              </p:cNvPr>
              <p:cNvCxnSpPr>
                <a:cxnSpLocks/>
                <a:stCxn id="71" idx="1"/>
                <a:endCxn id="71" idx="3"/>
              </p:cNvCxnSpPr>
              <p:nvPr/>
            </p:nvCxnSpPr>
            <p:spPr>
              <a:xfrm>
                <a:off x="3226419" y="2928249"/>
                <a:ext cx="1320802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A01B30B-EA34-7751-872B-C78A2F4F2DAD}"/>
                  </a:ext>
                </a:extLst>
              </p:cNvPr>
              <p:cNvSpPr/>
              <p:nvPr/>
            </p:nvSpPr>
            <p:spPr>
              <a:xfrm>
                <a:off x="3906296" y="2725013"/>
                <a:ext cx="176645" cy="18703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7300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F205D-D398-1455-4451-B504DC46F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18A42EC-9F96-4A87-9343-4EAB59138A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sp>
        <p:nvSpPr>
          <p:cNvPr id="2" name="ZoneTexte 8">
            <a:extLst>
              <a:ext uri="{FF2B5EF4-FFF2-40B4-BE49-F238E27FC236}">
                <a16:creationId xmlns:a16="http://schemas.microsoft.com/office/drawing/2014/main" id="{9904C337-70A4-D7AE-5B6F-8BD13EA7AD1F}"/>
              </a:ext>
            </a:extLst>
          </p:cNvPr>
          <p:cNvSpPr txBox="1"/>
          <p:nvPr/>
        </p:nvSpPr>
        <p:spPr>
          <a:xfrm>
            <a:off x="1158505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ألواحكم.</a:t>
            </a:r>
            <a:endParaRPr lang="fr-FR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30BB88A-4D96-DBF8-9F99-3A81972C7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02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38B96-EF31-2165-E70D-498F58D4A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B3BBB9E-B850-2ADD-8035-9A3544D4B2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F2BB2DFB-4E96-D2C1-DCA4-9745CCF8B624}"/>
              </a:ext>
            </a:extLst>
          </p:cNvPr>
          <p:cNvSpPr txBox="1"/>
          <p:nvPr/>
        </p:nvSpPr>
        <p:spPr>
          <a:xfrm>
            <a:off x="172457" y="894627"/>
            <a:ext cx="7339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صححوا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المضلع 3 معين.</a:t>
            </a:r>
            <a:endParaRPr lang="fr-FR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32AE1BF-208F-2C3D-2E66-3AFE0B9FC35B}"/>
              </a:ext>
            </a:extLst>
          </p:cNvPr>
          <p:cNvSpPr txBox="1"/>
          <p:nvPr/>
        </p:nvSpPr>
        <p:spPr>
          <a:xfrm>
            <a:off x="3473449" y="4773278"/>
            <a:ext cx="10985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ٌ</a:t>
            </a:r>
            <a:endParaRPr lang="fr-MA" sz="2800" dirty="0">
              <a:solidFill>
                <a:srgbClr val="C00000"/>
              </a:solidFill>
            </a:endParaRPr>
          </a:p>
        </p:txBody>
      </p:sp>
      <p:sp>
        <p:nvSpPr>
          <p:cNvPr id="4" name="ZoneTexte 12">
            <a:extLst>
              <a:ext uri="{FF2B5EF4-FFF2-40B4-BE49-F238E27FC236}">
                <a16:creationId xmlns:a16="http://schemas.microsoft.com/office/drawing/2014/main" id="{216150C5-C092-C554-7E74-FC67A859A23B}"/>
              </a:ext>
            </a:extLst>
          </p:cNvPr>
          <p:cNvSpPr txBox="1"/>
          <p:nvPr/>
        </p:nvSpPr>
        <p:spPr>
          <a:xfrm>
            <a:off x="5069149" y="4773278"/>
            <a:ext cx="11894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ٌ</a:t>
            </a:r>
            <a:endParaRPr lang="fr-M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39">
            <a:extLst>
              <a:ext uri="{FF2B5EF4-FFF2-40B4-BE49-F238E27FC236}">
                <a16:creationId xmlns:a16="http://schemas.microsoft.com/office/drawing/2014/main" id="{05772E0E-3975-0F4C-2CAE-492E431BC4D4}"/>
              </a:ext>
            </a:extLst>
          </p:cNvPr>
          <p:cNvSpPr txBox="1"/>
          <p:nvPr/>
        </p:nvSpPr>
        <p:spPr>
          <a:xfrm>
            <a:off x="6510435" y="4754324"/>
            <a:ext cx="16095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طيل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ٌ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3200" dirty="0">
              <a:solidFill>
                <a:srgbClr val="002060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0371979-FEA6-647E-2BBD-D960B90B80AF}"/>
              </a:ext>
            </a:extLst>
          </p:cNvPr>
          <p:cNvGrpSpPr/>
          <p:nvPr/>
        </p:nvGrpSpPr>
        <p:grpSpPr>
          <a:xfrm>
            <a:off x="511604" y="1673780"/>
            <a:ext cx="7168537" cy="2812376"/>
            <a:chOff x="511604" y="1673780"/>
            <a:chExt cx="7168537" cy="2812376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990758B-0894-DF3E-8330-34452E97D4FD}"/>
                </a:ext>
              </a:extLst>
            </p:cNvPr>
            <p:cNvGrpSpPr/>
            <p:nvPr/>
          </p:nvGrpSpPr>
          <p:grpSpPr>
            <a:xfrm>
              <a:off x="511604" y="1673780"/>
              <a:ext cx="7168537" cy="2812376"/>
              <a:chOff x="532204" y="1677698"/>
              <a:chExt cx="7168537" cy="2812376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32109EB8-E9C3-8717-69DE-FB3221FE1F8B}"/>
                  </a:ext>
                </a:extLst>
              </p:cNvPr>
              <p:cNvGrpSpPr/>
              <p:nvPr/>
            </p:nvGrpSpPr>
            <p:grpSpPr>
              <a:xfrm>
                <a:off x="532204" y="1750144"/>
                <a:ext cx="7103798" cy="2739930"/>
                <a:chOff x="532204" y="1750144"/>
                <a:chExt cx="7103798" cy="2739930"/>
              </a:xfrm>
            </p:grpSpPr>
            <p:grpSp>
              <p:nvGrpSpPr>
                <p:cNvPr id="69" name="Groupe 1">
                  <a:extLst>
                    <a:ext uri="{FF2B5EF4-FFF2-40B4-BE49-F238E27FC236}">
                      <a16:creationId xmlns:a16="http://schemas.microsoft.com/office/drawing/2014/main" id="{DC2B224C-EBB1-BF77-4FAF-6170C4C6C27C}"/>
                    </a:ext>
                  </a:extLst>
                </p:cNvPr>
                <p:cNvGrpSpPr/>
                <p:nvPr/>
              </p:nvGrpSpPr>
              <p:grpSpPr>
                <a:xfrm>
                  <a:off x="532205" y="1750144"/>
                  <a:ext cx="7103797" cy="2739930"/>
                  <a:chOff x="536384" y="1763799"/>
                  <a:chExt cx="7103797" cy="2739930"/>
                </a:xfrm>
              </p:grpSpPr>
              <p:sp>
                <p:nvSpPr>
                  <p:cNvPr id="72" name="Losange 2">
                    <a:extLst>
                      <a:ext uri="{FF2B5EF4-FFF2-40B4-BE49-F238E27FC236}">
                        <a16:creationId xmlns:a16="http://schemas.microsoft.com/office/drawing/2014/main" id="{01D7BBDA-BB36-7898-6BBD-3A3C3C2879B3}"/>
                      </a:ext>
                    </a:extLst>
                  </p:cNvPr>
                  <p:cNvSpPr/>
                  <p:nvPr/>
                </p:nvSpPr>
                <p:spPr>
                  <a:xfrm>
                    <a:off x="3251198" y="2078181"/>
                    <a:ext cx="1320802" cy="1735282"/>
                  </a:xfrm>
                  <a:prstGeom prst="diamond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sp>
                <p:nvSpPr>
                  <p:cNvPr id="73" name="Organigramme : Données 5">
                    <a:extLst>
                      <a:ext uri="{FF2B5EF4-FFF2-40B4-BE49-F238E27FC236}">
                        <a16:creationId xmlns:a16="http://schemas.microsoft.com/office/drawing/2014/main" id="{656DF1EE-F62B-D72C-CA84-604140E93BC5}"/>
                      </a:ext>
                    </a:extLst>
                  </p:cNvPr>
                  <p:cNvSpPr/>
                  <p:nvPr/>
                </p:nvSpPr>
                <p:spPr>
                  <a:xfrm>
                    <a:off x="536384" y="2360005"/>
                    <a:ext cx="2670463" cy="922252"/>
                  </a:xfrm>
                  <a:prstGeom prst="flowChartInputOutput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grpSp>
                <p:nvGrpSpPr>
                  <p:cNvPr id="74" name="Groupe 6">
                    <a:extLst>
                      <a:ext uri="{FF2B5EF4-FFF2-40B4-BE49-F238E27FC236}">
                        <a16:creationId xmlns:a16="http://schemas.microsoft.com/office/drawing/2014/main" id="{BAB372F0-1C8E-2811-1CA4-7F7266B1E56C}"/>
                      </a:ext>
                    </a:extLst>
                  </p:cNvPr>
                  <p:cNvGrpSpPr/>
                  <p:nvPr/>
                </p:nvGrpSpPr>
                <p:grpSpPr>
                  <a:xfrm>
                    <a:off x="6771409" y="1763799"/>
                    <a:ext cx="868772" cy="1741863"/>
                    <a:chOff x="6771409" y="1763799"/>
                    <a:chExt cx="868772" cy="1741863"/>
                  </a:xfrm>
                </p:grpSpPr>
                <p:sp>
                  <p:nvSpPr>
                    <p:cNvPr id="85" name="Rectangle 84">
                      <a:extLst>
                        <a:ext uri="{FF2B5EF4-FFF2-40B4-BE49-F238E27FC236}">
                          <a16:creationId xmlns:a16="http://schemas.microsoft.com/office/drawing/2014/main" id="{0176B9AF-5871-ECEB-0C8F-AE3798F414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9768" y="1763799"/>
                      <a:ext cx="852054" cy="173528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6" name="Rectangle 85">
                      <a:extLst>
                        <a:ext uri="{FF2B5EF4-FFF2-40B4-BE49-F238E27FC236}">
                          <a16:creationId xmlns:a16="http://schemas.microsoft.com/office/drawing/2014/main" id="{1B657F72-278C-81CD-D369-BA780F3C1D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409" y="1763799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7" name="Rectangle 86">
                      <a:extLst>
                        <a:ext uri="{FF2B5EF4-FFF2-40B4-BE49-F238E27FC236}">
                          <a16:creationId xmlns:a16="http://schemas.microsoft.com/office/drawing/2014/main" id="{975E2B1A-E90C-7BD6-696D-E2570F6355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97386" y="3318626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8" name="Rectangle 87">
                      <a:extLst>
                        <a:ext uri="{FF2B5EF4-FFF2-40B4-BE49-F238E27FC236}">
                          <a16:creationId xmlns:a16="http://schemas.microsoft.com/office/drawing/2014/main" id="{8F637F2C-1111-2723-D9B0-7BB1F20866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63536" y="3312045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9" name="Rectangle 88">
                      <a:extLst>
                        <a:ext uri="{FF2B5EF4-FFF2-40B4-BE49-F238E27FC236}">
                          <a16:creationId xmlns:a16="http://schemas.microsoft.com/office/drawing/2014/main" id="{F70503B2-5610-2657-9A31-6B96B8035A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32363" y="1781117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</p:grpSp>
              <p:grpSp>
                <p:nvGrpSpPr>
                  <p:cNvPr id="75" name="Groupe 7">
                    <a:extLst>
                      <a:ext uri="{FF2B5EF4-FFF2-40B4-BE49-F238E27FC236}">
                        <a16:creationId xmlns:a16="http://schemas.microsoft.com/office/drawing/2014/main" id="{EF561D10-40A5-CC2F-8F5B-17D0F51ECBD0}"/>
                      </a:ext>
                    </a:extLst>
                  </p:cNvPr>
                  <p:cNvGrpSpPr/>
                  <p:nvPr/>
                </p:nvGrpSpPr>
                <p:grpSpPr>
                  <a:xfrm>
                    <a:off x="4862946" y="2257367"/>
                    <a:ext cx="1320802" cy="1171633"/>
                    <a:chOff x="4862946" y="2257367"/>
                    <a:chExt cx="1320802" cy="1171633"/>
                  </a:xfrm>
                </p:grpSpPr>
                <p:sp>
                  <p:nvSpPr>
                    <p:cNvPr id="80" name="Rectangle 79">
                      <a:extLst>
                        <a:ext uri="{FF2B5EF4-FFF2-40B4-BE49-F238E27FC236}">
                          <a16:creationId xmlns:a16="http://schemas.microsoft.com/office/drawing/2014/main" id="{E5D55D1D-F004-1576-5C17-1C2CDAC475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2946" y="2257367"/>
                      <a:ext cx="1320802" cy="117163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1" name="Rectangle 80">
                      <a:extLst>
                        <a:ext uri="{FF2B5EF4-FFF2-40B4-BE49-F238E27FC236}">
                          <a16:creationId xmlns:a16="http://schemas.microsoft.com/office/drawing/2014/main" id="{86D9CBCF-1BDC-BDA0-6B41-EB30116547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75068" y="2257367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2" name="Rectangle 81">
                      <a:extLst>
                        <a:ext uri="{FF2B5EF4-FFF2-40B4-BE49-F238E27FC236}">
                          <a16:creationId xmlns:a16="http://schemas.microsoft.com/office/drawing/2014/main" id="{5BD3197A-D1F4-7695-2255-731F705151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07103" y="2266487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3" name="Rectangle 82">
                      <a:extLst>
                        <a:ext uri="{FF2B5EF4-FFF2-40B4-BE49-F238E27FC236}">
                          <a16:creationId xmlns:a16="http://schemas.microsoft.com/office/drawing/2014/main" id="{9A3FA8BB-599F-3021-3AFB-5BD00FD739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07102" y="3241964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4" name="Rectangle 83">
                      <a:extLst>
                        <a:ext uri="{FF2B5EF4-FFF2-40B4-BE49-F238E27FC236}">
                          <a16:creationId xmlns:a16="http://schemas.microsoft.com/office/drawing/2014/main" id="{73C4A67B-5631-BE00-98D4-0D4B9F7203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75067" y="3231573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</p:grpSp>
              <p:sp>
                <p:nvSpPr>
                  <p:cNvPr id="76" name="ZoneTexte 8">
                    <a:extLst>
                      <a:ext uri="{FF2B5EF4-FFF2-40B4-BE49-F238E27FC236}">
                        <a16:creationId xmlns:a16="http://schemas.microsoft.com/office/drawing/2014/main" id="{A7ED72AC-C0B9-1A9F-C80E-B1C8373771BB}"/>
                      </a:ext>
                    </a:extLst>
                  </p:cNvPr>
                  <p:cNvSpPr txBox="1"/>
                  <p:nvPr/>
                </p:nvSpPr>
                <p:spPr>
                  <a:xfrm>
                    <a:off x="6974031" y="4042064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1</a:t>
                    </a:r>
                    <a:endParaRPr lang="fr-MA" sz="2400" dirty="0"/>
                  </a:p>
                </p:txBody>
              </p:sp>
              <p:sp>
                <p:nvSpPr>
                  <p:cNvPr id="77" name="ZoneTexte 9">
                    <a:extLst>
                      <a:ext uri="{FF2B5EF4-FFF2-40B4-BE49-F238E27FC236}">
                        <a16:creationId xmlns:a16="http://schemas.microsoft.com/office/drawing/2014/main" id="{7F5DDA6C-DA6B-D201-6432-F7B7FBC50D19}"/>
                      </a:ext>
                    </a:extLst>
                  </p:cNvPr>
                  <p:cNvSpPr txBox="1"/>
                  <p:nvPr/>
                </p:nvSpPr>
                <p:spPr>
                  <a:xfrm>
                    <a:off x="5322728" y="3968096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2</a:t>
                    </a:r>
                    <a:endParaRPr lang="fr-MA" sz="2400" dirty="0"/>
                  </a:p>
                </p:txBody>
              </p:sp>
              <p:sp>
                <p:nvSpPr>
                  <p:cNvPr id="78" name="ZoneTexte 10">
                    <a:extLst>
                      <a:ext uri="{FF2B5EF4-FFF2-40B4-BE49-F238E27FC236}">
                        <a16:creationId xmlns:a16="http://schemas.microsoft.com/office/drawing/2014/main" id="{264F3ED2-4710-61D7-A55E-F385AFC1785B}"/>
                      </a:ext>
                    </a:extLst>
                  </p:cNvPr>
                  <p:cNvSpPr txBox="1"/>
                  <p:nvPr/>
                </p:nvSpPr>
                <p:spPr>
                  <a:xfrm>
                    <a:off x="3671426" y="3968096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3</a:t>
                    </a:r>
                    <a:endParaRPr lang="fr-MA" sz="2400" dirty="0"/>
                  </a:p>
                </p:txBody>
              </p:sp>
              <p:sp>
                <p:nvSpPr>
                  <p:cNvPr id="79" name="ZoneTexte 11">
                    <a:extLst>
                      <a:ext uri="{FF2B5EF4-FFF2-40B4-BE49-F238E27FC236}">
                        <a16:creationId xmlns:a16="http://schemas.microsoft.com/office/drawing/2014/main" id="{189197F0-B0DC-91B3-8E39-A1F3850D78DC}"/>
                      </a:ext>
                    </a:extLst>
                  </p:cNvPr>
                  <p:cNvSpPr txBox="1"/>
                  <p:nvPr/>
                </p:nvSpPr>
                <p:spPr>
                  <a:xfrm>
                    <a:off x="1232752" y="3968096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4</a:t>
                    </a:r>
                    <a:endParaRPr lang="fr-MA" sz="2400" dirty="0"/>
                  </a:p>
                </p:txBody>
              </p:sp>
            </p:grpSp>
            <p:cxnSp>
              <p:nvCxnSpPr>
                <p:cNvPr id="70" name="Straight Connector 69">
                  <a:extLst>
                    <a:ext uri="{FF2B5EF4-FFF2-40B4-BE49-F238E27FC236}">
                      <a16:creationId xmlns:a16="http://schemas.microsoft.com/office/drawing/2014/main" id="{F1BE2B69-537B-A639-4D8D-344D5F6947B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74233" y="2368595"/>
                  <a:ext cx="1576001" cy="89862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>
                  <a:extLst>
                    <a:ext uri="{FF2B5EF4-FFF2-40B4-BE49-F238E27FC236}">
                      <a16:creationId xmlns:a16="http://schemas.microsoft.com/office/drawing/2014/main" id="{1A4F54E6-ADFC-32D9-B32C-DF80144D23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32204" y="2367210"/>
                  <a:ext cx="2678823" cy="88635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0BFCC0CF-438E-DD59-14E1-B831CFEA9DCA}"/>
                  </a:ext>
                </a:extLst>
              </p:cNvPr>
              <p:cNvGrpSpPr/>
              <p:nvPr/>
            </p:nvGrpSpPr>
            <p:grpSpPr>
              <a:xfrm rot="7348967">
                <a:off x="3561986" y="2388294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D568A863-9384-5DEF-3DAE-D2927786CFE0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3DD44BEF-C4CA-2149-77DC-707E7067CE43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CCCD5562-FE32-F51A-C73C-9725D7EB4EA2}"/>
                  </a:ext>
                </a:extLst>
              </p:cNvPr>
              <p:cNvGrpSpPr/>
              <p:nvPr/>
            </p:nvGrpSpPr>
            <p:grpSpPr>
              <a:xfrm rot="18111718">
                <a:off x="4157939" y="3259989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60231B41-AAF4-43F6-405E-29EF950EE0F1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3FC3C69C-C368-8DB2-6359-8FE69885A298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8504EB95-C635-DF69-4665-4F3E8F5F9D0B}"/>
                  </a:ext>
                </a:extLst>
              </p:cNvPr>
              <p:cNvGrpSpPr/>
              <p:nvPr/>
            </p:nvGrpSpPr>
            <p:grpSpPr>
              <a:xfrm>
                <a:off x="4197080" y="2455915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DB2CD43E-BD98-B8DB-DA44-FCE40021334B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9FD4850C-F817-49F2-BA26-94C832461E7F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F2E14DAB-8624-7E06-F1DA-F0DF0A748D35}"/>
                  </a:ext>
                </a:extLst>
              </p:cNvPr>
              <p:cNvGrpSpPr/>
              <p:nvPr/>
            </p:nvGrpSpPr>
            <p:grpSpPr>
              <a:xfrm>
                <a:off x="3531734" y="3289801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3BF27D0A-7BFB-B199-DC7F-BA27BF43A854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65E389ED-C42F-AF3C-EF4C-7EF9F83AD2F9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5296F9E2-68CD-B0C2-C222-4B476A1B0DE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63914" y="3341888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184729B1-95B3-BDB4-CDE1-B86CE830F14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78813" y="2206564"/>
                <a:ext cx="63476" cy="153441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F0789462-827D-6E4E-78B2-EDB2DDF8BD9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834383" y="2771023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90262BE3-8DEE-E2C8-AB75-ADAAD0F7AF3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150283" y="2752807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58B47EA7-654C-0E91-3A5D-C28C72FDAB2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05795" y="1677698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EAB39D9C-0040-6AB8-23A8-E2B94A86DF6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13622" y="3439559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563745FF-6A15-1831-813B-9C8517E5F8E7}"/>
                  </a:ext>
                </a:extLst>
              </p:cNvPr>
              <p:cNvGrpSpPr/>
              <p:nvPr/>
            </p:nvGrpSpPr>
            <p:grpSpPr>
              <a:xfrm>
                <a:off x="6702491" y="2522265"/>
                <a:ext cx="129477" cy="185050"/>
                <a:chOff x="7540714" y="2469339"/>
                <a:chExt cx="203428" cy="247480"/>
              </a:xfrm>
            </p:grpSpPr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BDD22A79-D53F-8419-2A4D-BF4EF3BFB389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8D56BD57-E4B3-2A62-E3A1-61324FA732F7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1E8B1254-1E4B-7BD5-D327-C9410E41DFB6}"/>
                  </a:ext>
                </a:extLst>
              </p:cNvPr>
              <p:cNvGrpSpPr/>
              <p:nvPr/>
            </p:nvGrpSpPr>
            <p:grpSpPr>
              <a:xfrm>
                <a:off x="7571264" y="2478891"/>
                <a:ext cx="129477" cy="185050"/>
                <a:chOff x="7540714" y="2469339"/>
                <a:chExt cx="203428" cy="247480"/>
              </a:xfrm>
            </p:grpSpPr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C6A90265-0C28-F158-1F8A-9A3E76C5E78D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7B0BD881-1A92-D294-562C-EA19A08E9950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85668EC2-C11C-E1D6-E063-9DDFE84CF12E}"/>
                  </a:ext>
                </a:extLst>
              </p:cNvPr>
              <p:cNvGrpSpPr/>
              <p:nvPr/>
            </p:nvGrpSpPr>
            <p:grpSpPr>
              <a:xfrm>
                <a:off x="1976381" y="2281816"/>
                <a:ext cx="205478" cy="129068"/>
                <a:chOff x="7553566" y="2544208"/>
                <a:chExt cx="322837" cy="172611"/>
              </a:xfrm>
            </p:grpSpPr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AA0CF2A8-5E21-7401-0B52-8B11F00B0EB5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77FAECF7-3254-19FB-58C1-D6C88A4D139B}"/>
                    </a:ext>
                  </a:extLst>
                </p:cNvPr>
                <p:cNvCxnSpPr/>
                <p:nvPr/>
              </p:nvCxnSpPr>
              <p:spPr>
                <a:xfrm flipH="1">
                  <a:off x="7685827" y="2544208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EC042D81-2C7E-B0A7-0D47-7CC88EE8B2F4}"/>
                  </a:ext>
                </a:extLst>
              </p:cNvPr>
              <p:cNvGrpSpPr/>
              <p:nvPr/>
            </p:nvGrpSpPr>
            <p:grpSpPr>
              <a:xfrm>
                <a:off x="1640024" y="3209888"/>
                <a:ext cx="205478" cy="129068"/>
                <a:chOff x="7553566" y="2544208"/>
                <a:chExt cx="322837" cy="172611"/>
              </a:xfrm>
            </p:grpSpPr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5872712D-B86E-59A3-3BEC-B0FF7CD326E6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29CE4A47-8F8A-3320-8ED9-526B195128D2}"/>
                    </a:ext>
                  </a:extLst>
                </p:cNvPr>
                <p:cNvCxnSpPr/>
                <p:nvPr/>
              </p:nvCxnSpPr>
              <p:spPr>
                <a:xfrm flipH="1">
                  <a:off x="7685827" y="2544208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1B101177-73ED-B79D-804C-B5467757E4EF}"/>
                  </a:ext>
                </a:extLst>
              </p:cNvPr>
              <p:cNvGrpSpPr/>
              <p:nvPr/>
            </p:nvGrpSpPr>
            <p:grpSpPr>
              <a:xfrm rot="6100879">
                <a:off x="747126" y="2636659"/>
                <a:ext cx="226519" cy="153159"/>
                <a:chOff x="7624939" y="2595666"/>
                <a:chExt cx="355896" cy="204830"/>
              </a:xfrm>
            </p:grpSpPr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E4ADF051-2282-FFA3-4BE5-CB67B0A8C545}"/>
                    </a:ext>
                  </a:extLst>
                </p:cNvPr>
                <p:cNvCxnSpPr/>
                <p:nvPr/>
              </p:nvCxnSpPr>
              <p:spPr>
                <a:xfrm flipH="1">
                  <a:off x="7624939" y="2595666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id="{D5465CEE-1864-F655-B0EE-51FA9FF2674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15515" y="2604307"/>
                  <a:ext cx="165320" cy="19618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0E890CD5-C8BD-DC45-A2D7-8ED5A23B9817}"/>
                  </a:ext>
                </a:extLst>
              </p:cNvPr>
              <p:cNvGrpSpPr/>
              <p:nvPr/>
            </p:nvGrpSpPr>
            <p:grpSpPr>
              <a:xfrm rot="6100879">
                <a:off x="2812788" y="2730896"/>
                <a:ext cx="226519" cy="153159"/>
                <a:chOff x="7624939" y="2595666"/>
                <a:chExt cx="355896" cy="204830"/>
              </a:xfrm>
            </p:grpSpPr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8F4C9924-153C-F63B-9021-A83257112C97}"/>
                    </a:ext>
                  </a:extLst>
                </p:cNvPr>
                <p:cNvCxnSpPr/>
                <p:nvPr/>
              </p:nvCxnSpPr>
              <p:spPr>
                <a:xfrm flipH="1">
                  <a:off x="7624939" y="2595666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DD279771-F1C4-4915-1D81-AC48132942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15515" y="2604307"/>
                  <a:ext cx="165320" cy="19618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F5E7609-19E5-5BDA-07D3-E563C53A1499}"/>
                </a:ext>
              </a:extLst>
            </p:cNvPr>
            <p:cNvGrpSpPr/>
            <p:nvPr/>
          </p:nvGrpSpPr>
          <p:grpSpPr>
            <a:xfrm>
              <a:off x="3226419" y="2060608"/>
              <a:ext cx="1320802" cy="1735282"/>
              <a:chOff x="3226419" y="2060608"/>
              <a:chExt cx="1320802" cy="1735282"/>
            </a:xfrm>
          </p:grpSpPr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049EC1F3-C480-CB79-9B97-229FFEE7051F}"/>
                  </a:ext>
                </a:extLst>
              </p:cNvPr>
              <p:cNvCxnSpPr>
                <a:stCxn id="72" idx="0"/>
                <a:endCxn id="72" idx="2"/>
              </p:cNvCxnSpPr>
              <p:nvPr/>
            </p:nvCxnSpPr>
            <p:spPr>
              <a:xfrm>
                <a:off x="3886820" y="2060608"/>
                <a:ext cx="0" cy="17352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E104411D-1E14-F483-A5CD-71BE14B29A61}"/>
                  </a:ext>
                </a:extLst>
              </p:cNvPr>
              <p:cNvCxnSpPr>
                <a:cxnSpLocks/>
                <a:stCxn id="72" idx="1"/>
                <a:endCxn id="72" idx="3"/>
              </p:cNvCxnSpPr>
              <p:nvPr/>
            </p:nvCxnSpPr>
            <p:spPr>
              <a:xfrm>
                <a:off x="3226419" y="2928249"/>
                <a:ext cx="1320802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2B495FBA-AC5A-688A-3AAD-1C5A4736D1F2}"/>
                  </a:ext>
                </a:extLst>
              </p:cNvPr>
              <p:cNvSpPr/>
              <p:nvPr/>
            </p:nvSpPr>
            <p:spPr>
              <a:xfrm>
                <a:off x="3906296" y="2725013"/>
                <a:ext cx="176645" cy="18703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229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3CF4F-F7D1-4512-2389-569EBC730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CBEA08-0D2B-92D5-21B4-7CF1BDAE43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A497982C-20F1-08B6-5026-2C7103B6A63E}"/>
              </a:ext>
            </a:extLst>
          </p:cNvPr>
          <p:cNvSpPr txBox="1"/>
          <p:nvPr/>
        </p:nvSpPr>
        <p:spPr>
          <a:xfrm>
            <a:off x="172457" y="894627"/>
            <a:ext cx="7339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اسم المضلع رقم 4.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CE8DADD-1CB2-7CBA-6EF1-E7202185E098}"/>
              </a:ext>
            </a:extLst>
          </p:cNvPr>
          <p:cNvSpPr txBox="1"/>
          <p:nvPr/>
        </p:nvSpPr>
        <p:spPr>
          <a:xfrm>
            <a:off x="3473449" y="4773278"/>
            <a:ext cx="10985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ٌ</a:t>
            </a:r>
            <a:endParaRPr lang="fr-M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12">
            <a:extLst>
              <a:ext uri="{FF2B5EF4-FFF2-40B4-BE49-F238E27FC236}">
                <a16:creationId xmlns:a16="http://schemas.microsoft.com/office/drawing/2014/main" id="{073EA01A-EF1A-1BE7-8A60-0486DB4D5FC7}"/>
              </a:ext>
            </a:extLst>
          </p:cNvPr>
          <p:cNvSpPr txBox="1"/>
          <p:nvPr/>
        </p:nvSpPr>
        <p:spPr>
          <a:xfrm>
            <a:off x="5069149" y="4773278"/>
            <a:ext cx="11894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ٌ</a:t>
            </a:r>
            <a:endParaRPr lang="fr-M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39">
            <a:extLst>
              <a:ext uri="{FF2B5EF4-FFF2-40B4-BE49-F238E27FC236}">
                <a16:creationId xmlns:a16="http://schemas.microsoft.com/office/drawing/2014/main" id="{C51ABAFB-5B0E-987D-6E02-D554C4693942}"/>
              </a:ext>
            </a:extLst>
          </p:cNvPr>
          <p:cNvSpPr txBox="1"/>
          <p:nvPr/>
        </p:nvSpPr>
        <p:spPr>
          <a:xfrm>
            <a:off x="6510435" y="4754324"/>
            <a:ext cx="16095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طيل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ٌ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3200" dirty="0">
              <a:solidFill>
                <a:srgbClr val="002060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A099AD2-6145-51D2-361D-6C8008E15099}"/>
              </a:ext>
            </a:extLst>
          </p:cNvPr>
          <p:cNvGrpSpPr/>
          <p:nvPr/>
        </p:nvGrpSpPr>
        <p:grpSpPr>
          <a:xfrm>
            <a:off x="511604" y="1673780"/>
            <a:ext cx="7168537" cy="2812376"/>
            <a:chOff x="511604" y="1673780"/>
            <a:chExt cx="7168537" cy="2812376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8E88F9E-DD4C-8E9C-E1D1-555A8570278C}"/>
                </a:ext>
              </a:extLst>
            </p:cNvPr>
            <p:cNvGrpSpPr/>
            <p:nvPr/>
          </p:nvGrpSpPr>
          <p:grpSpPr>
            <a:xfrm>
              <a:off x="511604" y="1673780"/>
              <a:ext cx="7168537" cy="2812376"/>
              <a:chOff x="532204" y="1677698"/>
              <a:chExt cx="7168537" cy="2812376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16F71BD6-2EFF-3DE4-D38E-E0EC5A920522}"/>
                  </a:ext>
                </a:extLst>
              </p:cNvPr>
              <p:cNvGrpSpPr/>
              <p:nvPr/>
            </p:nvGrpSpPr>
            <p:grpSpPr>
              <a:xfrm>
                <a:off x="532204" y="1750144"/>
                <a:ext cx="7103798" cy="2739930"/>
                <a:chOff x="532204" y="1750144"/>
                <a:chExt cx="7103798" cy="2739930"/>
              </a:xfrm>
            </p:grpSpPr>
            <p:grpSp>
              <p:nvGrpSpPr>
                <p:cNvPr id="71" name="Groupe 1">
                  <a:extLst>
                    <a:ext uri="{FF2B5EF4-FFF2-40B4-BE49-F238E27FC236}">
                      <a16:creationId xmlns:a16="http://schemas.microsoft.com/office/drawing/2014/main" id="{100D47DA-4640-EB6E-BC88-DA58537221EC}"/>
                    </a:ext>
                  </a:extLst>
                </p:cNvPr>
                <p:cNvGrpSpPr/>
                <p:nvPr/>
              </p:nvGrpSpPr>
              <p:grpSpPr>
                <a:xfrm>
                  <a:off x="532205" y="1750144"/>
                  <a:ext cx="7103797" cy="2739930"/>
                  <a:chOff x="536384" y="1763799"/>
                  <a:chExt cx="7103797" cy="2739930"/>
                </a:xfrm>
              </p:grpSpPr>
              <p:sp>
                <p:nvSpPr>
                  <p:cNvPr id="74" name="Losange 2">
                    <a:extLst>
                      <a:ext uri="{FF2B5EF4-FFF2-40B4-BE49-F238E27FC236}">
                        <a16:creationId xmlns:a16="http://schemas.microsoft.com/office/drawing/2014/main" id="{6C5EF2EF-A8E7-83E2-5327-BAB6B2975B63}"/>
                      </a:ext>
                    </a:extLst>
                  </p:cNvPr>
                  <p:cNvSpPr/>
                  <p:nvPr/>
                </p:nvSpPr>
                <p:spPr>
                  <a:xfrm>
                    <a:off x="3251198" y="2078181"/>
                    <a:ext cx="1320802" cy="1735282"/>
                  </a:xfrm>
                  <a:prstGeom prst="diamond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sp>
                <p:nvSpPr>
                  <p:cNvPr id="75" name="Organigramme : Données 5">
                    <a:extLst>
                      <a:ext uri="{FF2B5EF4-FFF2-40B4-BE49-F238E27FC236}">
                        <a16:creationId xmlns:a16="http://schemas.microsoft.com/office/drawing/2014/main" id="{8BDC9EDA-CC78-707D-B74D-EE4153F01F9F}"/>
                      </a:ext>
                    </a:extLst>
                  </p:cNvPr>
                  <p:cNvSpPr/>
                  <p:nvPr/>
                </p:nvSpPr>
                <p:spPr>
                  <a:xfrm>
                    <a:off x="536384" y="2360005"/>
                    <a:ext cx="2670463" cy="922252"/>
                  </a:xfrm>
                  <a:prstGeom prst="flowChartInputOutput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grpSp>
                <p:nvGrpSpPr>
                  <p:cNvPr id="76" name="Groupe 6">
                    <a:extLst>
                      <a:ext uri="{FF2B5EF4-FFF2-40B4-BE49-F238E27FC236}">
                        <a16:creationId xmlns:a16="http://schemas.microsoft.com/office/drawing/2014/main" id="{1F268A30-3584-1B9F-73B7-389DB9A692DD}"/>
                      </a:ext>
                    </a:extLst>
                  </p:cNvPr>
                  <p:cNvGrpSpPr/>
                  <p:nvPr/>
                </p:nvGrpSpPr>
                <p:grpSpPr>
                  <a:xfrm>
                    <a:off x="6771409" y="1763799"/>
                    <a:ext cx="868772" cy="1741863"/>
                    <a:chOff x="6771409" y="1763799"/>
                    <a:chExt cx="868772" cy="1741863"/>
                  </a:xfrm>
                </p:grpSpPr>
                <p:sp>
                  <p:nvSpPr>
                    <p:cNvPr id="87" name="Rectangle 86">
                      <a:extLst>
                        <a:ext uri="{FF2B5EF4-FFF2-40B4-BE49-F238E27FC236}">
                          <a16:creationId xmlns:a16="http://schemas.microsoft.com/office/drawing/2014/main" id="{6FD8369F-AA13-07E1-9910-75AB38A102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9768" y="1763799"/>
                      <a:ext cx="852054" cy="173528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8" name="Rectangle 87">
                      <a:extLst>
                        <a:ext uri="{FF2B5EF4-FFF2-40B4-BE49-F238E27FC236}">
                          <a16:creationId xmlns:a16="http://schemas.microsoft.com/office/drawing/2014/main" id="{F2DE3B60-2EF5-BE5D-C63A-E88DEF4396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409" y="1763799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9" name="Rectangle 88">
                      <a:extLst>
                        <a:ext uri="{FF2B5EF4-FFF2-40B4-BE49-F238E27FC236}">
                          <a16:creationId xmlns:a16="http://schemas.microsoft.com/office/drawing/2014/main" id="{C23F8A39-CDDD-6691-385D-F30FDFA9AC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97386" y="3318626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90" name="Rectangle 89">
                      <a:extLst>
                        <a:ext uri="{FF2B5EF4-FFF2-40B4-BE49-F238E27FC236}">
                          <a16:creationId xmlns:a16="http://schemas.microsoft.com/office/drawing/2014/main" id="{CB608A81-3AFA-A0F2-2641-7FABE42244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63536" y="3312045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91" name="Rectangle 90">
                      <a:extLst>
                        <a:ext uri="{FF2B5EF4-FFF2-40B4-BE49-F238E27FC236}">
                          <a16:creationId xmlns:a16="http://schemas.microsoft.com/office/drawing/2014/main" id="{EDBC34F4-551C-3E9B-C3BB-552B3E63E4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32363" y="1781117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</p:grpSp>
              <p:grpSp>
                <p:nvGrpSpPr>
                  <p:cNvPr id="77" name="Groupe 7">
                    <a:extLst>
                      <a:ext uri="{FF2B5EF4-FFF2-40B4-BE49-F238E27FC236}">
                        <a16:creationId xmlns:a16="http://schemas.microsoft.com/office/drawing/2014/main" id="{98CD4BD1-6099-1279-1833-9A860A03C13A}"/>
                      </a:ext>
                    </a:extLst>
                  </p:cNvPr>
                  <p:cNvGrpSpPr/>
                  <p:nvPr/>
                </p:nvGrpSpPr>
                <p:grpSpPr>
                  <a:xfrm>
                    <a:off x="4862946" y="2257367"/>
                    <a:ext cx="1320802" cy="1171633"/>
                    <a:chOff x="4862946" y="2257367"/>
                    <a:chExt cx="1320802" cy="1171633"/>
                  </a:xfrm>
                </p:grpSpPr>
                <p:sp>
                  <p:nvSpPr>
                    <p:cNvPr id="82" name="Rectangle 81">
                      <a:extLst>
                        <a:ext uri="{FF2B5EF4-FFF2-40B4-BE49-F238E27FC236}">
                          <a16:creationId xmlns:a16="http://schemas.microsoft.com/office/drawing/2014/main" id="{BBC473BB-7850-39F8-12E9-243A43A0A9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2946" y="2257367"/>
                      <a:ext cx="1320802" cy="117163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3" name="Rectangle 82">
                      <a:extLst>
                        <a:ext uri="{FF2B5EF4-FFF2-40B4-BE49-F238E27FC236}">
                          <a16:creationId xmlns:a16="http://schemas.microsoft.com/office/drawing/2014/main" id="{81F7F67A-748E-5FBA-949E-EF73483DCD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75068" y="2257367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4" name="Rectangle 83">
                      <a:extLst>
                        <a:ext uri="{FF2B5EF4-FFF2-40B4-BE49-F238E27FC236}">
                          <a16:creationId xmlns:a16="http://schemas.microsoft.com/office/drawing/2014/main" id="{93AF2FFE-4AC0-8AD0-BF8B-BDFECF90C6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07103" y="2266487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5" name="Rectangle 84">
                      <a:extLst>
                        <a:ext uri="{FF2B5EF4-FFF2-40B4-BE49-F238E27FC236}">
                          <a16:creationId xmlns:a16="http://schemas.microsoft.com/office/drawing/2014/main" id="{15D526A9-8E74-2414-A1D4-E54F82B647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07102" y="3241964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86" name="Rectangle 85">
                      <a:extLst>
                        <a:ext uri="{FF2B5EF4-FFF2-40B4-BE49-F238E27FC236}">
                          <a16:creationId xmlns:a16="http://schemas.microsoft.com/office/drawing/2014/main" id="{D6593647-DD7D-DC12-2A30-BB445B2D99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75067" y="3231573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</p:grpSp>
              <p:sp>
                <p:nvSpPr>
                  <p:cNvPr id="78" name="ZoneTexte 8">
                    <a:extLst>
                      <a:ext uri="{FF2B5EF4-FFF2-40B4-BE49-F238E27FC236}">
                        <a16:creationId xmlns:a16="http://schemas.microsoft.com/office/drawing/2014/main" id="{02855C5A-BB6E-4414-D7C9-A2D92BD81774}"/>
                      </a:ext>
                    </a:extLst>
                  </p:cNvPr>
                  <p:cNvSpPr txBox="1"/>
                  <p:nvPr/>
                </p:nvSpPr>
                <p:spPr>
                  <a:xfrm>
                    <a:off x="6974031" y="4042064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1</a:t>
                    </a:r>
                    <a:endParaRPr lang="fr-MA" sz="2400" dirty="0"/>
                  </a:p>
                </p:txBody>
              </p:sp>
              <p:sp>
                <p:nvSpPr>
                  <p:cNvPr id="79" name="ZoneTexte 9">
                    <a:extLst>
                      <a:ext uri="{FF2B5EF4-FFF2-40B4-BE49-F238E27FC236}">
                        <a16:creationId xmlns:a16="http://schemas.microsoft.com/office/drawing/2014/main" id="{71524C13-5CFE-B4CC-9476-1EDB9B2E3841}"/>
                      </a:ext>
                    </a:extLst>
                  </p:cNvPr>
                  <p:cNvSpPr txBox="1"/>
                  <p:nvPr/>
                </p:nvSpPr>
                <p:spPr>
                  <a:xfrm>
                    <a:off x="5322728" y="3968096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2</a:t>
                    </a:r>
                    <a:endParaRPr lang="fr-MA" sz="2400" dirty="0"/>
                  </a:p>
                </p:txBody>
              </p:sp>
              <p:sp>
                <p:nvSpPr>
                  <p:cNvPr id="80" name="ZoneTexte 10">
                    <a:extLst>
                      <a:ext uri="{FF2B5EF4-FFF2-40B4-BE49-F238E27FC236}">
                        <a16:creationId xmlns:a16="http://schemas.microsoft.com/office/drawing/2014/main" id="{41FF57CC-FD57-53B8-7F61-32B435A9263B}"/>
                      </a:ext>
                    </a:extLst>
                  </p:cNvPr>
                  <p:cNvSpPr txBox="1"/>
                  <p:nvPr/>
                </p:nvSpPr>
                <p:spPr>
                  <a:xfrm>
                    <a:off x="3671426" y="3968096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3</a:t>
                    </a:r>
                    <a:endParaRPr lang="fr-MA" sz="2400" dirty="0"/>
                  </a:p>
                </p:txBody>
              </p:sp>
              <p:sp>
                <p:nvSpPr>
                  <p:cNvPr id="81" name="ZoneTexte 11">
                    <a:extLst>
                      <a:ext uri="{FF2B5EF4-FFF2-40B4-BE49-F238E27FC236}">
                        <a16:creationId xmlns:a16="http://schemas.microsoft.com/office/drawing/2014/main" id="{64383A20-C71F-B154-B357-558EC2351B6D}"/>
                      </a:ext>
                    </a:extLst>
                  </p:cNvPr>
                  <p:cNvSpPr txBox="1"/>
                  <p:nvPr/>
                </p:nvSpPr>
                <p:spPr>
                  <a:xfrm>
                    <a:off x="1232752" y="3968096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4</a:t>
                    </a:r>
                    <a:endParaRPr lang="fr-MA" sz="2400" dirty="0"/>
                  </a:p>
                </p:txBody>
              </p:sp>
            </p:grpSp>
            <p:cxnSp>
              <p:nvCxnSpPr>
                <p:cNvPr id="72" name="Straight Connector 71">
                  <a:extLst>
                    <a:ext uri="{FF2B5EF4-FFF2-40B4-BE49-F238E27FC236}">
                      <a16:creationId xmlns:a16="http://schemas.microsoft.com/office/drawing/2014/main" id="{1970EB3E-6CBD-BEF5-7D6D-8D5368684F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74233" y="2368595"/>
                  <a:ext cx="1576001" cy="89862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>
                  <a:extLst>
                    <a:ext uri="{FF2B5EF4-FFF2-40B4-BE49-F238E27FC236}">
                      <a16:creationId xmlns:a16="http://schemas.microsoft.com/office/drawing/2014/main" id="{33028C44-71BF-1F37-65D9-2AE16028448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32204" y="2367210"/>
                  <a:ext cx="2678823" cy="88635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051B5865-8DDD-F7ED-4E35-8FD0B4B1CF64}"/>
                  </a:ext>
                </a:extLst>
              </p:cNvPr>
              <p:cNvGrpSpPr/>
              <p:nvPr/>
            </p:nvGrpSpPr>
            <p:grpSpPr>
              <a:xfrm rot="7348967">
                <a:off x="3561986" y="2388294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0BA83008-2D34-C0BA-1721-647E05490EF1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>
                  <a:extLst>
                    <a:ext uri="{FF2B5EF4-FFF2-40B4-BE49-F238E27FC236}">
                      <a16:creationId xmlns:a16="http://schemas.microsoft.com/office/drawing/2014/main" id="{9F0DD175-4793-5F0D-4C99-F959938FC73B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2CAEC6D2-3F16-6036-99E9-53B40777F998}"/>
                  </a:ext>
                </a:extLst>
              </p:cNvPr>
              <p:cNvGrpSpPr/>
              <p:nvPr/>
            </p:nvGrpSpPr>
            <p:grpSpPr>
              <a:xfrm rot="18111718">
                <a:off x="4157939" y="3259989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E3F07BB5-D06B-0151-A36E-D0EB554E88C5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28446318-4F1D-D93A-E5E9-7E43FA89B2B6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EB49C137-B0B4-8FE2-519E-612ABE58B32F}"/>
                  </a:ext>
                </a:extLst>
              </p:cNvPr>
              <p:cNvGrpSpPr/>
              <p:nvPr/>
            </p:nvGrpSpPr>
            <p:grpSpPr>
              <a:xfrm>
                <a:off x="4197080" y="2455915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35368E28-9553-91EF-3F9E-5EEA4202B564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F4F74B7E-122A-BE56-5203-6323922F3D12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125881DF-4D8A-E380-B36F-538D7A453D8E}"/>
                  </a:ext>
                </a:extLst>
              </p:cNvPr>
              <p:cNvGrpSpPr/>
              <p:nvPr/>
            </p:nvGrpSpPr>
            <p:grpSpPr>
              <a:xfrm>
                <a:off x="3531734" y="3289801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2C47DD65-39BD-E6B7-D3D0-E0FCB390FEB1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8686EB13-D1AE-A800-4534-C97FD8865E69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1C1EA204-69CB-2750-A08F-9F46329CF23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63914" y="3341888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95A32A19-A495-517E-5F3B-EB79CBACC28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78813" y="2206564"/>
                <a:ext cx="63476" cy="153441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225ECAC-E421-0CAF-B171-B128CCFEC27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834383" y="2771023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215B9E6A-9509-319E-E83B-ADB275D2693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150283" y="2752807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1C97ABFF-AFA4-5384-5E25-29613158D77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05795" y="1677698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9C6EB94F-6B2D-E846-191E-87FAC4133BC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13622" y="3439559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FCAF4B85-5C0B-6A74-7033-3F8FB081CFEF}"/>
                  </a:ext>
                </a:extLst>
              </p:cNvPr>
              <p:cNvGrpSpPr/>
              <p:nvPr/>
            </p:nvGrpSpPr>
            <p:grpSpPr>
              <a:xfrm>
                <a:off x="6702491" y="2522265"/>
                <a:ext cx="129477" cy="185050"/>
                <a:chOff x="7540714" y="2469339"/>
                <a:chExt cx="203428" cy="247480"/>
              </a:xfrm>
            </p:grpSpPr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3D84760B-E4EB-F4EC-CDFD-DDD2552A1E8F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34E17D64-5219-7CD8-41BF-C63F04C0A183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6A4B2E8B-7B5E-781C-31BF-DC9A530517AA}"/>
                  </a:ext>
                </a:extLst>
              </p:cNvPr>
              <p:cNvGrpSpPr/>
              <p:nvPr/>
            </p:nvGrpSpPr>
            <p:grpSpPr>
              <a:xfrm>
                <a:off x="7571264" y="2478891"/>
                <a:ext cx="129477" cy="185050"/>
                <a:chOff x="7540714" y="2469339"/>
                <a:chExt cx="203428" cy="247480"/>
              </a:xfrm>
            </p:grpSpPr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0F5C2504-63A3-B57B-11A2-6CDC23FD65A8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73B079C2-CD66-3AA2-26F1-3A95228F44B4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255A8863-BCA4-C485-B197-E7DC9226FB36}"/>
                  </a:ext>
                </a:extLst>
              </p:cNvPr>
              <p:cNvGrpSpPr/>
              <p:nvPr/>
            </p:nvGrpSpPr>
            <p:grpSpPr>
              <a:xfrm>
                <a:off x="1976381" y="2281816"/>
                <a:ext cx="205478" cy="129068"/>
                <a:chOff x="7553566" y="2544208"/>
                <a:chExt cx="322837" cy="172611"/>
              </a:xfrm>
            </p:grpSpPr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F10C1511-A1DE-7977-44B5-93C6060CB342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543C34F8-9D7B-DD2F-E757-A841A60E7CBD}"/>
                    </a:ext>
                  </a:extLst>
                </p:cNvPr>
                <p:cNvCxnSpPr/>
                <p:nvPr/>
              </p:nvCxnSpPr>
              <p:spPr>
                <a:xfrm flipH="1">
                  <a:off x="7685827" y="2544208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09D7A9D1-02F4-E5BC-B405-3564454E7715}"/>
                  </a:ext>
                </a:extLst>
              </p:cNvPr>
              <p:cNvGrpSpPr/>
              <p:nvPr/>
            </p:nvGrpSpPr>
            <p:grpSpPr>
              <a:xfrm>
                <a:off x="1640024" y="3209888"/>
                <a:ext cx="205478" cy="129068"/>
                <a:chOff x="7553566" y="2544208"/>
                <a:chExt cx="322837" cy="172611"/>
              </a:xfrm>
            </p:grpSpPr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5560D2AA-8261-800F-6386-FDAFA3C3CF42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7AD60225-114B-28BB-3056-5640FCE09C97}"/>
                    </a:ext>
                  </a:extLst>
                </p:cNvPr>
                <p:cNvCxnSpPr/>
                <p:nvPr/>
              </p:nvCxnSpPr>
              <p:spPr>
                <a:xfrm flipH="1">
                  <a:off x="7685827" y="2544208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BE38105A-DE7C-94E9-A5D4-7B95FB9BE49C}"/>
                  </a:ext>
                </a:extLst>
              </p:cNvPr>
              <p:cNvGrpSpPr/>
              <p:nvPr/>
            </p:nvGrpSpPr>
            <p:grpSpPr>
              <a:xfrm rot="6100879">
                <a:off x="747126" y="2636659"/>
                <a:ext cx="226519" cy="153159"/>
                <a:chOff x="7624939" y="2595666"/>
                <a:chExt cx="355896" cy="204830"/>
              </a:xfrm>
            </p:grpSpPr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7DD0C044-AEC8-565D-C039-48579C6595ED}"/>
                    </a:ext>
                  </a:extLst>
                </p:cNvPr>
                <p:cNvCxnSpPr/>
                <p:nvPr/>
              </p:nvCxnSpPr>
              <p:spPr>
                <a:xfrm flipH="1">
                  <a:off x="7624939" y="2595666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6987E9DE-8327-02AF-7BD3-8CCA89C839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15515" y="2604307"/>
                  <a:ext cx="165320" cy="19618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BDCF60C7-5698-0E8E-F55E-973412DB19C3}"/>
                  </a:ext>
                </a:extLst>
              </p:cNvPr>
              <p:cNvGrpSpPr/>
              <p:nvPr/>
            </p:nvGrpSpPr>
            <p:grpSpPr>
              <a:xfrm rot="6100879">
                <a:off x="2812788" y="2730896"/>
                <a:ext cx="226519" cy="153159"/>
                <a:chOff x="7624939" y="2595666"/>
                <a:chExt cx="355896" cy="204830"/>
              </a:xfrm>
            </p:grpSpPr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C2BD94FF-110C-C7A6-B9D9-86CAFF3FE89D}"/>
                    </a:ext>
                  </a:extLst>
                </p:cNvPr>
                <p:cNvCxnSpPr/>
                <p:nvPr/>
              </p:nvCxnSpPr>
              <p:spPr>
                <a:xfrm flipH="1">
                  <a:off x="7624939" y="2595666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id="{D070181A-39B7-4F7E-D1BC-27248A1CF68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15515" y="2604307"/>
                  <a:ext cx="165320" cy="19618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8F439C3-A793-26DD-811F-663EC1D2375B}"/>
                </a:ext>
              </a:extLst>
            </p:cNvPr>
            <p:cNvGrpSpPr/>
            <p:nvPr/>
          </p:nvGrpSpPr>
          <p:grpSpPr>
            <a:xfrm>
              <a:off x="3226419" y="2060608"/>
              <a:ext cx="1320802" cy="1735282"/>
              <a:chOff x="3226419" y="2060608"/>
              <a:chExt cx="1320802" cy="1735282"/>
            </a:xfrm>
          </p:grpSpPr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E9743CC0-5A47-698C-0C4C-2E831B78DF16}"/>
                  </a:ext>
                </a:extLst>
              </p:cNvPr>
              <p:cNvCxnSpPr>
                <a:stCxn id="74" idx="0"/>
                <a:endCxn id="74" idx="2"/>
              </p:cNvCxnSpPr>
              <p:nvPr/>
            </p:nvCxnSpPr>
            <p:spPr>
              <a:xfrm>
                <a:off x="3886820" y="2060608"/>
                <a:ext cx="0" cy="17352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E16434BC-9850-731F-F23A-E0F7CC88567D}"/>
                  </a:ext>
                </a:extLst>
              </p:cNvPr>
              <p:cNvCxnSpPr>
                <a:cxnSpLocks/>
                <a:stCxn id="74" idx="1"/>
                <a:endCxn id="74" idx="3"/>
              </p:cNvCxnSpPr>
              <p:nvPr/>
            </p:nvCxnSpPr>
            <p:spPr>
              <a:xfrm>
                <a:off x="3226419" y="2928249"/>
                <a:ext cx="1320802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0E4B1744-F0A4-8470-E906-2C9DF788219D}"/>
                  </a:ext>
                </a:extLst>
              </p:cNvPr>
              <p:cNvSpPr/>
              <p:nvPr/>
            </p:nvSpPr>
            <p:spPr>
              <a:xfrm>
                <a:off x="3906296" y="2725013"/>
                <a:ext cx="176645" cy="18703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1761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43435-525C-2C4E-FDCA-75949C4A1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800209-647C-F6E6-0993-33CDFF145F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8DC609D-3D3E-8F27-634E-B4587FAF4AAD}"/>
              </a:ext>
            </a:extLst>
          </p:cNvPr>
          <p:cNvSpPr txBox="1"/>
          <p:nvPr/>
        </p:nvSpPr>
        <p:spPr>
          <a:xfrm>
            <a:off x="172457" y="894627"/>
            <a:ext cx="7339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المضلع 5  هو: متوازي الأضلاع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5AB0A0D-403E-3737-06D1-A3C63E03EBA3}"/>
              </a:ext>
            </a:extLst>
          </p:cNvPr>
          <p:cNvSpPr txBox="1"/>
          <p:nvPr/>
        </p:nvSpPr>
        <p:spPr>
          <a:xfrm>
            <a:off x="3473449" y="4773278"/>
            <a:ext cx="10985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ٌ</a:t>
            </a:r>
            <a:endParaRPr lang="fr-M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12">
            <a:extLst>
              <a:ext uri="{FF2B5EF4-FFF2-40B4-BE49-F238E27FC236}">
                <a16:creationId xmlns:a16="http://schemas.microsoft.com/office/drawing/2014/main" id="{51832BFB-1296-8756-E5AF-C9D73297B192}"/>
              </a:ext>
            </a:extLst>
          </p:cNvPr>
          <p:cNvSpPr txBox="1"/>
          <p:nvPr/>
        </p:nvSpPr>
        <p:spPr>
          <a:xfrm>
            <a:off x="5069149" y="4773278"/>
            <a:ext cx="11894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ٌ</a:t>
            </a:r>
            <a:endParaRPr lang="fr-M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39">
            <a:extLst>
              <a:ext uri="{FF2B5EF4-FFF2-40B4-BE49-F238E27FC236}">
                <a16:creationId xmlns:a16="http://schemas.microsoft.com/office/drawing/2014/main" id="{9799A699-96EC-496A-5F44-63C28CB2E83C}"/>
              </a:ext>
            </a:extLst>
          </p:cNvPr>
          <p:cNvSpPr txBox="1"/>
          <p:nvPr/>
        </p:nvSpPr>
        <p:spPr>
          <a:xfrm>
            <a:off x="6510435" y="4754324"/>
            <a:ext cx="16095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طيل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ٌ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3200" dirty="0">
              <a:solidFill>
                <a:srgbClr val="002060"/>
              </a:solidFill>
            </a:endParaRPr>
          </a:p>
        </p:txBody>
      </p:sp>
      <p:sp>
        <p:nvSpPr>
          <p:cNvPr id="13" name="ZoneTexte 20">
            <a:extLst>
              <a:ext uri="{FF2B5EF4-FFF2-40B4-BE49-F238E27FC236}">
                <a16:creationId xmlns:a16="http://schemas.microsoft.com/office/drawing/2014/main" id="{6270A03E-BE7D-5AFB-33CE-F3D80EFC9ED7}"/>
              </a:ext>
            </a:extLst>
          </p:cNvPr>
          <p:cNvSpPr txBox="1"/>
          <p:nvPr/>
        </p:nvSpPr>
        <p:spPr>
          <a:xfrm>
            <a:off x="895927" y="4754324"/>
            <a:ext cx="168563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مُتوازِي الْأَضْلاعِ</a:t>
            </a:r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F761D8C4-175C-9979-B869-70283DECA16D}"/>
              </a:ext>
            </a:extLst>
          </p:cNvPr>
          <p:cNvGrpSpPr/>
          <p:nvPr/>
        </p:nvGrpSpPr>
        <p:grpSpPr>
          <a:xfrm>
            <a:off x="511604" y="1673780"/>
            <a:ext cx="7168537" cy="2812376"/>
            <a:chOff x="511604" y="1673780"/>
            <a:chExt cx="7168537" cy="2812376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560D4175-7B8B-7E40-9002-21F092CFE1C7}"/>
                </a:ext>
              </a:extLst>
            </p:cNvPr>
            <p:cNvGrpSpPr/>
            <p:nvPr/>
          </p:nvGrpSpPr>
          <p:grpSpPr>
            <a:xfrm>
              <a:off x="511604" y="1673780"/>
              <a:ext cx="7168537" cy="2812376"/>
              <a:chOff x="532204" y="1677698"/>
              <a:chExt cx="7168537" cy="2812376"/>
            </a:xfrm>
          </p:grpSpPr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8B47452F-25C1-6BC8-7C54-AC42CAF18CE7}"/>
                  </a:ext>
                </a:extLst>
              </p:cNvPr>
              <p:cNvGrpSpPr/>
              <p:nvPr/>
            </p:nvGrpSpPr>
            <p:grpSpPr>
              <a:xfrm>
                <a:off x="532204" y="1750144"/>
                <a:ext cx="7103798" cy="2739930"/>
                <a:chOff x="532204" y="1750144"/>
                <a:chExt cx="7103798" cy="2739930"/>
              </a:xfrm>
            </p:grpSpPr>
            <p:grpSp>
              <p:nvGrpSpPr>
                <p:cNvPr id="146" name="Groupe 1">
                  <a:extLst>
                    <a:ext uri="{FF2B5EF4-FFF2-40B4-BE49-F238E27FC236}">
                      <a16:creationId xmlns:a16="http://schemas.microsoft.com/office/drawing/2014/main" id="{A60ACA45-7A1A-E1A2-2728-91D58FAC254D}"/>
                    </a:ext>
                  </a:extLst>
                </p:cNvPr>
                <p:cNvGrpSpPr/>
                <p:nvPr/>
              </p:nvGrpSpPr>
              <p:grpSpPr>
                <a:xfrm>
                  <a:off x="532205" y="1750144"/>
                  <a:ext cx="7103797" cy="2739930"/>
                  <a:chOff x="536384" y="1763799"/>
                  <a:chExt cx="7103797" cy="2739930"/>
                </a:xfrm>
              </p:grpSpPr>
              <p:sp>
                <p:nvSpPr>
                  <p:cNvPr id="149" name="Losange 2">
                    <a:extLst>
                      <a:ext uri="{FF2B5EF4-FFF2-40B4-BE49-F238E27FC236}">
                        <a16:creationId xmlns:a16="http://schemas.microsoft.com/office/drawing/2014/main" id="{7230F16A-A2CE-A044-4FCB-D60514B014CD}"/>
                      </a:ext>
                    </a:extLst>
                  </p:cNvPr>
                  <p:cNvSpPr/>
                  <p:nvPr/>
                </p:nvSpPr>
                <p:spPr>
                  <a:xfrm>
                    <a:off x="3251198" y="2078181"/>
                    <a:ext cx="1320802" cy="1735282"/>
                  </a:xfrm>
                  <a:prstGeom prst="diamond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sp>
                <p:nvSpPr>
                  <p:cNvPr id="150" name="Organigramme : Données 5">
                    <a:extLst>
                      <a:ext uri="{FF2B5EF4-FFF2-40B4-BE49-F238E27FC236}">
                        <a16:creationId xmlns:a16="http://schemas.microsoft.com/office/drawing/2014/main" id="{9BFBE32B-8E01-D5C2-99B3-11AB55041FA5}"/>
                      </a:ext>
                    </a:extLst>
                  </p:cNvPr>
                  <p:cNvSpPr/>
                  <p:nvPr/>
                </p:nvSpPr>
                <p:spPr>
                  <a:xfrm>
                    <a:off x="536384" y="2360005"/>
                    <a:ext cx="2670463" cy="922252"/>
                  </a:xfrm>
                  <a:prstGeom prst="flowChartInputOutput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grpSp>
                <p:nvGrpSpPr>
                  <p:cNvPr id="151" name="Groupe 6">
                    <a:extLst>
                      <a:ext uri="{FF2B5EF4-FFF2-40B4-BE49-F238E27FC236}">
                        <a16:creationId xmlns:a16="http://schemas.microsoft.com/office/drawing/2014/main" id="{AB0620B9-CFEF-D529-EBF1-5D7336B96733}"/>
                      </a:ext>
                    </a:extLst>
                  </p:cNvPr>
                  <p:cNvGrpSpPr/>
                  <p:nvPr/>
                </p:nvGrpSpPr>
                <p:grpSpPr>
                  <a:xfrm>
                    <a:off x="6771409" y="1763799"/>
                    <a:ext cx="868772" cy="1741863"/>
                    <a:chOff x="6771409" y="1763799"/>
                    <a:chExt cx="868772" cy="1741863"/>
                  </a:xfrm>
                </p:grpSpPr>
                <p:sp>
                  <p:nvSpPr>
                    <p:cNvPr id="162" name="Rectangle 161">
                      <a:extLst>
                        <a:ext uri="{FF2B5EF4-FFF2-40B4-BE49-F238E27FC236}">
                          <a16:creationId xmlns:a16="http://schemas.microsoft.com/office/drawing/2014/main" id="{A0C6A785-7228-AC5C-8448-F518629F18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9768" y="1763799"/>
                      <a:ext cx="852054" cy="173528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163" name="Rectangle 162">
                      <a:extLst>
                        <a:ext uri="{FF2B5EF4-FFF2-40B4-BE49-F238E27FC236}">
                          <a16:creationId xmlns:a16="http://schemas.microsoft.com/office/drawing/2014/main" id="{0E39BAC4-66C9-849D-51E2-835067C8B6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409" y="1763799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164" name="Rectangle 163">
                      <a:extLst>
                        <a:ext uri="{FF2B5EF4-FFF2-40B4-BE49-F238E27FC236}">
                          <a16:creationId xmlns:a16="http://schemas.microsoft.com/office/drawing/2014/main" id="{AA20FAA6-0CC2-48D5-B0B9-92236E6594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97386" y="3318626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165" name="Rectangle 164">
                      <a:extLst>
                        <a:ext uri="{FF2B5EF4-FFF2-40B4-BE49-F238E27FC236}">
                          <a16:creationId xmlns:a16="http://schemas.microsoft.com/office/drawing/2014/main" id="{94F246DA-8202-AB0B-6916-F3045C9DE2D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63536" y="3312045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166" name="Rectangle 165">
                      <a:extLst>
                        <a:ext uri="{FF2B5EF4-FFF2-40B4-BE49-F238E27FC236}">
                          <a16:creationId xmlns:a16="http://schemas.microsoft.com/office/drawing/2014/main" id="{A0AD7DAB-2001-6782-37B2-75EB58B933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32363" y="1781117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</p:grpSp>
              <p:grpSp>
                <p:nvGrpSpPr>
                  <p:cNvPr id="152" name="Groupe 7">
                    <a:extLst>
                      <a:ext uri="{FF2B5EF4-FFF2-40B4-BE49-F238E27FC236}">
                        <a16:creationId xmlns:a16="http://schemas.microsoft.com/office/drawing/2014/main" id="{98F4AFDA-35E7-7E96-4E5C-56C54870627B}"/>
                      </a:ext>
                    </a:extLst>
                  </p:cNvPr>
                  <p:cNvGrpSpPr/>
                  <p:nvPr/>
                </p:nvGrpSpPr>
                <p:grpSpPr>
                  <a:xfrm>
                    <a:off x="4862946" y="2257367"/>
                    <a:ext cx="1320802" cy="1171633"/>
                    <a:chOff x="4862946" y="2257367"/>
                    <a:chExt cx="1320802" cy="1171633"/>
                  </a:xfrm>
                </p:grpSpPr>
                <p:sp>
                  <p:nvSpPr>
                    <p:cNvPr id="157" name="Rectangle 156">
                      <a:extLst>
                        <a:ext uri="{FF2B5EF4-FFF2-40B4-BE49-F238E27FC236}">
                          <a16:creationId xmlns:a16="http://schemas.microsoft.com/office/drawing/2014/main" id="{3FE36657-6CFD-C78F-95D8-D41F2C14A9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2946" y="2257367"/>
                      <a:ext cx="1320802" cy="117163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158" name="Rectangle 157">
                      <a:extLst>
                        <a:ext uri="{FF2B5EF4-FFF2-40B4-BE49-F238E27FC236}">
                          <a16:creationId xmlns:a16="http://schemas.microsoft.com/office/drawing/2014/main" id="{CBCBBB5C-6304-7521-BA50-3E27921C71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75068" y="2257367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159" name="Rectangle 158">
                      <a:extLst>
                        <a:ext uri="{FF2B5EF4-FFF2-40B4-BE49-F238E27FC236}">
                          <a16:creationId xmlns:a16="http://schemas.microsoft.com/office/drawing/2014/main" id="{EB62693B-4A76-987A-2623-4088FC20BA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07103" y="2266487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160" name="Rectangle 159">
                      <a:extLst>
                        <a:ext uri="{FF2B5EF4-FFF2-40B4-BE49-F238E27FC236}">
                          <a16:creationId xmlns:a16="http://schemas.microsoft.com/office/drawing/2014/main" id="{1569621F-1AC7-A96C-6AE8-303D711D63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07102" y="3241964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161" name="Rectangle 160">
                      <a:extLst>
                        <a:ext uri="{FF2B5EF4-FFF2-40B4-BE49-F238E27FC236}">
                          <a16:creationId xmlns:a16="http://schemas.microsoft.com/office/drawing/2014/main" id="{57445833-E790-DA48-2DBF-C9269B5B85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75067" y="3231573"/>
                      <a:ext cx="176645" cy="18703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</p:grpSp>
              <p:sp>
                <p:nvSpPr>
                  <p:cNvPr id="153" name="ZoneTexte 8">
                    <a:extLst>
                      <a:ext uri="{FF2B5EF4-FFF2-40B4-BE49-F238E27FC236}">
                        <a16:creationId xmlns:a16="http://schemas.microsoft.com/office/drawing/2014/main" id="{4A2006C9-F77C-E27E-1642-6E837DAE17EF}"/>
                      </a:ext>
                    </a:extLst>
                  </p:cNvPr>
                  <p:cNvSpPr txBox="1"/>
                  <p:nvPr/>
                </p:nvSpPr>
                <p:spPr>
                  <a:xfrm>
                    <a:off x="6974031" y="4042064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1</a:t>
                    </a:r>
                    <a:endParaRPr lang="fr-MA" sz="2400" dirty="0"/>
                  </a:p>
                </p:txBody>
              </p:sp>
              <p:sp>
                <p:nvSpPr>
                  <p:cNvPr id="154" name="ZoneTexte 9">
                    <a:extLst>
                      <a:ext uri="{FF2B5EF4-FFF2-40B4-BE49-F238E27FC236}">
                        <a16:creationId xmlns:a16="http://schemas.microsoft.com/office/drawing/2014/main" id="{7B2CC607-9581-DB7E-0E3D-F46E7D80F072}"/>
                      </a:ext>
                    </a:extLst>
                  </p:cNvPr>
                  <p:cNvSpPr txBox="1"/>
                  <p:nvPr/>
                </p:nvSpPr>
                <p:spPr>
                  <a:xfrm>
                    <a:off x="5322728" y="3968096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2</a:t>
                    </a:r>
                    <a:endParaRPr lang="fr-MA" sz="2400" dirty="0"/>
                  </a:p>
                </p:txBody>
              </p:sp>
              <p:sp>
                <p:nvSpPr>
                  <p:cNvPr id="155" name="ZoneTexte 10">
                    <a:extLst>
                      <a:ext uri="{FF2B5EF4-FFF2-40B4-BE49-F238E27FC236}">
                        <a16:creationId xmlns:a16="http://schemas.microsoft.com/office/drawing/2014/main" id="{DF085F1A-5E2A-AB53-BF79-457C919543B0}"/>
                      </a:ext>
                    </a:extLst>
                  </p:cNvPr>
                  <p:cNvSpPr txBox="1"/>
                  <p:nvPr/>
                </p:nvSpPr>
                <p:spPr>
                  <a:xfrm>
                    <a:off x="3671426" y="3968096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3</a:t>
                    </a:r>
                    <a:endParaRPr lang="fr-MA" sz="2400" dirty="0"/>
                  </a:p>
                </p:txBody>
              </p:sp>
              <p:sp>
                <p:nvSpPr>
                  <p:cNvPr id="156" name="ZoneTexte 11">
                    <a:extLst>
                      <a:ext uri="{FF2B5EF4-FFF2-40B4-BE49-F238E27FC236}">
                        <a16:creationId xmlns:a16="http://schemas.microsoft.com/office/drawing/2014/main" id="{F2E82C00-5919-6480-E547-6039563B8E79}"/>
                      </a:ext>
                    </a:extLst>
                  </p:cNvPr>
                  <p:cNvSpPr txBox="1"/>
                  <p:nvPr/>
                </p:nvSpPr>
                <p:spPr>
                  <a:xfrm>
                    <a:off x="1232752" y="3968096"/>
                    <a:ext cx="34116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dirty="0"/>
                      <a:t>4</a:t>
                    </a:r>
                    <a:endParaRPr lang="fr-MA" sz="2400" dirty="0"/>
                  </a:p>
                </p:txBody>
              </p:sp>
            </p:grpSp>
            <p:cxnSp>
              <p:nvCxnSpPr>
                <p:cNvPr id="147" name="Straight Connector 146">
                  <a:extLst>
                    <a:ext uri="{FF2B5EF4-FFF2-40B4-BE49-F238E27FC236}">
                      <a16:creationId xmlns:a16="http://schemas.microsoft.com/office/drawing/2014/main" id="{D0DDB557-7FE6-C447-C6B8-6D2982A480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74233" y="2368595"/>
                  <a:ext cx="1576001" cy="89862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Straight Connector 147">
                  <a:extLst>
                    <a:ext uri="{FF2B5EF4-FFF2-40B4-BE49-F238E27FC236}">
                      <a16:creationId xmlns:a16="http://schemas.microsoft.com/office/drawing/2014/main" id="{C0FA61ED-7076-5637-BF1B-BC641A0C28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32204" y="2367210"/>
                  <a:ext cx="2678823" cy="88635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EAABBCC6-A2ED-EB94-6255-FEBA968C3212}"/>
                  </a:ext>
                </a:extLst>
              </p:cNvPr>
              <p:cNvGrpSpPr/>
              <p:nvPr/>
            </p:nvGrpSpPr>
            <p:grpSpPr>
              <a:xfrm rot="7348967">
                <a:off x="3561986" y="2388294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144" name="Straight Connector 143">
                  <a:extLst>
                    <a:ext uri="{FF2B5EF4-FFF2-40B4-BE49-F238E27FC236}">
                      <a16:creationId xmlns:a16="http://schemas.microsoft.com/office/drawing/2014/main" id="{926CB12F-E577-0783-EFE3-6E8EDA8B5644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>
                  <a:extLst>
                    <a:ext uri="{FF2B5EF4-FFF2-40B4-BE49-F238E27FC236}">
                      <a16:creationId xmlns:a16="http://schemas.microsoft.com/office/drawing/2014/main" id="{43443674-E6D2-F202-56E5-9D54E3B405DB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FC5555E7-2BBC-51AD-438C-2ABBB216F101}"/>
                  </a:ext>
                </a:extLst>
              </p:cNvPr>
              <p:cNvGrpSpPr/>
              <p:nvPr/>
            </p:nvGrpSpPr>
            <p:grpSpPr>
              <a:xfrm rot="18111718">
                <a:off x="4157939" y="3259989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1C5290E0-E5A7-B9A0-3659-9CF996B6B4C5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>
                  <a:extLst>
                    <a:ext uri="{FF2B5EF4-FFF2-40B4-BE49-F238E27FC236}">
                      <a16:creationId xmlns:a16="http://schemas.microsoft.com/office/drawing/2014/main" id="{D4543F40-3E51-22F3-432B-0052F85973F0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D7444135-48A1-52C6-BF7B-F3B987D43D55}"/>
                  </a:ext>
                </a:extLst>
              </p:cNvPr>
              <p:cNvGrpSpPr/>
              <p:nvPr/>
            </p:nvGrpSpPr>
            <p:grpSpPr>
              <a:xfrm>
                <a:off x="4197080" y="2455915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140" name="Straight Connector 139">
                  <a:extLst>
                    <a:ext uri="{FF2B5EF4-FFF2-40B4-BE49-F238E27FC236}">
                      <a16:creationId xmlns:a16="http://schemas.microsoft.com/office/drawing/2014/main" id="{44A107E3-C12D-C27F-1ED8-DDA90FBE75AD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5C11E8C2-F933-DA45-91F2-916B61AC42CC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E1D8A535-86C5-1564-42EC-CCC30CDFBF19}"/>
                  </a:ext>
                </a:extLst>
              </p:cNvPr>
              <p:cNvGrpSpPr/>
              <p:nvPr/>
            </p:nvGrpSpPr>
            <p:grpSpPr>
              <a:xfrm>
                <a:off x="3531734" y="3289801"/>
                <a:ext cx="139692" cy="192322"/>
                <a:chOff x="7540714" y="2469339"/>
                <a:chExt cx="203428" cy="247480"/>
              </a:xfrm>
            </p:grpSpPr>
            <p:cxnSp>
              <p:nvCxnSpPr>
                <p:cNvPr id="138" name="Straight Connector 137">
                  <a:extLst>
                    <a:ext uri="{FF2B5EF4-FFF2-40B4-BE49-F238E27FC236}">
                      <a16:creationId xmlns:a16="http://schemas.microsoft.com/office/drawing/2014/main" id="{DABD7D73-8A7A-C382-36A2-FB88683046FD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>
                  <a:extLst>
                    <a:ext uri="{FF2B5EF4-FFF2-40B4-BE49-F238E27FC236}">
                      <a16:creationId xmlns:a16="http://schemas.microsoft.com/office/drawing/2014/main" id="{9351C0A5-DBDB-7A2C-39D9-88B08ED7CC15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DA91BC09-FC6D-B1FD-ED2B-CA376A75C2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63914" y="3341888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FF854320-1632-F93B-675E-09B98CDBF6F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78813" y="2206564"/>
                <a:ext cx="63476" cy="153441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D5911D6D-96E1-3577-FE9B-9D24AD2177F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834383" y="2771023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1C1A543C-15FB-0E46-9C91-BFB6FDBE84A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150283" y="2752807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A9772553-3D51-BC77-3BDB-EB3B3749B75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05795" y="1677698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F66FE44E-8CE3-C049-8D6C-D0C6D4D07C8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13622" y="3439559"/>
                <a:ext cx="63476" cy="15344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918C9E61-1BBB-4EB0-AC1C-133F72CF80CB}"/>
                  </a:ext>
                </a:extLst>
              </p:cNvPr>
              <p:cNvGrpSpPr/>
              <p:nvPr/>
            </p:nvGrpSpPr>
            <p:grpSpPr>
              <a:xfrm>
                <a:off x="6702491" y="2522265"/>
                <a:ext cx="129477" cy="185050"/>
                <a:chOff x="7540714" y="2469339"/>
                <a:chExt cx="203428" cy="247480"/>
              </a:xfrm>
            </p:grpSpPr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8A8EE449-74DF-054F-C46A-C977B100697E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>
                  <a:extLst>
                    <a:ext uri="{FF2B5EF4-FFF2-40B4-BE49-F238E27FC236}">
                      <a16:creationId xmlns:a16="http://schemas.microsoft.com/office/drawing/2014/main" id="{4CDD4F6D-A2BF-A313-5446-3195B5E38BC3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8052BD35-B4A9-EC5C-90CC-90F6FCF49BD7}"/>
                  </a:ext>
                </a:extLst>
              </p:cNvPr>
              <p:cNvGrpSpPr/>
              <p:nvPr/>
            </p:nvGrpSpPr>
            <p:grpSpPr>
              <a:xfrm>
                <a:off x="7571264" y="2478891"/>
                <a:ext cx="129477" cy="185050"/>
                <a:chOff x="7540714" y="2469339"/>
                <a:chExt cx="203428" cy="247480"/>
              </a:xfrm>
            </p:grpSpPr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703F3123-AF4D-3B04-73F9-42807BB1E5EA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>
                  <a:extLst>
                    <a:ext uri="{FF2B5EF4-FFF2-40B4-BE49-F238E27FC236}">
                      <a16:creationId xmlns:a16="http://schemas.microsoft.com/office/drawing/2014/main" id="{D96EE652-247E-DC7E-BA7D-A04EB151133A}"/>
                    </a:ext>
                  </a:extLst>
                </p:cNvPr>
                <p:cNvCxnSpPr/>
                <p:nvPr/>
              </p:nvCxnSpPr>
              <p:spPr>
                <a:xfrm flipH="1">
                  <a:off x="7540714" y="2469339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2D4B2B08-B8AF-E6C0-F8BA-884A2D03D244}"/>
                  </a:ext>
                </a:extLst>
              </p:cNvPr>
              <p:cNvGrpSpPr/>
              <p:nvPr/>
            </p:nvGrpSpPr>
            <p:grpSpPr>
              <a:xfrm>
                <a:off x="1976381" y="2281816"/>
                <a:ext cx="205478" cy="129068"/>
                <a:chOff x="7553566" y="2544208"/>
                <a:chExt cx="322837" cy="172611"/>
              </a:xfrm>
            </p:grpSpPr>
            <p:cxnSp>
              <p:nvCxnSpPr>
                <p:cNvPr id="132" name="Straight Connector 131">
                  <a:extLst>
                    <a:ext uri="{FF2B5EF4-FFF2-40B4-BE49-F238E27FC236}">
                      <a16:creationId xmlns:a16="http://schemas.microsoft.com/office/drawing/2014/main" id="{3FE85C0F-1D75-A638-21CA-A4EE362398F1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F230AF44-AFA5-C4F5-4A83-A1CF964BFEC0}"/>
                    </a:ext>
                  </a:extLst>
                </p:cNvPr>
                <p:cNvCxnSpPr/>
                <p:nvPr/>
              </p:nvCxnSpPr>
              <p:spPr>
                <a:xfrm flipH="1">
                  <a:off x="7685827" y="2544208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517B5B81-FF3A-0F99-EDE2-1E8CEAA45307}"/>
                  </a:ext>
                </a:extLst>
              </p:cNvPr>
              <p:cNvGrpSpPr/>
              <p:nvPr/>
            </p:nvGrpSpPr>
            <p:grpSpPr>
              <a:xfrm>
                <a:off x="1640024" y="3209888"/>
                <a:ext cx="205478" cy="129068"/>
                <a:chOff x="7553566" y="2544208"/>
                <a:chExt cx="322837" cy="172611"/>
              </a:xfrm>
            </p:grpSpPr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272B28E1-1607-6CEE-E2F3-4CBD1DF7B240}"/>
                    </a:ext>
                  </a:extLst>
                </p:cNvPr>
                <p:cNvCxnSpPr/>
                <p:nvPr/>
              </p:nvCxnSpPr>
              <p:spPr>
                <a:xfrm flipH="1">
                  <a:off x="7553566" y="2546060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>
                  <a:extLst>
                    <a:ext uri="{FF2B5EF4-FFF2-40B4-BE49-F238E27FC236}">
                      <a16:creationId xmlns:a16="http://schemas.microsoft.com/office/drawing/2014/main" id="{45C22DB3-1F8A-F491-2B6E-034B58969B3B}"/>
                    </a:ext>
                  </a:extLst>
                </p:cNvPr>
                <p:cNvCxnSpPr/>
                <p:nvPr/>
              </p:nvCxnSpPr>
              <p:spPr>
                <a:xfrm flipH="1">
                  <a:off x="7685827" y="2544208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A3AAB1E5-A1E4-9ABD-ADD9-7D8CC6AC1634}"/>
                  </a:ext>
                </a:extLst>
              </p:cNvPr>
              <p:cNvGrpSpPr/>
              <p:nvPr/>
            </p:nvGrpSpPr>
            <p:grpSpPr>
              <a:xfrm rot="6100879">
                <a:off x="747126" y="2636659"/>
                <a:ext cx="226519" cy="153159"/>
                <a:chOff x="7624939" y="2595666"/>
                <a:chExt cx="355896" cy="204830"/>
              </a:xfrm>
            </p:grpSpPr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870FFEE0-6E96-D4EE-5948-B3A866E439EE}"/>
                    </a:ext>
                  </a:extLst>
                </p:cNvPr>
                <p:cNvCxnSpPr/>
                <p:nvPr/>
              </p:nvCxnSpPr>
              <p:spPr>
                <a:xfrm flipH="1">
                  <a:off x="7624939" y="2595666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>
                  <a:extLst>
                    <a:ext uri="{FF2B5EF4-FFF2-40B4-BE49-F238E27FC236}">
                      <a16:creationId xmlns:a16="http://schemas.microsoft.com/office/drawing/2014/main" id="{6214FDF2-B1CB-049D-A7FB-98446E0F90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15515" y="2604307"/>
                  <a:ext cx="165320" cy="19618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0329AFD2-DE41-46DD-8480-08E4BA4963BB}"/>
                  </a:ext>
                </a:extLst>
              </p:cNvPr>
              <p:cNvGrpSpPr/>
              <p:nvPr/>
            </p:nvGrpSpPr>
            <p:grpSpPr>
              <a:xfrm rot="6100879">
                <a:off x="2812788" y="2730896"/>
                <a:ext cx="226519" cy="153159"/>
                <a:chOff x="7624939" y="2595666"/>
                <a:chExt cx="355896" cy="204830"/>
              </a:xfrm>
            </p:grpSpPr>
            <p:cxnSp>
              <p:nvCxnSpPr>
                <p:cNvPr id="126" name="Straight Connector 125">
                  <a:extLst>
                    <a:ext uri="{FF2B5EF4-FFF2-40B4-BE49-F238E27FC236}">
                      <a16:creationId xmlns:a16="http://schemas.microsoft.com/office/drawing/2014/main" id="{C8021E30-BD70-FD71-F4CB-BF5FA42AA91D}"/>
                    </a:ext>
                  </a:extLst>
                </p:cNvPr>
                <p:cNvCxnSpPr/>
                <p:nvPr/>
              </p:nvCxnSpPr>
              <p:spPr>
                <a:xfrm flipH="1">
                  <a:off x="7624939" y="2595666"/>
                  <a:ext cx="190576" cy="17075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>
                  <a:extLst>
                    <a:ext uri="{FF2B5EF4-FFF2-40B4-BE49-F238E27FC236}">
                      <a16:creationId xmlns:a16="http://schemas.microsoft.com/office/drawing/2014/main" id="{D91C5C42-DB82-2E3C-C4E3-47F2934D61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15515" y="2604307"/>
                  <a:ext cx="165320" cy="19618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D840EDCF-A936-473D-1FBF-F282FE7DD478}"/>
                </a:ext>
              </a:extLst>
            </p:cNvPr>
            <p:cNvGrpSpPr/>
            <p:nvPr/>
          </p:nvGrpSpPr>
          <p:grpSpPr>
            <a:xfrm>
              <a:off x="3226419" y="2060608"/>
              <a:ext cx="1320802" cy="1735282"/>
              <a:chOff x="3226419" y="2060608"/>
              <a:chExt cx="1320802" cy="1735282"/>
            </a:xfrm>
          </p:grpSpPr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C4B48C43-B94F-CF4E-0506-47D7D7ED442E}"/>
                  </a:ext>
                </a:extLst>
              </p:cNvPr>
              <p:cNvCxnSpPr>
                <a:stCxn id="149" idx="0"/>
                <a:endCxn id="149" idx="2"/>
              </p:cNvCxnSpPr>
              <p:nvPr/>
            </p:nvCxnSpPr>
            <p:spPr>
              <a:xfrm>
                <a:off x="3886820" y="2060608"/>
                <a:ext cx="0" cy="17352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CBC6DB50-C2F6-9E4A-1420-871CC15CC1ED}"/>
                  </a:ext>
                </a:extLst>
              </p:cNvPr>
              <p:cNvCxnSpPr>
                <a:cxnSpLocks/>
                <a:stCxn id="149" idx="1"/>
                <a:endCxn id="149" idx="3"/>
              </p:cNvCxnSpPr>
              <p:nvPr/>
            </p:nvCxnSpPr>
            <p:spPr>
              <a:xfrm>
                <a:off x="3226419" y="2928249"/>
                <a:ext cx="1320802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ABE7A266-D7A6-796D-15FB-9D9D5BC0AD28}"/>
                  </a:ext>
                </a:extLst>
              </p:cNvPr>
              <p:cNvSpPr/>
              <p:nvPr/>
            </p:nvSpPr>
            <p:spPr>
              <a:xfrm>
                <a:off x="3906296" y="2725013"/>
                <a:ext cx="176645" cy="18703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7475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8E326-4583-F1A8-4AAE-A2319E648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9FA4DB-AD60-B9DF-F17C-C653AFC08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D40581F2-447E-1109-1A03-9B7D6DDF4372}"/>
              </a:ext>
            </a:extLst>
          </p:cNvPr>
          <p:cNvSpPr txBox="1"/>
          <p:nvPr/>
        </p:nvSpPr>
        <p:spPr>
          <a:xfrm>
            <a:off x="172457" y="894627"/>
            <a:ext cx="7339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هكذا تعرفنا المضلعات الرباعية من خاصياتها.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E33E8CA-7BED-4563-0203-8D523EDB09DF}"/>
              </a:ext>
            </a:extLst>
          </p:cNvPr>
          <p:cNvGrpSpPr/>
          <p:nvPr/>
        </p:nvGrpSpPr>
        <p:grpSpPr>
          <a:xfrm>
            <a:off x="566369" y="2422238"/>
            <a:ext cx="7574469" cy="3060348"/>
            <a:chOff x="741860" y="1941948"/>
            <a:chExt cx="7574469" cy="3060348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CFEB9006-FAE6-CE40-4B2C-40D502E5AB90}"/>
                </a:ext>
              </a:extLst>
            </p:cNvPr>
            <p:cNvSpPr txBox="1"/>
            <p:nvPr/>
          </p:nvSpPr>
          <p:spPr>
            <a:xfrm>
              <a:off x="3675598" y="4113056"/>
              <a:ext cx="109855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S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ٌ</a:t>
              </a:r>
              <a:endParaRPr lang="f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ZoneTexte 12">
              <a:extLst>
                <a:ext uri="{FF2B5EF4-FFF2-40B4-BE49-F238E27FC236}">
                  <a16:creationId xmlns:a16="http://schemas.microsoft.com/office/drawing/2014/main" id="{1F4A6610-F258-E61C-74A3-4A83FC71AB4C}"/>
                </a:ext>
              </a:extLst>
            </p:cNvPr>
            <p:cNvSpPr txBox="1"/>
            <p:nvPr/>
          </p:nvSpPr>
          <p:spPr>
            <a:xfrm>
              <a:off x="5155552" y="4102972"/>
              <a:ext cx="118949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</a:t>
              </a:r>
              <a:r>
                <a:rPr lang="a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َّ</a:t>
              </a:r>
              <a:r>
                <a:rPr lang="ar-S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ٌ</a:t>
              </a:r>
              <a:endParaRPr lang="f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ZoneTexte 39">
              <a:extLst>
                <a:ext uri="{FF2B5EF4-FFF2-40B4-BE49-F238E27FC236}">
                  <a16:creationId xmlns:a16="http://schemas.microsoft.com/office/drawing/2014/main" id="{854F70F5-4A71-CD11-4DDA-B32502E764B6}"/>
                </a:ext>
              </a:extLst>
            </p:cNvPr>
            <p:cNvSpPr txBox="1"/>
            <p:nvPr/>
          </p:nvSpPr>
          <p:spPr>
            <a:xfrm>
              <a:off x="6706800" y="4070214"/>
              <a:ext cx="160952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S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س</a:t>
              </a:r>
              <a:r>
                <a:rPr lang="a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طيل</a:t>
              </a:r>
              <a:r>
                <a:rPr lang="a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ٌ</a:t>
              </a:r>
              <a:r>
                <a:rPr lang="ar-S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MA" sz="3200" dirty="0">
                <a:solidFill>
                  <a:srgbClr val="002060"/>
                </a:solidFill>
              </a:endParaRPr>
            </a:p>
          </p:txBody>
        </p:sp>
        <p:sp>
          <p:nvSpPr>
            <p:cNvPr id="13" name="ZoneTexte 20">
              <a:extLst>
                <a:ext uri="{FF2B5EF4-FFF2-40B4-BE49-F238E27FC236}">
                  <a16:creationId xmlns:a16="http://schemas.microsoft.com/office/drawing/2014/main" id="{8FB496CA-77B2-337C-72C2-4F85F3E30038}"/>
                </a:ext>
              </a:extLst>
            </p:cNvPr>
            <p:cNvSpPr txBox="1"/>
            <p:nvPr/>
          </p:nvSpPr>
          <p:spPr>
            <a:xfrm>
              <a:off x="972116" y="3925078"/>
              <a:ext cx="1685637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مُتوازِي الْأَضْلاعِ</a:t>
              </a:r>
              <a:endParaRPr lang="f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5F32706E-3C03-2904-C250-F712FD2C2064}"/>
                </a:ext>
              </a:extLst>
            </p:cNvPr>
            <p:cNvGrpSpPr/>
            <p:nvPr/>
          </p:nvGrpSpPr>
          <p:grpSpPr>
            <a:xfrm>
              <a:off x="741860" y="1941948"/>
              <a:ext cx="7168537" cy="2122110"/>
              <a:chOff x="511604" y="1673780"/>
              <a:chExt cx="7168537" cy="2122110"/>
            </a:xfrm>
          </p:grpSpPr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DAE41488-7E40-1ADA-17FF-DD1F5EDBA161}"/>
                  </a:ext>
                </a:extLst>
              </p:cNvPr>
              <p:cNvGrpSpPr/>
              <p:nvPr/>
            </p:nvGrpSpPr>
            <p:grpSpPr>
              <a:xfrm>
                <a:off x="511604" y="1673780"/>
                <a:ext cx="7168537" cy="2122110"/>
                <a:chOff x="532204" y="1677698"/>
                <a:chExt cx="7168537" cy="2122110"/>
              </a:xfrm>
            </p:grpSpPr>
            <p:grpSp>
              <p:nvGrpSpPr>
                <p:cNvPr id="109" name="Group 108">
                  <a:extLst>
                    <a:ext uri="{FF2B5EF4-FFF2-40B4-BE49-F238E27FC236}">
                      <a16:creationId xmlns:a16="http://schemas.microsoft.com/office/drawing/2014/main" id="{ED45225B-EF57-314C-FFB7-6F893B86735B}"/>
                    </a:ext>
                  </a:extLst>
                </p:cNvPr>
                <p:cNvGrpSpPr/>
                <p:nvPr/>
              </p:nvGrpSpPr>
              <p:grpSpPr>
                <a:xfrm>
                  <a:off x="532204" y="1750144"/>
                  <a:ext cx="7103798" cy="2049664"/>
                  <a:chOff x="532204" y="1750144"/>
                  <a:chExt cx="7103798" cy="2049664"/>
                </a:xfrm>
              </p:grpSpPr>
              <p:grpSp>
                <p:nvGrpSpPr>
                  <p:cNvPr id="146" name="Groupe 1">
                    <a:extLst>
                      <a:ext uri="{FF2B5EF4-FFF2-40B4-BE49-F238E27FC236}">
                        <a16:creationId xmlns:a16="http://schemas.microsoft.com/office/drawing/2014/main" id="{61B0413F-25EB-065E-F80B-8B5A42B5B44E}"/>
                      </a:ext>
                    </a:extLst>
                  </p:cNvPr>
                  <p:cNvGrpSpPr/>
                  <p:nvPr/>
                </p:nvGrpSpPr>
                <p:grpSpPr>
                  <a:xfrm>
                    <a:off x="532205" y="1750144"/>
                    <a:ext cx="7103797" cy="2049664"/>
                    <a:chOff x="536384" y="1763799"/>
                    <a:chExt cx="7103797" cy="2049664"/>
                  </a:xfrm>
                </p:grpSpPr>
                <p:sp>
                  <p:nvSpPr>
                    <p:cNvPr id="149" name="Losange 2">
                      <a:extLst>
                        <a:ext uri="{FF2B5EF4-FFF2-40B4-BE49-F238E27FC236}">
                          <a16:creationId xmlns:a16="http://schemas.microsoft.com/office/drawing/2014/main" id="{0464FB04-5323-E473-D4FB-370D981BC5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51198" y="2078181"/>
                      <a:ext cx="1320802" cy="1735282"/>
                    </a:xfrm>
                    <a:prstGeom prst="diamond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150" name="Organigramme : Données 5">
                      <a:extLst>
                        <a:ext uri="{FF2B5EF4-FFF2-40B4-BE49-F238E27FC236}">
                          <a16:creationId xmlns:a16="http://schemas.microsoft.com/office/drawing/2014/main" id="{D2647C73-335A-AA26-9B95-617F54E36D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6384" y="2360005"/>
                      <a:ext cx="2670463" cy="922252"/>
                    </a:xfrm>
                    <a:prstGeom prst="flowChartInputOutput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grpSp>
                  <p:nvGrpSpPr>
                    <p:cNvPr id="151" name="Groupe 6">
                      <a:extLst>
                        <a:ext uri="{FF2B5EF4-FFF2-40B4-BE49-F238E27FC236}">
                          <a16:creationId xmlns:a16="http://schemas.microsoft.com/office/drawing/2014/main" id="{3CEA438A-04F5-B0D8-440C-73587D1C887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771409" y="1763799"/>
                      <a:ext cx="868772" cy="1741863"/>
                      <a:chOff x="6771409" y="1763799"/>
                      <a:chExt cx="868772" cy="1741863"/>
                    </a:xfrm>
                  </p:grpSpPr>
                  <p:sp>
                    <p:nvSpPr>
                      <p:cNvPr id="162" name="Rectangle 161">
                        <a:extLst>
                          <a:ext uri="{FF2B5EF4-FFF2-40B4-BE49-F238E27FC236}">
                            <a16:creationId xmlns:a16="http://schemas.microsoft.com/office/drawing/2014/main" id="{63C467DA-8579-6E24-4D32-C9D3647D514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779768" y="1763799"/>
                        <a:ext cx="852054" cy="173528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MA"/>
                      </a:p>
                    </p:txBody>
                  </p:sp>
                  <p:sp>
                    <p:nvSpPr>
                      <p:cNvPr id="163" name="Rectangle 162">
                        <a:extLst>
                          <a:ext uri="{FF2B5EF4-FFF2-40B4-BE49-F238E27FC236}">
                            <a16:creationId xmlns:a16="http://schemas.microsoft.com/office/drawing/2014/main" id="{DB853780-798C-A16B-27B4-D8ED900C6B4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771409" y="1763799"/>
                        <a:ext cx="176645" cy="187036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MA"/>
                      </a:p>
                    </p:txBody>
                  </p:sp>
                  <p:sp>
                    <p:nvSpPr>
                      <p:cNvPr id="164" name="Rectangle 163">
                        <a:extLst>
                          <a:ext uri="{FF2B5EF4-FFF2-40B4-BE49-F238E27FC236}">
                            <a16:creationId xmlns:a16="http://schemas.microsoft.com/office/drawing/2014/main" id="{0A5F503E-3470-8565-4CE5-71432211A0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797386" y="3318626"/>
                        <a:ext cx="176645" cy="187036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MA"/>
                      </a:p>
                    </p:txBody>
                  </p:sp>
                  <p:sp>
                    <p:nvSpPr>
                      <p:cNvPr id="165" name="Rectangle 164">
                        <a:extLst>
                          <a:ext uri="{FF2B5EF4-FFF2-40B4-BE49-F238E27FC236}">
                            <a16:creationId xmlns:a16="http://schemas.microsoft.com/office/drawing/2014/main" id="{6050B64F-D319-A2D6-A444-786EFC6EE92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463536" y="3312045"/>
                        <a:ext cx="176645" cy="187036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MA"/>
                      </a:p>
                    </p:txBody>
                  </p:sp>
                  <p:sp>
                    <p:nvSpPr>
                      <p:cNvPr id="166" name="Rectangle 165">
                        <a:extLst>
                          <a:ext uri="{FF2B5EF4-FFF2-40B4-BE49-F238E27FC236}">
                            <a16:creationId xmlns:a16="http://schemas.microsoft.com/office/drawing/2014/main" id="{997A504F-BA25-5A20-1BA2-AF471C8F691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432363" y="1781117"/>
                        <a:ext cx="176645" cy="187036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MA"/>
                      </a:p>
                    </p:txBody>
                  </p:sp>
                </p:grpSp>
                <p:grpSp>
                  <p:nvGrpSpPr>
                    <p:cNvPr id="152" name="Groupe 7">
                      <a:extLst>
                        <a:ext uri="{FF2B5EF4-FFF2-40B4-BE49-F238E27FC236}">
                          <a16:creationId xmlns:a16="http://schemas.microsoft.com/office/drawing/2014/main" id="{5ABAA85D-9EFC-72C6-BF56-A9E8B19FB97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62946" y="2257367"/>
                      <a:ext cx="1320802" cy="1171633"/>
                      <a:chOff x="4862946" y="2257367"/>
                      <a:chExt cx="1320802" cy="1171633"/>
                    </a:xfrm>
                  </p:grpSpPr>
                  <p:sp>
                    <p:nvSpPr>
                      <p:cNvPr id="157" name="Rectangle 156">
                        <a:extLst>
                          <a:ext uri="{FF2B5EF4-FFF2-40B4-BE49-F238E27FC236}">
                            <a16:creationId xmlns:a16="http://schemas.microsoft.com/office/drawing/2014/main" id="{277FC5B7-5DF0-359C-0159-C2CA055354F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62946" y="2257367"/>
                        <a:ext cx="1320802" cy="117163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MA"/>
                      </a:p>
                    </p:txBody>
                  </p:sp>
                  <p:sp>
                    <p:nvSpPr>
                      <p:cNvPr id="158" name="Rectangle 157">
                        <a:extLst>
                          <a:ext uri="{FF2B5EF4-FFF2-40B4-BE49-F238E27FC236}">
                            <a16:creationId xmlns:a16="http://schemas.microsoft.com/office/drawing/2014/main" id="{038ED850-4CC2-E630-7DF0-E4C21F7509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75068" y="2257367"/>
                        <a:ext cx="176645" cy="187036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MA"/>
                      </a:p>
                    </p:txBody>
                  </p:sp>
                  <p:sp>
                    <p:nvSpPr>
                      <p:cNvPr id="159" name="Rectangle 158">
                        <a:extLst>
                          <a:ext uri="{FF2B5EF4-FFF2-40B4-BE49-F238E27FC236}">
                            <a16:creationId xmlns:a16="http://schemas.microsoft.com/office/drawing/2014/main" id="{0A3C59A8-3E92-F2C0-BE89-69DDE48094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07103" y="2266487"/>
                        <a:ext cx="176645" cy="187036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MA"/>
                      </a:p>
                    </p:txBody>
                  </p:sp>
                  <p:sp>
                    <p:nvSpPr>
                      <p:cNvPr id="160" name="Rectangle 159">
                        <a:extLst>
                          <a:ext uri="{FF2B5EF4-FFF2-40B4-BE49-F238E27FC236}">
                            <a16:creationId xmlns:a16="http://schemas.microsoft.com/office/drawing/2014/main" id="{66CD3015-C07D-8BE9-8C8E-943D1A144C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07102" y="3241964"/>
                        <a:ext cx="176645" cy="187036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MA"/>
                      </a:p>
                    </p:txBody>
                  </p:sp>
                  <p:sp>
                    <p:nvSpPr>
                      <p:cNvPr id="161" name="Rectangle 160">
                        <a:extLst>
                          <a:ext uri="{FF2B5EF4-FFF2-40B4-BE49-F238E27FC236}">
                            <a16:creationId xmlns:a16="http://schemas.microsoft.com/office/drawing/2014/main" id="{1E640E86-E4BA-B915-6A12-94A8463C17A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75067" y="3231573"/>
                        <a:ext cx="176645" cy="187036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MA"/>
                      </a:p>
                    </p:txBody>
                  </p:sp>
                </p:grpSp>
              </p:grpSp>
              <p:cxnSp>
                <p:nvCxnSpPr>
                  <p:cNvPr id="147" name="Straight Connector 146">
                    <a:extLst>
                      <a:ext uri="{FF2B5EF4-FFF2-40B4-BE49-F238E27FC236}">
                        <a16:creationId xmlns:a16="http://schemas.microsoft.com/office/drawing/2014/main" id="{4E841FE1-46C7-D62A-DA42-CC1855CA311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74233" y="2368595"/>
                    <a:ext cx="1576001" cy="898622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8" name="Straight Connector 147">
                    <a:extLst>
                      <a:ext uri="{FF2B5EF4-FFF2-40B4-BE49-F238E27FC236}">
                        <a16:creationId xmlns:a16="http://schemas.microsoft.com/office/drawing/2014/main" id="{D1DF8A91-879C-C30A-2580-4E1BE8C93B5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32204" y="2367210"/>
                    <a:ext cx="2678823" cy="886352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0" name="Group 109">
                  <a:extLst>
                    <a:ext uri="{FF2B5EF4-FFF2-40B4-BE49-F238E27FC236}">
                      <a16:creationId xmlns:a16="http://schemas.microsoft.com/office/drawing/2014/main" id="{D3B5AE50-AC7B-BD3B-75F2-7D900287B069}"/>
                    </a:ext>
                  </a:extLst>
                </p:cNvPr>
                <p:cNvGrpSpPr/>
                <p:nvPr/>
              </p:nvGrpSpPr>
              <p:grpSpPr>
                <a:xfrm rot="7348967">
                  <a:off x="3561986" y="2388294"/>
                  <a:ext cx="139692" cy="192322"/>
                  <a:chOff x="7540714" y="2469339"/>
                  <a:chExt cx="203428" cy="247480"/>
                </a:xfrm>
              </p:grpSpPr>
              <p:cxnSp>
                <p:nvCxnSpPr>
                  <p:cNvPr id="144" name="Straight Connector 143">
                    <a:extLst>
                      <a:ext uri="{FF2B5EF4-FFF2-40B4-BE49-F238E27FC236}">
                        <a16:creationId xmlns:a16="http://schemas.microsoft.com/office/drawing/2014/main" id="{64C23609-94DC-9205-9345-3797B61618D1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7553566" y="2546060"/>
                    <a:ext cx="190576" cy="170759"/>
                  </a:xfrm>
                  <a:prstGeom prst="line">
                    <a:avLst/>
                  </a:prstGeom>
                  <a:ln>
                    <a:solidFill>
                      <a:srgbClr val="FFC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" name="Straight Connector 144">
                    <a:extLst>
                      <a:ext uri="{FF2B5EF4-FFF2-40B4-BE49-F238E27FC236}">
                        <a16:creationId xmlns:a16="http://schemas.microsoft.com/office/drawing/2014/main" id="{52A52377-2495-6519-E272-5D36A7C46AB0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7540714" y="2469339"/>
                    <a:ext cx="190576" cy="170759"/>
                  </a:xfrm>
                  <a:prstGeom prst="line">
                    <a:avLst/>
                  </a:prstGeom>
                  <a:ln>
                    <a:solidFill>
                      <a:srgbClr val="FFC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1" name="Group 110">
                  <a:extLst>
                    <a:ext uri="{FF2B5EF4-FFF2-40B4-BE49-F238E27FC236}">
                      <a16:creationId xmlns:a16="http://schemas.microsoft.com/office/drawing/2014/main" id="{189CB1EF-461B-BDAE-6025-8019D49B584F}"/>
                    </a:ext>
                  </a:extLst>
                </p:cNvPr>
                <p:cNvGrpSpPr/>
                <p:nvPr/>
              </p:nvGrpSpPr>
              <p:grpSpPr>
                <a:xfrm rot="18111718">
                  <a:off x="4157939" y="3259989"/>
                  <a:ext cx="139692" cy="192322"/>
                  <a:chOff x="7540714" y="2469339"/>
                  <a:chExt cx="203428" cy="247480"/>
                </a:xfrm>
              </p:grpSpPr>
              <p:cxnSp>
                <p:nvCxnSpPr>
                  <p:cNvPr id="142" name="Straight Connector 141">
                    <a:extLst>
                      <a:ext uri="{FF2B5EF4-FFF2-40B4-BE49-F238E27FC236}">
                        <a16:creationId xmlns:a16="http://schemas.microsoft.com/office/drawing/2014/main" id="{20530762-0824-F17E-6CF8-B48BD2E3CFAD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7553566" y="2546060"/>
                    <a:ext cx="190576" cy="170759"/>
                  </a:xfrm>
                  <a:prstGeom prst="line">
                    <a:avLst/>
                  </a:prstGeom>
                  <a:ln>
                    <a:solidFill>
                      <a:srgbClr val="FFC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3" name="Straight Connector 142">
                    <a:extLst>
                      <a:ext uri="{FF2B5EF4-FFF2-40B4-BE49-F238E27FC236}">
                        <a16:creationId xmlns:a16="http://schemas.microsoft.com/office/drawing/2014/main" id="{CA2C9246-4C2B-C5C7-0C81-70862654DCDB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7540714" y="2469339"/>
                    <a:ext cx="190576" cy="170759"/>
                  </a:xfrm>
                  <a:prstGeom prst="line">
                    <a:avLst/>
                  </a:prstGeom>
                  <a:ln>
                    <a:solidFill>
                      <a:srgbClr val="FFC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A52CDDB3-D307-6E36-0A5C-2B4C7EC29D34}"/>
                    </a:ext>
                  </a:extLst>
                </p:cNvPr>
                <p:cNvGrpSpPr/>
                <p:nvPr/>
              </p:nvGrpSpPr>
              <p:grpSpPr>
                <a:xfrm>
                  <a:off x="4197080" y="2455915"/>
                  <a:ext cx="139692" cy="192322"/>
                  <a:chOff x="7540714" y="2469339"/>
                  <a:chExt cx="203428" cy="247480"/>
                </a:xfrm>
              </p:grpSpPr>
              <p:cxnSp>
                <p:nvCxnSpPr>
                  <p:cNvPr id="140" name="Straight Connector 139">
                    <a:extLst>
                      <a:ext uri="{FF2B5EF4-FFF2-40B4-BE49-F238E27FC236}">
                        <a16:creationId xmlns:a16="http://schemas.microsoft.com/office/drawing/2014/main" id="{3AF7FD58-77B6-026C-2C53-ED8D432A3D9C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7553566" y="2546060"/>
                    <a:ext cx="190576" cy="170759"/>
                  </a:xfrm>
                  <a:prstGeom prst="line">
                    <a:avLst/>
                  </a:prstGeom>
                  <a:ln>
                    <a:solidFill>
                      <a:srgbClr val="FFC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1" name="Straight Connector 140">
                    <a:extLst>
                      <a:ext uri="{FF2B5EF4-FFF2-40B4-BE49-F238E27FC236}">
                        <a16:creationId xmlns:a16="http://schemas.microsoft.com/office/drawing/2014/main" id="{A848D33C-BD31-DA6D-F4F8-70448E51BF77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7540714" y="2469339"/>
                    <a:ext cx="190576" cy="170759"/>
                  </a:xfrm>
                  <a:prstGeom prst="line">
                    <a:avLst/>
                  </a:prstGeom>
                  <a:ln>
                    <a:solidFill>
                      <a:srgbClr val="FFC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3" name="Group 112">
                  <a:extLst>
                    <a:ext uri="{FF2B5EF4-FFF2-40B4-BE49-F238E27FC236}">
                      <a16:creationId xmlns:a16="http://schemas.microsoft.com/office/drawing/2014/main" id="{A1C471A6-5DA3-053E-8C05-EC958E2FCA40}"/>
                    </a:ext>
                  </a:extLst>
                </p:cNvPr>
                <p:cNvGrpSpPr/>
                <p:nvPr/>
              </p:nvGrpSpPr>
              <p:grpSpPr>
                <a:xfrm>
                  <a:off x="3531734" y="3289801"/>
                  <a:ext cx="139692" cy="192322"/>
                  <a:chOff x="7540714" y="2469339"/>
                  <a:chExt cx="203428" cy="247480"/>
                </a:xfrm>
              </p:grpSpPr>
              <p:cxnSp>
                <p:nvCxnSpPr>
                  <p:cNvPr id="138" name="Straight Connector 137">
                    <a:extLst>
                      <a:ext uri="{FF2B5EF4-FFF2-40B4-BE49-F238E27FC236}">
                        <a16:creationId xmlns:a16="http://schemas.microsoft.com/office/drawing/2014/main" id="{FAEB15EA-4217-C4B9-697F-551550B26A6B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7553566" y="2546060"/>
                    <a:ext cx="190576" cy="170759"/>
                  </a:xfrm>
                  <a:prstGeom prst="line">
                    <a:avLst/>
                  </a:prstGeom>
                  <a:ln>
                    <a:solidFill>
                      <a:srgbClr val="FFC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" name="Straight Connector 138">
                    <a:extLst>
                      <a:ext uri="{FF2B5EF4-FFF2-40B4-BE49-F238E27FC236}">
                        <a16:creationId xmlns:a16="http://schemas.microsoft.com/office/drawing/2014/main" id="{4495F78E-EEC7-DDFE-B15F-AF856C52F7F7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7540714" y="2469339"/>
                    <a:ext cx="190576" cy="170759"/>
                  </a:xfrm>
                  <a:prstGeom prst="line">
                    <a:avLst/>
                  </a:prstGeom>
                  <a:ln>
                    <a:solidFill>
                      <a:srgbClr val="FFC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14" name="Straight Connector 113">
                  <a:extLst>
                    <a:ext uri="{FF2B5EF4-FFF2-40B4-BE49-F238E27FC236}">
                      <a16:creationId xmlns:a16="http://schemas.microsoft.com/office/drawing/2014/main" id="{880A8407-BECC-769A-A296-3B270CCB19F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463914" y="3341888"/>
                  <a:ext cx="63476" cy="15344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>
                  <a:extLst>
                    <a:ext uri="{FF2B5EF4-FFF2-40B4-BE49-F238E27FC236}">
                      <a16:creationId xmlns:a16="http://schemas.microsoft.com/office/drawing/2014/main" id="{6BAF8AC5-A393-1383-AA45-310EDDC0D0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478813" y="2206564"/>
                  <a:ext cx="63476" cy="153441"/>
                </a:xfrm>
                <a:prstGeom prst="lin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>
                  <a:extLst>
                    <a:ext uri="{FF2B5EF4-FFF2-40B4-BE49-F238E27FC236}">
                      <a16:creationId xmlns:a16="http://schemas.microsoft.com/office/drawing/2014/main" id="{FEC14B80-799A-9D53-A4CB-7F74947F049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834383" y="2771023"/>
                  <a:ext cx="63476" cy="15344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>
                  <a:extLst>
                    <a:ext uri="{FF2B5EF4-FFF2-40B4-BE49-F238E27FC236}">
                      <a16:creationId xmlns:a16="http://schemas.microsoft.com/office/drawing/2014/main" id="{A1863BE7-FDCB-77F0-0B6B-822D3C48A10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150283" y="2752807"/>
                  <a:ext cx="63476" cy="15344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Straight Connector 117">
                  <a:extLst>
                    <a:ext uri="{FF2B5EF4-FFF2-40B4-BE49-F238E27FC236}">
                      <a16:creationId xmlns:a16="http://schemas.microsoft.com/office/drawing/2014/main" id="{0C1EABCD-4FBE-9D8A-B38A-D8FF1CC436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205795" y="1677698"/>
                  <a:ext cx="63476" cy="15344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>
                  <a:extLst>
                    <a:ext uri="{FF2B5EF4-FFF2-40B4-BE49-F238E27FC236}">
                      <a16:creationId xmlns:a16="http://schemas.microsoft.com/office/drawing/2014/main" id="{F570B16E-7566-2ACF-C26C-D0A9FDA82D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213622" y="3439559"/>
                  <a:ext cx="63476" cy="15344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DC6547A9-AAC8-2E27-0FB6-4E8A395FD9DB}"/>
                    </a:ext>
                  </a:extLst>
                </p:cNvPr>
                <p:cNvGrpSpPr/>
                <p:nvPr/>
              </p:nvGrpSpPr>
              <p:grpSpPr>
                <a:xfrm>
                  <a:off x="6702491" y="2522265"/>
                  <a:ext cx="129477" cy="185050"/>
                  <a:chOff x="7540714" y="2469339"/>
                  <a:chExt cx="203428" cy="247480"/>
                </a:xfrm>
              </p:grpSpPr>
              <p:cxnSp>
                <p:nvCxnSpPr>
                  <p:cNvPr id="136" name="Straight Connector 135">
                    <a:extLst>
                      <a:ext uri="{FF2B5EF4-FFF2-40B4-BE49-F238E27FC236}">
                        <a16:creationId xmlns:a16="http://schemas.microsoft.com/office/drawing/2014/main" id="{616F15B3-ED91-B590-E51A-ADDA49F989D9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7553566" y="2546060"/>
                    <a:ext cx="190576" cy="170759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7" name="Straight Connector 136">
                    <a:extLst>
                      <a:ext uri="{FF2B5EF4-FFF2-40B4-BE49-F238E27FC236}">
                        <a16:creationId xmlns:a16="http://schemas.microsoft.com/office/drawing/2014/main" id="{063E90C1-64FB-3533-F059-3D586BEF3393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7540714" y="2469339"/>
                    <a:ext cx="190576" cy="170759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21" name="Group 120">
                  <a:extLst>
                    <a:ext uri="{FF2B5EF4-FFF2-40B4-BE49-F238E27FC236}">
                      <a16:creationId xmlns:a16="http://schemas.microsoft.com/office/drawing/2014/main" id="{0CA3C3D3-8BED-8C6C-3D36-0748D81E74FD}"/>
                    </a:ext>
                  </a:extLst>
                </p:cNvPr>
                <p:cNvGrpSpPr/>
                <p:nvPr/>
              </p:nvGrpSpPr>
              <p:grpSpPr>
                <a:xfrm>
                  <a:off x="7571264" y="2478891"/>
                  <a:ext cx="129477" cy="185050"/>
                  <a:chOff x="7540714" y="2469339"/>
                  <a:chExt cx="203428" cy="247480"/>
                </a:xfrm>
              </p:grpSpPr>
              <p:cxnSp>
                <p:nvCxnSpPr>
                  <p:cNvPr id="134" name="Straight Connector 133">
                    <a:extLst>
                      <a:ext uri="{FF2B5EF4-FFF2-40B4-BE49-F238E27FC236}">
                        <a16:creationId xmlns:a16="http://schemas.microsoft.com/office/drawing/2014/main" id="{FCC6DDBD-5D7E-45DF-6FD0-6611B0C8B193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7553566" y="2546060"/>
                    <a:ext cx="190576" cy="170759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5" name="Straight Connector 134">
                    <a:extLst>
                      <a:ext uri="{FF2B5EF4-FFF2-40B4-BE49-F238E27FC236}">
                        <a16:creationId xmlns:a16="http://schemas.microsoft.com/office/drawing/2014/main" id="{9A141002-9EB2-1DDF-20A0-C4E53DC64E06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7540714" y="2469339"/>
                    <a:ext cx="190576" cy="170759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22" name="Group 121">
                  <a:extLst>
                    <a:ext uri="{FF2B5EF4-FFF2-40B4-BE49-F238E27FC236}">
                      <a16:creationId xmlns:a16="http://schemas.microsoft.com/office/drawing/2014/main" id="{46800C68-B5DA-43C5-2E11-B64CC2BAAD13}"/>
                    </a:ext>
                  </a:extLst>
                </p:cNvPr>
                <p:cNvGrpSpPr/>
                <p:nvPr/>
              </p:nvGrpSpPr>
              <p:grpSpPr>
                <a:xfrm>
                  <a:off x="1976381" y="2281816"/>
                  <a:ext cx="205478" cy="129068"/>
                  <a:chOff x="7553566" y="2544208"/>
                  <a:chExt cx="322837" cy="172611"/>
                </a:xfrm>
              </p:grpSpPr>
              <p:cxnSp>
                <p:nvCxnSpPr>
                  <p:cNvPr id="132" name="Straight Connector 131">
                    <a:extLst>
                      <a:ext uri="{FF2B5EF4-FFF2-40B4-BE49-F238E27FC236}">
                        <a16:creationId xmlns:a16="http://schemas.microsoft.com/office/drawing/2014/main" id="{DD1FA2ED-127B-AAE3-E245-C3015553F4A7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7553566" y="2546060"/>
                    <a:ext cx="190576" cy="170759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" name="Straight Connector 132">
                    <a:extLst>
                      <a:ext uri="{FF2B5EF4-FFF2-40B4-BE49-F238E27FC236}">
                        <a16:creationId xmlns:a16="http://schemas.microsoft.com/office/drawing/2014/main" id="{F2D48BCE-7B3B-36C3-0885-FAE2E795A36C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7685827" y="2544208"/>
                    <a:ext cx="190576" cy="170759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23" name="Group 122">
                  <a:extLst>
                    <a:ext uri="{FF2B5EF4-FFF2-40B4-BE49-F238E27FC236}">
                      <a16:creationId xmlns:a16="http://schemas.microsoft.com/office/drawing/2014/main" id="{5915FEB8-C79E-669A-7521-9C2D58053FC3}"/>
                    </a:ext>
                  </a:extLst>
                </p:cNvPr>
                <p:cNvGrpSpPr/>
                <p:nvPr/>
              </p:nvGrpSpPr>
              <p:grpSpPr>
                <a:xfrm>
                  <a:off x="1640024" y="3209888"/>
                  <a:ext cx="205478" cy="129068"/>
                  <a:chOff x="7553566" y="2544208"/>
                  <a:chExt cx="322837" cy="172611"/>
                </a:xfrm>
              </p:grpSpPr>
              <p:cxnSp>
                <p:nvCxnSpPr>
                  <p:cNvPr id="130" name="Straight Connector 129">
                    <a:extLst>
                      <a:ext uri="{FF2B5EF4-FFF2-40B4-BE49-F238E27FC236}">
                        <a16:creationId xmlns:a16="http://schemas.microsoft.com/office/drawing/2014/main" id="{94B05DC7-FD5F-1B82-3DDF-8957D9D538CF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7553566" y="2546060"/>
                    <a:ext cx="190576" cy="170759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1" name="Straight Connector 130">
                    <a:extLst>
                      <a:ext uri="{FF2B5EF4-FFF2-40B4-BE49-F238E27FC236}">
                        <a16:creationId xmlns:a16="http://schemas.microsoft.com/office/drawing/2014/main" id="{1D183E42-6401-9A8D-3BB4-A6A6D71AAE80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7685827" y="2544208"/>
                    <a:ext cx="190576" cy="170759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5DF4E4F4-856E-3FEE-FC3B-746F93ED73AC}"/>
                    </a:ext>
                  </a:extLst>
                </p:cNvPr>
                <p:cNvGrpSpPr/>
                <p:nvPr/>
              </p:nvGrpSpPr>
              <p:grpSpPr>
                <a:xfrm rot="6100879">
                  <a:off x="747126" y="2636659"/>
                  <a:ext cx="226519" cy="153159"/>
                  <a:chOff x="7624939" y="2595666"/>
                  <a:chExt cx="355896" cy="204830"/>
                </a:xfrm>
              </p:grpSpPr>
              <p:cxnSp>
                <p:nvCxnSpPr>
                  <p:cNvPr id="128" name="Straight Connector 127">
                    <a:extLst>
                      <a:ext uri="{FF2B5EF4-FFF2-40B4-BE49-F238E27FC236}">
                        <a16:creationId xmlns:a16="http://schemas.microsoft.com/office/drawing/2014/main" id="{23C40335-7721-B2C9-0022-5AA0C5ADEE69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7624939" y="2595666"/>
                    <a:ext cx="190576" cy="170759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9" name="Straight Connector 128">
                    <a:extLst>
                      <a:ext uri="{FF2B5EF4-FFF2-40B4-BE49-F238E27FC236}">
                        <a16:creationId xmlns:a16="http://schemas.microsoft.com/office/drawing/2014/main" id="{B866B2AF-06C7-C5D5-AAC6-568E3F3D1D7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815515" y="2604307"/>
                    <a:ext cx="165320" cy="196189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25" name="Group 124">
                  <a:extLst>
                    <a:ext uri="{FF2B5EF4-FFF2-40B4-BE49-F238E27FC236}">
                      <a16:creationId xmlns:a16="http://schemas.microsoft.com/office/drawing/2014/main" id="{FE24A78D-7D99-AD21-0BA6-308331272D65}"/>
                    </a:ext>
                  </a:extLst>
                </p:cNvPr>
                <p:cNvGrpSpPr/>
                <p:nvPr/>
              </p:nvGrpSpPr>
              <p:grpSpPr>
                <a:xfrm rot="6100879">
                  <a:off x="2812788" y="2730896"/>
                  <a:ext cx="226519" cy="153159"/>
                  <a:chOff x="7624939" y="2595666"/>
                  <a:chExt cx="355896" cy="204830"/>
                </a:xfrm>
              </p:grpSpPr>
              <p:cxnSp>
                <p:nvCxnSpPr>
                  <p:cNvPr id="126" name="Straight Connector 125">
                    <a:extLst>
                      <a:ext uri="{FF2B5EF4-FFF2-40B4-BE49-F238E27FC236}">
                        <a16:creationId xmlns:a16="http://schemas.microsoft.com/office/drawing/2014/main" id="{06922849-781A-EE0F-03A7-DB4BFE69B691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7624939" y="2595666"/>
                    <a:ext cx="190576" cy="170759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7" name="Straight Connector 126">
                    <a:extLst>
                      <a:ext uri="{FF2B5EF4-FFF2-40B4-BE49-F238E27FC236}">
                        <a16:creationId xmlns:a16="http://schemas.microsoft.com/office/drawing/2014/main" id="{2D993E15-3D63-6D15-88F3-AA92E4A5AA1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815515" y="2604307"/>
                    <a:ext cx="165320" cy="196189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7F9C829A-6B17-F7E2-2F11-6E3223872F72}"/>
                  </a:ext>
                </a:extLst>
              </p:cNvPr>
              <p:cNvGrpSpPr/>
              <p:nvPr/>
            </p:nvGrpSpPr>
            <p:grpSpPr>
              <a:xfrm>
                <a:off x="3226419" y="2060608"/>
                <a:ext cx="1320802" cy="1735282"/>
                <a:chOff x="3226419" y="2060608"/>
                <a:chExt cx="1320802" cy="1735282"/>
              </a:xfrm>
            </p:grpSpPr>
            <p:cxnSp>
              <p:nvCxnSpPr>
                <p:cNvPr id="106" name="Straight Connector 105">
                  <a:extLst>
                    <a:ext uri="{FF2B5EF4-FFF2-40B4-BE49-F238E27FC236}">
                      <a16:creationId xmlns:a16="http://schemas.microsoft.com/office/drawing/2014/main" id="{FA683977-1682-A2AB-F239-D68AD0116299}"/>
                    </a:ext>
                  </a:extLst>
                </p:cNvPr>
                <p:cNvCxnSpPr>
                  <a:stCxn id="149" idx="0"/>
                  <a:endCxn id="149" idx="2"/>
                </p:cNvCxnSpPr>
                <p:nvPr/>
              </p:nvCxnSpPr>
              <p:spPr>
                <a:xfrm>
                  <a:off x="3886820" y="2060608"/>
                  <a:ext cx="0" cy="17352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Straight Connector 106">
                  <a:extLst>
                    <a:ext uri="{FF2B5EF4-FFF2-40B4-BE49-F238E27FC236}">
                      <a16:creationId xmlns:a16="http://schemas.microsoft.com/office/drawing/2014/main" id="{5A6B6E3F-E096-D332-35D6-D1828D171B6F}"/>
                    </a:ext>
                  </a:extLst>
                </p:cNvPr>
                <p:cNvCxnSpPr>
                  <a:cxnSpLocks/>
                  <a:stCxn id="149" idx="1"/>
                  <a:endCxn id="149" idx="3"/>
                </p:cNvCxnSpPr>
                <p:nvPr/>
              </p:nvCxnSpPr>
              <p:spPr>
                <a:xfrm>
                  <a:off x="3226419" y="2928249"/>
                  <a:ext cx="1320802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41E84FD2-F230-8793-ED1D-AF11A2D0A1ED}"/>
                    </a:ext>
                  </a:extLst>
                </p:cNvPr>
                <p:cNvSpPr/>
                <p:nvPr/>
              </p:nvSpPr>
              <p:spPr>
                <a:xfrm>
                  <a:off x="3906296" y="2725013"/>
                  <a:ext cx="176645" cy="18703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55336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4D172-528B-131E-8B46-83A8816BE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D54ABE6F-62DC-98A4-36B6-839391334F0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AC61A36-F3B7-2C95-4D90-720361CED3DF}"/>
              </a:ext>
            </a:extLst>
          </p:cNvPr>
          <p:cNvGrpSpPr/>
          <p:nvPr/>
        </p:nvGrpSpPr>
        <p:grpSpPr>
          <a:xfrm>
            <a:off x="2067952" y="2410873"/>
            <a:ext cx="4785052" cy="2778734"/>
            <a:chOff x="1967045" y="2436266"/>
            <a:chExt cx="4785052" cy="2778734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0DE3C2D-254D-FBF1-8E33-E532F8BC4F16}"/>
                </a:ext>
              </a:extLst>
            </p:cNvPr>
            <p:cNvSpPr/>
            <p:nvPr/>
          </p:nvSpPr>
          <p:spPr>
            <a:xfrm>
              <a:off x="1967045" y="2836950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A935B0A-A807-B0CD-066A-C6ED41BF0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19048" y="458312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63718870-6EFE-A846-5797-5C9398423BD7}"/>
                </a:ext>
              </a:extLst>
            </p:cNvPr>
            <p:cNvSpPr txBox="1"/>
            <p:nvPr/>
          </p:nvSpPr>
          <p:spPr>
            <a:xfrm>
              <a:off x="2994152" y="3375719"/>
              <a:ext cx="22051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7D389CF4-AC5D-3C95-4C8D-3347456489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83D7ABC7-614A-F6B6-E277-1ED5A6C367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</p:grpSp>
      <p:sp>
        <p:nvSpPr>
          <p:cNvPr id="9" name="ZoneTexte 4">
            <a:extLst>
              <a:ext uri="{FF2B5EF4-FFF2-40B4-BE49-F238E27FC236}">
                <a16:creationId xmlns:a16="http://schemas.microsoft.com/office/drawing/2014/main" id="{1AA24E39-0637-D1C3-90E6-123523355594}"/>
              </a:ext>
            </a:extLst>
          </p:cNvPr>
          <p:cNvSpPr txBox="1"/>
          <p:nvPr/>
        </p:nvSpPr>
        <p:spPr>
          <a:xfrm>
            <a:off x="3095058" y="3989603"/>
            <a:ext cx="22051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94B19-90A0-00B3-5523-A724FB561B4A}"/>
              </a:ext>
            </a:extLst>
          </p:cNvPr>
          <p:cNvSpPr txBox="1"/>
          <p:nvPr/>
        </p:nvSpPr>
        <p:spPr>
          <a:xfrm>
            <a:off x="563898" y="4628880"/>
            <a:ext cx="47434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ar-S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  <a:endParaRPr lang="ar-MA" sz="32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02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F39CB-43D4-CA1F-54CF-F7B8E19D1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1">
            <a:extLst>
              <a:ext uri="{FF2B5EF4-FFF2-40B4-BE49-F238E27FC236}">
                <a16:creationId xmlns:a16="http://schemas.microsoft.com/office/drawing/2014/main" id="{7197AEDA-9984-1EBB-F6CA-01DBB7D4892E}"/>
              </a:ext>
            </a:extLst>
          </p:cNvPr>
          <p:cNvGrpSpPr/>
          <p:nvPr/>
        </p:nvGrpSpPr>
        <p:grpSpPr>
          <a:xfrm>
            <a:off x="894080" y="1828800"/>
            <a:ext cx="7244080" cy="4318319"/>
            <a:chOff x="452353" y="2354872"/>
            <a:chExt cx="8114111" cy="4100005"/>
          </a:xfrm>
        </p:grpSpPr>
        <p:pic>
          <p:nvPicPr>
            <p:cNvPr id="4" name="Image 6" descr="Une image contenant texte, diagramme, écriture manuscri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89D5BEF2-22E7-02AD-D751-DD0D28387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18"/>
            <a:stretch>
              <a:fillRect/>
            </a:stretch>
          </p:blipFill>
          <p:spPr>
            <a:xfrm>
              <a:off x="4446817" y="2354872"/>
              <a:ext cx="4119647" cy="4100005"/>
            </a:xfrm>
            <a:prstGeom prst="rect">
              <a:avLst/>
            </a:prstGeom>
          </p:spPr>
        </p:pic>
        <p:pic>
          <p:nvPicPr>
            <p:cNvPr id="5" name="Image 10" descr="Une image contenant texte, diagramme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0B8343E1-7E5A-BE5D-4AE3-21BAA2D7F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353" y="2354872"/>
              <a:ext cx="3994464" cy="4031179"/>
            </a:xfrm>
            <a:prstGeom prst="rect">
              <a:avLst/>
            </a:prstGeom>
          </p:spPr>
        </p:pic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D42DAE31-83F8-57C2-3309-751F48E23CD6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خذوا كراساتكم.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الصفحة 66 النشاط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9299FB1-B43D-A11A-902E-C97757F698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18D46A2-0836-ADA5-8DC2-EFAF1753D4DD}"/>
              </a:ext>
            </a:extLst>
          </p:cNvPr>
          <p:cNvSpPr/>
          <p:nvPr/>
        </p:nvSpPr>
        <p:spPr>
          <a:xfrm>
            <a:off x="1080654" y="2890982"/>
            <a:ext cx="3195781" cy="109912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6432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8717C-C95F-5F8A-47E7-89B46E628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639CCBB-6211-4228-A122-6DD753EE0EBD}"/>
              </a:ext>
            </a:extLst>
          </p:cNvPr>
          <p:cNvSpPr txBox="1"/>
          <p:nvPr/>
        </p:nvSpPr>
        <p:spPr>
          <a:xfrm>
            <a:off x="172457" y="894627"/>
            <a:ext cx="7339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عرفوا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المضلعات وميزوها في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النشاط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</a:t>
            </a:r>
            <a:endParaRPr lang="fr-FR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14A46F9C-69DC-FFD5-110E-680515133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0F5DD8F-8414-9781-6B8B-68D4F9743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419" y="1865512"/>
            <a:ext cx="6787954" cy="437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48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9A3BB-0D46-E925-CAED-B5C285C73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5619D1EB-5510-7C4C-608E-056A61E66CFA}"/>
              </a:ext>
            </a:extLst>
          </p:cNvPr>
          <p:cNvSpPr txBox="1"/>
          <p:nvPr/>
        </p:nvSpPr>
        <p:spPr>
          <a:xfrm>
            <a:off x="451672" y="93085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alt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ستشتغلون في ثنائيات.</a:t>
            </a:r>
            <a:r>
              <a:rPr lang="fr-FR" alt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altLang="fr-FR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2FBAEB3-C23E-2401-CBF9-121AD8843A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BB80FCF6-4ED4-CA0A-F925-F996305B1BB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68666" y="2103484"/>
            <a:ext cx="3406668" cy="340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64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C3135-CB4C-8D94-5F62-4CD9B6D8A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5CEF140-B46F-64F4-4220-AB8876623EFD}"/>
              </a:ext>
            </a:extLst>
          </p:cNvPr>
          <p:cNvSpPr txBox="1"/>
          <p:nvPr/>
        </p:nvSpPr>
        <p:spPr>
          <a:xfrm>
            <a:off x="371260" y="93085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AD7E85-958A-1015-D2C9-5BB0F85F7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56E59001-0957-AE10-F0B2-BDB95445A61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27894" y="2697404"/>
            <a:ext cx="2437174" cy="2437174"/>
          </a:xfrm>
          <a:prstGeom prst="rect">
            <a:avLst/>
          </a:prstGeom>
        </p:spPr>
      </p:pic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53B6668-05B6-8EE4-6C47-A2D9512C1F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r="18726"/>
          <a:stretch>
            <a:fillRect/>
          </a:stretch>
        </p:blipFill>
        <p:spPr>
          <a:xfrm>
            <a:off x="778932" y="2492187"/>
            <a:ext cx="4735194" cy="260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72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7C8C1-D062-B6CA-46CD-1DF88B3B7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D6445EE6-3EBB-050F-D05E-473D84752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768" y="1505443"/>
            <a:ext cx="6787954" cy="4378270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67D6DB9F-C63D-15B4-56A3-18493F7EB36D}"/>
              </a:ext>
            </a:extLst>
          </p:cNvPr>
          <p:cNvSpPr txBox="1"/>
          <p:nvPr/>
        </p:nvSpPr>
        <p:spPr>
          <a:xfrm>
            <a:off x="238378" y="87569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لديكم دقيقتان.</a:t>
            </a:r>
          </a:p>
        </p:txBody>
      </p:sp>
      <p:pic>
        <p:nvPicPr>
          <p:cNvPr id="3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44734D-0222-6E1B-701E-209E1C7B96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533CAB-EDB3-161A-6BC5-A7073AB4AA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5">
            <a:extLst>
              <a:ext uri="{FF2B5EF4-FFF2-40B4-BE49-F238E27FC236}">
                <a16:creationId xmlns:a16="http://schemas.microsoft.com/office/drawing/2014/main" id="{2C462B69-4C60-54A3-E07F-98F61D5B6F1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5" name="Image 6">
              <a:extLst>
                <a:ext uri="{FF2B5EF4-FFF2-40B4-BE49-F238E27FC236}">
                  <a16:creationId xmlns:a16="http://schemas.microsoft.com/office/drawing/2014/main" id="{C14125E9-7972-1093-A4DE-5EBA3F4206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F452EB6C-2DD9-A80D-7D9B-0EE1EC816D07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12" name="ZoneTexte 7">
            <a:extLst>
              <a:ext uri="{FF2B5EF4-FFF2-40B4-BE49-F238E27FC236}">
                <a16:creationId xmlns:a16="http://schemas.microsoft.com/office/drawing/2014/main" id="{015E41FD-275D-7197-4A24-10042776F47B}"/>
              </a:ext>
            </a:extLst>
          </p:cNvPr>
          <p:cNvSpPr txBox="1"/>
          <p:nvPr/>
        </p:nvSpPr>
        <p:spPr>
          <a:xfrm>
            <a:off x="3703387" y="4483236"/>
            <a:ext cx="1859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غ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ير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قاي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8">
            <a:extLst>
              <a:ext uri="{FF2B5EF4-FFF2-40B4-BE49-F238E27FC236}">
                <a16:creationId xmlns:a16="http://schemas.microsoft.com/office/drawing/2014/main" id="{B4B3BF3A-1B77-C4F7-892F-B8C0A713A163}"/>
              </a:ext>
            </a:extLst>
          </p:cNvPr>
          <p:cNvSpPr txBox="1"/>
          <p:nvPr/>
        </p:nvSpPr>
        <p:spPr>
          <a:xfrm>
            <a:off x="2687629" y="3971408"/>
            <a:ext cx="1321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غ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ير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قائ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26">
            <a:extLst>
              <a:ext uri="{FF2B5EF4-FFF2-40B4-BE49-F238E27FC236}">
                <a16:creationId xmlns:a16="http://schemas.microsoft.com/office/drawing/2014/main" id="{DE89D8DD-60F3-D13C-8B25-C73C0283E397}"/>
              </a:ext>
            </a:extLst>
          </p:cNvPr>
          <p:cNvSpPr txBox="1"/>
          <p:nvPr/>
        </p:nvSpPr>
        <p:spPr>
          <a:xfrm>
            <a:off x="1484844" y="3964572"/>
            <a:ext cx="1408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غ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ير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قائ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27">
            <a:extLst>
              <a:ext uri="{FF2B5EF4-FFF2-40B4-BE49-F238E27FC236}">
                <a16:creationId xmlns:a16="http://schemas.microsoft.com/office/drawing/2014/main" id="{11AA9268-2669-444C-511E-8B232A59EF5B}"/>
              </a:ext>
            </a:extLst>
          </p:cNvPr>
          <p:cNvSpPr txBox="1"/>
          <p:nvPr/>
        </p:nvSpPr>
        <p:spPr>
          <a:xfrm>
            <a:off x="3992907" y="3964572"/>
            <a:ext cx="883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قائ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ٌ</a:t>
            </a:r>
            <a:r>
              <a:rPr lang="ar-S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28">
            <a:extLst>
              <a:ext uri="{FF2B5EF4-FFF2-40B4-BE49-F238E27FC236}">
                <a16:creationId xmlns:a16="http://schemas.microsoft.com/office/drawing/2014/main" id="{1F03CCEC-7AB6-4AEB-2C1D-C98DC16070A2}"/>
              </a:ext>
            </a:extLst>
          </p:cNvPr>
          <p:cNvSpPr txBox="1"/>
          <p:nvPr/>
        </p:nvSpPr>
        <p:spPr>
          <a:xfrm>
            <a:off x="2188953" y="4483236"/>
            <a:ext cx="1859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قاي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ٌ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29">
            <a:extLst>
              <a:ext uri="{FF2B5EF4-FFF2-40B4-BE49-F238E27FC236}">
                <a16:creationId xmlns:a16="http://schemas.microsoft.com/office/drawing/2014/main" id="{E42E5AD4-1DA6-2E59-7FFD-BAEF256CB016}"/>
              </a:ext>
            </a:extLst>
          </p:cNvPr>
          <p:cNvSpPr txBox="1"/>
          <p:nvPr/>
        </p:nvSpPr>
        <p:spPr>
          <a:xfrm>
            <a:off x="1258966" y="4558005"/>
            <a:ext cx="1859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غ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ير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قاي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30">
            <a:extLst>
              <a:ext uri="{FF2B5EF4-FFF2-40B4-BE49-F238E27FC236}">
                <a16:creationId xmlns:a16="http://schemas.microsoft.com/office/drawing/2014/main" id="{D759962B-D39B-7E85-8827-A59EDB6D69BC}"/>
              </a:ext>
            </a:extLst>
          </p:cNvPr>
          <p:cNvSpPr txBox="1"/>
          <p:nvPr/>
        </p:nvSpPr>
        <p:spPr>
          <a:xfrm>
            <a:off x="3703387" y="5056137"/>
            <a:ext cx="12901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تقاي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سان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غ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ير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تعام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دان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31">
            <a:extLst>
              <a:ext uri="{FF2B5EF4-FFF2-40B4-BE49-F238E27FC236}">
                <a16:creationId xmlns:a16="http://schemas.microsoft.com/office/drawing/2014/main" id="{71458BB1-4C10-6969-2920-4130E64BD572}"/>
              </a:ext>
            </a:extLst>
          </p:cNvPr>
          <p:cNvSpPr txBox="1"/>
          <p:nvPr/>
        </p:nvSpPr>
        <p:spPr>
          <a:xfrm>
            <a:off x="2473869" y="5056137"/>
            <a:ext cx="1290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عام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دان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غ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ير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قاي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سان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32">
            <a:extLst>
              <a:ext uri="{FF2B5EF4-FFF2-40B4-BE49-F238E27FC236}">
                <a16:creationId xmlns:a16="http://schemas.microsoft.com/office/drawing/2014/main" id="{0742F3C2-6DFE-38BC-EA29-0E2E29BEE28B}"/>
              </a:ext>
            </a:extLst>
          </p:cNvPr>
          <p:cNvSpPr txBox="1"/>
          <p:nvPr/>
        </p:nvSpPr>
        <p:spPr>
          <a:xfrm>
            <a:off x="1295087" y="5056137"/>
            <a:ext cx="12901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غ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ير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قاي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سان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غ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عام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دان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18012C9-D8DB-8AF1-AE73-F8B7C9844CAF}"/>
              </a:ext>
            </a:extLst>
          </p:cNvPr>
          <p:cNvGrpSpPr/>
          <p:nvPr/>
        </p:nvGrpSpPr>
        <p:grpSpPr>
          <a:xfrm>
            <a:off x="924624" y="1547298"/>
            <a:ext cx="6787954" cy="4474024"/>
            <a:chOff x="924624" y="1547298"/>
            <a:chExt cx="6787954" cy="4474024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6B590E0-9DE6-F235-D449-FC335C239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24624" y="1547298"/>
              <a:ext cx="6787954" cy="4378270"/>
            </a:xfrm>
            <a:prstGeom prst="rect">
              <a:avLst/>
            </a:prstGeom>
          </p:spPr>
        </p:pic>
        <p:sp>
          <p:nvSpPr>
            <p:cNvPr id="23" name="ZoneTexte 7">
              <a:extLst>
                <a:ext uri="{FF2B5EF4-FFF2-40B4-BE49-F238E27FC236}">
                  <a16:creationId xmlns:a16="http://schemas.microsoft.com/office/drawing/2014/main" id="{0EC6C0ED-6069-4FFD-F016-121168EFC8AD}"/>
                </a:ext>
              </a:extLst>
            </p:cNvPr>
            <p:cNvSpPr txBox="1"/>
            <p:nvPr/>
          </p:nvSpPr>
          <p:spPr>
            <a:xfrm>
              <a:off x="3733243" y="4525091"/>
              <a:ext cx="18599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غ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ير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قاي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س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ZoneTexte 8">
              <a:extLst>
                <a:ext uri="{FF2B5EF4-FFF2-40B4-BE49-F238E27FC236}">
                  <a16:creationId xmlns:a16="http://schemas.microsoft.com/office/drawing/2014/main" id="{CC4CDC59-5413-21DC-4367-91383EB807B8}"/>
                </a:ext>
              </a:extLst>
            </p:cNvPr>
            <p:cNvSpPr txBox="1"/>
            <p:nvPr/>
          </p:nvSpPr>
          <p:spPr>
            <a:xfrm>
              <a:off x="2717485" y="4013263"/>
              <a:ext cx="13217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غ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ير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قائ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ZoneTexte 26">
              <a:extLst>
                <a:ext uri="{FF2B5EF4-FFF2-40B4-BE49-F238E27FC236}">
                  <a16:creationId xmlns:a16="http://schemas.microsoft.com/office/drawing/2014/main" id="{5FEC3A98-99F8-3C58-F4EF-D1ACAB0561AC}"/>
                </a:ext>
              </a:extLst>
            </p:cNvPr>
            <p:cNvSpPr txBox="1"/>
            <p:nvPr/>
          </p:nvSpPr>
          <p:spPr>
            <a:xfrm>
              <a:off x="1514700" y="4006427"/>
              <a:ext cx="14082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غ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ير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قائ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ZoneTexte 27">
              <a:extLst>
                <a:ext uri="{FF2B5EF4-FFF2-40B4-BE49-F238E27FC236}">
                  <a16:creationId xmlns:a16="http://schemas.microsoft.com/office/drawing/2014/main" id="{E108F531-208C-F755-558E-4ADFC42FBB23}"/>
                </a:ext>
              </a:extLst>
            </p:cNvPr>
            <p:cNvSpPr txBox="1"/>
            <p:nvPr/>
          </p:nvSpPr>
          <p:spPr>
            <a:xfrm>
              <a:off x="4022763" y="4006427"/>
              <a:ext cx="8832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ٌ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ZoneTexte 28">
              <a:extLst>
                <a:ext uri="{FF2B5EF4-FFF2-40B4-BE49-F238E27FC236}">
                  <a16:creationId xmlns:a16="http://schemas.microsoft.com/office/drawing/2014/main" id="{6130FAC1-CDE5-E677-09D4-3F07E88F75A4}"/>
                </a:ext>
              </a:extLst>
            </p:cNvPr>
            <p:cNvSpPr txBox="1"/>
            <p:nvPr/>
          </p:nvSpPr>
          <p:spPr>
            <a:xfrm>
              <a:off x="2218809" y="4525091"/>
              <a:ext cx="18599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قاي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س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ٌ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ZoneTexte 29">
              <a:extLst>
                <a:ext uri="{FF2B5EF4-FFF2-40B4-BE49-F238E27FC236}">
                  <a16:creationId xmlns:a16="http://schemas.microsoft.com/office/drawing/2014/main" id="{2AE06F4A-73F5-67D5-3171-E1ACB8FA8657}"/>
                </a:ext>
              </a:extLst>
            </p:cNvPr>
            <p:cNvSpPr txBox="1"/>
            <p:nvPr/>
          </p:nvSpPr>
          <p:spPr>
            <a:xfrm>
              <a:off x="1288822" y="4599860"/>
              <a:ext cx="18599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غ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ير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قاي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س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ZoneTexte 30">
              <a:extLst>
                <a:ext uri="{FF2B5EF4-FFF2-40B4-BE49-F238E27FC236}">
                  <a16:creationId xmlns:a16="http://schemas.microsoft.com/office/drawing/2014/main" id="{3080F2DB-1034-9EC2-0937-80363167E094}"/>
                </a:ext>
              </a:extLst>
            </p:cNvPr>
            <p:cNvSpPr txBox="1"/>
            <p:nvPr/>
          </p:nvSpPr>
          <p:spPr>
            <a:xfrm>
              <a:off x="3733243" y="5097992"/>
              <a:ext cx="12901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تقاي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سان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و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غ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ير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تعام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دان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ZoneTexte 31">
              <a:extLst>
                <a:ext uri="{FF2B5EF4-FFF2-40B4-BE49-F238E27FC236}">
                  <a16:creationId xmlns:a16="http://schemas.microsoft.com/office/drawing/2014/main" id="{8410FDDB-164C-23D8-F8CA-2EF2416258A6}"/>
                </a:ext>
              </a:extLst>
            </p:cNvPr>
            <p:cNvSpPr txBox="1"/>
            <p:nvPr/>
          </p:nvSpPr>
          <p:spPr>
            <a:xfrm>
              <a:off x="2503725" y="5097992"/>
              <a:ext cx="12901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عام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دان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و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غ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ير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قاي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سان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endParaRPr lang="f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ZoneTexte 32">
              <a:extLst>
                <a:ext uri="{FF2B5EF4-FFF2-40B4-BE49-F238E27FC236}">
                  <a16:creationId xmlns:a16="http://schemas.microsoft.com/office/drawing/2014/main" id="{66371E0B-CFF7-DB6B-E9B0-99988BC578C8}"/>
                </a:ext>
              </a:extLst>
            </p:cNvPr>
            <p:cNvSpPr txBox="1"/>
            <p:nvPr/>
          </p:nvSpPr>
          <p:spPr>
            <a:xfrm>
              <a:off x="1324943" y="5097992"/>
              <a:ext cx="12901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غ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ير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قاي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سان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و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غ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عام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دان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437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2031684" y="2415654"/>
            <a:ext cx="5080632" cy="2026691"/>
            <a:chOff x="2090295" y="2436266"/>
            <a:chExt cx="4654750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645404" y="3337915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2090295" y="3251643"/>
              <a:ext cx="3555109" cy="7025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4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83C5D-5F1B-D293-0EA7-7A61A244C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>
            <a:extLst>
              <a:ext uri="{FF2B5EF4-FFF2-40B4-BE49-F238E27FC236}">
                <a16:creationId xmlns:a16="http://schemas.microsoft.com/office/drawing/2014/main" id="{0C285F80-1787-945C-2431-C7009697D400}"/>
              </a:ext>
            </a:extLst>
          </p:cNvPr>
          <p:cNvSpPr txBox="1"/>
          <p:nvPr/>
        </p:nvSpPr>
        <p:spPr>
          <a:xfrm>
            <a:off x="186772" y="955377"/>
            <a:ext cx="7231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الكراسات صفحة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67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B7FD8B-33D4-9993-B592-F455612CE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5286A69-0032-DC1F-A380-931E52EFD1F4}"/>
              </a:ext>
            </a:extLst>
          </p:cNvPr>
          <p:cNvSpPr/>
          <p:nvPr/>
        </p:nvSpPr>
        <p:spPr>
          <a:xfrm>
            <a:off x="1066318" y="3310544"/>
            <a:ext cx="3276601" cy="107442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1B715B4-BF15-C077-1511-4F45F4E15F05}"/>
              </a:ext>
            </a:extLst>
          </p:cNvPr>
          <p:cNvGrpSpPr/>
          <p:nvPr/>
        </p:nvGrpSpPr>
        <p:grpSpPr>
          <a:xfrm>
            <a:off x="452353" y="1829924"/>
            <a:ext cx="8239294" cy="4100005"/>
            <a:chOff x="452353" y="2320460"/>
            <a:chExt cx="8239294" cy="4100005"/>
          </a:xfrm>
        </p:grpSpPr>
        <p:pic>
          <p:nvPicPr>
            <p:cNvPr id="9" name="Image 8" descr="Une image contenant texte, diagramme, écriture manuscri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3DD9D7FF-FD69-748E-A1BA-CF0CFF05E4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18"/>
            <a:stretch>
              <a:fillRect/>
            </a:stretch>
          </p:blipFill>
          <p:spPr>
            <a:xfrm>
              <a:off x="4391531" y="2320460"/>
              <a:ext cx="4300116" cy="4100005"/>
            </a:xfrm>
            <a:prstGeom prst="rect">
              <a:avLst/>
            </a:prstGeom>
          </p:spPr>
        </p:pic>
        <p:pic>
          <p:nvPicPr>
            <p:cNvPr id="10" name="Image 9" descr="Une image contenant texte, diagramme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A9611C09-57D1-0117-3A86-087139CF2E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353" y="2354872"/>
              <a:ext cx="4119647" cy="4031179"/>
            </a:xfrm>
            <a:prstGeom prst="rect">
              <a:avLst/>
            </a:prstGeom>
          </p:spPr>
        </p:pic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A8503FE-05DD-812B-5A04-5373B70E1FA0}"/>
              </a:ext>
            </a:extLst>
          </p:cNvPr>
          <p:cNvSpPr/>
          <p:nvPr/>
        </p:nvSpPr>
        <p:spPr>
          <a:xfrm>
            <a:off x="591127" y="3796145"/>
            <a:ext cx="3685309" cy="141316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011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88A0A-8426-844D-A0C2-9C4EFCFFE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">
            <a:extLst>
              <a:ext uri="{FF2B5EF4-FFF2-40B4-BE49-F238E27FC236}">
                <a16:creationId xmlns:a16="http://schemas.microsoft.com/office/drawing/2014/main" id="{0E98059B-EA21-4B16-7166-5D1F3607CC9E}"/>
              </a:ext>
            </a:extLst>
          </p:cNvPr>
          <p:cNvSpPr txBox="1"/>
          <p:nvPr/>
        </p:nvSpPr>
        <p:spPr>
          <a:xfrm>
            <a:off x="1225837" y="929977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نج</a:t>
            </a:r>
            <a:r>
              <a:rPr lang="ar-S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زوا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النشاط لديكم 4 دقائق. سأمر بين الصفوف لمساعدتكم.</a:t>
            </a:r>
          </a:p>
        </p:txBody>
      </p:sp>
      <p:pic>
        <p:nvPicPr>
          <p:cNvPr id="2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689FE5-29F6-C49F-F088-0353781692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5" name="Groupe 2">
            <a:extLst>
              <a:ext uri="{FF2B5EF4-FFF2-40B4-BE49-F238E27FC236}">
                <a16:creationId xmlns:a16="http://schemas.microsoft.com/office/drawing/2014/main" id="{42909063-60EE-6EBB-4D19-5E9A12EFC140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6" name="Image 8">
              <a:extLst>
                <a:ext uri="{FF2B5EF4-FFF2-40B4-BE49-F238E27FC236}">
                  <a16:creationId xmlns:a16="http://schemas.microsoft.com/office/drawing/2014/main" id="{4CB5635D-EBF0-2323-72CD-8F6329E56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9">
              <a:extLst>
                <a:ext uri="{FF2B5EF4-FFF2-40B4-BE49-F238E27FC236}">
                  <a16:creationId xmlns:a16="http://schemas.microsoft.com/office/drawing/2014/main" id="{9AC5EB0A-A6A6-548E-C883-E9DFC38D90C9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3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 descr="Une image contenant text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DB1FC6F-4F7C-6709-508B-575595D568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1" t="12061" r="2755" b="558"/>
          <a:stretch>
            <a:fillRect/>
          </a:stretch>
        </p:blipFill>
        <p:spPr>
          <a:xfrm>
            <a:off x="379266" y="2088573"/>
            <a:ext cx="8193234" cy="43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00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24E6-5F80-05AF-65E6-28397B26C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">
            <a:extLst>
              <a:ext uri="{FF2B5EF4-FFF2-40B4-BE49-F238E27FC236}">
                <a16:creationId xmlns:a16="http://schemas.microsoft.com/office/drawing/2014/main" id="{685A5EC5-B689-EB21-38D2-B6D048E97825}"/>
              </a:ext>
            </a:extLst>
          </p:cNvPr>
          <p:cNvSpPr txBox="1"/>
          <p:nvPr/>
        </p:nvSpPr>
        <p:spPr>
          <a:xfrm>
            <a:off x="1114636" y="881857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 على كراساتكم. لديكم دقيقتان </a:t>
            </a:r>
          </a:p>
        </p:txBody>
      </p:sp>
      <p:pic>
        <p:nvPicPr>
          <p:cNvPr id="2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6A8881-84A1-B97C-A5D0-4B3CB67BFF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e 2">
            <a:extLst>
              <a:ext uri="{FF2B5EF4-FFF2-40B4-BE49-F238E27FC236}">
                <a16:creationId xmlns:a16="http://schemas.microsoft.com/office/drawing/2014/main" id="{65D2DFA7-F2FF-1933-B7BD-431307BA4925}"/>
              </a:ext>
            </a:extLst>
          </p:cNvPr>
          <p:cNvGrpSpPr/>
          <p:nvPr/>
        </p:nvGrpSpPr>
        <p:grpSpPr>
          <a:xfrm>
            <a:off x="379266" y="965777"/>
            <a:ext cx="614494" cy="688367"/>
            <a:chOff x="924143" y="3511073"/>
            <a:chExt cx="614494" cy="688367"/>
          </a:xfrm>
        </p:grpSpPr>
        <p:pic>
          <p:nvPicPr>
            <p:cNvPr id="3" name="Image 3">
              <a:extLst>
                <a:ext uri="{FF2B5EF4-FFF2-40B4-BE49-F238E27FC236}">
                  <a16:creationId xmlns:a16="http://schemas.microsoft.com/office/drawing/2014/main" id="{EAAC9F66-E8B0-772A-6B5E-3CB465303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" name="ZoneTexte 4">
              <a:extLst>
                <a:ext uri="{FF2B5EF4-FFF2-40B4-BE49-F238E27FC236}">
                  <a16:creationId xmlns:a16="http://schemas.microsoft.com/office/drawing/2014/main" id="{04AC9B58-B2DC-C1E2-E443-DE05B454EDC7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7" name="Image 6" descr="Une image contenant text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55EFD15-4507-83F2-22D1-55DB738412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1" t="12061" r="2755" b="558"/>
          <a:stretch>
            <a:fillRect/>
          </a:stretch>
        </p:blipFill>
        <p:spPr>
          <a:xfrm>
            <a:off x="379266" y="1832762"/>
            <a:ext cx="8193234" cy="438496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66E5594-12DD-9B3A-6799-B7FC971F5590}"/>
              </a:ext>
            </a:extLst>
          </p:cNvPr>
          <p:cNvSpPr txBox="1"/>
          <p:nvPr/>
        </p:nvSpPr>
        <p:spPr>
          <a:xfrm>
            <a:off x="3730336" y="3882735"/>
            <a:ext cx="249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x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7D29147-E025-81F9-1ED9-86BF4577C79B}"/>
              </a:ext>
            </a:extLst>
          </p:cNvPr>
          <p:cNvSpPr txBox="1"/>
          <p:nvPr/>
        </p:nvSpPr>
        <p:spPr>
          <a:xfrm>
            <a:off x="7069281" y="3909069"/>
            <a:ext cx="249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x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0A0072D-E43E-BC1D-3043-A6B684FA2489}"/>
              </a:ext>
            </a:extLst>
          </p:cNvPr>
          <p:cNvSpPr txBox="1"/>
          <p:nvPr/>
        </p:nvSpPr>
        <p:spPr>
          <a:xfrm>
            <a:off x="7069281" y="4701110"/>
            <a:ext cx="249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x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BD23574-088D-42B0-1B83-9D119F8E97AF}"/>
              </a:ext>
            </a:extLst>
          </p:cNvPr>
          <p:cNvSpPr txBox="1"/>
          <p:nvPr/>
        </p:nvSpPr>
        <p:spPr>
          <a:xfrm>
            <a:off x="6352309" y="4301000"/>
            <a:ext cx="249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x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FFE1C66-F1FE-9ADB-CDBC-E558DFBF9D3C}"/>
              </a:ext>
            </a:extLst>
          </p:cNvPr>
          <p:cNvSpPr txBox="1"/>
          <p:nvPr/>
        </p:nvSpPr>
        <p:spPr>
          <a:xfrm>
            <a:off x="4572000" y="4705825"/>
            <a:ext cx="249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x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C5FB152-3467-1452-2B12-2AFCFF4B67B9}"/>
              </a:ext>
            </a:extLst>
          </p:cNvPr>
          <p:cNvSpPr txBox="1"/>
          <p:nvPr/>
        </p:nvSpPr>
        <p:spPr>
          <a:xfrm>
            <a:off x="4572000" y="5368636"/>
            <a:ext cx="249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x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E80D810-E070-F752-4E64-66238B6C6DFA}"/>
              </a:ext>
            </a:extLst>
          </p:cNvPr>
          <p:cNvSpPr txBox="1"/>
          <p:nvPr/>
        </p:nvSpPr>
        <p:spPr>
          <a:xfrm>
            <a:off x="5621482" y="3890499"/>
            <a:ext cx="249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x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C8FDBBD-0D64-6F1A-6503-DFA028E28127}"/>
              </a:ext>
            </a:extLst>
          </p:cNvPr>
          <p:cNvSpPr txBox="1"/>
          <p:nvPr/>
        </p:nvSpPr>
        <p:spPr>
          <a:xfrm>
            <a:off x="6352309" y="5368636"/>
            <a:ext cx="249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x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0CF5F260-7466-7EDD-18DC-5B8A29217D28}"/>
              </a:ext>
            </a:extLst>
          </p:cNvPr>
          <p:cNvSpPr txBox="1"/>
          <p:nvPr/>
        </p:nvSpPr>
        <p:spPr>
          <a:xfrm>
            <a:off x="2991715" y="4309179"/>
            <a:ext cx="249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x</a:t>
            </a: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706DBB88-32D2-4546-679D-B7F7BA8877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9495" y="4709289"/>
            <a:ext cx="438950" cy="542591"/>
          </a:xfrm>
          <a:prstGeom prst="rect">
            <a:avLst/>
          </a:prstGeom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238E5F49-B7D5-578A-A6C4-02AB8581ACF7}"/>
              </a:ext>
            </a:extLst>
          </p:cNvPr>
          <p:cNvSpPr txBox="1"/>
          <p:nvPr/>
        </p:nvSpPr>
        <p:spPr>
          <a:xfrm>
            <a:off x="1055754" y="5368636"/>
            <a:ext cx="249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x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A2F4138-435A-A49A-1239-CC96261C36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1482" y="4367867"/>
            <a:ext cx="328761" cy="328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23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86524130-F7AF-A453-30CD-367AA1BB8C06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24792BCE-70D0-5874-98F4-995C92DDBFF0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انتبهوا جيدا 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66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67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32A514-9AE0-2EAD-4CC6-77BCA536E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87EE4A80-82F1-5A9A-0670-D9EE9491C853}"/>
              </a:ext>
            </a:extLst>
          </p:cNvPr>
          <p:cNvGrpSpPr/>
          <p:nvPr/>
        </p:nvGrpSpPr>
        <p:grpSpPr>
          <a:xfrm>
            <a:off x="452353" y="1829924"/>
            <a:ext cx="8239294" cy="4100005"/>
            <a:chOff x="452353" y="2320460"/>
            <a:chExt cx="8239294" cy="4100005"/>
          </a:xfrm>
        </p:grpSpPr>
        <p:pic>
          <p:nvPicPr>
            <p:cNvPr id="6" name="Image 5" descr="Une image contenant texte, diagramme, écriture manuscri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8E787122-F6DA-0D20-3000-6BA21E6A0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18"/>
            <a:stretch>
              <a:fillRect/>
            </a:stretch>
          </p:blipFill>
          <p:spPr>
            <a:xfrm>
              <a:off x="4391531" y="2320460"/>
              <a:ext cx="4300116" cy="4100005"/>
            </a:xfrm>
            <a:prstGeom prst="rect">
              <a:avLst/>
            </a:prstGeom>
          </p:spPr>
        </p:pic>
        <p:pic>
          <p:nvPicPr>
            <p:cNvPr id="7" name="Image 6" descr="Une image contenant texte, diagramme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5184387E-3BEF-BAD1-E3E2-38FCD7C2F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353" y="2354872"/>
              <a:ext cx="4119647" cy="40311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بالتصحيح.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re 1">
            <a:extLst>
              <a:ext uri="{FF2B5EF4-FFF2-40B4-BE49-F238E27FC236}">
                <a16:creationId xmlns:a16="http://schemas.microsoft.com/office/drawing/2014/main" id="{0B154E38-D8D1-7C4F-36FF-DD35499C2453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99331" name="Titre 1">
            <a:extLst>
              <a:ext uri="{FF2B5EF4-FFF2-40B4-BE49-F238E27FC236}">
                <a16:creationId xmlns:a16="http://schemas.microsoft.com/office/drawing/2014/main" id="{236E43E3-C2D9-3F6B-ED84-892B5A5C5127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579072-C293-2471-E45D-B27DBB2044DC}"/>
              </a:ext>
            </a:extLst>
          </p:cNvPr>
          <p:cNvSpPr txBox="1"/>
          <p:nvPr/>
        </p:nvSpPr>
        <p:spPr>
          <a:xfrm>
            <a:off x="1747838" y="260572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46EC2073-4486-42AB-A7E3-A43BAE0D25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9334" name="Image 2">
            <a:extLst>
              <a:ext uri="{FF2B5EF4-FFF2-40B4-BE49-F238E27FC236}">
                <a16:creationId xmlns:a16="http://schemas.microsoft.com/office/drawing/2014/main" id="{028D91A2-680E-E27E-29FD-AF8FB0A4E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25550</TotalTime>
  <Words>1591</Words>
  <Application>Microsoft Office PowerPoint</Application>
  <PresentationFormat>Affichage à l'écran (4:3)</PresentationFormat>
  <Paragraphs>512</Paragraphs>
  <Slides>85</Slides>
  <Notes>7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85</vt:i4>
      </vt:variant>
    </vt:vector>
  </HeadingPairs>
  <TitlesOfParts>
    <vt:vector size="96" baseType="lpstr">
      <vt:lpstr>Calibri Light</vt:lpstr>
      <vt:lpstr>Aptos Display</vt:lpstr>
      <vt:lpstr>Calibri</vt:lpstr>
      <vt:lpstr>Effra CC Arbc</vt:lpstr>
      <vt:lpstr>Dosis</vt:lpstr>
      <vt:lpstr>Aptos</vt:lpstr>
      <vt:lpstr>Cambria Math</vt:lpstr>
      <vt:lpstr>Arial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158</cp:revision>
  <cp:lastPrinted>2025-08-13T10:11:39Z</cp:lastPrinted>
  <dcterms:created xsi:type="dcterms:W3CDTF">2025-08-01T12:31:49Z</dcterms:created>
  <dcterms:modified xsi:type="dcterms:W3CDTF">2025-12-10T16:14:41Z</dcterms:modified>
</cp:coreProperties>
</file>