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7"/>
  </p:notesMasterIdLst>
  <p:handoutMasterIdLst>
    <p:handoutMasterId r:id="rId68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2134806709" r:id="rId14"/>
    <p:sldId id="2134806708" r:id="rId15"/>
    <p:sldId id="769" r:id="rId16"/>
    <p:sldId id="768" r:id="rId17"/>
    <p:sldId id="870" r:id="rId18"/>
    <p:sldId id="2134806710" r:id="rId19"/>
    <p:sldId id="751" r:id="rId20"/>
    <p:sldId id="871" r:id="rId21"/>
    <p:sldId id="2134806711" r:id="rId22"/>
    <p:sldId id="2134806681" r:id="rId23"/>
    <p:sldId id="2134806700" r:id="rId24"/>
    <p:sldId id="2134807029" r:id="rId25"/>
    <p:sldId id="2134807033" r:id="rId26"/>
    <p:sldId id="2134807034" r:id="rId27"/>
    <p:sldId id="2134807036" r:id="rId28"/>
    <p:sldId id="2134807037" r:id="rId29"/>
    <p:sldId id="2134807035" r:id="rId30"/>
    <p:sldId id="2134807038" r:id="rId31"/>
    <p:sldId id="2134806701" r:id="rId32"/>
    <p:sldId id="2134807031" r:id="rId33"/>
    <p:sldId id="2134807032" r:id="rId34"/>
    <p:sldId id="2134806715" r:id="rId35"/>
    <p:sldId id="2134807039" r:id="rId36"/>
    <p:sldId id="2134807030" r:id="rId37"/>
    <p:sldId id="2134807041" r:id="rId38"/>
    <p:sldId id="2134807040" r:id="rId39"/>
    <p:sldId id="2134807042" r:id="rId40"/>
    <p:sldId id="2134807043" r:id="rId41"/>
    <p:sldId id="2134807044" r:id="rId42"/>
    <p:sldId id="2134806689" r:id="rId43"/>
    <p:sldId id="2134806665" r:id="rId44"/>
    <p:sldId id="2134806663" r:id="rId45"/>
    <p:sldId id="2134807028" r:id="rId46"/>
    <p:sldId id="2134807048" r:id="rId47"/>
    <p:sldId id="2134807049" r:id="rId48"/>
    <p:sldId id="2134807050" r:id="rId49"/>
    <p:sldId id="2134807045" r:id="rId50"/>
    <p:sldId id="2134807046" r:id="rId51"/>
    <p:sldId id="2134807047" r:id="rId52"/>
    <p:sldId id="2134806696" r:id="rId53"/>
    <p:sldId id="848" r:id="rId54"/>
    <p:sldId id="921" r:id="rId55"/>
    <p:sldId id="922" r:id="rId56"/>
    <p:sldId id="924" r:id="rId57"/>
    <p:sldId id="925" r:id="rId58"/>
    <p:sldId id="849" r:id="rId59"/>
    <p:sldId id="2134806697" r:id="rId60"/>
    <p:sldId id="2134806706" r:id="rId61"/>
    <p:sldId id="858" r:id="rId62"/>
    <p:sldId id="868" r:id="rId63"/>
    <p:sldId id="869" r:id="rId64"/>
    <p:sldId id="764" r:id="rId65"/>
    <p:sldId id="949" r:id="rId66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C00000"/>
    <a:srgbClr val="3A8F98"/>
    <a:srgbClr val="00B050"/>
    <a:srgbClr val="17AB98"/>
    <a:srgbClr val="CF1F3C"/>
    <a:srgbClr val="FC8D00"/>
    <a:srgbClr val="F2F2F2"/>
    <a:srgbClr val="F9B2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95890" autoAdjust="0"/>
  </p:normalViewPr>
  <p:slideViewPr>
    <p:cSldViewPr snapToGrid="0">
      <p:cViewPr>
        <p:scale>
          <a:sx n="72" d="100"/>
          <a:sy n="72" d="100"/>
        </p:scale>
        <p:origin x="762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font" Target="fonts/font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2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231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mathix.org/linux/archives/12827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5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مُسْتَقيمَيْنِ مُتَعامِدَيْنِ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تَعَرُّفُ أَوْضاعِ الْمُسْتَقيماتِ (التَّوازي وَالتَّعامدُ)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وَضْعِياتُ الْمُقارَنَةِ</a:t>
            </a:r>
            <a:r>
              <a:rPr lang="fr-FR" dirty="0"/>
              <a:t> </a:t>
            </a:r>
            <a:r>
              <a:rPr lang="ar-MA" dirty="0"/>
              <a:t>(2)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قِياسُ الْأَطوالِ بِالْمِلِيمِترِ </a:t>
            </a:r>
            <a:r>
              <a:rPr lang="fr-FR" dirty="0"/>
              <a:t>mm</a:t>
            </a:r>
            <a:r>
              <a:rPr lang="ar-MA" dirty="0"/>
              <a:t> وَالسَّنتِيمِترِ </a:t>
            </a:r>
            <a:r>
              <a:rPr lang="fr-FR" dirty="0"/>
              <a:t>cm</a:t>
            </a:r>
            <a:endParaRPr lang="a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الثّاني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تَعَرُّفُ أَوْضاعِ الْمُسْتَقيماتِ (التَّوازي وَالتَّعامدُ)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A1D6CA-F0ED-31BB-EE93-1800D0A3C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15" y="2621778"/>
            <a:ext cx="5446434" cy="36804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أَوْضاعِ الْمُسْتَقيماتِ (التَّوازي وَالتَّعامدُ)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نبدأ حصتنا بنشاط الحساب الذهني. خذوا كراسات الحساب الذهني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ص: 9 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34AB50A9-1C7C-FAAC-2425-39CC12625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616" y="1585844"/>
            <a:ext cx="3343642" cy="464488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العمليات في دقيقة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5306" y="2652358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2962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</a:rPr>
                <a:t>15 </a:t>
              </a:r>
              <a:r>
                <a:rPr lang="fr-FR" sz="2400" dirty="0"/>
                <a:t>- </a:t>
              </a:r>
              <a:r>
                <a:rPr lang="fr-FR" sz="2400" dirty="0">
                  <a:solidFill>
                    <a:srgbClr val="C00000"/>
                  </a:solidFill>
                </a:rPr>
                <a:t>7 </a:t>
              </a:r>
              <a:r>
                <a:rPr lang="fr-FR" sz="2400" dirty="0"/>
                <a:t>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8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ECB199D-DCB1-D29C-EFFC-704D2502E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79" y="2801079"/>
            <a:ext cx="7690678" cy="1613814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67E982-BF85-E79F-D615-5394F4145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1112E4F-0E36-82BE-3B13-20E2AC459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74" y="2628891"/>
            <a:ext cx="7690678" cy="16138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700627" y="830344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3E68935-3462-C612-FEC3-88093D176090}"/>
              </a:ext>
            </a:extLst>
          </p:cNvPr>
          <p:cNvSpPr/>
          <p:nvPr/>
        </p:nvSpPr>
        <p:spPr>
          <a:xfrm>
            <a:off x="1858810" y="3432221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AEB2731-107F-7E0F-B17F-E3B08E26E8C1}"/>
              </a:ext>
            </a:extLst>
          </p:cNvPr>
          <p:cNvSpPr/>
          <p:nvPr/>
        </p:nvSpPr>
        <p:spPr>
          <a:xfrm>
            <a:off x="3683079" y="3382533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lang="fr-FR" sz="2800" b="1" dirty="0">
                <a:solidFill>
                  <a:srgbClr val="C00000"/>
                </a:solidFill>
                <a:latin typeface="Aptos" panose="02110004020202020204"/>
              </a:rPr>
              <a:t>7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0D17011-15EB-E49F-D14E-692F3A7A0044}"/>
              </a:ext>
            </a:extLst>
          </p:cNvPr>
          <p:cNvSpPr/>
          <p:nvPr/>
        </p:nvSpPr>
        <p:spPr>
          <a:xfrm>
            <a:off x="5626845" y="3382533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F120DF-4A20-732D-3CF0-8DD5AA18ED94}"/>
              </a:ext>
            </a:extLst>
          </p:cNvPr>
          <p:cNvSpPr/>
          <p:nvPr/>
        </p:nvSpPr>
        <p:spPr>
          <a:xfrm>
            <a:off x="7530148" y="3382533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F29A41C-6154-7061-CD40-6D1D5BB19953}"/>
              </a:ext>
            </a:extLst>
          </p:cNvPr>
          <p:cNvSpPr/>
          <p:nvPr/>
        </p:nvSpPr>
        <p:spPr>
          <a:xfrm>
            <a:off x="1858810" y="3789302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5AAF842-85CA-5E5E-AD2D-6353544A097B}"/>
              </a:ext>
            </a:extLst>
          </p:cNvPr>
          <p:cNvSpPr/>
          <p:nvPr/>
        </p:nvSpPr>
        <p:spPr>
          <a:xfrm>
            <a:off x="3723542" y="3782809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55E48D-5FE9-9B53-1299-DFA270C2C920}"/>
              </a:ext>
            </a:extLst>
          </p:cNvPr>
          <p:cNvSpPr/>
          <p:nvPr/>
        </p:nvSpPr>
        <p:spPr>
          <a:xfrm>
            <a:off x="5646521" y="3782809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B1ACBEF-4E38-7495-B227-1E3FD683C2C6}"/>
              </a:ext>
            </a:extLst>
          </p:cNvPr>
          <p:cNvSpPr/>
          <p:nvPr/>
        </p:nvSpPr>
        <p:spPr>
          <a:xfrm>
            <a:off x="7553245" y="3781480"/>
            <a:ext cx="482911" cy="449826"/>
          </a:xfrm>
          <a:prstGeom prst="roundRect">
            <a:avLst>
              <a:gd name="adj" fmla="val 2322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تَعَرُّفُ أَوْضاعِ الْمُسْتَقيماتِ (التَّوازي وَالتَّعامدُ)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أ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وضاع المستقيمات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B1D5FC-9A7E-F88F-4377-DFC40DCF5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213" y="2152484"/>
            <a:ext cx="7115573" cy="400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P2S2L1">
            <a:hlinkClick r:id="" action="ppaction://media"/>
            <a:extLst>
              <a:ext uri="{FF2B5EF4-FFF2-40B4-BE49-F238E27FC236}">
                <a16:creationId xmlns:a16="http://schemas.microsoft.com/office/drawing/2014/main" id="{2B694D15-9B4E-BDC8-56A7-1D993013F3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6165" y="1974475"/>
            <a:ext cx="8027894" cy="451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2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65F59F0-E2B5-EF6C-AE09-FE73E7EF924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9836" y="2209579"/>
            <a:ext cx="5844327" cy="318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سنحد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وضع هذه المستقيمات،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طْوَةً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0FCBB070-EA1E-6EB4-ED84-1C1CAFE10177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06DBF8E-F765-E79D-87B7-AB2156C33614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EF0D83AE-EBFB-8B04-0911-CB3F632A1D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121376A8-224A-1D20-0C52-9A29C8B072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D811480-5507-5801-0290-3F6F69074CA1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71237D8-EB52-3270-5A9C-A42E93F34A0D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6BBFCDC0-4527-971A-E6C6-455C1576DA07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DFBB711-DDDE-AB0F-E7F9-3961D0C2F80E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C1C8A-FB01-F77B-FE0D-D6FB4C969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1591F-B68B-6DC7-B9CD-40FD4A9995F5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أولا بالمستقيمين 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و(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41994-B869-2455-0BB0-B3C25E0CE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27FB4DD-574B-B59C-C0B7-012601801D19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E2FEB4B-2776-0603-747B-C7DB80E576BD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6CAFCEC2-BF44-1C8D-AE5F-0C97DD2182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18D57C33-D8BA-EFD8-4B01-F269D96C17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6671488-E43E-9A98-7DE7-5CF0FBF35ED9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981222B-8E57-D1E5-7521-BB3E150CD33E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C1F79F43-AF8C-9183-7172-BACE7D421D94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C42621A-67C2-1632-0256-EC2FEA525FAD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324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853BAD44-D4A9-0D98-8A0E-B58774EC5262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ED60D24-D0D9-4700-BA79-A247ACC8E77F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أَستَعمِلُ الْمِزواةَ لِلتَّحَقُّقِ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1EF394-9B08-06D5-69A4-4661C89AE1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6B3C324A-31B1-D1BF-3456-20BF63629904}"/>
              </a:ext>
            </a:extLst>
          </p:cNvPr>
          <p:cNvGrpSpPr/>
          <p:nvPr/>
        </p:nvGrpSpPr>
        <p:grpSpPr>
          <a:xfrm>
            <a:off x="894735" y="1465653"/>
            <a:ext cx="2861696" cy="551406"/>
            <a:chOff x="5432263" y="1914188"/>
            <a:chExt cx="2861696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B5FC5F4-CA76-1D1F-74BB-3CD9E6655159}"/>
                </a:ext>
              </a:extLst>
            </p:cNvPr>
            <p:cNvSpPr/>
            <p:nvPr/>
          </p:nvSpPr>
          <p:spPr>
            <a:xfrm>
              <a:off x="5432263" y="1914188"/>
              <a:ext cx="241899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أَنَّ الْمُستَقيمَيْنِ لاَ يَتَقاطَعانِ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F0F3ED6-AF4F-8C13-BB32-5A474893DB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F507029-341D-D643-A46C-26ACCF7813FF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6C3929F-D176-6509-8AAE-F5DAD8075185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3762078-CC44-D323-070B-587C9A23F1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597B30BF-D942-00E2-214D-667E5E3C97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59F08B7-BE2A-EF63-F501-07621FCC7017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4DDCF00-88B9-84C0-B42B-C74EA328C610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728E752-E29E-DAF1-B645-DFCCAB36F0FB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C87995B-203A-04C1-65A0-480CF8024BC0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ليتحقق من الزاوية باستعمال المزواة؟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8267F0D-200F-7FF5-96F6-7025B0437A7F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EA0D5F0-1719-F7E6-2B01-4171792D6266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ADE080D3-8A70-820D-CF6E-E855C2529C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5535842A-6793-2B43-1A99-94792CEFE8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F377C34-A3A2-A891-7F47-0A3051EDB4D7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050D61B-37B7-1F14-DF6E-6228265FDCD3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75C8AF5-2E55-B64E-4598-DC4811740821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BFB872A-080A-1B20-780F-97797DDF3FC8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E9FD1B66-E7AF-2299-2FCF-83249985A489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F5FF601-F73F-367A-5985-BADC0154564B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أَستَعمِلُ الْمِزواةَ لِلتَّحَقُّقِ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3877DB4-8E97-2C62-0C5D-ADB239A92B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4537FFCF-89AE-6C32-BC3D-2829DEC9A5AF}"/>
              </a:ext>
            </a:extLst>
          </p:cNvPr>
          <p:cNvGrpSpPr/>
          <p:nvPr/>
        </p:nvGrpSpPr>
        <p:grpSpPr>
          <a:xfrm>
            <a:off x="894735" y="1465653"/>
            <a:ext cx="2861696" cy="551406"/>
            <a:chOff x="5432263" y="1914188"/>
            <a:chExt cx="2861696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255A911-8541-456A-FA8E-1D129E8FE29B}"/>
                </a:ext>
              </a:extLst>
            </p:cNvPr>
            <p:cNvSpPr/>
            <p:nvPr/>
          </p:nvSpPr>
          <p:spPr>
            <a:xfrm>
              <a:off x="5432263" y="1914188"/>
              <a:ext cx="241899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أَنَّ الْمُستَقيمَيْنِ لاَ يَتَقاطَعانِ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51CE8A3-7BD4-9FE4-5EDE-A900D8661D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E76DF-A71E-E4AE-6AE9-4BB8A306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C7F7EE7-49A8-92A4-4F00-E48FC84D8A9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تحققنا من الزاوية باستعمال المزواة، فوجدنا انها قائمة.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1E4157-F542-2CEB-4A4F-5D1CA56B59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54F5460-995D-CF31-0B69-B2EBB7910503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FEA04EE-422D-F6EC-2679-040D4D2CD611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C75E480A-8C0A-C24A-0848-3BD7A87511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D0797DE8-8205-3D78-70E0-61A38262E4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87096DA-422B-D123-8617-F8B312591232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C2B7F92-9C52-2E0E-8C1F-0BEDCA9646AC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E5BFB7A-1B92-E7B1-7B90-242CA8F55173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E6D5387-9615-25E6-341C-C999D622D38D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3DB733D8-2568-0239-1CD7-C1048A7C212F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6E77D34-FF53-B546-CF3B-D151517E4B2A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أَستَعمِلُ الْمِزواةَ لِلتَّحَقُّقِ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8D34D785-D015-6CF4-6B4D-5C6FC576DE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87F840AC-E4CA-1B03-C759-8063F2C3CA43}"/>
              </a:ext>
            </a:extLst>
          </p:cNvPr>
          <p:cNvGrpSpPr/>
          <p:nvPr/>
        </p:nvGrpSpPr>
        <p:grpSpPr>
          <a:xfrm>
            <a:off x="894735" y="1465653"/>
            <a:ext cx="2861696" cy="551406"/>
            <a:chOff x="5432263" y="1914188"/>
            <a:chExt cx="2861696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59C0E9B-1532-4C22-2B96-DFBB2BF6BB31}"/>
                </a:ext>
              </a:extLst>
            </p:cNvPr>
            <p:cNvSpPr/>
            <p:nvPr/>
          </p:nvSpPr>
          <p:spPr>
            <a:xfrm>
              <a:off x="5432263" y="1914188"/>
              <a:ext cx="241899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أَنَّ الْمُستَقيمَيْنِ لاَ يَتَقاطَعانِ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8E52D1F-1F5F-822B-2A8E-C8CB0A57F3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 descr="Une image contenant capture d’écran, instrument de mesure rigide, ligne, règle&#10;&#10;Le contenu généré par l’IA peut être incorrect.">
            <a:extLst>
              <a:ext uri="{FF2B5EF4-FFF2-40B4-BE49-F238E27FC236}">
                <a16:creationId xmlns:a16="http://schemas.microsoft.com/office/drawing/2014/main" id="{8563E8DF-E766-AEAF-8204-E5AF4DC8E4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4752348">
            <a:off x="3510529" y="3086222"/>
            <a:ext cx="1875829" cy="10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79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CD53A-B15C-3D50-1980-1B9498605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912B1D3-80C0-CF48-16D2-831A34124A0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وضع المستقيمين الذين يشكلان زاوية قائمة: 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D2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3F2408-5122-7928-23DC-643F22CA86A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5A9E5B2-E83B-549B-C308-195BB8400C8A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3B480F1-4160-97C3-2609-BABD30C1B993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3FFFFD8A-0003-DCE7-A409-A5405B290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14FA86B0-D4BD-F05F-1331-482473B54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46B5856-69DE-D92D-A8EC-C515AB9DE5E8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A9A7CDA-8927-0965-CCA6-B0C84F438082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27F310A-6468-45F7-2C5A-7871A9E8F62A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EC93F55-D5EB-C134-E4FE-5CB1968F00E7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CD38A5E1-A62D-4B35-2292-1EA73BC84D87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BDAFA05-6CC9-B6E5-4555-3361526439F0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أَستَعمِلُ الْمِزواةَ لِلتَّحَقُّقِ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C77CF62-7D5C-B592-4AA6-D77D0B4AF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87A434EB-E667-4ACE-CEEB-9F596ED685F3}"/>
              </a:ext>
            </a:extLst>
          </p:cNvPr>
          <p:cNvGrpSpPr/>
          <p:nvPr/>
        </p:nvGrpSpPr>
        <p:grpSpPr>
          <a:xfrm>
            <a:off x="894735" y="1465653"/>
            <a:ext cx="2861696" cy="551406"/>
            <a:chOff x="5432263" y="1914188"/>
            <a:chExt cx="2861696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50635A8-394B-8C48-F02D-37534C7C2E8A}"/>
                </a:ext>
              </a:extLst>
            </p:cNvPr>
            <p:cNvSpPr/>
            <p:nvPr/>
          </p:nvSpPr>
          <p:spPr>
            <a:xfrm>
              <a:off x="5432263" y="1914188"/>
              <a:ext cx="241899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أَنَّ الْمُستَقيمَيْنِ لاَ يَتَقاطَعانِ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8919F07-8487-F44E-7FB7-A64D04A9B2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ACBA42D-7EDD-0EA9-2AA1-453F0C6949C7}"/>
              </a:ext>
            </a:extLst>
          </p:cNvPr>
          <p:cNvSpPr/>
          <p:nvPr/>
        </p:nvSpPr>
        <p:spPr>
          <a:xfrm rot="20197583">
            <a:off x="4298866" y="4452376"/>
            <a:ext cx="216000" cy="216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5A55BC-F90D-A6CB-23FB-E5861DB28BF9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73247D7-1B67-C926-6B1C-08E46FF9D992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8244FC-51A6-5FE2-D91A-F6553CEA7D02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9656865-E4D4-1D52-7EB5-A8DF480FA639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0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4CAE2-3C37-5E67-A381-DA5D2120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A5E4D4-1329-C873-6F25-3455E17541F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5145EB-74C4-78AC-29A9-10E6A2577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703F1-6D44-BD4E-F8C3-E745E8536A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9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91ADC-8881-CDE0-F190-0F67D34EF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830B0A4-80FE-3F91-CA27-E4B34E0434F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المستقيمان 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D2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متعامدان، لأنهما يشكلان زاوية قائمة.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184D9C-6C94-B007-27A7-2FB1025A9C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7BF3D4D-BADE-70D5-1BBE-60238C98A105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2FCA5C3-8C45-A41E-2E29-8FC54434E758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63182367-B321-E154-B945-A8A1932868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43B3E666-6001-BF85-8FC5-0B3725D1CE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84BDB57-705E-3876-CBE5-2EA7AD58419A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7BE196E-F70A-31F1-1402-D75A4509C0B4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F864D73-42C2-3DCB-00C8-0815520EA97E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7EE41DC-C82C-123B-0E21-D16AC9B78D42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C104CC35-6CA2-0724-DD9C-CBC5615D14CC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2F00C3B-3F2D-FBAB-73FA-BDC7ECD83871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أَستَعمِلُ الْمِزواةَ لِلتَّحَقُّقِ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AF619FB7-D290-AB3C-F4D0-6E818FCF17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6293D7F5-B87C-D739-038E-4569FB87112F}"/>
              </a:ext>
            </a:extLst>
          </p:cNvPr>
          <p:cNvGrpSpPr/>
          <p:nvPr/>
        </p:nvGrpSpPr>
        <p:grpSpPr>
          <a:xfrm>
            <a:off x="894735" y="1465653"/>
            <a:ext cx="2861696" cy="551406"/>
            <a:chOff x="5432263" y="1914188"/>
            <a:chExt cx="2861696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B24D251-7240-718F-23A3-5BCFD5698D61}"/>
                </a:ext>
              </a:extLst>
            </p:cNvPr>
            <p:cNvSpPr/>
            <p:nvPr/>
          </p:nvSpPr>
          <p:spPr>
            <a:xfrm>
              <a:off x="5432263" y="1914188"/>
              <a:ext cx="2418997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أَنَّ الْمُستَقيمَيْنِ لاَ يَتَقاطَعانِ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C867552-600B-8D14-2508-C14C6038A1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9BDE8F6-A019-E69E-A0F1-0E9666C6986A}"/>
              </a:ext>
            </a:extLst>
          </p:cNvPr>
          <p:cNvSpPr/>
          <p:nvPr/>
        </p:nvSpPr>
        <p:spPr>
          <a:xfrm rot="20197583">
            <a:off x="4298866" y="4452376"/>
            <a:ext cx="216000" cy="216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DD89E7C-FD45-146C-0EE1-14E6E3FC649E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1EB2280-CABD-18F5-A5C5-FDC9966960E3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1581817-E952-F19C-E33A-EFBCC566C03C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DB601FA-9DB6-E08D-9A5A-D3F52CFF8179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03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الآن لتحديد وضع المستقيمين 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D3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B6FA21-526C-5A6F-704E-B07199D53278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0B30658-F563-9AD8-E52C-94A620B4A9C4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C61ACAA4-60A7-5690-13CF-1EF4D1F8B3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5E260419-414F-2F03-C65F-0BC981723D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22ABA4F-89E6-536B-E842-79CD1A7A034B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BC6D3D3-2AC0-90A0-D7AA-5F83AAD7350B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66E610BF-563E-8207-8CFE-9F67E3C59931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B7517F8-722D-F617-1E0A-31FEF9034122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DD4DB-80CE-04DA-9EB2-77F90269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DBF4B02-61C8-6BB1-12E0-D90A0A0B1CB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528346-9A1E-AB73-0209-7C9A63F83F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DD3F969E-1F86-9273-3376-2DA84D64585A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4A10343-3173-E2EC-6794-357E85D745DE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أَستَعمِلُ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الْمِزواةَ لِلتَّحَقُّقِ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B3BEA87-BBC7-2679-4D4B-51827CF3FE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F91F815-08EA-3E6A-5369-5D97E107B612}"/>
              </a:ext>
            </a:extLst>
          </p:cNvPr>
          <p:cNvSpPr/>
          <p:nvPr/>
        </p:nvSpPr>
        <p:spPr>
          <a:xfrm>
            <a:off x="894735" y="1465653"/>
            <a:ext cx="241899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أَتَحَقَّقُ أَنَّ الْمُستَقيمَيْنِ لاَ يَتَقاطَعانِ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10B6F4A-68F1-4492-E18E-EA1A008DBFB6}"/>
              </a:ext>
            </a:extLst>
          </p:cNvPr>
          <p:cNvSpPr>
            <a:spLocks noChangeAspect="1"/>
          </p:cNvSpPr>
          <p:nvPr/>
        </p:nvSpPr>
        <p:spPr>
          <a:xfrm>
            <a:off x="3323813" y="1530983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B6BBBD-E07A-E96A-969E-7333D93E3C81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49892BD-A584-0211-3E0A-E0E224B82C88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E1A30311-1738-19F5-191B-9425C8F297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5E517A87-F752-D1CE-7D38-344EFA2D31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2CF939D-2578-69C1-5E0A-8051316383D9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71F7939-04E8-054C-52E8-C6141A71DE42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9D89131-3A2F-DC04-D20C-C2A927EE255E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A47F26A-BA45-0314-943D-699151E5CE80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387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F38EE-1FA3-5B39-B428-7D3031621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A96BDF-75BB-5D06-77B7-4B5A6A544B5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إن كان المستقيمان يتقاطعان.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09C1276-D55F-0AC1-643A-BA2349B95A45}"/>
              </a:ext>
            </a:extLst>
          </p:cNvPr>
          <p:cNvSpPr/>
          <p:nvPr/>
        </p:nvSpPr>
        <p:spPr>
          <a:xfrm>
            <a:off x="53323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يتقاطعان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5E9554C-63B3-47EC-A33E-91861C6CC3F8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868BDA9-5ACE-A2DE-6E43-39D2C80A1CD2}"/>
              </a:ext>
            </a:extLst>
          </p:cNvPr>
          <p:cNvSpPr/>
          <p:nvPr/>
        </p:nvSpPr>
        <p:spPr>
          <a:xfrm>
            <a:off x="38705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يتقاطعان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E09AF6DA-5A19-3523-9F6A-8C7EA4826C60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C35CB-3655-DB88-7FD3-12BC65573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334ADADE-EA3B-7478-44A0-4CA2FB589D44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3418F60-CC95-1674-9250-31CF50B8B1D0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أَستَعمِلُ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الْمِزواةَ لِلتَّحَقُّقِ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7B626EA-C9FD-E140-EF39-F896EF3638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117739E-7E56-E690-628C-0E294EC1D20D}"/>
              </a:ext>
            </a:extLst>
          </p:cNvPr>
          <p:cNvSpPr/>
          <p:nvPr/>
        </p:nvSpPr>
        <p:spPr>
          <a:xfrm>
            <a:off x="894735" y="1465653"/>
            <a:ext cx="241899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أَتَحَقَّقُ أَنَّ الْمُستَقيمَيْنِ لاَ يَتَقاطَعانِ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48B73FB-9155-041D-6738-20F6CA9EF00D}"/>
              </a:ext>
            </a:extLst>
          </p:cNvPr>
          <p:cNvSpPr>
            <a:spLocks noChangeAspect="1"/>
          </p:cNvSpPr>
          <p:nvPr/>
        </p:nvSpPr>
        <p:spPr>
          <a:xfrm>
            <a:off x="3323813" y="1530983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C2EE2AE-F89F-D00D-0F43-BBF92D82C41A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17A20B4-D577-11FD-FFE0-32952839212A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73719EF4-CB1A-533B-1B97-56B2840A0F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1E3B7194-D118-92E5-36BF-3C051CA3A5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F3DD741-1CF6-8812-47E6-F72A597352C1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95F8EA4-BF25-D83A-C72B-AEB36EB60840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B3EACB22-4F73-DAAF-97CA-24CAD9DE81C9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9BED999-7D86-4CB1-B9E5-AA4D09923649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68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1A5F5-3B59-43D4-44AE-AC1D2517E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4296338-A846-F14E-5D67-F10365F0118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المستقيمان لا يتقاطعان.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0796DD1-F5F3-5ED3-D398-50B5B5D2B680}"/>
              </a:ext>
            </a:extLst>
          </p:cNvPr>
          <p:cNvSpPr/>
          <p:nvPr/>
        </p:nvSpPr>
        <p:spPr>
          <a:xfrm>
            <a:off x="53323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يتقاطعان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DEDF9CF1-6966-4FC5-7A27-35C7880643C9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6231107-DE42-EF3C-0E76-7F5190EE5EDE}"/>
              </a:ext>
            </a:extLst>
          </p:cNvPr>
          <p:cNvSpPr/>
          <p:nvPr/>
        </p:nvSpPr>
        <p:spPr>
          <a:xfrm>
            <a:off x="38705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يتقاطعان</a:t>
            </a:r>
            <a:endParaRPr lang="fr-FR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9644EC31-31E8-B4B9-658A-3D7692F6038E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7DD929-1E36-2818-6FB2-D009010BB8D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FE5C8ED-8CF4-4E81-5E21-D8D856E1C391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2795F0C-632B-F458-E61B-7117F08B6236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D618BA75-57DE-266E-B94A-2AFEF68206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E106B4B2-83D4-025E-B4BE-9DB54A9C87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814C8B1-7C1D-7215-63FB-2B8B40F9D642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7D69DC9-2C22-2BB5-802F-C0DE4BCA9E4E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59375A01-5C9B-A9E1-3746-65EB7BC0414B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E055849-2D8F-1BD6-80BA-0628C3CE3812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545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49A75-9C06-0300-0A1D-56F11FCC4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AA81844-5513-17FD-D02C-07DE7979C61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إن كان المستقيمان سيتقاطعان إذا مددناهما؟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A164E-A9EB-3A2D-EF26-5EA452DE4CD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2AD826EB-C533-5500-475F-63201CA3EC2F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E0A007F-3242-72D0-D23B-23FD8CB94C88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أَستَعمِلُ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الْمِزواةَ لِلتَّحَقُّقِ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0BE6752-6E19-27E6-9DFA-4D798BCEE8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81E5F20-3EFB-D83E-1237-1D534B209E55}"/>
              </a:ext>
            </a:extLst>
          </p:cNvPr>
          <p:cNvSpPr/>
          <p:nvPr/>
        </p:nvSpPr>
        <p:spPr>
          <a:xfrm>
            <a:off x="894735" y="1465653"/>
            <a:ext cx="241899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أَتَحَقَّقُ أَنَّ الْمُستَقيمَيْنِ لاَ يَتَقاطَعانِ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33E0AEC-2CA0-31DA-75F2-6227205E2C9E}"/>
              </a:ext>
            </a:extLst>
          </p:cNvPr>
          <p:cNvSpPr>
            <a:spLocks noChangeAspect="1"/>
          </p:cNvSpPr>
          <p:nvPr/>
        </p:nvSpPr>
        <p:spPr>
          <a:xfrm>
            <a:off x="3323813" y="1530983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CE1A79B-6A5F-9CDA-D600-CA497F887110}"/>
              </a:ext>
            </a:extLst>
          </p:cNvPr>
          <p:cNvGrpSpPr/>
          <p:nvPr/>
        </p:nvGrpSpPr>
        <p:grpSpPr>
          <a:xfrm>
            <a:off x="2727390" y="2342552"/>
            <a:ext cx="3689220" cy="2923244"/>
            <a:chOff x="3205607" y="2293391"/>
            <a:chExt cx="3689220" cy="2923244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5B34007A-05A9-EBD5-02B4-F0A5F460D1E5}"/>
                </a:ext>
              </a:extLst>
            </p:cNvPr>
            <p:cNvGrpSpPr/>
            <p:nvPr/>
          </p:nvGrpSpPr>
          <p:grpSpPr>
            <a:xfrm>
              <a:off x="3644774" y="2961115"/>
              <a:ext cx="3250053" cy="2255520"/>
              <a:chOff x="3539904" y="2885440"/>
              <a:chExt cx="3250053" cy="2255520"/>
            </a:xfrm>
          </p:grpSpPr>
          <p:cxnSp>
            <p:nvCxnSpPr>
              <p:cNvPr id="44" name="Connecteur droit 43">
                <a:extLst>
                  <a:ext uri="{FF2B5EF4-FFF2-40B4-BE49-F238E27FC236}">
                    <a16:creationId xmlns:a16="http://schemas.microsoft.com/office/drawing/2014/main" id="{2C8A491A-91A9-7114-E66B-171CE6269D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7000" y="2885440"/>
                <a:ext cx="1026160" cy="225552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>
                <a:extLst>
                  <a:ext uri="{FF2B5EF4-FFF2-40B4-BE49-F238E27FC236}">
                    <a16:creationId xmlns:a16="http://schemas.microsoft.com/office/drawing/2014/main" id="{E76D05A8-0FFA-B10A-8E2E-50AFAE1652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9904" y="3662680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FCBC3E1-FC16-C65B-FA6B-99F9FB5661FA}"/>
                </a:ext>
              </a:extLst>
            </p:cNvPr>
            <p:cNvSpPr txBox="1"/>
            <p:nvPr/>
          </p:nvSpPr>
          <p:spPr>
            <a:xfrm>
              <a:off x="3470787" y="2824005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(D1)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CE8219FD-0FC9-431B-3F2A-0A0400F6D2AA}"/>
                </a:ext>
              </a:extLst>
            </p:cNvPr>
            <p:cNvSpPr txBox="1"/>
            <p:nvPr/>
          </p:nvSpPr>
          <p:spPr>
            <a:xfrm>
              <a:off x="3205607" y="4847303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(D2)</a:t>
              </a:r>
            </a:p>
          </p:txBody>
        </p: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8B02F102-09B7-491D-6B52-7EC2DE4D89ED}"/>
                </a:ext>
              </a:extLst>
            </p:cNvPr>
            <p:cNvCxnSpPr>
              <a:cxnSpLocks/>
            </p:cNvCxnSpPr>
            <p:nvPr/>
          </p:nvCxnSpPr>
          <p:spPr>
            <a:xfrm>
              <a:off x="5429373" y="2534920"/>
              <a:ext cx="1026160" cy="22555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1EE97444-4AD9-C9D8-330D-807E03ED1AE3}"/>
                </a:ext>
              </a:extLst>
            </p:cNvPr>
            <p:cNvSpPr txBox="1"/>
            <p:nvPr/>
          </p:nvSpPr>
          <p:spPr>
            <a:xfrm>
              <a:off x="5375787" y="2293391"/>
              <a:ext cx="6685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(D3)</a:t>
              </a:r>
            </a:p>
          </p:txBody>
        </p:sp>
      </p:grp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ED4B39BA-7934-F097-9C99-F44DBBEE51B9}"/>
              </a:ext>
            </a:extLst>
          </p:cNvPr>
          <p:cNvSpPr/>
          <p:nvPr/>
        </p:nvSpPr>
        <p:spPr>
          <a:xfrm>
            <a:off x="53323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يتقاطعان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Oval 80">
            <a:extLst>
              <a:ext uri="{FF2B5EF4-FFF2-40B4-BE49-F238E27FC236}">
                <a16:creationId xmlns:a16="http://schemas.microsoft.com/office/drawing/2014/main" id="{C4884BA3-761D-FCBA-6F7A-4E5E8E36D67C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BC9F0709-008A-2A74-EF81-BB782F3EC246}"/>
              </a:ext>
            </a:extLst>
          </p:cNvPr>
          <p:cNvSpPr/>
          <p:nvPr/>
        </p:nvSpPr>
        <p:spPr>
          <a:xfrm>
            <a:off x="38705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يتقاطعان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F90B8E14-A17B-2333-F0DF-E0A4ABB109DC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5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6F09C-010D-89F4-9445-93C342A74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4419FF-44B3-280C-A3BD-8A5E2747485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3AF328-0ACE-8128-06EB-002EE52A5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BA690D-A555-3C6E-F704-13C94E7601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40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77307-7932-D793-9BF2-17ABF417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099AE83-403D-C547-A0AB-9C112851D93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المستقيمان لا يتقاطعان مهما مددناهما.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F70712-C3F3-C864-857D-89428B1A66D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8822DB4C-50A9-07D1-2CE9-61FABDCA7976}"/>
              </a:ext>
            </a:extLst>
          </p:cNvPr>
          <p:cNvGrpSpPr/>
          <p:nvPr/>
        </p:nvGrpSpPr>
        <p:grpSpPr>
          <a:xfrm>
            <a:off x="2715298" y="1025091"/>
            <a:ext cx="4038523" cy="5612267"/>
            <a:chOff x="2712103" y="1022956"/>
            <a:chExt cx="4038523" cy="5612267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8A464F0-7537-29EB-1238-DC00F98D69CC}"/>
                </a:ext>
              </a:extLst>
            </p:cNvPr>
            <p:cNvGrpSpPr/>
            <p:nvPr/>
          </p:nvGrpSpPr>
          <p:grpSpPr>
            <a:xfrm>
              <a:off x="2727390" y="1022956"/>
              <a:ext cx="4023236" cy="5499764"/>
              <a:chOff x="3205607" y="973795"/>
              <a:chExt cx="4023236" cy="5499764"/>
            </a:xfrm>
          </p:grpSpPr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E2029F92-4C56-3E08-93C9-2F88FA9180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44774" y="3738355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ECE12E0-561B-CB1D-39F6-31EEDBC3BDD9}"/>
                  </a:ext>
                </a:extLst>
              </p:cNvPr>
              <p:cNvSpPr txBox="1"/>
              <p:nvPr/>
            </p:nvSpPr>
            <p:spPr>
              <a:xfrm>
                <a:off x="3470787" y="2824005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(D1)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FF9D924-2E20-0CE8-282A-2309C07D9487}"/>
                  </a:ext>
                </a:extLst>
              </p:cNvPr>
              <p:cNvSpPr txBox="1"/>
              <p:nvPr/>
            </p:nvSpPr>
            <p:spPr>
              <a:xfrm>
                <a:off x="3205607" y="4847303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(D2)</a:t>
                </a: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13153ED-5D0C-3FCE-3FD1-434405B613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4648" y="973795"/>
                <a:ext cx="2504195" cy="5499764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7559A51-1F4F-2FF3-30F8-8851BC7B97A8}"/>
                  </a:ext>
                </a:extLst>
              </p:cNvPr>
              <p:cNvSpPr txBox="1"/>
              <p:nvPr/>
            </p:nvSpPr>
            <p:spPr>
              <a:xfrm>
                <a:off x="5375787" y="2293391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(D3)</a:t>
                </a:r>
              </a:p>
            </p:txBody>
          </p:sp>
        </p:grp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3960D759-E019-13CA-A8C0-EB3D8C320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12103" y="1122691"/>
              <a:ext cx="2500878" cy="551253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078E48-E035-6E50-7994-353BA702D829}"/>
              </a:ext>
            </a:extLst>
          </p:cNvPr>
          <p:cNvSpPr/>
          <p:nvPr/>
        </p:nvSpPr>
        <p:spPr>
          <a:xfrm>
            <a:off x="53323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يتقاطعان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7E4F3F8-DB82-5A44-1C03-A3A2C877D01D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D9EE40-7266-0422-07BA-8E82ADC4B62F}"/>
              </a:ext>
            </a:extLst>
          </p:cNvPr>
          <p:cNvSpPr/>
          <p:nvPr/>
        </p:nvSpPr>
        <p:spPr>
          <a:xfrm>
            <a:off x="38705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يتقاطعان</a:t>
            </a:r>
            <a:endParaRPr lang="fr-FR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DFCF5F7-46B9-2A6F-506B-ABDD642FDACE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0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C6703-C020-DA7C-DDC9-B79DECD7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6AE53F8-80BD-010D-159C-5CEE7098582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وضع المستقيمين الذين لا يتقاطعان مهما مددناهما: 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D3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75AE4F-4594-2AE0-039D-61B448CAE0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3D03BB1-3F26-067B-D6B9-6D4869FB0256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C1C5465-D54B-BEF0-D4DA-304567866B4E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505A42-2EF9-0BEE-B028-11251DEC9AF3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CB131CD-A756-3F06-2DDC-3227B617FA44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015C1CB-9E78-E658-9762-7F5B39FBB28C}"/>
              </a:ext>
            </a:extLst>
          </p:cNvPr>
          <p:cNvGrpSpPr/>
          <p:nvPr/>
        </p:nvGrpSpPr>
        <p:grpSpPr>
          <a:xfrm>
            <a:off x="2715298" y="1025091"/>
            <a:ext cx="4038523" cy="5612267"/>
            <a:chOff x="2712103" y="1022956"/>
            <a:chExt cx="4038523" cy="561226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8B29EB3-FE3D-B1D1-C46A-E971AB44A529}"/>
                </a:ext>
              </a:extLst>
            </p:cNvPr>
            <p:cNvGrpSpPr/>
            <p:nvPr/>
          </p:nvGrpSpPr>
          <p:grpSpPr>
            <a:xfrm>
              <a:off x="2727390" y="1022956"/>
              <a:ext cx="4023236" cy="5499764"/>
              <a:chOff x="3205607" y="973795"/>
              <a:chExt cx="4023236" cy="5499764"/>
            </a:xfrm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C5379689-08C3-BCA4-6C6E-C7FD684BD0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44774" y="3738355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1047B12-8CED-B9E1-E1D3-E2B76A3FBAE8}"/>
                  </a:ext>
                </a:extLst>
              </p:cNvPr>
              <p:cNvSpPr txBox="1"/>
              <p:nvPr/>
            </p:nvSpPr>
            <p:spPr>
              <a:xfrm>
                <a:off x="3470787" y="2824005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(D1)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17CC431-821C-79C0-0C84-096B5BA53413}"/>
                  </a:ext>
                </a:extLst>
              </p:cNvPr>
              <p:cNvSpPr txBox="1"/>
              <p:nvPr/>
            </p:nvSpPr>
            <p:spPr>
              <a:xfrm>
                <a:off x="3205607" y="4847303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(D2)</a:t>
                </a:r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17466439-0044-C12B-9BE2-E7DAAB6EE0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4648" y="973795"/>
                <a:ext cx="2504195" cy="5499764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BECFF8-B958-5E7F-7E5E-6706BF046E5D}"/>
                  </a:ext>
                </a:extLst>
              </p:cNvPr>
              <p:cNvSpPr txBox="1"/>
              <p:nvPr/>
            </p:nvSpPr>
            <p:spPr>
              <a:xfrm>
                <a:off x="5375787" y="2293391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(D3)</a:t>
                </a:r>
              </a:p>
            </p:txBody>
          </p:sp>
        </p:grp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F338821-2793-AAB9-E25A-BE37D58CDC77}"/>
                </a:ext>
              </a:extLst>
            </p:cNvPr>
            <p:cNvCxnSpPr>
              <a:cxnSpLocks/>
            </p:cNvCxnSpPr>
            <p:nvPr/>
          </p:nvCxnSpPr>
          <p:spPr>
            <a:xfrm>
              <a:off x="2712103" y="1122691"/>
              <a:ext cx="2500878" cy="551253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12">
            <a:extLst>
              <a:ext uri="{FF2B5EF4-FFF2-40B4-BE49-F238E27FC236}">
                <a16:creationId xmlns:a16="http://schemas.microsoft.com/office/drawing/2014/main" id="{77B2D915-3BAF-5C68-F5C0-4A53D7F40D30}"/>
              </a:ext>
            </a:extLst>
          </p:cNvPr>
          <p:cNvGrpSpPr/>
          <p:nvPr/>
        </p:nvGrpSpPr>
        <p:grpSpPr>
          <a:xfrm>
            <a:off x="5043948" y="1465653"/>
            <a:ext cx="2744542" cy="551406"/>
            <a:chOff x="5702085" y="1914188"/>
            <a:chExt cx="2651862" cy="551406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3B58870-9B80-CA0B-F303-2E2CA7E3874C}"/>
                </a:ext>
              </a:extLst>
            </p:cNvPr>
            <p:cNvSpPr/>
            <p:nvPr/>
          </p:nvSpPr>
          <p:spPr>
            <a:xfrm>
              <a:off x="5702085" y="1914188"/>
              <a:ext cx="221275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أَستَعمِلُ </a:t>
              </a:r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الْمِزواةَ لِلتَّحَقُّقِ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44774DB-53D9-E028-DB0E-F915325E7F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0654958C-D900-9C2A-FBA5-96EB347065AC}"/>
              </a:ext>
            </a:extLst>
          </p:cNvPr>
          <p:cNvSpPr/>
          <p:nvPr/>
        </p:nvSpPr>
        <p:spPr>
          <a:xfrm>
            <a:off x="894735" y="1465653"/>
            <a:ext cx="2418997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أَتَحَقَّقُ أَنَّ الْمُستَقيمَيْنِ لاَ يَتَقاطَعانِ</a:t>
            </a:r>
            <a:endParaRPr lang="fr-FR" sz="14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195B6E4E-A3D8-49DB-DBB3-080F86D83B56}"/>
              </a:ext>
            </a:extLst>
          </p:cNvPr>
          <p:cNvSpPr>
            <a:spLocks noChangeAspect="1"/>
          </p:cNvSpPr>
          <p:nvPr/>
        </p:nvSpPr>
        <p:spPr>
          <a:xfrm>
            <a:off x="3323813" y="1530983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4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8E35-15FD-0F0B-0A3A-F6486D089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1E5E2A6-475F-80BB-2171-D85A3008310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076EBA-1BB4-74D2-7580-2FBD02FB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E83364-250A-1DAC-6F07-2A2B2491A0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36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9B91F-9BEA-5B48-986C-190D2EEB9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E36CD81-13BA-FC31-BBA8-896ABA0EC52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المستقيمان 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D3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متوازيان، لأنهما لا يتقاطعان مهما مددناهما.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999F1C-393F-1856-85FF-407FDA56B2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4127DE-E1EA-11CD-D51E-9F10455055CC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متعامدان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40B6BA2-C142-A72E-18B8-82F3AE468168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CE49F0-0152-0699-EDAC-1CBB2259BF43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6725273-9982-00D4-1B19-B5EED3813CF6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4C143AE-F2BB-8629-7A85-ABB2BD544163}"/>
              </a:ext>
            </a:extLst>
          </p:cNvPr>
          <p:cNvGrpSpPr/>
          <p:nvPr/>
        </p:nvGrpSpPr>
        <p:grpSpPr>
          <a:xfrm>
            <a:off x="2715298" y="1025091"/>
            <a:ext cx="4038523" cy="5612267"/>
            <a:chOff x="2712103" y="1022956"/>
            <a:chExt cx="4038523" cy="561226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2FB5325-D801-6F39-29DB-11F0EAB6EEC6}"/>
                </a:ext>
              </a:extLst>
            </p:cNvPr>
            <p:cNvGrpSpPr/>
            <p:nvPr/>
          </p:nvGrpSpPr>
          <p:grpSpPr>
            <a:xfrm>
              <a:off x="2727390" y="1022956"/>
              <a:ext cx="4023236" cy="5499764"/>
              <a:chOff x="3205607" y="973795"/>
              <a:chExt cx="4023236" cy="5499764"/>
            </a:xfrm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0BB565BD-8FD3-106A-81B8-C766C55824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44774" y="3738355"/>
                <a:ext cx="3250053" cy="1456248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3761794-3E78-078F-D283-F612954BE7D5}"/>
                  </a:ext>
                </a:extLst>
              </p:cNvPr>
              <p:cNvSpPr txBox="1"/>
              <p:nvPr/>
            </p:nvSpPr>
            <p:spPr>
              <a:xfrm>
                <a:off x="3470787" y="2824005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(D1)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06E69F3-A4A2-8BAA-341D-FC8611CF7A2B}"/>
                  </a:ext>
                </a:extLst>
              </p:cNvPr>
              <p:cNvSpPr txBox="1"/>
              <p:nvPr/>
            </p:nvSpPr>
            <p:spPr>
              <a:xfrm>
                <a:off x="3205607" y="4847303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(D2)</a:t>
                </a:r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01F4EDA8-1822-84DE-96AA-54A36AC47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4648" y="973795"/>
                <a:ext cx="2504195" cy="5499764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2D97AD4-DE94-ED1C-1249-19285477A068}"/>
                  </a:ext>
                </a:extLst>
              </p:cNvPr>
              <p:cNvSpPr txBox="1"/>
              <p:nvPr/>
            </p:nvSpPr>
            <p:spPr>
              <a:xfrm>
                <a:off x="5375787" y="2293391"/>
                <a:ext cx="668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(D3)</a:t>
                </a:r>
              </a:p>
            </p:txBody>
          </p:sp>
        </p:grp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FF531BB5-08C9-6E57-EDA8-AFDBB9E04382}"/>
                </a:ext>
              </a:extLst>
            </p:cNvPr>
            <p:cNvCxnSpPr>
              <a:cxnSpLocks/>
            </p:cNvCxnSpPr>
            <p:nvPr/>
          </p:nvCxnSpPr>
          <p:spPr>
            <a:xfrm>
              <a:off x="2712103" y="1122691"/>
              <a:ext cx="2500878" cy="551253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613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وضع المستقيمين (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BD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3A4A43EB-0C45-15D2-630C-18962E3AE563}"/>
              </a:ext>
            </a:extLst>
          </p:cNvPr>
          <p:cNvGrpSpPr/>
          <p:nvPr/>
        </p:nvGrpSpPr>
        <p:grpSpPr>
          <a:xfrm>
            <a:off x="1492208" y="1816100"/>
            <a:ext cx="6097312" cy="4135869"/>
            <a:chOff x="1492208" y="1816100"/>
            <a:chExt cx="6097312" cy="4135869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4F03F10C-CB0F-3EC4-F4BB-FADD13C3A07D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B75F8E0-FA9A-14A3-940A-7DBD41ADBB92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3BC68EC8-CB55-F408-20AB-4C0C409EB2EA}"/>
                </a:ext>
              </a:extLst>
            </p:cNvPr>
            <p:cNvCxnSpPr>
              <a:cxnSpLocks/>
            </p:cNvCxnSpPr>
            <p:nvPr/>
          </p:nvCxnSpPr>
          <p:spPr>
            <a:xfrm>
              <a:off x="2772368" y="186690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3BBCB42D-862B-1A5E-7449-1A749CE6D07F}"/>
                </a:ext>
              </a:extLst>
            </p:cNvPr>
            <p:cNvCxnSpPr>
              <a:cxnSpLocks/>
            </p:cNvCxnSpPr>
            <p:nvPr/>
          </p:nvCxnSpPr>
          <p:spPr>
            <a:xfrm>
              <a:off x="1492208" y="202184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D792E80-415B-E3E6-3D2B-545609BE5985}"/>
                </a:ext>
              </a:extLst>
            </p:cNvPr>
            <p:cNvSpPr txBox="1"/>
            <p:nvPr/>
          </p:nvSpPr>
          <p:spPr>
            <a:xfrm>
              <a:off x="2575560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902A2B6-4D75-B868-DF0D-A73FE0DAF499}"/>
                </a:ext>
              </a:extLst>
            </p:cNvPr>
            <p:cNvSpPr txBox="1"/>
            <p:nvPr/>
          </p:nvSpPr>
          <p:spPr>
            <a:xfrm>
              <a:off x="4116108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69A51142-B97F-E8B4-8028-7693AEE66345}"/>
                </a:ext>
              </a:extLst>
            </p:cNvPr>
            <p:cNvSpPr txBox="1"/>
            <p:nvPr/>
          </p:nvSpPr>
          <p:spPr>
            <a:xfrm>
              <a:off x="5332196" y="268337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B3193E36-9892-1ADD-9613-2039E01D36B9}"/>
                </a:ext>
              </a:extLst>
            </p:cNvPr>
            <p:cNvCxnSpPr/>
            <p:nvPr/>
          </p:nvCxnSpPr>
          <p:spPr>
            <a:xfrm>
              <a:off x="5382341" y="18630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8C73C3B-735A-18EA-0608-8BAA6730588F}"/>
                </a:ext>
              </a:extLst>
            </p:cNvPr>
            <p:cNvSpPr txBox="1"/>
            <p:nvPr/>
          </p:nvSpPr>
          <p:spPr>
            <a:xfrm>
              <a:off x="5320071" y="3757972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D0334C7-13A2-EE83-6367-5DC836D080E0}"/>
                </a:ext>
              </a:extLst>
            </p:cNvPr>
            <p:cNvSpPr txBox="1"/>
            <p:nvPr/>
          </p:nvSpPr>
          <p:spPr>
            <a:xfrm>
              <a:off x="3811312" y="4171689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297EB6-124A-2FCD-E44E-FF80CFD02E47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62BFC1D-7BE2-5568-5C01-603A19CA0B57}"/>
                </a:ext>
              </a:extLst>
            </p:cNvPr>
            <p:cNvSpPr/>
            <p:nvPr/>
          </p:nvSpPr>
          <p:spPr>
            <a:xfrm>
              <a:off x="5186317" y="280923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F835E78-FC4F-7E79-F140-3271A5E5935F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A8CB18E6-700E-5EC9-C87B-BA68462386B2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BA23844-00E3-9F15-7A2A-CEEDF9DA2B32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775A1E8B-583E-9F4C-8E47-2BB4530C6521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975431-76E9-1AC5-23CD-5B20D87F0627}"/>
              </a:ext>
            </a:extLst>
          </p:cNvPr>
          <p:cNvGrpSpPr/>
          <p:nvPr/>
        </p:nvGrpSpPr>
        <p:grpSpPr>
          <a:xfrm>
            <a:off x="1492208" y="1816100"/>
            <a:ext cx="6097312" cy="4135869"/>
            <a:chOff x="1492208" y="1816100"/>
            <a:chExt cx="6097312" cy="4135869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884AD5A-37F3-0B19-7877-8462E652591F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4EC5672F-6726-7E98-672A-B869EBFDEF25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773C3157-E966-81FC-2A21-269D37C73D0C}"/>
                </a:ext>
              </a:extLst>
            </p:cNvPr>
            <p:cNvCxnSpPr>
              <a:cxnSpLocks/>
            </p:cNvCxnSpPr>
            <p:nvPr/>
          </p:nvCxnSpPr>
          <p:spPr>
            <a:xfrm>
              <a:off x="2772368" y="186690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08C2E2F0-615C-00AF-E3C1-C4C26E5F5F67}"/>
                </a:ext>
              </a:extLst>
            </p:cNvPr>
            <p:cNvCxnSpPr>
              <a:cxnSpLocks/>
            </p:cNvCxnSpPr>
            <p:nvPr/>
          </p:nvCxnSpPr>
          <p:spPr>
            <a:xfrm>
              <a:off x="1492208" y="202184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AF8CE9F-CA6A-044E-FEFB-7FD9A66E9323}"/>
                </a:ext>
              </a:extLst>
            </p:cNvPr>
            <p:cNvSpPr txBox="1"/>
            <p:nvPr/>
          </p:nvSpPr>
          <p:spPr>
            <a:xfrm>
              <a:off x="2575560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A0AA21F-58F7-BEC6-B082-174B75EFCF1E}"/>
                </a:ext>
              </a:extLst>
            </p:cNvPr>
            <p:cNvSpPr txBox="1"/>
            <p:nvPr/>
          </p:nvSpPr>
          <p:spPr>
            <a:xfrm>
              <a:off x="4116108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A863639-B76C-51FF-2B51-2A4D424C9AA4}"/>
                </a:ext>
              </a:extLst>
            </p:cNvPr>
            <p:cNvSpPr txBox="1"/>
            <p:nvPr/>
          </p:nvSpPr>
          <p:spPr>
            <a:xfrm>
              <a:off x="5332196" y="268337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CD2D60D0-E08B-4805-3DB8-82164F006856}"/>
                </a:ext>
              </a:extLst>
            </p:cNvPr>
            <p:cNvCxnSpPr/>
            <p:nvPr/>
          </p:nvCxnSpPr>
          <p:spPr>
            <a:xfrm>
              <a:off x="5382341" y="18630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168B88A-7DA7-30B3-0E37-7B625FB3E4C7}"/>
                </a:ext>
              </a:extLst>
            </p:cNvPr>
            <p:cNvSpPr txBox="1"/>
            <p:nvPr/>
          </p:nvSpPr>
          <p:spPr>
            <a:xfrm>
              <a:off x="5320071" y="3757972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2BDC8AB-6E01-E344-D95C-1BA770098446}"/>
                </a:ext>
              </a:extLst>
            </p:cNvPr>
            <p:cNvSpPr txBox="1"/>
            <p:nvPr/>
          </p:nvSpPr>
          <p:spPr>
            <a:xfrm>
              <a:off x="3811312" y="4171689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16D5FAC-F47B-35E8-550A-A88D0CC92BDB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DDE566-88CD-289C-D427-B3B8324489F0}"/>
                </a:ext>
              </a:extLst>
            </p:cNvPr>
            <p:cNvSpPr/>
            <p:nvPr/>
          </p:nvSpPr>
          <p:spPr>
            <a:xfrm>
              <a:off x="5186317" y="280923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E7D8170-8AD4-7D64-415E-6C72AE9C36B6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C37D237C-FE12-B1B9-186E-612AE71D459F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92C6184-FCD7-640D-80B4-2E8AA2DA451D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1200CF07-B3D6-582B-63B8-C2568F68849E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7360E6C-8F81-7796-9291-368EAF304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6485-E96C-9577-A8A5-2859A7EC5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9BB40F0-599F-6267-03B7-8D8CB36799CA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وضع المستقيمين (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DB8C35-DB0A-AAC1-1B3C-5B760A4F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22BB391E-E094-8802-29A6-FA6B896F465D}"/>
              </a:ext>
            </a:extLst>
          </p:cNvPr>
          <p:cNvGrpSpPr/>
          <p:nvPr/>
        </p:nvGrpSpPr>
        <p:grpSpPr>
          <a:xfrm>
            <a:off x="1492208" y="1816100"/>
            <a:ext cx="6097312" cy="4135869"/>
            <a:chOff x="1492208" y="1816100"/>
            <a:chExt cx="6097312" cy="4135869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5E97338-5AD6-8D07-6F04-65C12D03878C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D25CF068-1B38-6089-F2D2-7DC1E222FD4B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059AB2F-8F28-F1F5-A6C5-195FF60E1E8B}"/>
                </a:ext>
              </a:extLst>
            </p:cNvPr>
            <p:cNvCxnSpPr>
              <a:cxnSpLocks/>
            </p:cNvCxnSpPr>
            <p:nvPr/>
          </p:nvCxnSpPr>
          <p:spPr>
            <a:xfrm>
              <a:off x="2772368" y="186690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5FB591EA-528C-03EF-44EA-9BE52928A9F9}"/>
                </a:ext>
              </a:extLst>
            </p:cNvPr>
            <p:cNvCxnSpPr>
              <a:cxnSpLocks/>
            </p:cNvCxnSpPr>
            <p:nvPr/>
          </p:nvCxnSpPr>
          <p:spPr>
            <a:xfrm>
              <a:off x="1492208" y="202184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FE6CCFA-375B-1770-5697-817F67A0CA31}"/>
                </a:ext>
              </a:extLst>
            </p:cNvPr>
            <p:cNvSpPr txBox="1"/>
            <p:nvPr/>
          </p:nvSpPr>
          <p:spPr>
            <a:xfrm>
              <a:off x="2575560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1F955F3-E66A-2972-CEC0-A8D6C94DBF00}"/>
                </a:ext>
              </a:extLst>
            </p:cNvPr>
            <p:cNvSpPr txBox="1"/>
            <p:nvPr/>
          </p:nvSpPr>
          <p:spPr>
            <a:xfrm>
              <a:off x="4116108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8676415-3563-7F47-78BF-BA36B0933DA2}"/>
                </a:ext>
              </a:extLst>
            </p:cNvPr>
            <p:cNvSpPr txBox="1"/>
            <p:nvPr/>
          </p:nvSpPr>
          <p:spPr>
            <a:xfrm>
              <a:off x="5332196" y="268337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E56D84AC-49BD-8CBA-755D-FF54357113B7}"/>
                </a:ext>
              </a:extLst>
            </p:cNvPr>
            <p:cNvCxnSpPr/>
            <p:nvPr/>
          </p:nvCxnSpPr>
          <p:spPr>
            <a:xfrm>
              <a:off x="5382341" y="18630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7AB3EE5-79DB-935A-540B-D56444A032A6}"/>
                </a:ext>
              </a:extLst>
            </p:cNvPr>
            <p:cNvSpPr txBox="1"/>
            <p:nvPr/>
          </p:nvSpPr>
          <p:spPr>
            <a:xfrm>
              <a:off x="5320071" y="3757972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7810478-602D-25E2-3C95-6B0F4A9A9FF0}"/>
                </a:ext>
              </a:extLst>
            </p:cNvPr>
            <p:cNvSpPr txBox="1"/>
            <p:nvPr/>
          </p:nvSpPr>
          <p:spPr>
            <a:xfrm>
              <a:off x="3811312" y="4171689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52F5316-D000-D556-D234-5E638AF2F26A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F452D68-7B2C-2D8E-A652-731454771DA8}"/>
                </a:ext>
              </a:extLst>
            </p:cNvPr>
            <p:cNvSpPr/>
            <p:nvPr/>
          </p:nvSpPr>
          <p:spPr>
            <a:xfrm>
              <a:off x="5186317" y="280923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E0190427-DA4E-2BAF-01D9-DAA032C4B35C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C3FC76BD-0927-C47C-ED78-42401ED6BEBF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EF56874-CDC4-86A0-8CD4-375C43A8FC3C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C63AB6CA-8C0E-D2CB-28AE-6EC1FAED2229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27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D0558-AB07-D1B0-C251-472AC628F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B7C2D4E-EEED-81DF-6DFD-EFD535A9C30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1B9DEA-EFED-318E-7E9A-3E64D76E7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075A96-9B51-6FD6-8DF9-F0DF80D52A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416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97590-E4E4-CFDC-E2B7-E484478CF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C839941-B09C-3EF7-3AE2-955AA5CA327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F9BA7E-960C-51AC-CFD6-B18ABD5C412B}"/>
              </a:ext>
            </a:extLst>
          </p:cNvPr>
          <p:cNvGrpSpPr/>
          <p:nvPr/>
        </p:nvGrpSpPr>
        <p:grpSpPr>
          <a:xfrm>
            <a:off x="1492208" y="1816100"/>
            <a:ext cx="6097312" cy="4135869"/>
            <a:chOff x="1492208" y="1816100"/>
            <a:chExt cx="6097312" cy="4135869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7B081011-DA17-15A9-CE07-F83B0CF6769B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311AC85F-AA67-1C05-77D8-481490FECB4E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2EC6D604-1A2D-92B4-EEDD-BAA6749E81DB}"/>
                </a:ext>
              </a:extLst>
            </p:cNvPr>
            <p:cNvCxnSpPr>
              <a:cxnSpLocks/>
            </p:cNvCxnSpPr>
            <p:nvPr/>
          </p:nvCxnSpPr>
          <p:spPr>
            <a:xfrm>
              <a:off x="2772368" y="186690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663AF411-E2F6-6675-861F-94F8A1F5C134}"/>
                </a:ext>
              </a:extLst>
            </p:cNvPr>
            <p:cNvCxnSpPr>
              <a:cxnSpLocks/>
            </p:cNvCxnSpPr>
            <p:nvPr/>
          </p:nvCxnSpPr>
          <p:spPr>
            <a:xfrm>
              <a:off x="1492208" y="202184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4E2480E-F36A-083D-7323-D515CDDA0907}"/>
                </a:ext>
              </a:extLst>
            </p:cNvPr>
            <p:cNvSpPr txBox="1"/>
            <p:nvPr/>
          </p:nvSpPr>
          <p:spPr>
            <a:xfrm>
              <a:off x="2575560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3F8DB45-A1D4-0D53-1680-0C986CF1913B}"/>
                </a:ext>
              </a:extLst>
            </p:cNvPr>
            <p:cNvSpPr txBox="1"/>
            <p:nvPr/>
          </p:nvSpPr>
          <p:spPr>
            <a:xfrm>
              <a:off x="4116108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08A90A8-65B6-8129-01AB-D1C44D01C8DF}"/>
                </a:ext>
              </a:extLst>
            </p:cNvPr>
            <p:cNvSpPr txBox="1"/>
            <p:nvPr/>
          </p:nvSpPr>
          <p:spPr>
            <a:xfrm>
              <a:off x="5332196" y="268337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8E623FD9-06D0-0C89-7A29-1C9A9D0EC1A1}"/>
                </a:ext>
              </a:extLst>
            </p:cNvPr>
            <p:cNvCxnSpPr/>
            <p:nvPr/>
          </p:nvCxnSpPr>
          <p:spPr>
            <a:xfrm>
              <a:off x="5382341" y="18630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83CD4D9-2E96-FDDB-6E2E-270C049F34BE}"/>
                </a:ext>
              </a:extLst>
            </p:cNvPr>
            <p:cNvSpPr txBox="1"/>
            <p:nvPr/>
          </p:nvSpPr>
          <p:spPr>
            <a:xfrm>
              <a:off x="5320071" y="3757972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D4CCA21-AADC-AB71-6A1D-5ABE92D33642}"/>
                </a:ext>
              </a:extLst>
            </p:cNvPr>
            <p:cNvSpPr txBox="1"/>
            <p:nvPr/>
          </p:nvSpPr>
          <p:spPr>
            <a:xfrm>
              <a:off x="3811312" y="4171689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3DE7A8A-5C07-9F0A-7699-F0BCE4BC6563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6DB2AB-54DB-FD1A-A4B5-054D1B685461}"/>
                </a:ext>
              </a:extLst>
            </p:cNvPr>
            <p:cNvSpPr/>
            <p:nvPr/>
          </p:nvSpPr>
          <p:spPr>
            <a:xfrm>
              <a:off x="5186317" y="280923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E90D528-6797-7931-373F-7D0A72447706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22AB7F56-9816-4040-9FA8-D4703847423F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A9EA41F-C079-A418-3885-844CF7B4E554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808C8FCA-E201-BE91-6FC9-D98F67487102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61D315D-7476-EF6B-2AC2-2F6231C11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70867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60F5-A927-291E-2926-2CA8303F9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7FA0C12-4650-C2C8-A553-3C23FC7EEAAB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وضع المستقيمين (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و(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AF9D4-EAB0-4481-FDD1-1906127FE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8F81159E-EAE4-E99C-0A1C-875FD4C9EEBD}"/>
              </a:ext>
            </a:extLst>
          </p:cNvPr>
          <p:cNvGrpSpPr/>
          <p:nvPr/>
        </p:nvGrpSpPr>
        <p:grpSpPr>
          <a:xfrm>
            <a:off x="1492208" y="1816100"/>
            <a:ext cx="6097312" cy="4135869"/>
            <a:chOff x="1492208" y="1816100"/>
            <a:chExt cx="6097312" cy="4135869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95C162CC-FA61-DF64-A41B-A8C0564AEF10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3CD67EE-069F-5C5B-591A-712C75BFD05E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89ADB913-684A-B6DA-4149-AC8C4FA25E5B}"/>
                </a:ext>
              </a:extLst>
            </p:cNvPr>
            <p:cNvCxnSpPr>
              <a:cxnSpLocks/>
            </p:cNvCxnSpPr>
            <p:nvPr/>
          </p:nvCxnSpPr>
          <p:spPr>
            <a:xfrm>
              <a:off x="2772368" y="186690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50A049F-227D-4535-B9A7-2E484197B18B}"/>
                </a:ext>
              </a:extLst>
            </p:cNvPr>
            <p:cNvCxnSpPr>
              <a:cxnSpLocks/>
            </p:cNvCxnSpPr>
            <p:nvPr/>
          </p:nvCxnSpPr>
          <p:spPr>
            <a:xfrm>
              <a:off x="1492208" y="202184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F02C47F-7DA8-2F26-B4E3-24C302311404}"/>
                </a:ext>
              </a:extLst>
            </p:cNvPr>
            <p:cNvSpPr txBox="1"/>
            <p:nvPr/>
          </p:nvSpPr>
          <p:spPr>
            <a:xfrm>
              <a:off x="2575560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FD084C9-B5C8-855D-50D5-BB78BAD919E0}"/>
                </a:ext>
              </a:extLst>
            </p:cNvPr>
            <p:cNvSpPr txBox="1"/>
            <p:nvPr/>
          </p:nvSpPr>
          <p:spPr>
            <a:xfrm>
              <a:off x="4116108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04B0D1A-1723-11E8-90C8-2AB0979C58FA}"/>
                </a:ext>
              </a:extLst>
            </p:cNvPr>
            <p:cNvSpPr txBox="1"/>
            <p:nvPr/>
          </p:nvSpPr>
          <p:spPr>
            <a:xfrm>
              <a:off x="5332196" y="268337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D815177-E654-D573-F362-4A85B30B1DD6}"/>
                </a:ext>
              </a:extLst>
            </p:cNvPr>
            <p:cNvCxnSpPr/>
            <p:nvPr/>
          </p:nvCxnSpPr>
          <p:spPr>
            <a:xfrm>
              <a:off x="5382341" y="18630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535F948-DD09-0AD4-E23E-97BB30B7ED59}"/>
                </a:ext>
              </a:extLst>
            </p:cNvPr>
            <p:cNvSpPr txBox="1"/>
            <p:nvPr/>
          </p:nvSpPr>
          <p:spPr>
            <a:xfrm>
              <a:off x="5320071" y="3757972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5492181-CBB7-1146-FE85-9899257B7E6B}"/>
                </a:ext>
              </a:extLst>
            </p:cNvPr>
            <p:cNvSpPr txBox="1"/>
            <p:nvPr/>
          </p:nvSpPr>
          <p:spPr>
            <a:xfrm>
              <a:off x="3811312" y="4171689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BEF55A9-7789-D3D9-DD25-02D66456C8CE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A06D757-85DC-4D9E-8303-0C554C460DFB}"/>
                </a:ext>
              </a:extLst>
            </p:cNvPr>
            <p:cNvSpPr/>
            <p:nvPr/>
          </p:nvSpPr>
          <p:spPr>
            <a:xfrm>
              <a:off x="5186317" y="280923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793DBE0-08FA-A4DE-1519-8F1B6C8DD923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26A8D7B2-9144-0BE7-5F75-04BA4BE7C568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975B7C8-6242-6B3C-8E44-639500381BCF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95D7C78E-2273-830B-4824-BE238A1A93F4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58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649A2-E499-EE2A-233B-42107BBF4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81398C-6B6A-E285-9934-51BB9C8E4F70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0AB3E4-113D-032A-3D27-178E4A450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F1E62F-676D-AFF6-F42C-FB12CB5A19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958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4F2C-12AF-45CF-0F93-F60728891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A95F940-BC88-0D8A-F6DC-86FC224E0B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5244AD3-9C79-D4D4-5439-CA36198B7FFF}"/>
              </a:ext>
            </a:extLst>
          </p:cNvPr>
          <p:cNvGrpSpPr/>
          <p:nvPr/>
        </p:nvGrpSpPr>
        <p:grpSpPr>
          <a:xfrm>
            <a:off x="1492208" y="1816100"/>
            <a:ext cx="6097312" cy="4135869"/>
            <a:chOff x="1492208" y="1816100"/>
            <a:chExt cx="6097312" cy="4135869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F7741FCF-575F-E497-A177-C9127C4AC8AA}"/>
                </a:ext>
              </a:extLst>
            </p:cNvPr>
            <p:cNvCxnSpPr>
              <a:cxnSpLocks/>
            </p:cNvCxnSpPr>
            <p:nvPr/>
          </p:nvCxnSpPr>
          <p:spPr>
            <a:xfrm>
              <a:off x="1599462" y="3003550"/>
              <a:ext cx="428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32C9858-A6F2-AFCE-F216-79FFBC3A52B2}"/>
                </a:ext>
              </a:extLst>
            </p:cNvPr>
            <p:cNvCxnSpPr/>
            <p:nvPr/>
          </p:nvCxnSpPr>
          <p:spPr>
            <a:xfrm>
              <a:off x="4158225" y="18161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821615B9-3851-B909-50A9-151BD11645DD}"/>
                </a:ext>
              </a:extLst>
            </p:cNvPr>
            <p:cNvCxnSpPr>
              <a:cxnSpLocks/>
            </p:cNvCxnSpPr>
            <p:nvPr/>
          </p:nvCxnSpPr>
          <p:spPr>
            <a:xfrm>
              <a:off x="2772368" y="186690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06346EE0-EDF0-5397-32D4-F30636AD520F}"/>
                </a:ext>
              </a:extLst>
            </p:cNvPr>
            <p:cNvCxnSpPr>
              <a:cxnSpLocks/>
            </p:cNvCxnSpPr>
            <p:nvPr/>
          </p:nvCxnSpPr>
          <p:spPr>
            <a:xfrm>
              <a:off x="1492208" y="2021840"/>
              <a:ext cx="4817152" cy="39301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BE65E6F-5F92-3D2D-82F8-4E3A7A2FD77A}"/>
                </a:ext>
              </a:extLst>
            </p:cNvPr>
            <p:cNvSpPr txBox="1"/>
            <p:nvPr/>
          </p:nvSpPr>
          <p:spPr>
            <a:xfrm>
              <a:off x="2575560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2D645F0-BD35-B800-36E2-975AAE044E68}"/>
                </a:ext>
              </a:extLst>
            </p:cNvPr>
            <p:cNvSpPr txBox="1"/>
            <p:nvPr/>
          </p:nvSpPr>
          <p:spPr>
            <a:xfrm>
              <a:off x="4116108" y="2697480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B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7BE09C0-F943-FF8C-CBCB-297EB47EC9AD}"/>
                </a:ext>
              </a:extLst>
            </p:cNvPr>
            <p:cNvSpPr txBox="1"/>
            <p:nvPr/>
          </p:nvSpPr>
          <p:spPr>
            <a:xfrm>
              <a:off x="5332196" y="2683378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E141E51D-0A45-E756-62BA-3E05FAD2AD8A}"/>
                </a:ext>
              </a:extLst>
            </p:cNvPr>
            <p:cNvCxnSpPr/>
            <p:nvPr/>
          </p:nvCxnSpPr>
          <p:spPr>
            <a:xfrm>
              <a:off x="5382341" y="1863000"/>
              <a:ext cx="0" cy="3132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564DDF2-5DFF-E412-6FD2-6068E05D8692}"/>
                </a:ext>
              </a:extLst>
            </p:cNvPr>
            <p:cNvSpPr txBox="1"/>
            <p:nvPr/>
          </p:nvSpPr>
          <p:spPr>
            <a:xfrm>
              <a:off x="5320071" y="3757972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F3AAB21-B743-20EA-223E-C3C3444894DB}"/>
                </a:ext>
              </a:extLst>
            </p:cNvPr>
            <p:cNvSpPr txBox="1"/>
            <p:nvPr/>
          </p:nvSpPr>
          <p:spPr>
            <a:xfrm>
              <a:off x="3811312" y="4171689"/>
              <a:ext cx="30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B5C9936-EF85-ED99-8902-A1090FC08EA0}"/>
                </a:ext>
              </a:extLst>
            </p:cNvPr>
            <p:cNvSpPr/>
            <p:nvPr/>
          </p:nvSpPr>
          <p:spPr>
            <a:xfrm>
              <a:off x="3963710" y="302132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F901B24-20E9-1DA1-0CE5-343FF1F343F8}"/>
                </a:ext>
              </a:extLst>
            </p:cNvPr>
            <p:cNvSpPr/>
            <p:nvPr/>
          </p:nvSpPr>
          <p:spPr>
            <a:xfrm>
              <a:off x="5186317" y="2809239"/>
              <a:ext cx="180000" cy="180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7C5E399-BC7E-4AA0-0ADF-1D9672F36A07}"/>
              </a:ext>
            </a:extLst>
          </p:cNvPr>
          <p:cNvSpPr/>
          <p:nvPr/>
        </p:nvSpPr>
        <p:spPr>
          <a:xfrm>
            <a:off x="5230760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متعامدان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2E09614C-F8BD-82B4-5F28-4D2852CDAF86}"/>
              </a:ext>
            </a:extLst>
          </p:cNvPr>
          <p:cNvSpPr>
            <a:spLocks noChangeAspect="1"/>
          </p:cNvSpPr>
          <p:nvPr/>
        </p:nvSpPr>
        <p:spPr>
          <a:xfrm>
            <a:off x="7439076" y="5584397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D468156-3154-D88C-7E7C-242C2B41F3CC}"/>
              </a:ext>
            </a:extLst>
          </p:cNvPr>
          <p:cNvSpPr/>
          <p:nvPr/>
        </p:nvSpPr>
        <p:spPr>
          <a:xfrm>
            <a:off x="275298" y="5519067"/>
            <a:ext cx="216000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10B2D55B-33EB-2259-A8EB-B54928B39F8D}"/>
              </a:ext>
            </a:extLst>
          </p:cNvPr>
          <p:cNvSpPr>
            <a:spLocks noChangeAspect="1"/>
          </p:cNvSpPr>
          <p:nvPr/>
        </p:nvSpPr>
        <p:spPr>
          <a:xfrm>
            <a:off x="2488067" y="5584397"/>
            <a:ext cx="432618" cy="432618"/>
          </a:xfrm>
          <a:prstGeom prst="ellipse">
            <a:avLst/>
          </a:prstGeom>
          <a:solidFill>
            <a:srgbClr val="C000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A1863BF-AF31-CDD6-23CE-46589E9D2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41057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17A14E-8699-E5D7-5558-19C8BC7EA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238" y="1933520"/>
            <a:ext cx="6246979" cy="422147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75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14554" y="2370557"/>
            <a:ext cx="2725435" cy="11395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F2E95A9-5CF4-0393-CC31-A36F8564F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42" y="2320413"/>
            <a:ext cx="8267590" cy="392218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3873910" y="2320413"/>
            <a:ext cx="4689987" cy="521006"/>
          </a:xfrm>
          <a:prstGeom prst="roundRect">
            <a:avLst>
              <a:gd name="adj" fmla="val 3773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AFE79A9-5FCA-DBD0-F9FD-05B069FEA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4" y="2271253"/>
            <a:ext cx="6300538" cy="29890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98933" y="243000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8AAF4C0-FFB0-B59D-4CB3-96C3D36180C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9836" y="2209579"/>
            <a:ext cx="5844327" cy="318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13CA9E-8EAD-27F1-9148-657632F59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4" y="2271253"/>
            <a:ext cx="8267590" cy="392218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0E94EE-1C3F-E006-57C6-ECD8AAEAE3C0}"/>
              </a:ext>
            </a:extLst>
          </p:cNvPr>
          <p:cNvSpPr/>
          <p:nvPr/>
        </p:nvSpPr>
        <p:spPr>
          <a:xfrm>
            <a:off x="4807975" y="3799725"/>
            <a:ext cx="1229033" cy="363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متعامدان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200B9D-3B8B-702F-26A9-B532C4C49424}"/>
              </a:ext>
            </a:extLst>
          </p:cNvPr>
          <p:cNvSpPr/>
          <p:nvPr/>
        </p:nvSpPr>
        <p:spPr>
          <a:xfrm>
            <a:off x="4807975" y="4618423"/>
            <a:ext cx="1229033" cy="363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009832-8CBF-CE79-2C73-296CD8A52F63}"/>
              </a:ext>
            </a:extLst>
          </p:cNvPr>
          <p:cNvSpPr/>
          <p:nvPr/>
        </p:nvSpPr>
        <p:spPr>
          <a:xfrm>
            <a:off x="4807975" y="5437121"/>
            <a:ext cx="1229033" cy="363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متعامدان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0C97DD-272C-6E60-A3F5-D1E7FA5B1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238" y="1933520"/>
            <a:ext cx="6246979" cy="4221474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75،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62693" y="3656617"/>
            <a:ext cx="2821756" cy="11710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D908AEE-964D-3F78-F3E9-75FD97956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95" y="2340078"/>
            <a:ext cx="8302662" cy="374974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3489E0-EC71-6127-C5E1-682EC9795677}"/>
              </a:ext>
            </a:extLst>
          </p:cNvPr>
          <p:cNvSpPr/>
          <p:nvPr/>
        </p:nvSpPr>
        <p:spPr>
          <a:xfrm>
            <a:off x="4436326" y="3397853"/>
            <a:ext cx="1504239" cy="363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متعامدان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FAFD0F-55E6-5C0E-9CF0-B1AEDF0745CA}"/>
              </a:ext>
            </a:extLst>
          </p:cNvPr>
          <p:cNvSpPr/>
          <p:nvPr/>
        </p:nvSpPr>
        <p:spPr>
          <a:xfrm>
            <a:off x="4631090" y="2983574"/>
            <a:ext cx="1229033" cy="363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7087CF-B4D0-293D-4591-8709174E407D}"/>
              </a:ext>
            </a:extLst>
          </p:cNvPr>
          <p:cNvSpPr/>
          <p:nvPr/>
        </p:nvSpPr>
        <p:spPr>
          <a:xfrm>
            <a:off x="4601594" y="3803075"/>
            <a:ext cx="1229033" cy="363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متوازيان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و75.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099C38F-1BAB-2C20-86B1-BF2D63E54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38" y="1933520"/>
            <a:ext cx="6246979" cy="42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14469</TotalTime>
  <Words>1043</Words>
  <Application>Microsoft Office PowerPoint</Application>
  <PresentationFormat>Affichage à l'écran (4:3)</PresentationFormat>
  <Paragraphs>337</Paragraphs>
  <Slides>60</Slides>
  <Notes>7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60</vt:i4>
      </vt:variant>
    </vt:vector>
  </HeadingPairs>
  <TitlesOfParts>
    <vt:vector size="73" baseType="lpstr">
      <vt:lpstr>Dosis</vt:lpstr>
      <vt:lpstr>Chalkboard</vt:lpstr>
      <vt:lpstr>Aptos Display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2025-12-12T13:17:11Z</dcterms:modified>
</cp:coreProperties>
</file>