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3.xml" ContentType="application/vnd.openxmlformats-officedocument.theme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4.xml" ContentType="application/vnd.openxmlformats-officedocument.theme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5.xml" ContentType="application/vnd.openxmlformats-officedocument.theme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ppt/theme/theme8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thumbnail" Target="docProps/thumbnail.jpeg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5" Type="http://schemas.openxmlformats.org/officeDocument/2006/relationships/extended-properties" Target="docProps/app.xml"/><Relationship Id="rId4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742" r:id="rId1"/>
    <p:sldMasterId id="2147483852" r:id="rId2"/>
    <p:sldMasterId id="2147483880" r:id="rId3"/>
    <p:sldMasterId id="2147483904" r:id="rId4"/>
    <p:sldMasterId id="2147483908" r:id="rId5"/>
    <p:sldMasterId id="2147483913" r:id="rId6"/>
  </p:sldMasterIdLst>
  <p:notesMasterIdLst>
    <p:notesMasterId r:id="rId54"/>
  </p:notesMasterIdLst>
  <p:handoutMasterIdLst>
    <p:handoutMasterId r:id="rId55"/>
  </p:handoutMasterIdLst>
  <p:sldIdLst>
    <p:sldId id="779" r:id="rId7"/>
    <p:sldId id="948" r:id="rId8"/>
    <p:sldId id="2134807023" r:id="rId9"/>
    <p:sldId id="780" r:id="rId10"/>
    <p:sldId id="781" r:id="rId11"/>
    <p:sldId id="741" r:id="rId12"/>
    <p:sldId id="746" r:id="rId13"/>
    <p:sldId id="825" r:id="rId14"/>
    <p:sldId id="914" r:id="rId15"/>
    <p:sldId id="2134806637" r:id="rId16"/>
    <p:sldId id="2134806709" r:id="rId17"/>
    <p:sldId id="2134806708" r:id="rId18"/>
    <p:sldId id="769" r:id="rId19"/>
    <p:sldId id="2134807045" r:id="rId20"/>
    <p:sldId id="2134807046" r:id="rId21"/>
    <p:sldId id="2134806710" r:id="rId22"/>
    <p:sldId id="751" r:id="rId23"/>
    <p:sldId id="871" r:id="rId24"/>
    <p:sldId id="2134806711" r:id="rId25"/>
    <p:sldId id="2134806681" r:id="rId26"/>
    <p:sldId id="2134806700" r:id="rId27"/>
    <p:sldId id="2134806722" r:id="rId28"/>
    <p:sldId id="2134806701" r:id="rId29"/>
    <p:sldId id="2134806719" r:id="rId30"/>
    <p:sldId id="2134806702" r:id="rId31"/>
    <p:sldId id="2134807005" r:id="rId32"/>
    <p:sldId id="2134807038" r:id="rId33"/>
    <p:sldId id="2134807037" r:id="rId34"/>
    <p:sldId id="2134806689" r:id="rId35"/>
    <p:sldId id="2134807042" r:id="rId36"/>
    <p:sldId id="2134807043" r:id="rId37"/>
    <p:sldId id="2134807044" r:id="rId38"/>
    <p:sldId id="2134807039" r:id="rId39"/>
    <p:sldId id="2134806696" r:id="rId40"/>
    <p:sldId id="848" r:id="rId41"/>
    <p:sldId id="921" r:id="rId42"/>
    <p:sldId id="922" r:id="rId43"/>
    <p:sldId id="924" r:id="rId44"/>
    <p:sldId id="925" r:id="rId45"/>
    <p:sldId id="849" r:id="rId46"/>
    <p:sldId id="2134806697" r:id="rId47"/>
    <p:sldId id="2134806706" r:id="rId48"/>
    <p:sldId id="858" r:id="rId49"/>
    <p:sldId id="868" r:id="rId50"/>
    <p:sldId id="869" r:id="rId51"/>
    <p:sldId id="764" r:id="rId52"/>
    <p:sldId id="949" r:id="rId53"/>
  </p:sldIdLst>
  <p:sldSz cx="9144000" cy="6858000" type="screen4x3"/>
  <p:notesSz cx="6735763" cy="9866313"/>
  <p:embeddedFontLst>
    <p:embeddedFont>
      <p:font typeface="Cambria Math" panose="02040503050406030204" pitchFamily="18" charset="0"/>
      <p:regular r:id="rId56"/>
    </p:embeddedFont>
    <p:embeddedFont>
      <p:font typeface="Dosis" pitchFamily="2" charset="0"/>
      <p:regular r:id="rId57"/>
      <p:bold r:id="rId58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CF1F3C"/>
    <a:srgbClr val="FC8D00"/>
    <a:srgbClr val="3A8F98"/>
    <a:srgbClr val="F2F2F2"/>
    <a:srgbClr val="F9B233"/>
    <a:srgbClr val="17AB98"/>
    <a:srgbClr val="FFFFFF"/>
    <a:srgbClr val="FF0000"/>
    <a:srgbClr val="F2F2F8"/>
    <a:srgbClr val="FC8E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4889" autoAdjust="0"/>
    <p:restoredTop sz="88497" autoAdjust="0"/>
  </p:normalViewPr>
  <p:slideViewPr>
    <p:cSldViewPr snapToGrid="0">
      <p:cViewPr varScale="1">
        <p:scale>
          <a:sx n="66" d="100"/>
          <a:sy n="66" d="100"/>
        </p:scale>
        <p:origin x="930" y="3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>
      <p:cViewPr varScale="1">
        <p:scale>
          <a:sx n="145" d="100"/>
          <a:sy n="145" d="100"/>
        </p:scale>
        <p:origin x="6528" y="1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slide" Target="slides/slide20.xml"/><Relationship Id="rId39" Type="http://schemas.openxmlformats.org/officeDocument/2006/relationships/slide" Target="slides/slide33.xml"/><Relationship Id="rId21" Type="http://schemas.openxmlformats.org/officeDocument/2006/relationships/slide" Target="slides/slide15.xml"/><Relationship Id="rId34" Type="http://schemas.openxmlformats.org/officeDocument/2006/relationships/slide" Target="slides/slide28.xml"/><Relationship Id="rId42" Type="http://schemas.openxmlformats.org/officeDocument/2006/relationships/slide" Target="slides/slide36.xml"/><Relationship Id="rId47" Type="http://schemas.openxmlformats.org/officeDocument/2006/relationships/slide" Target="slides/slide41.xml"/><Relationship Id="rId50" Type="http://schemas.openxmlformats.org/officeDocument/2006/relationships/slide" Target="slides/slide44.xml"/><Relationship Id="rId55" Type="http://schemas.openxmlformats.org/officeDocument/2006/relationships/handoutMaster" Target="handoutMasters/handoutMaster1.xml"/><Relationship Id="rId63" Type="http://schemas.microsoft.com/office/2018/10/relationships/authors" Target="authors.xml"/><Relationship Id="rId7" Type="http://schemas.openxmlformats.org/officeDocument/2006/relationships/slide" Target="slides/slid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0.xml"/><Relationship Id="rId29" Type="http://schemas.openxmlformats.org/officeDocument/2006/relationships/slide" Target="slides/slide23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32" Type="http://schemas.openxmlformats.org/officeDocument/2006/relationships/slide" Target="slides/slide26.xml"/><Relationship Id="rId37" Type="http://schemas.openxmlformats.org/officeDocument/2006/relationships/slide" Target="slides/slide31.xml"/><Relationship Id="rId40" Type="http://schemas.openxmlformats.org/officeDocument/2006/relationships/slide" Target="slides/slide34.xml"/><Relationship Id="rId45" Type="http://schemas.openxmlformats.org/officeDocument/2006/relationships/slide" Target="slides/slide39.xml"/><Relationship Id="rId53" Type="http://schemas.openxmlformats.org/officeDocument/2006/relationships/slide" Target="slides/slide47.xml"/><Relationship Id="rId58" Type="http://schemas.openxmlformats.org/officeDocument/2006/relationships/font" Target="fonts/font3.fntdata"/><Relationship Id="rId5" Type="http://schemas.openxmlformats.org/officeDocument/2006/relationships/slideMaster" Target="slideMasters/slideMaster5.xml"/><Relationship Id="rId61" Type="http://schemas.openxmlformats.org/officeDocument/2006/relationships/theme" Target="theme/theme1.xml"/><Relationship Id="rId19" Type="http://schemas.openxmlformats.org/officeDocument/2006/relationships/slide" Target="slides/slide1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30" Type="http://schemas.openxmlformats.org/officeDocument/2006/relationships/slide" Target="slides/slide24.xml"/><Relationship Id="rId35" Type="http://schemas.openxmlformats.org/officeDocument/2006/relationships/slide" Target="slides/slide29.xml"/><Relationship Id="rId43" Type="http://schemas.openxmlformats.org/officeDocument/2006/relationships/slide" Target="slides/slide37.xml"/><Relationship Id="rId48" Type="http://schemas.openxmlformats.org/officeDocument/2006/relationships/slide" Target="slides/slide42.xml"/><Relationship Id="rId56" Type="http://schemas.openxmlformats.org/officeDocument/2006/relationships/font" Target="fonts/font1.fntdata"/><Relationship Id="rId8" Type="http://schemas.openxmlformats.org/officeDocument/2006/relationships/slide" Target="slides/slide2.xml"/><Relationship Id="rId51" Type="http://schemas.openxmlformats.org/officeDocument/2006/relationships/slide" Target="slides/slide45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openxmlformats.org/officeDocument/2006/relationships/slide" Target="slides/slide27.xml"/><Relationship Id="rId38" Type="http://schemas.openxmlformats.org/officeDocument/2006/relationships/slide" Target="slides/slide32.xml"/><Relationship Id="rId46" Type="http://schemas.openxmlformats.org/officeDocument/2006/relationships/slide" Target="slides/slide40.xml"/><Relationship Id="rId59" Type="http://schemas.openxmlformats.org/officeDocument/2006/relationships/presProps" Target="presProps.xml"/><Relationship Id="rId20" Type="http://schemas.openxmlformats.org/officeDocument/2006/relationships/slide" Target="slides/slide14.xml"/><Relationship Id="rId41" Type="http://schemas.openxmlformats.org/officeDocument/2006/relationships/slide" Target="slides/slide35.xml"/><Relationship Id="rId54" Type="http://schemas.openxmlformats.org/officeDocument/2006/relationships/notesMaster" Target="notesMasters/notesMaster1.xml"/><Relationship Id="rId62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slide" Target="slides/slide22.xml"/><Relationship Id="rId36" Type="http://schemas.openxmlformats.org/officeDocument/2006/relationships/slide" Target="slides/slide30.xml"/><Relationship Id="rId49" Type="http://schemas.openxmlformats.org/officeDocument/2006/relationships/slide" Target="slides/slide43.xml"/><Relationship Id="rId57" Type="http://schemas.openxmlformats.org/officeDocument/2006/relationships/font" Target="fonts/font2.fntdata"/><Relationship Id="rId10" Type="http://schemas.openxmlformats.org/officeDocument/2006/relationships/slide" Target="slides/slide4.xml"/><Relationship Id="rId31" Type="http://schemas.openxmlformats.org/officeDocument/2006/relationships/slide" Target="slides/slide25.xml"/><Relationship Id="rId44" Type="http://schemas.openxmlformats.org/officeDocument/2006/relationships/slide" Target="slides/slide38.xml"/><Relationship Id="rId52" Type="http://schemas.openxmlformats.org/officeDocument/2006/relationships/slide" Target="slides/slide46.xml"/><Relationship Id="rId60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8FF5D674-1086-AA74-A922-8341B35C2DB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D6AF181-CE25-818B-0C1A-E976E3C089C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2E9A10-4475-4EDB-BE0D-A3870F9F347D}" type="datetimeFigureOut">
              <a:rPr lang="fr-MA" smtClean="0"/>
              <a:t>10/12/2025</a:t>
            </a:fld>
            <a:endParaRPr lang="fr-MA" dirty="0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A6A3AC1-5F23-688A-314D-E8322CEFE92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371013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848327C3-92D0-AAC3-7DC6-FB2D89B0CA4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14763" y="9371013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6A7049-2A54-4E8D-974D-8790AA0E5EBA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6688673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10/12/2025</a:t>
            </a:fld>
            <a:endParaRPr lang="fr-MA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 dirty="0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697316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10325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4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8412181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7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4484923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12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4429040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812707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3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4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5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5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5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5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6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6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6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6210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67460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DE3C890D-7E69-7393-9CF8-4B694225E2F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9216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Une image contenant dessin humoristique, Dessin animé, clipart, Visage humain&#10;&#10;Le contenu généré par l’IA peut être incorrect.">
            <a:extLst>
              <a:ext uri="{FF2B5EF4-FFF2-40B4-BE49-F238E27FC236}">
                <a16:creationId xmlns:a16="http://schemas.microsoft.com/office/drawing/2014/main" id="{CFE8E8FC-4652-B539-90E0-46B3B0C8CEB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99" r="7361"/>
          <a:stretch>
            <a:fillRect/>
          </a:stretch>
        </p:blipFill>
        <p:spPr>
          <a:xfrm>
            <a:off x="5805182" y="2290195"/>
            <a:ext cx="2791188" cy="2505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04179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C457C7D0-A5CD-A626-5321-25F47A4053D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D554B5E5-E8FF-2E41-A148-B03A2F1E1EFE}" type="datetimeFigureOut">
              <a:rPr lang="fr-FR" smtClean="0"/>
              <a:t>10/12/2025</a:t>
            </a:fld>
            <a:endParaRPr lang="fr-FR" dirty="0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7699F894-7819-ADA7-FEE0-2F3F225E22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F2EE009-A912-3979-B446-395F4DD56D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2EA992AF-378C-F24D-820D-77B355692E3F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1149360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41523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8391F29-5347-1197-51B1-705CF6A71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CDE83C8-B88B-DE6F-CD71-EC5691F95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1C16659-5936-FC97-79ED-A29CBD9A0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5D3480B-2F81-6D11-52FE-78CEFB085B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9095FA5A-1E0B-2B99-9B72-E97E44AC0F7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5" y="0"/>
            <a:ext cx="9181424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09067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288145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C457C7D0-A5CD-A626-5321-25F47A4053D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D554B5E5-E8FF-2E41-A148-B03A2F1E1EFE}" type="datetimeFigureOut">
              <a:rPr lang="fr-FR" smtClean="0"/>
              <a:t>10/12/2025</a:t>
            </a:fld>
            <a:endParaRPr lang="fr-FR" dirty="0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7699F894-7819-ADA7-FEE0-2F3F225E22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F2EE009-A912-3979-B446-395F4DD56D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2EA992AF-378C-F24D-820D-77B355692E3F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0342876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65705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629134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8391F29-5347-1197-51B1-705CF6A71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CDE83C8-B88B-DE6F-CD71-EC5691F95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1C16659-5936-FC97-79ED-A29CBD9A0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5D3480B-2F81-6D11-52FE-78CEFB085B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9095FA5A-1E0B-2B99-9B72-E97E44AC0F7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5" y="0"/>
            <a:ext cx="9181424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435563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614203CE-A6F3-0DF1-19D4-001BCA2285E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89" cy="685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739562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35378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515941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220954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4834" y="-25150"/>
            <a:ext cx="9180124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276140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A94FCE5-80EA-C642-745F-2F32DEE14D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2249" y="0"/>
            <a:ext cx="9196248" cy="689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16509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.jpg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theme" Target="../theme/theme3.x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2" Type="http://schemas.openxmlformats.org/officeDocument/2006/relationships/slideLayout" Target="../slideLayouts/slideLayout9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3.jpg"/><Relationship Id="rId4" Type="http://schemas.openxmlformats.org/officeDocument/2006/relationships/theme" Target="../theme/theme4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5" Type="http://schemas.openxmlformats.org/officeDocument/2006/relationships/theme" Target="../theme/theme5.xml"/><Relationship Id="rId4" Type="http://schemas.openxmlformats.org/officeDocument/2006/relationships/slideLayout" Target="../slideLayouts/slideLayout14.xml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7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Relationship Id="rId5" Type="http://schemas.openxmlformats.org/officeDocument/2006/relationships/theme" Target="../theme/theme6.xml"/><Relationship Id="rId4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337536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5" r:id="rId1"/>
    <p:sldLayoutId id="2147483900" r:id="rId2"/>
    <p:sldLayoutId id="2147483903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itre 6">
            <a:extLst>
              <a:ext uri="{FF2B5EF4-FFF2-40B4-BE49-F238E27FC236}">
                <a16:creationId xmlns:a16="http://schemas.microsoft.com/office/drawing/2014/main" id="{261A4975-EFCA-7B46-58B4-2A7C84239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086" y="3774332"/>
            <a:ext cx="1880680" cy="11997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ar-SA" dirty="0"/>
              <a:t>المرحلة</a:t>
            </a:r>
            <a:r>
              <a:rPr lang="fr-FR" dirty="0"/>
              <a:t> 1 </a:t>
            </a:r>
            <a:r>
              <a:rPr lang="ar-SA" dirty="0"/>
              <a:t> </a:t>
            </a:r>
            <a:endParaRPr lang="fr-FR" dirty="0"/>
          </a:p>
        </p:txBody>
      </p:sp>
      <p:pic>
        <p:nvPicPr>
          <p:cNvPr id="2" name="Google Shape;10;p35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E5F4B163-CF64-351B-16EF-5B891CE77770}"/>
              </a:ext>
            </a:extLst>
          </p:cNvPr>
          <p:cNvPicPr preferRelativeResize="0"/>
          <p:nvPr userDrawn="1"/>
        </p:nvPicPr>
        <p:blipFill rotWithShape="1">
          <a:blip r:embed="rId4">
            <a:alphaModFix/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666924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  <p:sldLayoutId id="2147483896" r:id="rId2"/>
  </p:sldLayoutIdLst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Effra CC Arbc" panose="020B0503020203020204" pitchFamily="34" charset="-78"/>
          <a:ea typeface="+mj-ea"/>
          <a:cs typeface="Effra CC Arbc" panose="020B0503020203020204" pitchFamily="34" charset="-78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393800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8" r:id="rId1"/>
    <p:sldLayoutId id="2147483887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itre 6">
            <a:extLst>
              <a:ext uri="{FF2B5EF4-FFF2-40B4-BE49-F238E27FC236}">
                <a16:creationId xmlns:a16="http://schemas.microsoft.com/office/drawing/2014/main" id="{261A4975-EFCA-7B46-58B4-2A7C84239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086" y="3774332"/>
            <a:ext cx="1880680" cy="11997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ar-SA" dirty="0"/>
              <a:t>المرحلة</a:t>
            </a:r>
            <a:r>
              <a:rPr lang="fr-FR" dirty="0"/>
              <a:t> 1 </a:t>
            </a:r>
            <a:r>
              <a:rPr lang="ar-SA" dirty="0"/>
              <a:t> </a:t>
            </a:r>
            <a:endParaRPr lang="fr-FR" dirty="0"/>
          </a:p>
        </p:txBody>
      </p:sp>
      <p:pic>
        <p:nvPicPr>
          <p:cNvPr id="2" name="Google Shape;10;p35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E5F4B163-CF64-351B-16EF-5B891CE77770}"/>
              </a:ext>
            </a:extLst>
          </p:cNvPr>
          <p:cNvPicPr preferRelativeResize="0"/>
          <p:nvPr userDrawn="1"/>
        </p:nvPicPr>
        <p:blipFill rotWithShape="1">
          <a:blip r:embed="rId5">
            <a:alphaModFix/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033082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5" r:id="rId1"/>
    <p:sldLayoutId id="2147483906" r:id="rId2"/>
    <p:sldLayoutId id="2147483907" r:id="rId3"/>
  </p:sldLayoutIdLst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Calibri" panose="020F0502020204030204" pitchFamily="34" charset="0"/>
          <a:ea typeface="+mj-ea"/>
          <a:cs typeface="Calibri" panose="020F050202020403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268822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9" r:id="rId1"/>
    <p:sldLayoutId id="2147483910" r:id="rId2"/>
    <p:sldLayoutId id="2147483911" r:id="rId3"/>
    <p:sldLayoutId id="2147483912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174188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4" r:id="rId1"/>
    <p:sldLayoutId id="2147483915" r:id="rId2"/>
    <p:sldLayoutId id="2147483916" r:id="rId3"/>
    <p:sldLayoutId id="2147483917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emf"/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0.png"/><Relationship Id="rId4" Type="http://schemas.openxmlformats.org/officeDocument/2006/relationships/image" Target="../media/image19.emf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microsoft.com/office/2007/relationships/media" Target="../media/media2.mp4"/><Relationship Id="rId7" Type="http://schemas.openxmlformats.org/officeDocument/2006/relationships/image" Target="../media/image21.gif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notesSlide" Target="../notesSlides/notesSlide4.xml"/><Relationship Id="rId5" Type="http://schemas.openxmlformats.org/officeDocument/2006/relationships/slideLayout" Target="../slideLayouts/slideLayout6.xml"/><Relationship Id="rId10" Type="http://schemas.openxmlformats.org/officeDocument/2006/relationships/image" Target="../media/image24.png"/><Relationship Id="rId4" Type="http://schemas.openxmlformats.org/officeDocument/2006/relationships/video" Target="../media/media2.mp4"/><Relationship Id="rId9" Type="http://schemas.openxmlformats.org/officeDocument/2006/relationships/image" Target="../media/image2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gif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1.gif"/><Relationship Id="rId1" Type="http://schemas.openxmlformats.org/officeDocument/2006/relationships/slideLayout" Target="../slideLayouts/slideLayout6.xml"/><Relationship Id="rId5" Type="http://schemas.microsoft.com/office/2007/relationships/hdphoto" Target="../media/hdphoto1.wdp"/><Relationship Id="rId4" Type="http://schemas.openxmlformats.org/officeDocument/2006/relationships/image" Target="../media/image3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emf"/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1.gi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5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36.png"/><Relationship Id="rId5" Type="http://schemas.openxmlformats.org/officeDocument/2006/relationships/image" Target="../media/image10.emf"/><Relationship Id="rId4" Type="http://schemas.openxmlformats.org/officeDocument/2006/relationships/image" Target="../media/image21.gi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1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0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340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0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340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0.png"/><Relationship Id="rId2" Type="http://schemas.openxmlformats.org/officeDocument/2006/relationships/image" Target="../media/image360.png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27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0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340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0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340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0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340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15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7.xml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17.xml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7.xml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15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13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1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15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8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18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15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3.xml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microsoft.com/office/2007/relationships/media" Target="../media/media5.mp4"/><Relationship Id="rId7" Type="http://schemas.openxmlformats.org/officeDocument/2006/relationships/image" Target="../media/image24.png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23.png"/><Relationship Id="rId5" Type="http://schemas.openxmlformats.org/officeDocument/2006/relationships/slideLayout" Target="../slideLayouts/slideLayout13.xml"/><Relationship Id="rId4" Type="http://schemas.openxmlformats.org/officeDocument/2006/relationships/video" Target="../media/media5.mp4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jpg"/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36;p1">
            <a:extLst>
              <a:ext uri="{FF2B5EF4-FFF2-40B4-BE49-F238E27FC236}">
                <a16:creationId xmlns:a16="http://schemas.microsoft.com/office/drawing/2014/main" id="{F25118AC-26EF-8443-499E-AEAD284B4CE7}"/>
              </a:ext>
            </a:extLst>
          </p:cNvPr>
          <p:cNvSpPr/>
          <p:nvPr/>
        </p:nvSpPr>
        <p:spPr>
          <a:xfrm>
            <a:off x="5612905" y="6017392"/>
            <a:ext cx="1124468" cy="288630"/>
          </a:xfrm>
          <a:prstGeom prst="roundRect">
            <a:avLst>
              <a:gd name="adj" fmla="val 50000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r" rtl="1"/>
            <a:r>
              <a:rPr lang="ar-MA" sz="1400" b="1" dirty="0">
                <a:solidFill>
                  <a:schemeClr val="bg1">
                    <a:lumMod val="9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الدرس </a:t>
            </a:r>
            <a:r>
              <a:rPr lang="fr-FR" sz="1400" b="1" dirty="0">
                <a:solidFill>
                  <a:schemeClr val="bg1">
                    <a:lumMod val="9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2</a:t>
            </a:r>
            <a:endParaRPr sz="1400" b="1" dirty="0">
              <a:solidFill>
                <a:schemeClr val="bg1">
                  <a:lumMod val="9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7E429979-571F-EDDD-9445-3C598ED7D87C}"/>
              </a:ext>
            </a:extLst>
          </p:cNvPr>
          <p:cNvSpPr txBox="1"/>
          <p:nvPr/>
        </p:nvSpPr>
        <p:spPr>
          <a:xfrm>
            <a:off x="4763193" y="565265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sp>
        <p:nvSpPr>
          <p:cNvPr id="4" name="Espace réservé du titre 6">
            <a:extLst>
              <a:ext uri="{FF2B5EF4-FFF2-40B4-BE49-F238E27FC236}">
                <a16:creationId xmlns:a16="http://schemas.microsoft.com/office/drawing/2014/main" id="{F692E3D3-369C-1966-E673-3DD75E4E733A}"/>
              </a:ext>
            </a:extLst>
          </p:cNvPr>
          <p:cNvSpPr txBox="1">
            <a:spLocks/>
          </p:cNvSpPr>
          <p:nvPr/>
        </p:nvSpPr>
        <p:spPr>
          <a:xfrm>
            <a:off x="7866436" y="836579"/>
            <a:ext cx="823607" cy="6744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r>
              <a:rPr lang="fr-FR" sz="3600" dirty="0"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r>
              <a:rPr lang="ar-SA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fr-FR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Google Shape;35;p1">
            <a:extLst>
              <a:ext uri="{FF2B5EF4-FFF2-40B4-BE49-F238E27FC236}">
                <a16:creationId xmlns:a16="http://schemas.microsoft.com/office/drawing/2014/main" id="{5FDE4BE6-D126-FBC4-B574-2B8A1D50F96E}"/>
              </a:ext>
            </a:extLst>
          </p:cNvPr>
          <p:cNvSpPr txBox="1">
            <a:spLocks/>
          </p:cNvSpPr>
          <p:nvPr/>
        </p:nvSpPr>
        <p:spPr>
          <a:xfrm rot="931040">
            <a:off x="633166" y="4144603"/>
            <a:ext cx="565014" cy="4611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pPr>
              <a:spcBef>
                <a:spcPts val="0"/>
              </a:spcBef>
              <a:buClr>
                <a:schemeClr val="lt1"/>
              </a:buClr>
              <a:buSzPts val="2400"/>
              <a:buFont typeface="Calibri"/>
              <a:buNone/>
            </a:pPr>
            <a:r>
              <a:rPr lang="fr-FR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2</a:t>
            </a:r>
            <a:endParaRPr lang="ar-MA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" name="Google Shape;38;p1">
            <a:extLst>
              <a:ext uri="{FF2B5EF4-FFF2-40B4-BE49-F238E27FC236}">
                <a16:creationId xmlns:a16="http://schemas.microsoft.com/office/drawing/2014/main" id="{0A20A7BE-64C0-67BB-B74E-E4D0B6864DB0}"/>
              </a:ext>
            </a:extLst>
          </p:cNvPr>
          <p:cNvSpPr txBox="1"/>
          <p:nvPr/>
        </p:nvSpPr>
        <p:spPr>
          <a:xfrm>
            <a:off x="4763193" y="5652655"/>
            <a:ext cx="184731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" name="Google Shape;39;p1">
            <a:extLst>
              <a:ext uri="{FF2B5EF4-FFF2-40B4-BE49-F238E27FC236}">
                <a16:creationId xmlns:a16="http://schemas.microsoft.com/office/drawing/2014/main" id="{168FCC4D-6D5C-659A-D59A-CAB9E5EC3082}"/>
              </a:ext>
            </a:extLst>
          </p:cNvPr>
          <p:cNvSpPr txBox="1"/>
          <p:nvPr/>
        </p:nvSpPr>
        <p:spPr>
          <a:xfrm>
            <a:off x="7866436" y="836579"/>
            <a:ext cx="823607" cy="6744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Calibri"/>
              <a:buNone/>
            </a:pPr>
            <a:r>
              <a:rPr lang="fr-FR" sz="3600" b="1" u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3</a:t>
            </a:r>
            <a:r>
              <a:rPr lang="ar-MA" sz="2400" b="1" u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sz="2400" b="1" u="none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" name="Google Shape;40;p1">
            <a:extLst>
              <a:ext uri="{FF2B5EF4-FFF2-40B4-BE49-F238E27FC236}">
                <a16:creationId xmlns:a16="http://schemas.microsoft.com/office/drawing/2014/main" id="{BE2BDA05-B937-A468-CC33-939CD5F2B11D}"/>
              </a:ext>
            </a:extLst>
          </p:cNvPr>
          <p:cNvSpPr txBox="1"/>
          <p:nvPr/>
        </p:nvSpPr>
        <p:spPr>
          <a:xfrm>
            <a:off x="3905386" y="5171333"/>
            <a:ext cx="565014" cy="4611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Calibri"/>
              <a:buNone/>
            </a:pPr>
            <a:r>
              <a:rPr lang="en-US" sz="2400" b="1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</a:t>
            </a:r>
            <a:endParaRPr lang="en-US" sz="2400" b="1" u="none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4" name="Google Shape;44;p1">
            <a:extLst>
              <a:ext uri="{FF2B5EF4-FFF2-40B4-BE49-F238E27FC236}">
                <a16:creationId xmlns:a16="http://schemas.microsoft.com/office/drawing/2014/main" id="{9413443E-3989-DAAA-4FB0-1DC616F74057}"/>
              </a:ext>
            </a:extLst>
          </p:cNvPr>
          <p:cNvGrpSpPr/>
          <p:nvPr/>
        </p:nvGrpSpPr>
        <p:grpSpPr>
          <a:xfrm>
            <a:off x="4009767" y="6021421"/>
            <a:ext cx="1894361" cy="288630"/>
            <a:chOff x="5372100" y="5877672"/>
            <a:chExt cx="1894361" cy="288630"/>
          </a:xfrm>
        </p:grpSpPr>
        <p:sp>
          <p:nvSpPr>
            <p:cNvPr id="15" name="Google Shape;45;p1">
              <a:extLst>
                <a:ext uri="{FF2B5EF4-FFF2-40B4-BE49-F238E27FC236}">
                  <a16:creationId xmlns:a16="http://schemas.microsoft.com/office/drawing/2014/main" id="{098A9EB1-C319-C108-4266-43A774D6985F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F6BB00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r" rtl="1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  <a:sym typeface="Arial"/>
                </a:rPr>
                <a:t>الدرس 3</a:t>
              </a:r>
              <a:endParaRPr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16" name="Google Shape;46;p1">
              <a:extLst>
                <a:ext uri="{FF2B5EF4-FFF2-40B4-BE49-F238E27FC236}">
                  <a16:creationId xmlns:a16="http://schemas.microsoft.com/office/drawing/2014/main" id="{E70D31AF-1EF7-563F-771A-ABDB39A213B6}"/>
                </a:ext>
              </a:extLst>
            </p:cNvPr>
            <p:cNvSpPr/>
            <p:nvPr/>
          </p:nvSpPr>
          <p:spPr>
            <a:xfrm>
              <a:off x="5391109" y="5893431"/>
              <a:ext cx="269051" cy="256655"/>
            </a:xfrm>
            <a:prstGeom prst="ellipse">
              <a:avLst/>
            </a:prstGeom>
            <a:solidFill>
              <a:schemeClr val="lt1"/>
            </a:solidFill>
            <a:ln w="1905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" name="Google Shape;46;p1">
              <a:extLst>
                <a:ext uri="{FF2B5EF4-FFF2-40B4-BE49-F238E27FC236}">
                  <a16:creationId xmlns:a16="http://schemas.microsoft.com/office/drawing/2014/main" id="{DBA06155-D738-FBEF-17AA-8AA535626717}"/>
                </a:ext>
              </a:extLst>
            </p:cNvPr>
            <p:cNvSpPr/>
            <p:nvPr/>
          </p:nvSpPr>
          <p:spPr>
            <a:xfrm>
              <a:off x="6997410" y="5887374"/>
              <a:ext cx="269051" cy="256655"/>
            </a:xfrm>
            <a:prstGeom prst="ellipse">
              <a:avLst/>
            </a:prstGeom>
            <a:solidFill>
              <a:schemeClr val="lt1"/>
            </a:solidFill>
            <a:ln w="1905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7" name="Google Shape;47;p1">
            <a:extLst>
              <a:ext uri="{FF2B5EF4-FFF2-40B4-BE49-F238E27FC236}">
                <a16:creationId xmlns:a16="http://schemas.microsoft.com/office/drawing/2014/main" id="{A5CA682D-6A09-E8EA-770C-DEFC763138BE}"/>
              </a:ext>
            </a:extLst>
          </p:cNvPr>
          <p:cNvGrpSpPr/>
          <p:nvPr/>
        </p:nvGrpSpPr>
        <p:grpSpPr>
          <a:xfrm>
            <a:off x="2412982" y="6021421"/>
            <a:ext cx="1124468" cy="288630"/>
            <a:chOff x="5372103" y="5877672"/>
            <a:chExt cx="1124468" cy="288630"/>
          </a:xfrm>
        </p:grpSpPr>
        <p:sp>
          <p:nvSpPr>
            <p:cNvPr id="18" name="Google Shape;48;p1">
              <a:extLst>
                <a:ext uri="{FF2B5EF4-FFF2-40B4-BE49-F238E27FC236}">
                  <a16:creationId xmlns:a16="http://schemas.microsoft.com/office/drawing/2014/main" id="{CBF55968-EE8D-EE0F-5D04-2CE69C373ADE}"/>
                </a:ext>
              </a:extLst>
            </p:cNvPr>
            <p:cNvSpPr/>
            <p:nvPr/>
          </p:nvSpPr>
          <p:spPr>
            <a:xfrm>
              <a:off x="5372103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 rtl="1"/>
              <a:r>
                <a:rPr lang="ar-MA" sz="1400" b="1" dirty="0">
                  <a:solidFill>
                    <a:schemeClr val="lt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الدرس 4</a:t>
              </a:r>
              <a:endParaRPr sz="1400" b="1" dirty="0">
                <a:solidFill>
                  <a:schemeClr val="l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19" name="Google Shape;49;p1">
              <a:extLst>
                <a:ext uri="{FF2B5EF4-FFF2-40B4-BE49-F238E27FC236}">
                  <a16:creationId xmlns:a16="http://schemas.microsoft.com/office/drawing/2014/main" id="{E1D36B3F-2678-7EB5-76EA-7729E173AFBF}"/>
                </a:ext>
              </a:extLst>
            </p:cNvPr>
            <p:cNvSpPr/>
            <p:nvPr/>
          </p:nvSpPr>
          <p:spPr>
            <a:xfrm>
              <a:off x="6217685" y="5893431"/>
              <a:ext cx="269051" cy="256655"/>
            </a:xfrm>
            <a:prstGeom prst="ellipse">
              <a:avLst/>
            </a:prstGeom>
            <a:solidFill>
              <a:schemeClr val="lt1"/>
            </a:solidFill>
            <a:ln w="1905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0" name="Google Shape;50;p1">
            <a:extLst>
              <a:ext uri="{FF2B5EF4-FFF2-40B4-BE49-F238E27FC236}">
                <a16:creationId xmlns:a16="http://schemas.microsoft.com/office/drawing/2014/main" id="{4649E5ED-402C-D55A-A90D-1DE1526D09F1}"/>
              </a:ext>
            </a:extLst>
          </p:cNvPr>
          <p:cNvGrpSpPr/>
          <p:nvPr/>
        </p:nvGrpSpPr>
        <p:grpSpPr>
          <a:xfrm>
            <a:off x="816191" y="6021421"/>
            <a:ext cx="1124468" cy="288630"/>
            <a:chOff x="5372100" y="5877672"/>
            <a:chExt cx="1124468" cy="288630"/>
          </a:xfrm>
        </p:grpSpPr>
        <p:sp>
          <p:nvSpPr>
            <p:cNvPr id="21" name="Google Shape;51;p1">
              <a:extLst>
                <a:ext uri="{FF2B5EF4-FFF2-40B4-BE49-F238E27FC236}">
                  <a16:creationId xmlns:a16="http://schemas.microsoft.com/office/drawing/2014/main" id="{FAD1993A-2E39-2712-A817-2A649F91356C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ar-MA" sz="1400" b="1" dirty="0">
                  <a:solidFill>
                    <a:schemeClr val="lt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المراجعة</a:t>
              </a:r>
              <a:endParaRPr sz="1400" b="1" dirty="0">
                <a:solidFill>
                  <a:schemeClr val="l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22" name="Google Shape;52;p1">
              <a:extLst>
                <a:ext uri="{FF2B5EF4-FFF2-40B4-BE49-F238E27FC236}">
                  <a16:creationId xmlns:a16="http://schemas.microsoft.com/office/drawing/2014/main" id="{139060AE-17A1-5B32-BB4E-878668284AF3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lt1"/>
            </a:solidFill>
            <a:ln w="1905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9296EF47-F6E9-31BE-476E-266F3E1A2E6D}"/>
              </a:ext>
            </a:extLst>
          </p:cNvPr>
          <p:cNvSpPr/>
          <p:nvPr/>
        </p:nvSpPr>
        <p:spPr>
          <a:xfrm>
            <a:off x="7208224" y="6021421"/>
            <a:ext cx="1124468" cy="288630"/>
          </a:xfrm>
          <a:prstGeom prst="roundRect">
            <a:avLst>
              <a:gd name="adj" fmla="val 50000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r"/>
            <a:r>
              <a:rPr lang="ar-AE" sz="1400" b="1" dirty="0">
                <a:solidFill>
                  <a:schemeClr val="bg1">
                    <a:lumMod val="9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 1</a:t>
            </a:r>
            <a:endParaRPr lang="fr-FR" sz="1400" b="1" dirty="0">
              <a:solidFill>
                <a:schemeClr val="bg1">
                  <a:lumMod val="9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Ellipse 9">
            <a:extLst>
              <a:ext uri="{FF2B5EF4-FFF2-40B4-BE49-F238E27FC236}">
                <a16:creationId xmlns:a16="http://schemas.microsoft.com/office/drawing/2014/main" id="{8798F644-EEAB-A59E-8CFF-E62753E35373}"/>
              </a:ext>
            </a:extLst>
          </p:cNvPr>
          <p:cNvSpPr/>
          <p:nvPr/>
        </p:nvSpPr>
        <p:spPr>
          <a:xfrm>
            <a:off x="7223010" y="6037180"/>
            <a:ext cx="269051" cy="256655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049967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6E75E142-5475-099E-922D-9A12897B633B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ar-AE" sz="1800" b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أيقونات توجيهية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1D93726-9671-6E67-404F-7CD7DD46AA8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9501" t="31859" r="19274" b="23915"/>
          <a:stretch>
            <a:fillRect/>
          </a:stretch>
        </p:blipFill>
        <p:spPr>
          <a:xfrm>
            <a:off x="1663816" y="4492285"/>
            <a:ext cx="948052" cy="684828"/>
          </a:xfrm>
          <a:prstGeom prst="rect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E171D79F-E06A-B917-DA58-82BCDA5C61D4}"/>
              </a:ext>
            </a:extLst>
          </p:cNvPr>
          <p:cNvSpPr/>
          <p:nvPr/>
        </p:nvSpPr>
        <p:spPr>
          <a:xfrm>
            <a:off x="1455447" y="3043607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3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توجيهات </a:t>
            </a:r>
            <a:r>
              <a:rPr lang="ar-MA" sz="1300" b="1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الأستاذ(ة)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7FABB5DF-5009-2E32-5370-6AA0310312C4}"/>
              </a:ext>
            </a:extLst>
          </p:cNvPr>
          <p:cNvSpPr/>
          <p:nvPr/>
        </p:nvSpPr>
        <p:spPr>
          <a:xfrm>
            <a:off x="1455447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200" b="1" kern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عرض فيديو 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1A1910CF-13F2-2DBC-4123-15EEE15D7FB3}"/>
              </a:ext>
            </a:extLst>
          </p:cNvPr>
          <p:cNvSpPr/>
          <p:nvPr/>
        </p:nvSpPr>
        <p:spPr>
          <a:xfrm>
            <a:off x="3715084" y="3013273"/>
            <a:ext cx="1536192" cy="466579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4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تعيين تلميذ للإجابة </a:t>
            </a:r>
          </a:p>
        </p:txBody>
      </p:sp>
      <p:pic>
        <p:nvPicPr>
          <p:cNvPr id="9" name="Image 8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734CFD0-8DB4-F7DE-7A60-0C6E9AF3539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5800" y="1911831"/>
            <a:ext cx="1196068" cy="1196068"/>
          </a:xfrm>
          <a:prstGeom prst="rect">
            <a:avLst/>
          </a:prstGeom>
        </p:spPr>
      </p:pic>
      <p:pic>
        <p:nvPicPr>
          <p:cNvPr id="10" name="Image 9" descr="Une image contenant habits, sourire, dessin humoristique, personne&#10;&#10;Le contenu généré par l’IA peut être incorrect.">
            <a:extLst>
              <a:ext uri="{FF2B5EF4-FFF2-40B4-BE49-F238E27FC236}">
                <a16:creationId xmlns:a16="http://schemas.microsoft.com/office/drawing/2014/main" id="{BF3888D7-25D1-CBFB-F44B-7C2376525D5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961"/>
          <a:stretch>
            <a:fillRect/>
          </a:stretch>
        </p:blipFill>
        <p:spPr>
          <a:xfrm>
            <a:off x="3571624" y="1949334"/>
            <a:ext cx="1397972" cy="1063006"/>
          </a:xfrm>
          <a:prstGeom prst="rect">
            <a:avLst/>
          </a:prstGeom>
        </p:spPr>
      </p:pic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B5B99044-B808-E96F-473D-0685D8B2201C}"/>
              </a:ext>
            </a:extLst>
          </p:cNvPr>
          <p:cNvSpPr/>
          <p:nvPr/>
        </p:nvSpPr>
        <p:spPr>
          <a:xfrm>
            <a:off x="3712093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defTabSz="914400" rtl="1" eaLnBrk="1" latinLnBrk="0" hangingPunct="1"/>
            <a:r>
              <a:rPr lang="ar-MA" sz="12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المرور للشريحة الموالية بعد عرض الفيديو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B5D3379B-1BFD-2B91-CC11-8554485F7F0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5888" y="1841390"/>
            <a:ext cx="1196067" cy="1196067"/>
          </a:xfrm>
          <a:prstGeom prst="rect">
            <a:avLst/>
          </a:prstGeom>
        </p:spPr>
      </p:pic>
      <p:sp>
        <p:nvSpPr>
          <p:cNvPr id="27" name="Rectangle : coins arrondis 26">
            <a:extLst>
              <a:ext uri="{FF2B5EF4-FFF2-40B4-BE49-F238E27FC236}">
                <a16:creationId xmlns:a16="http://schemas.microsoft.com/office/drawing/2014/main" id="{15697D9C-F395-C8B7-903D-3AC40FB40702}"/>
              </a:ext>
            </a:extLst>
          </p:cNvPr>
          <p:cNvSpPr/>
          <p:nvPr/>
        </p:nvSpPr>
        <p:spPr>
          <a:xfrm>
            <a:off x="5974721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defTabSz="914400" rtl="1" eaLnBrk="1" latinLnBrk="0" hangingPunct="1"/>
            <a:r>
              <a:rPr lang="ar-MA" sz="12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العمل في ثنائيات 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AFAC790E-29C3-1F3E-844B-5C9FD626A5CA}"/>
              </a:ext>
            </a:extLst>
          </p:cNvPr>
          <p:cNvSpPr/>
          <p:nvPr/>
        </p:nvSpPr>
        <p:spPr>
          <a:xfrm>
            <a:off x="5974721" y="3013273"/>
            <a:ext cx="1536192" cy="466579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4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المرور بين   الصفوف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3282DEAC-32A8-75F9-468D-6654D07EE49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50411" y="4114800"/>
            <a:ext cx="1207966" cy="1207966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2BE7035-CF2D-2BEA-662C-7BFDC3F504A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58310" y="4294113"/>
            <a:ext cx="990738" cy="8287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04937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AEFE98B-EA7C-06D8-BAEC-F373610FA1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1419" y="1498631"/>
            <a:ext cx="6581161" cy="667025"/>
          </a:xfrm>
        </p:spPr>
        <p:txBody>
          <a:bodyPr/>
          <a:lstStyle/>
          <a:p>
            <a:pPr algn="ctr"/>
            <a:r>
              <a:rPr lang="ar-MA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الأسبوع الأول</a:t>
            </a:r>
            <a:br>
              <a:rPr lang="fr-FR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fr-FR" sz="3600" dirty="0">
              <a:solidFill>
                <a:srgbClr val="17AB98"/>
              </a:solidFill>
            </a:endParaRP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6F9F746C-D79A-CE24-F2B6-01A823F446DF}"/>
              </a:ext>
            </a:extLst>
          </p:cNvPr>
          <p:cNvGrpSpPr/>
          <p:nvPr/>
        </p:nvGrpSpPr>
        <p:grpSpPr>
          <a:xfrm>
            <a:off x="4427134" y="2475889"/>
            <a:ext cx="3780000" cy="1123837"/>
            <a:chOff x="648000" y="1949241"/>
            <a:chExt cx="3780000" cy="1123837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D06DF442-E3A1-AD93-FFB0-B22E54299438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0" name="Organigramme : Terminateur 21">
              <a:extLst>
                <a:ext uri="{FF2B5EF4-FFF2-40B4-BE49-F238E27FC236}">
                  <a16:creationId xmlns:a16="http://schemas.microsoft.com/office/drawing/2014/main" id="{19BFBC15-D948-462E-399C-A5B8E0D3EC37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0963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الدرس 1</a:t>
              </a:r>
              <a:endPara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11" name="Espace réservé du texte 5">
              <a:extLst>
                <a:ext uri="{FF2B5EF4-FFF2-40B4-BE49-F238E27FC236}">
                  <a16:creationId xmlns:a16="http://schemas.microsoft.com/office/drawing/2014/main" id="{5EE30BBC-F8A7-642B-618D-EF6534CF83BC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None/>
                <a:tabLst/>
                <a:defRPr/>
              </a:pPr>
              <a:r>
                <a:rPr kumimoji="0" lang="ar-MA" sz="18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اَلأَعدادُ مِن 0 إِلى 999 (مراجعة المستلزمات)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27C81966-C6B3-F7D1-9287-616A8C28EDA7}"/>
              </a:ext>
            </a:extLst>
          </p:cNvPr>
          <p:cNvSpPr/>
          <p:nvPr/>
        </p:nvSpPr>
        <p:spPr>
          <a:xfrm>
            <a:off x="415003" y="2722648"/>
            <a:ext cx="3780000" cy="877078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endParaRPr lang="fr-MA" dirty="0">
              <a:solidFill>
                <a:srgbClr val="FFFFFF"/>
              </a:solidFill>
              <a:latin typeface="Aptos" panose="02110004020202020204"/>
            </a:endParaRPr>
          </a:p>
        </p:txBody>
      </p:sp>
      <p:sp>
        <p:nvSpPr>
          <p:cNvPr id="18" name="Organigramme : Terminateur 21">
            <a:extLst>
              <a:ext uri="{FF2B5EF4-FFF2-40B4-BE49-F238E27FC236}">
                <a16:creationId xmlns:a16="http://schemas.microsoft.com/office/drawing/2014/main" id="{9FB35922-FF9D-02D1-C513-D8AE6CB30C8A}"/>
              </a:ext>
            </a:extLst>
          </p:cNvPr>
          <p:cNvSpPr/>
          <p:nvPr/>
        </p:nvSpPr>
        <p:spPr>
          <a:xfrm>
            <a:off x="2656573" y="2475889"/>
            <a:ext cx="1260000" cy="360000"/>
          </a:xfrm>
          <a:prstGeom prst="flowChartTerminator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 rtl="1"/>
            <a:r>
              <a:rPr lang="ar-MA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 </a:t>
            </a:r>
            <a:r>
              <a:rPr lang="fr-FR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6AE66BB3-33A5-C801-F372-C8FCC6320002}"/>
              </a:ext>
            </a:extLst>
          </p:cNvPr>
          <p:cNvSpPr txBox="1">
            <a:spLocks/>
          </p:cNvSpPr>
          <p:nvPr/>
        </p:nvSpPr>
        <p:spPr>
          <a:xfrm>
            <a:off x="595003" y="2858113"/>
            <a:ext cx="3420000" cy="63114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txBody>
          <a:bodyPr anchor="ctr"/>
          <a:lstStyle>
            <a:defPPr>
              <a:defRPr lang="fr-FR"/>
            </a:defPPr>
            <a:lvl1pPr marR="0" lvl="0" indent="0" algn="r" rtl="1" fontAlgn="auto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 kumimoji="0" sz="1600" b="1" i="0" u="none" strike="noStrike" kern="0" cap="none" spc="0" normalizeH="0" baseline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ar-MA" dirty="0"/>
              <a:t>مُقارَنَةُ وَتَرتيبُ أَعْدادٍ كَسْرِيَةٍ لَها نَفْسُ الْمَقامِ</a:t>
            </a:r>
          </a:p>
        </p:txBody>
      </p:sp>
      <p:sp>
        <p:nvSpPr>
          <p:cNvPr id="28" name="Rectangle : coins arrondis 27">
            <a:extLst>
              <a:ext uri="{FF2B5EF4-FFF2-40B4-BE49-F238E27FC236}">
                <a16:creationId xmlns:a16="http://schemas.microsoft.com/office/drawing/2014/main" id="{29D40F4D-751C-8593-FB38-864B9117CCE4}"/>
              </a:ext>
            </a:extLst>
          </p:cNvPr>
          <p:cNvSpPr/>
          <p:nvPr/>
        </p:nvSpPr>
        <p:spPr>
          <a:xfrm>
            <a:off x="4423967" y="2717811"/>
            <a:ext cx="3780000" cy="877078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9" name="Organigramme : Terminateur 21">
            <a:extLst>
              <a:ext uri="{FF2B5EF4-FFF2-40B4-BE49-F238E27FC236}">
                <a16:creationId xmlns:a16="http://schemas.microsoft.com/office/drawing/2014/main" id="{E65D0AC4-1110-15B5-60EE-18BFB6BF000F}"/>
              </a:ext>
            </a:extLst>
          </p:cNvPr>
          <p:cNvSpPr/>
          <p:nvPr/>
        </p:nvSpPr>
        <p:spPr>
          <a:xfrm>
            <a:off x="6665537" y="2471052"/>
            <a:ext cx="1260000" cy="360000"/>
          </a:xfrm>
          <a:prstGeom prst="flowChartTerminator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0963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الدرس 1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50000"/>
                </a:srgb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30" name="Espace réservé du texte 5">
            <a:extLst>
              <a:ext uri="{FF2B5EF4-FFF2-40B4-BE49-F238E27FC236}">
                <a16:creationId xmlns:a16="http://schemas.microsoft.com/office/drawing/2014/main" id="{FFB4C9B3-E09A-1D96-45D0-9103463568D1}"/>
              </a:ext>
            </a:extLst>
          </p:cNvPr>
          <p:cNvSpPr txBox="1">
            <a:spLocks/>
          </p:cNvSpPr>
          <p:nvPr/>
        </p:nvSpPr>
        <p:spPr>
          <a:xfrm>
            <a:off x="4603967" y="2853276"/>
            <a:ext cx="3420000" cy="63114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txBody>
          <a:bodyPr anchor="ctr"/>
          <a:lstStyle>
            <a:defPPr>
              <a:defRPr lang="fr-FR"/>
            </a:defPPr>
            <a:lvl1pPr marR="0" lvl="0" indent="0" algn="r" rtl="1" fontAlgn="auto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 kumimoji="0" sz="1600" b="1" i="0" u="none" strike="noStrike" kern="0" cap="none" spc="0" normalizeH="0" baseline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ar-MA" dirty="0"/>
              <a:t>تَعَرُّفُ الأَعْدادِ الْكَسْرِيَةِ الْمُتَكافِئَةِ</a:t>
            </a:r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59C73262-6EDD-081A-C026-11A95728A9AC}"/>
              </a:ext>
            </a:extLst>
          </p:cNvPr>
          <p:cNvSpPr/>
          <p:nvPr/>
        </p:nvSpPr>
        <p:spPr>
          <a:xfrm>
            <a:off x="370132" y="4144639"/>
            <a:ext cx="3780000" cy="877078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Organigramme : Terminateur 21">
            <a:extLst>
              <a:ext uri="{FF2B5EF4-FFF2-40B4-BE49-F238E27FC236}">
                <a16:creationId xmlns:a16="http://schemas.microsoft.com/office/drawing/2014/main" id="{B8528A7D-CC01-7599-0846-FC2E2041C809}"/>
              </a:ext>
            </a:extLst>
          </p:cNvPr>
          <p:cNvSpPr/>
          <p:nvPr/>
        </p:nvSpPr>
        <p:spPr>
          <a:xfrm>
            <a:off x="2611702" y="3897880"/>
            <a:ext cx="1260000" cy="360000"/>
          </a:xfrm>
          <a:prstGeom prst="flowChartTerminator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0963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الدرس 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4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50000"/>
                </a:srgb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32BBFDE1-E352-522F-DC6A-73F4154EBB52}"/>
              </a:ext>
            </a:extLst>
          </p:cNvPr>
          <p:cNvSpPr txBox="1">
            <a:spLocks/>
          </p:cNvSpPr>
          <p:nvPr/>
        </p:nvSpPr>
        <p:spPr>
          <a:xfrm>
            <a:off x="550132" y="4280104"/>
            <a:ext cx="3420000" cy="63114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txBody>
          <a:bodyPr anchor="ctr"/>
          <a:lstStyle>
            <a:defPPr>
              <a:defRPr lang="fr-FR"/>
            </a:defPPr>
            <a:lvl1pPr indent="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None/>
              <a:defRPr sz="1600" b="1" kern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حَلُّ المَسائِل : وَضْعِياتُ الْمُقارَنَةِ</a:t>
            </a:r>
          </a:p>
        </p:txBody>
      </p:sp>
      <p:sp>
        <p:nvSpPr>
          <p:cNvPr id="32" name="Rectangle : coins arrondis 31">
            <a:extLst>
              <a:ext uri="{FF2B5EF4-FFF2-40B4-BE49-F238E27FC236}">
                <a16:creationId xmlns:a16="http://schemas.microsoft.com/office/drawing/2014/main" id="{85A2F114-D2FF-43A5-1BC5-C728126D6DED}"/>
              </a:ext>
            </a:extLst>
          </p:cNvPr>
          <p:cNvSpPr/>
          <p:nvPr/>
        </p:nvSpPr>
        <p:spPr>
          <a:xfrm>
            <a:off x="4405078" y="4098081"/>
            <a:ext cx="3780000" cy="877078"/>
          </a:xfrm>
          <a:prstGeom prst="roundRect">
            <a:avLst/>
          </a:prstGeom>
          <a:solidFill>
            <a:srgbClr val="FFDA6D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solidFill>
                <a:srgbClr val="FFFFFF"/>
              </a:solidFill>
              <a:latin typeface="Aptos" panose="02110004020202020204"/>
            </a:endParaRPr>
          </a:p>
        </p:txBody>
      </p:sp>
      <p:sp>
        <p:nvSpPr>
          <p:cNvPr id="33" name="Organigramme : Terminateur 21">
            <a:extLst>
              <a:ext uri="{FF2B5EF4-FFF2-40B4-BE49-F238E27FC236}">
                <a16:creationId xmlns:a16="http://schemas.microsoft.com/office/drawing/2014/main" id="{09DF9E9A-581D-14F9-24EC-3567A55C3816}"/>
              </a:ext>
            </a:extLst>
          </p:cNvPr>
          <p:cNvSpPr/>
          <p:nvPr/>
        </p:nvSpPr>
        <p:spPr>
          <a:xfrm>
            <a:off x="6646648" y="3851322"/>
            <a:ext cx="1260000" cy="360000"/>
          </a:xfrm>
          <a:prstGeom prst="flowChartTerminator">
            <a:avLst/>
          </a:prstGeom>
          <a:solidFill>
            <a:srgbClr val="FFC000"/>
          </a:solidFill>
          <a:ln>
            <a:solidFill>
              <a:srgbClr val="EEB5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 rtl="1"/>
            <a:r>
              <a:rPr lang="ar-MA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 </a:t>
            </a:r>
            <a:r>
              <a:rPr lang="fr-FR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</a:p>
        </p:txBody>
      </p:sp>
      <p:sp>
        <p:nvSpPr>
          <p:cNvPr id="34" name="Espace réservé du texte 5">
            <a:extLst>
              <a:ext uri="{FF2B5EF4-FFF2-40B4-BE49-F238E27FC236}">
                <a16:creationId xmlns:a16="http://schemas.microsoft.com/office/drawing/2014/main" id="{94D48129-9BCD-EF1D-897A-44B36367D037}"/>
              </a:ext>
            </a:extLst>
          </p:cNvPr>
          <p:cNvSpPr txBox="1">
            <a:spLocks/>
          </p:cNvSpPr>
          <p:nvPr/>
        </p:nvSpPr>
        <p:spPr>
          <a:xfrm>
            <a:off x="4585078" y="4233546"/>
            <a:ext cx="3420000" cy="631140"/>
          </a:xfrm>
          <a:prstGeom prst="roundRect">
            <a:avLst/>
          </a:prstGeom>
          <a:solidFill>
            <a:srgbClr val="FFEFB9"/>
          </a:solidFill>
        </p:spPr>
        <p:txBody>
          <a:bodyPr anchor="ctr"/>
          <a:lstStyle>
            <a:defPPr>
              <a:defRPr lang="fr-FR"/>
            </a:defPPr>
            <a:lvl1pPr marR="0" lvl="0" indent="0" algn="r" rtl="1" fontAlgn="auto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 kumimoji="0" b="1" i="0" u="none" strike="noStrike" kern="0" cap="none" spc="0" normalizeH="0" baseline="0">
                <a:ln>
                  <a:noFill/>
                </a:ln>
                <a:solidFill>
                  <a:srgbClr val="000000">
                    <a:lumMod val="95000"/>
                    <a:lumOff val="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ar-MA" dirty="0"/>
              <a:t>مُقارَنَةُ وَتَرتيبُ أَعْدادٍ كَسْرِيَةٍ لَها نَفْسُ الْبَسْطِ</a:t>
            </a:r>
          </a:p>
        </p:txBody>
      </p:sp>
      <p:grpSp>
        <p:nvGrpSpPr>
          <p:cNvPr id="35" name="Groupe 34">
            <a:extLst>
              <a:ext uri="{FF2B5EF4-FFF2-40B4-BE49-F238E27FC236}">
                <a16:creationId xmlns:a16="http://schemas.microsoft.com/office/drawing/2014/main" id="{72F3C907-F2CF-83B3-E160-54BF64EFB75B}"/>
              </a:ext>
            </a:extLst>
          </p:cNvPr>
          <p:cNvGrpSpPr/>
          <p:nvPr/>
        </p:nvGrpSpPr>
        <p:grpSpPr>
          <a:xfrm>
            <a:off x="2439564" y="5221918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36" name="Rectangle : coins arrondis 35">
              <a:extLst>
                <a:ext uri="{FF2B5EF4-FFF2-40B4-BE49-F238E27FC236}">
                  <a16:creationId xmlns:a16="http://schemas.microsoft.com/office/drawing/2014/main" id="{98C62966-8FD2-A668-3D21-B98E06297E7D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7" name="Organigramme : Terminateur 21">
              <a:extLst>
                <a:ext uri="{FF2B5EF4-FFF2-40B4-BE49-F238E27FC236}">
                  <a16:creationId xmlns:a16="http://schemas.microsoft.com/office/drawing/2014/main" id="{643F8C6E-3B63-B3F4-94CE-FA2BB7EAE5C0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0963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المراجعة</a:t>
              </a:r>
              <a:endPara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38" name="Espace réservé du texte 5">
              <a:extLst>
                <a:ext uri="{FF2B5EF4-FFF2-40B4-BE49-F238E27FC236}">
                  <a16:creationId xmlns:a16="http://schemas.microsoft.com/office/drawing/2014/main" id="{2BBD08C9-A6E2-7ABC-8477-72E6B48FA0F5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None/>
                <a:tabLst/>
                <a:defRPr/>
              </a:pPr>
              <a:r>
                <a:rPr kumimoji="0" lang="ar-MA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>
                      <a:lumMod val="6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مُراجَعَةُ دُروسِ الأُسبوعِ الأَوَّلِ</a:t>
              </a:r>
            </a:p>
          </p:txBody>
        </p:sp>
      </p:grpSp>
      <p:sp>
        <p:nvSpPr>
          <p:cNvPr id="39" name="Titre 1">
            <a:extLst>
              <a:ext uri="{FF2B5EF4-FFF2-40B4-BE49-F238E27FC236}">
                <a16:creationId xmlns:a16="http://schemas.microsoft.com/office/drawing/2014/main" id="{2A22125F-9825-477B-4932-6EE77888E7A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4350413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B011FF8F-2992-4DF2-0077-053DA9A7170A}"/>
              </a:ext>
            </a:extLst>
          </p:cNvPr>
          <p:cNvSpPr txBox="1"/>
          <p:nvPr/>
        </p:nvSpPr>
        <p:spPr>
          <a:xfrm>
            <a:off x="2043238" y="1071272"/>
            <a:ext cx="4597120" cy="7567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5486"/>
              </a:lnSpc>
            </a:pPr>
            <a:r>
              <a:rPr lang="ar-MA" sz="3200" b="1" dirty="0">
                <a:solidFill>
                  <a:srgbClr val="F6BB00"/>
                </a:solidFill>
                <a:latin typeface="Dosis" pitchFamily="2" charset="0"/>
                <a:cs typeface="Calibri" panose="020F0502020204030204" pitchFamily="34" charset="0"/>
              </a:rPr>
              <a:t>درس اليوم</a:t>
            </a:r>
          </a:p>
        </p:txBody>
      </p:sp>
      <p:sp>
        <p:nvSpPr>
          <p:cNvPr id="5" name="TextBox 7">
            <a:extLst>
              <a:ext uri="{FF2B5EF4-FFF2-40B4-BE49-F238E27FC236}">
                <a16:creationId xmlns:a16="http://schemas.microsoft.com/office/drawing/2014/main" id="{C9B89E41-3063-9AB4-B59E-B51BF4B73865}"/>
              </a:ext>
            </a:extLst>
          </p:cNvPr>
          <p:cNvSpPr txBox="1"/>
          <p:nvPr/>
        </p:nvSpPr>
        <p:spPr>
          <a:xfrm>
            <a:off x="302133" y="1467516"/>
            <a:ext cx="8178799" cy="866904"/>
          </a:xfrm>
          <a:prstGeom prst="rect">
            <a:avLst/>
          </a:prstGeom>
          <a:ln>
            <a:noFill/>
          </a:ln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426"/>
              </a:lnSpc>
            </a:pPr>
            <a:endParaRPr lang="en-GB" sz="2800" b="1" dirty="0">
              <a:solidFill>
                <a:srgbClr val="3795AF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ctr" defTabSz="771525" rtl="1"/>
            <a:r>
              <a:rPr lang="ar-MA" sz="2800" b="1" dirty="0">
                <a:solidFill>
                  <a:srgbClr val="3795A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مُقارَنَةُ وَتَرتيبُ أَعْدادٍ كَسْرِيَةٍ لَها نَفْسُ الْبَسْطِ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038AE995-6D88-B17B-4DE0-F1CE655B66A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463A6970-9BF9-9859-E67F-EAB5B86396E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10839" y="2532172"/>
            <a:ext cx="5567725" cy="37740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76879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8CCB7D-8C4A-A26E-BA2B-482EE22FCC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lowchart: Alternate Process 54">
            <a:extLst>
              <a:ext uri="{FF2B5EF4-FFF2-40B4-BE49-F238E27FC236}">
                <a16:creationId xmlns:a16="http://schemas.microsoft.com/office/drawing/2014/main" id="{004FCFE9-59F5-20A9-6213-179BCFCF3BC3}"/>
              </a:ext>
            </a:extLst>
          </p:cNvPr>
          <p:cNvSpPr/>
          <p:nvPr/>
        </p:nvSpPr>
        <p:spPr>
          <a:xfrm>
            <a:off x="1891337" y="2539488"/>
            <a:ext cx="5649219" cy="558588"/>
          </a:xfrm>
          <a:prstGeom prst="flowChartAlternateProcess">
            <a:avLst/>
          </a:prstGeom>
          <a:solidFill>
            <a:schemeClr val="accent2">
              <a:lumMod val="75000"/>
            </a:schemeClr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en-US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افتتاح الدرس:</a:t>
            </a:r>
            <a:endParaRPr lang="en-US" sz="1733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Rectangle: Rounded Corners 55">
            <a:extLst>
              <a:ext uri="{FF2B5EF4-FFF2-40B4-BE49-F238E27FC236}">
                <a16:creationId xmlns:a16="http://schemas.microsoft.com/office/drawing/2014/main" id="{928FF62B-6E76-70F5-3D05-40222CAED675}"/>
              </a:ext>
            </a:extLst>
          </p:cNvPr>
          <p:cNvSpPr/>
          <p:nvPr/>
        </p:nvSpPr>
        <p:spPr>
          <a:xfrm>
            <a:off x="1905587" y="3316117"/>
            <a:ext cx="5596424" cy="538375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/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نمذجة</a:t>
            </a:r>
            <a:endParaRPr lang="fr-MA" sz="2133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1" name="Oval 81">
            <a:extLst>
              <a:ext uri="{FF2B5EF4-FFF2-40B4-BE49-F238E27FC236}">
                <a16:creationId xmlns:a16="http://schemas.microsoft.com/office/drawing/2014/main" id="{014C250B-527C-DBF7-89EF-8E3998D9E07B}"/>
              </a:ext>
            </a:extLst>
          </p:cNvPr>
          <p:cNvSpPr>
            <a:spLocks noChangeAspect="1"/>
          </p:cNvSpPr>
          <p:nvPr/>
        </p:nvSpPr>
        <p:spPr>
          <a:xfrm>
            <a:off x="7304356" y="3431196"/>
            <a:ext cx="395307" cy="395307"/>
          </a:xfrm>
          <a:prstGeom prst="ellipse">
            <a:avLst/>
          </a:prstGeom>
          <a:solidFill>
            <a:srgbClr val="F6BB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2</a:t>
            </a:r>
          </a:p>
        </p:txBody>
      </p:sp>
      <p:sp>
        <p:nvSpPr>
          <p:cNvPr id="45" name="Rectangle: Rounded Corners 55">
            <a:extLst>
              <a:ext uri="{FF2B5EF4-FFF2-40B4-BE49-F238E27FC236}">
                <a16:creationId xmlns:a16="http://schemas.microsoft.com/office/drawing/2014/main" id="{4346EA57-A012-8296-40C7-F83DCFE3639E}"/>
              </a:ext>
            </a:extLst>
          </p:cNvPr>
          <p:cNvSpPr/>
          <p:nvPr/>
        </p:nvSpPr>
        <p:spPr>
          <a:xfrm>
            <a:off x="1917734" y="4072533"/>
            <a:ext cx="5596424" cy="538375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/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ممارسة الموجهة</a:t>
            </a:r>
            <a:endParaRPr lang="fr-MA" sz="2133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6" name="Oval 81">
            <a:extLst>
              <a:ext uri="{FF2B5EF4-FFF2-40B4-BE49-F238E27FC236}">
                <a16:creationId xmlns:a16="http://schemas.microsoft.com/office/drawing/2014/main" id="{04681448-1970-2F35-6100-5F47C9752943}"/>
              </a:ext>
            </a:extLst>
          </p:cNvPr>
          <p:cNvSpPr>
            <a:spLocks noChangeAspect="1"/>
          </p:cNvSpPr>
          <p:nvPr/>
        </p:nvSpPr>
        <p:spPr>
          <a:xfrm>
            <a:off x="7304355" y="4159623"/>
            <a:ext cx="395307" cy="395307"/>
          </a:xfrm>
          <a:prstGeom prst="ellipse">
            <a:avLst/>
          </a:prstGeom>
          <a:solidFill>
            <a:srgbClr val="F6BB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3</a:t>
            </a:r>
          </a:p>
        </p:txBody>
      </p:sp>
      <p:sp>
        <p:nvSpPr>
          <p:cNvPr id="48" name="Rectangle: Rounded Corners 55">
            <a:extLst>
              <a:ext uri="{FF2B5EF4-FFF2-40B4-BE49-F238E27FC236}">
                <a16:creationId xmlns:a16="http://schemas.microsoft.com/office/drawing/2014/main" id="{842E022C-4DB1-F0A5-EA74-B2EB68860CE8}"/>
              </a:ext>
            </a:extLst>
          </p:cNvPr>
          <p:cNvSpPr/>
          <p:nvPr/>
        </p:nvSpPr>
        <p:spPr>
          <a:xfrm>
            <a:off x="1905587" y="4828949"/>
            <a:ext cx="5596424" cy="538375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/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ممارسة المستقلة</a:t>
            </a:r>
            <a:endParaRPr lang="fr-MA" sz="2133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9" name="Oval 81">
            <a:extLst>
              <a:ext uri="{FF2B5EF4-FFF2-40B4-BE49-F238E27FC236}">
                <a16:creationId xmlns:a16="http://schemas.microsoft.com/office/drawing/2014/main" id="{6C6B68DB-DD3E-113B-EABF-FC3DE923AE27}"/>
              </a:ext>
            </a:extLst>
          </p:cNvPr>
          <p:cNvSpPr>
            <a:spLocks noChangeAspect="1"/>
          </p:cNvSpPr>
          <p:nvPr/>
        </p:nvSpPr>
        <p:spPr>
          <a:xfrm>
            <a:off x="7304354" y="4873416"/>
            <a:ext cx="395307" cy="395307"/>
          </a:xfrm>
          <a:prstGeom prst="ellipse">
            <a:avLst/>
          </a:prstGeom>
          <a:solidFill>
            <a:srgbClr val="F6BB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4</a:t>
            </a:r>
          </a:p>
        </p:txBody>
      </p:sp>
      <p:sp>
        <p:nvSpPr>
          <p:cNvPr id="51" name="Rectangle: Rounded Corners 55">
            <a:extLst>
              <a:ext uri="{FF2B5EF4-FFF2-40B4-BE49-F238E27FC236}">
                <a16:creationId xmlns:a16="http://schemas.microsoft.com/office/drawing/2014/main" id="{552543E0-C64D-1373-F711-CE51C9618D2A}"/>
              </a:ext>
            </a:extLst>
          </p:cNvPr>
          <p:cNvSpPr/>
          <p:nvPr/>
        </p:nvSpPr>
        <p:spPr>
          <a:xfrm>
            <a:off x="1910596" y="5585365"/>
            <a:ext cx="5596424" cy="538375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/>
            <a:r>
              <a:rPr lang="fr-FR" sz="2133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ar-MA" sz="2133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اختتام </a:t>
            </a:r>
            <a:r>
              <a:rPr lang="ar-S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</a:t>
            </a:r>
            <a:endParaRPr lang="fr-MA" sz="2133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2" name="Oval 81">
            <a:extLst>
              <a:ext uri="{FF2B5EF4-FFF2-40B4-BE49-F238E27FC236}">
                <a16:creationId xmlns:a16="http://schemas.microsoft.com/office/drawing/2014/main" id="{8CC27E03-4922-18BE-BB20-C96A03FF2A65}"/>
              </a:ext>
            </a:extLst>
          </p:cNvPr>
          <p:cNvSpPr>
            <a:spLocks noChangeAspect="1"/>
          </p:cNvSpPr>
          <p:nvPr/>
        </p:nvSpPr>
        <p:spPr>
          <a:xfrm>
            <a:off x="7304353" y="5656898"/>
            <a:ext cx="395307" cy="395307"/>
          </a:xfrm>
          <a:prstGeom prst="ellipse">
            <a:avLst/>
          </a:prstGeom>
          <a:solidFill>
            <a:srgbClr val="F6BB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5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64066D44-A939-5914-21D1-E73017862CD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" name="TextBox 6">
            <a:extLst>
              <a:ext uri="{FF2B5EF4-FFF2-40B4-BE49-F238E27FC236}">
                <a16:creationId xmlns:a16="http://schemas.microsoft.com/office/drawing/2014/main" id="{9F1E1EB5-A3CF-9C33-72E2-D018A6412902}"/>
              </a:ext>
            </a:extLst>
          </p:cNvPr>
          <p:cNvSpPr txBox="1"/>
          <p:nvPr/>
        </p:nvSpPr>
        <p:spPr>
          <a:xfrm>
            <a:off x="1089966" y="1717188"/>
            <a:ext cx="7132233" cy="32387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600" b="1" kern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مراحل الدرس</a:t>
            </a:r>
            <a:endParaRPr lang="ar-MA" sz="3600" b="1" kern="0" dirty="0">
              <a:solidFill>
                <a:srgbClr val="FC8D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0" name="Oval 81">
            <a:extLst>
              <a:ext uri="{FF2B5EF4-FFF2-40B4-BE49-F238E27FC236}">
                <a16:creationId xmlns:a16="http://schemas.microsoft.com/office/drawing/2014/main" id="{61663448-D991-9F03-2D0E-CA6E0B2DEA0D}"/>
              </a:ext>
            </a:extLst>
          </p:cNvPr>
          <p:cNvSpPr>
            <a:spLocks noChangeAspect="1"/>
          </p:cNvSpPr>
          <p:nvPr/>
        </p:nvSpPr>
        <p:spPr>
          <a:xfrm>
            <a:off x="7304357" y="2658223"/>
            <a:ext cx="395307" cy="395307"/>
          </a:xfrm>
          <a:prstGeom prst="ellipse">
            <a:avLst/>
          </a:prstGeom>
          <a:solidFill>
            <a:srgbClr val="F6BB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D2640C5B-A809-2A72-E1C0-48F512127CD5}"/>
              </a:ext>
            </a:extLst>
          </p:cNvPr>
          <p:cNvGrpSpPr/>
          <p:nvPr/>
        </p:nvGrpSpPr>
        <p:grpSpPr>
          <a:xfrm>
            <a:off x="1577383" y="2459765"/>
            <a:ext cx="599748" cy="671849"/>
            <a:chOff x="1583196" y="2459765"/>
            <a:chExt cx="599748" cy="671849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AF9EE853-4E73-D2BE-977B-013C3D5E232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583196" y="2459765"/>
              <a:ext cx="599748" cy="671849"/>
            </a:xfrm>
            <a:prstGeom prst="rect">
              <a:avLst/>
            </a:prstGeom>
          </p:spPr>
        </p:pic>
        <p:sp>
          <p:nvSpPr>
            <p:cNvPr id="7" name="ZoneTexte 6">
              <a:extLst>
                <a:ext uri="{FF2B5EF4-FFF2-40B4-BE49-F238E27FC236}">
                  <a16:creationId xmlns:a16="http://schemas.microsoft.com/office/drawing/2014/main" id="{F22FB7B0-D15E-0968-6CBA-892FD246587C}"/>
                </a:ext>
              </a:extLst>
            </p:cNvPr>
            <p:cNvSpPr txBox="1"/>
            <p:nvPr/>
          </p:nvSpPr>
          <p:spPr>
            <a:xfrm>
              <a:off x="1660247" y="2676088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900" b="1" dirty="0">
                  <a:solidFill>
                    <a:srgbClr val="33878B"/>
                  </a:solidFill>
                </a:rPr>
                <a:t>5</a:t>
              </a:r>
            </a:p>
          </p:txBody>
        </p:sp>
      </p:grp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ADDB8762-6FDE-FBFF-2B7D-F8DE2652E9BF}"/>
              </a:ext>
            </a:extLst>
          </p:cNvPr>
          <p:cNvGrpSpPr/>
          <p:nvPr/>
        </p:nvGrpSpPr>
        <p:grpSpPr>
          <a:xfrm>
            <a:off x="1577383" y="3240243"/>
            <a:ext cx="599748" cy="671849"/>
            <a:chOff x="1547089" y="3240243"/>
            <a:chExt cx="599748" cy="671849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66D8F5E2-7AB5-3E3B-B152-F1258EFB3E7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547089" y="3240243"/>
              <a:ext cx="599748" cy="671849"/>
            </a:xfrm>
            <a:prstGeom prst="rect">
              <a:avLst/>
            </a:prstGeom>
          </p:spPr>
        </p:pic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FF7246CC-FBA5-2FBF-09DB-5441CB32A178}"/>
                </a:ext>
              </a:extLst>
            </p:cNvPr>
            <p:cNvSpPr txBox="1"/>
            <p:nvPr/>
          </p:nvSpPr>
          <p:spPr>
            <a:xfrm>
              <a:off x="1619360" y="3438952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1900" b="1" dirty="0">
                  <a:solidFill>
                    <a:srgbClr val="33878B"/>
                  </a:solidFill>
                </a:rPr>
                <a:t>7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047F568E-11BE-3EA0-B360-FD047834AB71}"/>
              </a:ext>
            </a:extLst>
          </p:cNvPr>
          <p:cNvGrpSpPr/>
          <p:nvPr/>
        </p:nvGrpSpPr>
        <p:grpSpPr>
          <a:xfrm>
            <a:off x="1571806" y="3988655"/>
            <a:ext cx="610903" cy="684345"/>
            <a:chOff x="1596523" y="3988655"/>
            <a:chExt cx="610903" cy="684345"/>
          </a:xfrm>
        </p:grpSpPr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615BAEA4-5E46-826B-64F2-3D27E883F59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596523" y="3988655"/>
              <a:ext cx="610903" cy="684345"/>
            </a:xfrm>
            <a:prstGeom prst="rect">
              <a:avLst/>
            </a:prstGeom>
          </p:spPr>
        </p:pic>
        <p:sp>
          <p:nvSpPr>
            <p:cNvPr id="13" name="ZoneTexte 12">
              <a:extLst>
                <a:ext uri="{FF2B5EF4-FFF2-40B4-BE49-F238E27FC236}">
                  <a16:creationId xmlns:a16="http://schemas.microsoft.com/office/drawing/2014/main" id="{274016A1-FC94-FB9F-40AE-DA3562BD644C}"/>
                </a:ext>
              </a:extLst>
            </p:cNvPr>
            <p:cNvSpPr txBox="1"/>
            <p:nvPr/>
          </p:nvSpPr>
          <p:spPr>
            <a:xfrm>
              <a:off x="1679152" y="4170209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900" b="1" dirty="0">
                  <a:solidFill>
                    <a:srgbClr val="33878B"/>
                  </a:solidFill>
                </a:rPr>
                <a:t>30</a:t>
              </a: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68635283-C055-42D6-AC6C-1410FA3FD262}"/>
              </a:ext>
            </a:extLst>
          </p:cNvPr>
          <p:cNvGrpSpPr>
            <a:grpSpLocks noChangeAspect="1"/>
          </p:cNvGrpSpPr>
          <p:nvPr/>
        </p:nvGrpSpPr>
        <p:grpSpPr>
          <a:xfrm>
            <a:off x="1588029" y="4792462"/>
            <a:ext cx="578457" cy="648000"/>
            <a:chOff x="976754" y="4005561"/>
            <a:chExt cx="558587" cy="625740"/>
          </a:xfrm>
        </p:grpSpPr>
        <p:pic>
          <p:nvPicPr>
            <p:cNvPr id="18" name="Image 17">
              <a:extLst>
                <a:ext uri="{FF2B5EF4-FFF2-40B4-BE49-F238E27FC236}">
                  <a16:creationId xmlns:a16="http://schemas.microsoft.com/office/drawing/2014/main" id="{8E530040-D907-6A34-4A20-6225B5B22ED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76754" y="4005561"/>
              <a:ext cx="558587" cy="625740"/>
            </a:xfrm>
            <a:prstGeom prst="rect">
              <a:avLst/>
            </a:prstGeom>
          </p:spPr>
        </p:pic>
        <p:sp>
          <p:nvSpPr>
            <p:cNvPr id="19" name="ZoneTexte 18">
              <a:extLst>
                <a:ext uri="{FF2B5EF4-FFF2-40B4-BE49-F238E27FC236}">
                  <a16:creationId xmlns:a16="http://schemas.microsoft.com/office/drawing/2014/main" id="{35C645DD-8B75-B0EE-B01B-6AF1AA870E4D}"/>
                </a:ext>
              </a:extLst>
            </p:cNvPr>
            <p:cNvSpPr txBox="1"/>
            <p:nvPr/>
          </p:nvSpPr>
          <p:spPr>
            <a:xfrm>
              <a:off x="1042995" y="4142677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900" b="1" dirty="0">
                  <a:solidFill>
                    <a:srgbClr val="33878B"/>
                  </a:solidFill>
                </a:rPr>
                <a:t>15</a:t>
              </a:r>
            </a:p>
          </p:txBody>
        </p:sp>
      </p:grpSp>
      <p:pic>
        <p:nvPicPr>
          <p:cNvPr id="21" name="Image 20">
            <a:extLst>
              <a:ext uri="{FF2B5EF4-FFF2-40B4-BE49-F238E27FC236}">
                <a16:creationId xmlns:a16="http://schemas.microsoft.com/office/drawing/2014/main" id="{63AF0C53-78B8-137A-A1BA-2724E597CF5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80944" r="-1" b="-1260"/>
          <a:stretch>
            <a:fillRect/>
          </a:stretch>
        </p:blipFill>
        <p:spPr>
          <a:xfrm>
            <a:off x="1597964" y="5438370"/>
            <a:ext cx="558587" cy="7549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61560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E7CF3D80-B16B-1FF4-4E21-A0B3FA480415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F61DA521-F13F-66F6-14CE-A2EDCDA0706F}"/>
              </a:ext>
            </a:extLst>
          </p:cNvPr>
          <p:cNvSpPr/>
          <p:nvPr/>
        </p:nvSpPr>
        <p:spPr>
          <a:xfrm>
            <a:off x="1076206" y="3638497"/>
            <a:ext cx="6801287" cy="892559"/>
          </a:xfrm>
          <a:prstGeom prst="roundRect">
            <a:avLst/>
          </a:prstGeom>
          <a:solidFill>
            <a:srgbClr val="58B6C0">
              <a:lumMod val="20000"/>
              <a:lumOff val="80000"/>
            </a:srgbClr>
          </a:solidFill>
          <a:ln w="19050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grpSp>
        <p:nvGrpSpPr>
          <p:cNvPr id="33" name="Groupe 32">
            <a:extLst>
              <a:ext uri="{FF2B5EF4-FFF2-40B4-BE49-F238E27FC236}">
                <a16:creationId xmlns:a16="http://schemas.microsoft.com/office/drawing/2014/main" id="{E62AB0F6-D3DF-7F4A-5CAC-FA5FE96ADA2E}"/>
              </a:ext>
            </a:extLst>
          </p:cNvPr>
          <p:cNvGrpSpPr/>
          <p:nvPr/>
        </p:nvGrpSpPr>
        <p:grpSpPr>
          <a:xfrm>
            <a:off x="1484028" y="2089999"/>
            <a:ext cx="6175944" cy="1322379"/>
            <a:chOff x="1711174" y="2035893"/>
            <a:chExt cx="5721651" cy="1322379"/>
          </a:xfrm>
        </p:grpSpPr>
        <p:sp>
          <p:nvSpPr>
            <p:cNvPr id="34" name="TextBox 5">
              <a:extLst>
                <a:ext uri="{FF2B5EF4-FFF2-40B4-BE49-F238E27FC236}">
                  <a16:creationId xmlns:a16="http://schemas.microsoft.com/office/drawing/2014/main" id="{82E58A50-8395-C227-44A9-21F7B70D19A7}"/>
                </a:ext>
              </a:extLst>
            </p:cNvPr>
            <p:cNvSpPr txBox="1"/>
            <p:nvPr/>
          </p:nvSpPr>
          <p:spPr>
            <a:xfrm>
              <a:off x="2200275" y="2035893"/>
              <a:ext cx="4743450" cy="38228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ts val="2075"/>
                </a:lnSpc>
              </a:pPr>
              <a:r>
                <a:rPr lang="ar-MA" sz="2600" b="1" kern="0" dirty="0">
                  <a:solidFill>
                    <a:srgbClr val="3494BA">
                      <a:lumMod val="75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عند نهاية الدرس</a:t>
              </a:r>
            </a:p>
          </p:txBody>
        </p:sp>
        <p:sp>
          <p:nvSpPr>
            <p:cNvPr id="35" name="TextBox 9">
              <a:extLst>
                <a:ext uri="{FF2B5EF4-FFF2-40B4-BE49-F238E27FC236}">
                  <a16:creationId xmlns:a16="http://schemas.microsoft.com/office/drawing/2014/main" id="{F84808FE-7B1E-8859-378D-D6834AA5EC6B}"/>
                </a:ext>
              </a:extLst>
            </p:cNvPr>
            <p:cNvSpPr txBox="1"/>
            <p:nvPr/>
          </p:nvSpPr>
          <p:spPr>
            <a:xfrm>
              <a:off x="1711174" y="2465720"/>
              <a:ext cx="5721651" cy="89255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rtl="1">
                <a:spcAft>
                  <a:spcPts val="600"/>
                </a:spcAft>
              </a:pPr>
              <a:r>
                <a:rPr lang="ar-MA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على الأقل </a:t>
              </a:r>
              <a:r>
                <a:rPr lang="fr-FR" sz="26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80%</a:t>
              </a:r>
              <a:r>
                <a:rPr lang="ar-MA" sz="26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من المتعلمين </a:t>
              </a:r>
              <a:r>
                <a:rPr lang="ar-MA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سيكونون قادرين على</a:t>
              </a:r>
              <a:r>
                <a:rPr lang="en-GB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: </a:t>
              </a:r>
              <a:endParaRPr lang="fr-FR" sz="26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21" name="ZoneTexte 20">
            <a:extLst>
              <a:ext uri="{FF2B5EF4-FFF2-40B4-BE49-F238E27FC236}">
                <a16:creationId xmlns:a16="http://schemas.microsoft.com/office/drawing/2014/main" id="{E9ECD804-8F28-F47E-3785-C7A9A0C72A66}"/>
              </a:ext>
            </a:extLst>
          </p:cNvPr>
          <p:cNvSpPr txBox="1"/>
          <p:nvPr/>
        </p:nvSpPr>
        <p:spPr>
          <a:xfrm>
            <a:off x="1024616" y="3835273"/>
            <a:ext cx="6362920" cy="4924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spcAft>
                <a:spcPts val="600"/>
              </a:spcAft>
            </a:pPr>
            <a:r>
              <a:rPr lang="ar-MA" sz="26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مُقارَنَةِ وَتَرْتيبِ كُسورٍ لَها نَفْسُ الْبَسْطِ.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6DCAC60F-F174-80BC-6C17-D631E71A6D80}"/>
              </a:ext>
            </a:extLst>
          </p:cNvPr>
          <p:cNvGrpSpPr/>
          <p:nvPr/>
        </p:nvGrpSpPr>
        <p:grpSpPr>
          <a:xfrm>
            <a:off x="7352956" y="3505458"/>
            <a:ext cx="952824" cy="892559"/>
            <a:chOff x="7018463" y="3273195"/>
            <a:chExt cx="1249561" cy="1172098"/>
          </a:xfrm>
        </p:grpSpPr>
        <p:grpSp>
          <p:nvGrpSpPr>
            <p:cNvPr id="3" name="Groupe 2">
              <a:extLst>
                <a:ext uri="{FF2B5EF4-FFF2-40B4-BE49-F238E27FC236}">
                  <a16:creationId xmlns:a16="http://schemas.microsoft.com/office/drawing/2014/main" id="{B478F8F0-FDB5-7109-CDA9-3D6AF6652143}"/>
                </a:ext>
              </a:extLst>
            </p:cNvPr>
            <p:cNvGrpSpPr/>
            <p:nvPr/>
          </p:nvGrpSpPr>
          <p:grpSpPr>
            <a:xfrm>
              <a:off x="7018463" y="3537379"/>
              <a:ext cx="907914" cy="907914"/>
              <a:chOff x="3664086" y="1245255"/>
              <a:chExt cx="907914" cy="907914"/>
            </a:xfrm>
          </p:grpSpPr>
          <p:sp>
            <p:nvSpPr>
              <p:cNvPr id="8" name="Ellipse 7">
                <a:extLst>
                  <a:ext uri="{FF2B5EF4-FFF2-40B4-BE49-F238E27FC236}">
                    <a16:creationId xmlns:a16="http://schemas.microsoft.com/office/drawing/2014/main" id="{1A973C2B-B7AA-10F2-122B-7041671CF0C1}"/>
                  </a:ext>
                </a:extLst>
              </p:cNvPr>
              <p:cNvSpPr/>
              <p:nvPr/>
            </p:nvSpPr>
            <p:spPr>
              <a:xfrm>
                <a:off x="3664086" y="1245255"/>
                <a:ext cx="907914" cy="907914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9" name="Ellipse 8">
                <a:extLst>
                  <a:ext uri="{FF2B5EF4-FFF2-40B4-BE49-F238E27FC236}">
                    <a16:creationId xmlns:a16="http://schemas.microsoft.com/office/drawing/2014/main" id="{3E0BB714-E402-6E20-B41D-F78AFCB1EE6E}"/>
                  </a:ext>
                </a:extLst>
              </p:cNvPr>
              <p:cNvSpPr/>
              <p:nvPr/>
            </p:nvSpPr>
            <p:spPr>
              <a:xfrm>
                <a:off x="3893891" y="1484074"/>
                <a:ext cx="448304" cy="430276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5" name="Groupe 4">
              <a:extLst>
                <a:ext uri="{FF2B5EF4-FFF2-40B4-BE49-F238E27FC236}">
                  <a16:creationId xmlns:a16="http://schemas.microsoft.com/office/drawing/2014/main" id="{8002616D-624D-521F-827F-D86B3CF01621}"/>
                </a:ext>
              </a:extLst>
            </p:cNvPr>
            <p:cNvGrpSpPr/>
            <p:nvPr/>
          </p:nvGrpSpPr>
          <p:grpSpPr>
            <a:xfrm rot="692408">
              <a:off x="7545472" y="3273195"/>
              <a:ext cx="722552" cy="808616"/>
              <a:chOff x="6561871" y="1779515"/>
              <a:chExt cx="722552" cy="808616"/>
            </a:xfrm>
          </p:grpSpPr>
          <p:sp>
            <p:nvSpPr>
              <p:cNvPr id="6" name="Chevron 5">
                <a:extLst>
                  <a:ext uri="{FF2B5EF4-FFF2-40B4-BE49-F238E27FC236}">
                    <a16:creationId xmlns:a16="http://schemas.microsoft.com/office/drawing/2014/main" id="{7178F748-085A-6FFC-8232-BF11AF8E6BD8}"/>
                  </a:ext>
                </a:extLst>
              </p:cNvPr>
              <p:cNvSpPr/>
              <p:nvPr/>
            </p:nvSpPr>
            <p:spPr>
              <a:xfrm rot="8014795">
                <a:off x="7022818" y="1840050"/>
                <a:ext cx="322140" cy="201070"/>
              </a:xfrm>
              <a:prstGeom prst="chevron">
                <a:avLst>
                  <a:gd name="adj" fmla="val 3252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solidFill>
                  <a:srgbClr val="4B505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cxnSp>
            <p:nvCxnSpPr>
              <p:cNvPr id="7" name="Connecteur droit 6">
                <a:extLst>
                  <a:ext uri="{FF2B5EF4-FFF2-40B4-BE49-F238E27FC236}">
                    <a16:creationId xmlns:a16="http://schemas.microsoft.com/office/drawing/2014/main" id="{45477987-C1A6-78AD-FA46-F48FA57B3571}"/>
                  </a:ext>
                </a:extLst>
              </p:cNvPr>
              <p:cNvCxnSpPr>
                <a:cxnSpLocks/>
                <a:stCxn id="6" idx="3"/>
              </p:cNvCxnSpPr>
              <p:nvPr/>
            </p:nvCxnSpPr>
            <p:spPr>
              <a:xfrm flipH="1">
                <a:off x="6561871" y="2057266"/>
                <a:ext cx="510981" cy="530865"/>
              </a:xfrm>
              <a:prstGeom prst="line">
                <a:avLst/>
              </a:prstGeom>
              <a:ln w="38100">
                <a:solidFill>
                  <a:srgbClr val="4B505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28479695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5D30D09B-1B87-9D6D-BE2C-649FAA04500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96483" y="6407095"/>
            <a:ext cx="623980" cy="450905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1D7D99DD-1FAA-9000-BAFF-CC98AF393E6F}"/>
              </a:ext>
            </a:extLst>
          </p:cNvPr>
          <p:cNvSpPr txBox="1"/>
          <p:nvPr/>
        </p:nvSpPr>
        <p:spPr>
          <a:xfrm>
            <a:off x="1003451" y="881868"/>
            <a:ext cx="6515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مرحباً سنتابع درسا جديدا مع مجد وندى</a:t>
            </a:r>
          </a:p>
        </p:txBody>
      </p:sp>
      <p:pic>
        <p:nvPicPr>
          <p:cNvPr id="1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96DE9ED-17F5-868A-8BFB-32CE9FB09BC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pic>
        <p:nvPicPr>
          <p:cNvPr id="2" name="Nada-Wave">
            <a:hlinkClick r:id="" action="ppaction://media"/>
            <a:extLst>
              <a:ext uri="{FF2B5EF4-FFF2-40B4-BE49-F238E27FC236}">
                <a16:creationId xmlns:a16="http://schemas.microsoft.com/office/drawing/2014/main" id="{45408D55-ECA6-9870-7012-5437E560A98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4464000" y="1980000"/>
            <a:ext cx="2536315" cy="4050532"/>
          </a:xfrm>
          <a:prstGeom prst="rect">
            <a:avLst/>
          </a:prstGeom>
        </p:spPr>
      </p:pic>
      <p:pic>
        <p:nvPicPr>
          <p:cNvPr id="3" name="majd_wave">
            <a:hlinkClick r:id="" action="ppaction://media"/>
            <a:extLst>
              <a:ext uri="{FF2B5EF4-FFF2-40B4-BE49-F238E27FC236}">
                <a16:creationId xmlns:a16="http://schemas.microsoft.com/office/drawing/2014/main" id="{35A1C823-B3EF-1EAB-51EA-2124ED972024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2243138" y="1935166"/>
            <a:ext cx="2328862" cy="414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98631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2FD42E-BDFA-A8E0-5BE2-D1257A161D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49FD9CBC-31AE-65FA-6C6D-45780769C34A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2B518CF9-111A-D636-78A9-1613AF60DDC5}"/>
              </a:ext>
            </a:extLst>
          </p:cNvPr>
          <p:cNvGrpSpPr/>
          <p:nvPr/>
        </p:nvGrpSpPr>
        <p:grpSpPr>
          <a:xfrm>
            <a:off x="2106000" y="2158011"/>
            <a:ext cx="4932000" cy="2854675"/>
            <a:chOff x="2193989" y="2167843"/>
            <a:chExt cx="4932000" cy="2854675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022CD944-C95A-7F13-1B05-B180BA86D5AC}"/>
                </a:ext>
              </a:extLst>
            </p:cNvPr>
            <p:cNvSpPr/>
            <p:nvPr/>
          </p:nvSpPr>
          <p:spPr>
            <a:xfrm>
              <a:off x="2193989" y="2610518"/>
              <a:ext cx="4932000" cy="241200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2" name="Image 1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16E12811-D3C5-1449-AAF8-0AA3CB58415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10800000">
              <a:off x="6268822" y="3238208"/>
              <a:ext cx="747268" cy="747268"/>
            </a:xfrm>
            <a:prstGeom prst="rect">
              <a:avLst/>
            </a:prstGeom>
          </p:spPr>
        </p:pic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DC3487C0-6552-437C-909E-045AE91FF9CA}"/>
                </a:ext>
              </a:extLst>
            </p:cNvPr>
            <p:cNvSpPr txBox="1"/>
            <p:nvPr/>
          </p:nvSpPr>
          <p:spPr>
            <a:xfrm>
              <a:off x="2290915" y="3345288"/>
              <a:ext cx="3977907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800" b="1" spc="-100" dirty="0">
                  <a:solidFill>
                    <a:srgbClr val="FC8D00"/>
                  </a:solidFill>
                  <a:latin typeface="Dosis" pitchFamily="2" charset="0"/>
                  <a:cs typeface="Calibri" panose="020F0502020204030204" pitchFamily="34" charset="0"/>
                </a:rPr>
                <a:t>تصحيح الواجب المنزلي</a:t>
              </a:r>
            </a:p>
          </p:txBody>
        </p:sp>
        <p:sp>
          <p:nvSpPr>
            <p:cNvPr id="4" name="ZoneTexte 3">
              <a:extLst>
                <a:ext uri="{FF2B5EF4-FFF2-40B4-BE49-F238E27FC236}">
                  <a16:creationId xmlns:a16="http://schemas.microsoft.com/office/drawing/2014/main" id="{FC951D87-2E52-FBCF-D41D-2115D913E897}"/>
                </a:ext>
              </a:extLst>
            </p:cNvPr>
            <p:cNvSpPr txBox="1"/>
            <p:nvPr/>
          </p:nvSpPr>
          <p:spPr>
            <a:xfrm>
              <a:off x="2669966" y="4052380"/>
              <a:ext cx="3598857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800" b="1" spc="-100" dirty="0">
                  <a:solidFill>
                    <a:schemeClr val="bg1">
                      <a:lumMod val="75000"/>
                    </a:schemeClr>
                  </a:solidFill>
                  <a:latin typeface="Dosis" pitchFamily="2" charset="0"/>
                  <a:cs typeface="Calibri" panose="020F0502020204030204" pitchFamily="34" charset="0"/>
                </a:rPr>
                <a:t>حساب ذهني</a:t>
              </a:r>
            </a:p>
          </p:txBody>
        </p:sp>
        <p:sp>
          <p:nvSpPr>
            <p:cNvPr id="13" name="Flowchart: Alternate Process 54">
              <a:extLst>
                <a:ext uri="{FF2B5EF4-FFF2-40B4-BE49-F238E27FC236}">
                  <a16:creationId xmlns:a16="http://schemas.microsoft.com/office/drawing/2014/main" id="{F4D1FC43-BD67-3C35-73CB-F3A8D7C8ADBE}"/>
                </a:ext>
              </a:extLst>
            </p:cNvPr>
            <p:cNvSpPr/>
            <p:nvPr/>
          </p:nvSpPr>
          <p:spPr>
            <a:xfrm>
              <a:off x="2950889" y="2167843"/>
              <a:ext cx="3096000" cy="792000"/>
            </a:xfrm>
            <a:prstGeom prst="flowChartAlternateProcess">
              <a:avLst/>
            </a:prstGeom>
            <a:solidFill>
              <a:srgbClr val="3A8F98"/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en-US" sz="3800" b="1" spc="-15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ar-MA" sz="3800" b="1" spc="-15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افتتاح الدرس</a:t>
              </a:r>
              <a:endParaRPr lang="en-US" sz="3800" spc="-15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8" name="Oval 80">
              <a:extLst>
                <a:ext uri="{FF2B5EF4-FFF2-40B4-BE49-F238E27FC236}">
                  <a16:creationId xmlns:a16="http://schemas.microsoft.com/office/drawing/2014/main" id="{1B76E087-25C7-D484-EEE8-A3FA0490F5A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71869" y="2212335"/>
              <a:ext cx="698043" cy="698043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1</a:t>
              </a:r>
            </a:p>
          </p:txBody>
        </p:sp>
      </p:grpSp>
      <p:pic>
        <p:nvPicPr>
          <p:cNvPr id="11" name="Image 10">
            <a:extLst>
              <a:ext uri="{FF2B5EF4-FFF2-40B4-BE49-F238E27FC236}">
                <a16:creationId xmlns:a16="http://schemas.microsoft.com/office/drawing/2014/main" id="{FDD94071-5FD6-6FBA-4DA2-F3C170426D1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80944" r="-1" b="-1260"/>
          <a:stretch>
            <a:fillRect/>
          </a:stretch>
        </p:blipFill>
        <p:spPr>
          <a:xfrm>
            <a:off x="1723259" y="4420035"/>
            <a:ext cx="764479" cy="10331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56736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815ABA-D5F1-AA76-1E95-BD3F55F51B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78BCB633-DC79-279D-E89E-07A03580CFA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5362" y="1773315"/>
            <a:ext cx="6517190" cy="4408844"/>
          </a:xfrm>
          <a:prstGeom prst="rect">
            <a:avLst/>
          </a:prstGeom>
        </p:spPr>
      </p:pic>
      <p:pic>
        <p:nvPicPr>
          <p:cNvPr id="4" name="Image 3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71199F26-7B81-19DD-2D4C-DF52EE8D73F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0020" y="6407095"/>
            <a:ext cx="524227" cy="378821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DF9ADF23-B09B-84FD-0837-110B5AC0D615}"/>
              </a:ext>
            </a:extLst>
          </p:cNvPr>
          <p:cNvSpPr txBox="1"/>
          <p:nvPr/>
        </p:nvSpPr>
        <p:spPr>
          <a:xfrm>
            <a:off x="2865243" y="862060"/>
            <a:ext cx="4659282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</a:pPr>
            <a:r>
              <a:rPr lang="ar-MA" sz="18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الكراسة،  ص 67 – سنصحح تمارين الواجب المنزلي </a:t>
            </a:r>
          </a:p>
        </p:txBody>
      </p:sp>
      <p:pic>
        <p:nvPicPr>
          <p:cNvPr id="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5C6F929-47AA-A485-98A4-0CF58E349B4B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4357566-3B3E-8587-65E5-FA4ADBE92449}"/>
              </a:ext>
            </a:extLst>
          </p:cNvPr>
          <p:cNvSpPr/>
          <p:nvPr/>
        </p:nvSpPr>
        <p:spPr>
          <a:xfrm>
            <a:off x="1155362" y="5055476"/>
            <a:ext cx="2894908" cy="940463"/>
          </a:xfrm>
          <a:prstGeom prst="roundRect">
            <a:avLst>
              <a:gd name="adj" fmla="val 5858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279537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030E62-33F1-E584-FAA4-DB27F114AA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3DD3E309-33C8-1BB3-FFE1-B4C083882F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640" y="2963918"/>
            <a:ext cx="8154036" cy="2586680"/>
          </a:xfrm>
          <a:prstGeom prst="rect">
            <a:avLst/>
          </a:prstGeom>
        </p:spPr>
      </p:pic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B11A408-8D50-9DA0-5262-0DE875D0D88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A7B329FC-B3F1-C54A-F573-71E51BF65D56}"/>
              </a:ext>
            </a:extLst>
          </p:cNvPr>
          <p:cNvSpPr txBox="1"/>
          <p:nvPr/>
        </p:nvSpPr>
        <p:spPr>
          <a:xfrm>
            <a:off x="1403648" y="838597"/>
            <a:ext cx="6058520" cy="379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/>
            </a:pP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 التمرين 7 بسرعة،</a:t>
            </a: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لديكم دقيقة واحدة.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83BC3D32-6B9D-860F-9ED3-23BD488C5F54}"/>
              </a:ext>
            </a:extLst>
          </p:cNvPr>
          <p:cNvSpPr txBox="1"/>
          <p:nvPr/>
        </p:nvSpPr>
        <p:spPr>
          <a:xfrm>
            <a:off x="772427" y="4819430"/>
            <a:ext cx="58458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2400" b="1" dirty="0">
                <a:solidFill>
                  <a:srgbClr val="C00000"/>
                </a:solidFill>
              </a:rPr>
              <a:t>8</a:t>
            </a:r>
            <a:endParaRPr lang="fr-FR" sz="2400" dirty="0"/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DB51A4E5-E6B6-DB3E-A77F-8FC99F53EC6E}"/>
              </a:ext>
            </a:extLst>
          </p:cNvPr>
          <p:cNvSpPr txBox="1"/>
          <p:nvPr/>
        </p:nvSpPr>
        <p:spPr>
          <a:xfrm>
            <a:off x="778999" y="4523209"/>
            <a:ext cx="58458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2400" b="1" dirty="0">
                <a:solidFill>
                  <a:srgbClr val="C00000"/>
                </a:solidFill>
              </a:rPr>
              <a:t>2</a:t>
            </a:r>
            <a:endParaRPr lang="fr-FR" sz="2400" dirty="0"/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53DF41E6-5045-0435-21C8-5FDF65737987}"/>
              </a:ext>
            </a:extLst>
          </p:cNvPr>
          <p:cNvSpPr txBox="1"/>
          <p:nvPr/>
        </p:nvSpPr>
        <p:spPr>
          <a:xfrm>
            <a:off x="1658478" y="4829940"/>
            <a:ext cx="58458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2400" b="1" dirty="0">
                <a:solidFill>
                  <a:srgbClr val="C00000"/>
                </a:solidFill>
              </a:rPr>
              <a:t>8</a:t>
            </a:r>
            <a:endParaRPr lang="fr-FR" sz="2400" dirty="0"/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7491484D-EB16-1429-F84F-A5D3599689C9}"/>
              </a:ext>
            </a:extLst>
          </p:cNvPr>
          <p:cNvSpPr txBox="1"/>
          <p:nvPr/>
        </p:nvSpPr>
        <p:spPr>
          <a:xfrm>
            <a:off x="1665050" y="4533719"/>
            <a:ext cx="58458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2400" b="1" dirty="0">
                <a:solidFill>
                  <a:srgbClr val="C00000"/>
                </a:solidFill>
              </a:rPr>
              <a:t>4</a:t>
            </a:r>
            <a:endParaRPr lang="fr-FR" sz="2400" dirty="0"/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4CC9AA29-BD43-D874-1BB0-272A27DC1AA4}"/>
              </a:ext>
            </a:extLst>
          </p:cNvPr>
          <p:cNvSpPr txBox="1"/>
          <p:nvPr/>
        </p:nvSpPr>
        <p:spPr>
          <a:xfrm>
            <a:off x="3322057" y="4819430"/>
            <a:ext cx="58458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2400" b="1" dirty="0">
                <a:solidFill>
                  <a:srgbClr val="C00000"/>
                </a:solidFill>
              </a:rPr>
              <a:t>8</a:t>
            </a:r>
            <a:endParaRPr lang="fr-FR" sz="2400" dirty="0"/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3766ED07-FDA1-29A9-7516-99094F2E6834}"/>
              </a:ext>
            </a:extLst>
          </p:cNvPr>
          <p:cNvSpPr txBox="1"/>
          <p:nvPr/>
        </p:nvSpPr>
        <p:spPr>
          <a:xfrm>
            <a:off x="3328629" y="4523209"/>
            <a:ext cx="58458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2400" b="1" dirty="0">
                <a:solidFill>
                  <a:srgbClr val="C00000"/>
                </a:solidFill>
              </a:rPr>
              <a:t>8</a:t>
            </a:r>
            <a:endParaRPr lang="fr-FR" sz="2400" dirty="0"/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F8960D4A-F35C-F4F5-840E-3C652762114C}"/>
              </a:ext>
            </a:extLst>
          </p:cNvPr>
          <p:cNvSpPr txBox="1"/>
          <p:nvPr/>
        </p:nvSpPr>
        <p:spPr>
          <a:xfrm>
            <a:off x="2551101" y="4819430"/>
            <a:ext cx="58458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2400" b="1" dirty="0">
                <a:solidFill>
                  <a:srgbClr val="C00000"/>
                </a:solidFill>
              </a:rPr>
              <a:t>8</a:t>
            </a:r>
            <a:endParaRPr lang="fr-FR" sz="2400" dirty="0"/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314F1679-4789-CF9E-929D-F1289AE1AE93}"/>
              </a:ext>
            </a:extLst>
          </p:cNvPr>
          <p:cNvSpPr txBox="1"/>
          <p:nvPr/>
        </p:nvSpPr>
        <p:spPr>
          <a:xfrm>
            <a:off x="2557673" y="4523209"/>
            <a:ext cx="58458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2400" b="1" dirty="0">
                <a:solidFill>
                  <a:srgbClr val="C00000"/>
                </a:solidFill>
              </a:rPr>
              <a:t>7</a:t>
            </a:r>
            <a:endParaRPr lang="fr-FR" sz="2400" dirty="0"/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7D6B52DF-ABF6-7747-D0A2-B35BF5F176E6}"/>
              </a:ext>
            </a:extLst>
          </p:cNvPr>
          <p:cNvSpPr txBox="1"/>
          <p:nvPr/>
        </p:nvSpPr>
        <p:spPr>
          <a:xfrm>
            <a:off x="4826129" y="4816148"/>
            <a:ext cx="58458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2400" b="1" dirty="0">
                <a:solidFill>
                  <a:srgbClr val="C00000"/>
                </a:solidFill>
              </a:rPr>
              <a:t>5</a:t>
            </a:r>
            <a:endParaRPr lang="fr-FR" sz="2400" dirty="0"/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90EDC3F0-FFEB-1E58-DDE8-D7A7EEEBF67C}"/>
              </a:ext>
            </a:extLst>
          </p:cNvPr>
          <p:cNvSpPr txBox="1"/>
          <p:nvPr/>
        </p:nvSpPr>
        <p:spPr>
          <a:xfrm>
            <a:off x="4832701" y="4519927"/>
            <a:ext cx="58458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2400" b="1" dirty="0">
                <a:solidFill>
                  <a:srgbClr val="C00000"/>
                </a:solidFill>
              </a:rPr>
              <a:t>4</a:t>
            </a:r>
            <a:endParaRPr lang="fr-FR" sz="2400" dirty="0"/>
          </a:p>
        </p:txBody>
      </p:sp>
      <p:sp>
        <p:nvSpPr>
          <p:cNvPr id="31" name="ZoneTexte 30">
            <a:extLst>
              <a:ext uri="{FF2B5EF4-FFF2-40B4-BE49-F238E27FC236}">
                <a16:creationId xmlns:a16="http://schemas.microsoft.com/office/drawing/2014/main" id="{D7BA7F2E-B9C3-ADB2-A967-795B6E44A39F}"/>
              </a:ext>
            </a:extLst>
          </p:cNvPr>
          <p:cNvSpPr txBox="1"/>
          <p:nvPr/>
        </p:nvSpPr>
        <p:spPr>
          <a:xfrm>
            <a:off x="5645787" y="4829940"/>
            <a:ext cx="58458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2400" b="1" dirty="0">
                <a:solidFill>
                  <a:srgbClr val="C00000"/>
                </a:solidFill>
              </a:rPr>
              <a:t>5</a:t>
            </a:r>
            <a:endParaRPr lang="fr-FR" sz="2400" dirty="0"/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324C237B-F826-3472-EF28-9E485175C8A5}"/>
              </a:ext>
            </a:extLst>
          </p:cNvPr>
          <p:cNvSpPr txBox="1"/>
          <p:nvPr/>
        </p:nvSpPr>
        <p:spPr>
          <a:xfrm>
            <a:off x="5652359" y="4533719"/>
            <a:ext cx="58458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2400" b="1" dirty="0">
                <a:solidFill>
                  <a:srgbClr val="C00000"/>
                </a:solidFill>
              </a:rPr>
              <a:t>3</a:t>
            </a:r>
            <a:endParaRPr lang="fr-FR" sz="2400" dirty="0"/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938BF9EC-9A2D-7D90-4312-A652F79C09D4}"/>
              </a:ext>
            </a:extLst>
          </p:cNvPr>
          <p:cNvSpPr txBox="1"/>
          <p:nvPr/>
        </p:nvSpPr>
        <p:spPr>
          <a:xfrm>
            <a:off x="6598602" y="4816148"/>
            <a:ext cx="58458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2400" b="1" dirty="0">
                <a:solidFill>
                  <a:srgbClr val="C00000"/>
                </a:solidFill>
              </a:rPr>
              <a:t>5</a:t>
            </a:r>
            <a:endParaRPr lang="fr-FR" sz="2400" dirty="0"/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02492A96-4478-8468-147E-0CCBDBBAB1E8}"/>
              </a:ext>
            </a:extLst>
          </p:cNvPr>
          <p:cNvSpPr txBox="1"/>
          <p:nvPr/>
        </p:nvSpPr>
        <p:spPr>
          <a:xfrm>
            <a:off x="6605174" y="4519927"/>
            <a:ext cx="58458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2400" b="1" dirty="0">
                <a:solidFill>
                  <a:srgbClr val="C00000"/>
                </a:solidFill>
              </a:rPr>
              <a:t>2</a:t>
            </a:r>
            <a:endParaRPr lang="fr-FR" sz="2400" dirty="0"/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DDBC02A5-6964-475F-5683-66545FFD8981}"/>
              </a:ext>
            </a:extLst>
          </p:cNvPr>
          <p:cNvSpPr txBox="1"/>
          <p:nvPr/>
        </p:nvSpPr>
        <p:spPr>
          <a:xfrm>
            <a:off x="7551417" y="4802356"/>
            <a:ext cx="58458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2400" b="1" dirty="0">
                <a:solidFill>
                  <a:srgbClr val="C00000"/>
                </a:solidFill>
              </a:rPr>
              <a:t>5</a:t>
            </a:r>
            <a:endParaRPr lang="fr-FR" sz="2400" dirty="0"/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6001CBD1-2C76-9B58-8492-559CE3298EDE}"/>
              </a:ext>
            </a:extLst>
          </p:cNvPr>
          <p:cNvSpPr txBox="1"/>
          <p:nvPr/>
        </p:nvSpPr>
        <p:spPr>
          <a:xfrm>
            <a:off x="7557989" y="4506135"/>
            <a:ext cx="58458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2400" b="1" dirty="0">
                <a:solidFill>
                  <a:srgbClr val="C00000"/>
                </a:solidFill>
              </a:rPr>
              <a:t>1</a:t>
            </a:r>
            <a:endParaRPr lang="fr-FR" sz="2400" dirty="0"/>
          </a:p>
        </p:txBody>
      </p:sp>
      <p:cxnSp>
        <p:nvCxnSpPr>
          <p:cNvPr id="14" name="Connecteur droit 13">
            <a:extLst>
              <a:ext uri="{FF2B5EF4-FFF2-40B4-BE49-F238E27FC236}">
                <a16:creationId xmlns:a16="http://schemas.microsoft.com/office/drawing/2014/main" id="{56AC4B4A-2DA1-CA5B-9914-D9D0A348EC5C}"/>
              </a:ext>
            </a:extLst>
          </p:cNvPr>
          <p:cNvCxnSpPr/>
          <p:nvPr/>
        </p:nvCxnSpPr>
        <p:spPr>
          <a:xfrm>
            <a:off x="840830" y="4893000"/>
            <a:ext cx="442612" cy="0"/>
          </a:xfrm>
          <a:prstGeom prst="line">
            <a:avLst/>
          </a:prstGeom>
          <a:ln w="38100">
            <a:solidFill>
              <a:srgbClr val="CF1F3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Connecteur droit 14">
            <a:extLst>
              <a:ext uri="{FF2B5EF4-FFF2-40B4-BE49-F238E27FC236}">
                <a16:creationId xmlns:a16="http://schemas.microsoft.com/office/drawing/2014/main" id="{7EEBD363-9673-FA92-C8AB-427D425F10C6}"/>
              </a:ext>
            </a:extLst>
          </p:cNvPr>
          <p:cNvCxnSpPr/>
          <p:nvPr/>
        </p:nvCxnSpPr>
        <p:spPr>
          <a:xfrm>
            <a:off x="1728951" y="4898253"/>
            <a:ext cx="442612" cy="0"/>
          </a:xfrm>
          <a:prstGeom prst="line">
            <a:avLst/>
          </a:prstGeom>
          <a:ln w="38100">
            <a:solidFill>
              <a:srgbClr val="CF1F3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Connecteur droit 15">
            <a:extLst>
              <a:ext uri="{FF2B5EF4-FFF2-40B4-BE49-F238E27FC236}">
                <a16:creationId xmlns:a16="http://schemas.microsoft.com/office/drawing/2014/main" id="{E2A88D44-6A60-3D36-8BF0-DD92929E2099}"/>
              </a:ext>
            </a:extLst>
          </p:cNvPr>
          <p:cNvCxnSpPr/>
          <p:nvPr/>
        </p:nvCxnSpPr>
        <p:spPr>
          <a:xfrm>
            <a:off x="2617072" y="4882486"/>
            <a:ext cx="442612" cy="0"/>
          </a:xfrm>
          <a:prstGeom prst="line">
            <a:avLst/>
          </a:prstGeom>
          <a:ln w="38100">
            <a:solidFill>
              <a:srgbClr val="CF1F3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Connecteur droit 16">
            <a:extLst>
              <a:ext uri="{FF2B5EF4-FFF2-40B4-BE49-F238E27FC236}">
                <a16:creationId xmlns:a16="http://schemas.microsoft.com/office/drawing/2014/main" id="{79F591A1-3C45-2F02-9716-B59B070BD984}"/>
              </a:ext>
            </a:extLst>
          </p:cNvPr>
          <p:cNvCxnSpPr/>
          <p:nvPr/>
        </p:nvCxnSpPr>
        <p:spPr>
          <a:xfrm>
            <a:off x="3442133" y="4887739"/>
            <a:ext cx="442612" cy="0"/>
          </a:xfrm>
          <a:prstGeom prst="line">
            <a:avLst/>
          </a:prstGeom>
          <a:ln w="38100">
            <a:solidFill>
              <a:srgbClr val="CF1F3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Connecteur droit 17">
            <a:extLst>
              <a:ext uri="{FF2B5EF4-FFF2-40B4-BE49-F238E27FC236}">
                <a16:creationId xmlns:a16="http://schemas.microsoft.com/office/drawing/2014/main" id="{454C8C25-A606-61F4-AB17-B375018E73B3}"/>
              </a:ext>
            </a:extLst>
          </p:cNvPr>
          <p:cNvCxnSpPr/>
          <p:nvPr/>
        </p:nvCxnSpPr>
        <p:spPr>
          <a:xfrm>
            <a:off x="4918833" y="4892992"/>
            <a:ext cx="442612" cy="0"/>
          </a:xfrm>
          <a:prstGeom prst="line">
            <a:avLst/>
          </a:prstGeom>
          <a:ln w="38100">
            <a:solidFill>
              <a:srgbClr val="CF1F3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Connecteur droit 18">
            <a:extLst>
              <a:ext uri="{FF2B5EF4-FFF2-40B4-BE49-F238E27FC236}">
                <a16:creationId xmlns:a16="http://schemas.microsoft.com/office/drawing/2014/main" id="{D96F68FB-DB14-2202-D187-E445C1637275}"/>
              </a:ext>
            </a:extLst>
          </p:cNvPr>
          <p:cNvCxnSpPr/>
          <p:nvPr/>
        </p:nvCxnSpPr>
        <p:spPr>
          <a:xfrm>
            <a:off x="5712358" y="4898245"/>
            <a:ext cx="442612" cy="0"/>
          </a:xfrm>
          <a:prstGeom prst="line">
            <a:avLst/>
          </a:prstGeom>
          <a:ln w="38100">
            <a:solidFill>
              <a:srgbClr val="CF1F3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Connecteur droit 19">
            <a:extLst>
              <a:ext uri="{FF2B5EF4-FFF2-40B4-BE49-F238E27FC236}">
                <a16:creationId xmlns:a16="http://schemas.microsoft.com/office/drawing/2014/main" id="{31F6AF0F-8A4C-8ABC-E105-F6EB1B4E7E14}"/>
              </a:ext>
            </a:extLst>
          </p:cNvPr>
          <p:cNvCxnSpPr/>
          <p:nvPr/>
        </p:nvCxnSpPr>
        <p:spPr>
          <a:xfrm>
            <a:off x="6653027" y="4882478"/>
            <a:ext cx="442612" cy="0"/>
          </a:xfrm>
          <a:prstGeom prst="line">
            <a:avLst/>
          </a:prstGeom>
          <a:ln w="38100">
            <a:solidFill>
              <a:srgbClr val="CF1F3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Connecteur droit 28">
            <a:extLst>
              <a:ext uri="{FF2B5EF4-FFF2-40B4-BE49-F238E27FC236}">
                <a16:creationId xmlns:a16="http://schemas.microsoft.com/office/drawing/2014/main" id="{C42E430C-6B8A-80FE-2FE6-47E30CEBA40B}"/>
              </a:ext>
            </a:extLst>
          </p:cNvPr>
          <p:cNvCxnSpPr/>
          <p:nvPr/>
        </p:nvCxnSpPr>
        <p:spPr>
          <a:xfrm>
            <a:off x="7625235" y="4887731"/>
            <a:ext cx="442612" cy="0"/>
          </a:xfrm>
          <a:prstGeom prst="line">
            <a:avLst/>
          </a:prstGeom>
          <a:ln w="38100">
            <a:solidFill>
              <a:srgbClr val="CF1F3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781159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B994A5-0AB2-4475-001D-25BB6F1135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96A802B1-288C-1C54-F456-A75AED90E034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C1CC3964-DBB0-EA11-F07F-9996FFDA9FBD}"/>
              </a:ext>
            </a:extLst>
          </p:cNvPr>
          <p:cNvGrpSpPr/>
          <p:nvPr/>
        </p:nvGrpSpPr>
        <p:grpSpPr>
          <a:xfrm>
            <a:off x="2106000" y="2158011"/>
            <a:ext cx="4932000" cy="2854675"/>
            <a:chOff x="2193989" y="2167843"/>
            <a:chExt cx="4932000" cy="2854675"/>
          </a:xfrm>
        </p:grpSpPr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085803EA-815E-A7E8-F351-99A7F36D1AB9}"/>
                </a:ext>
              </a:extLst>
            </p:cNvPr>
            <p:cNvSpPr/>
            <p:nvPr/>
          </p:nvSpPr>
          <p:spPr>
            <a:xfrm>
              <a:off x="2193989" y="2610518"/>
              <a:ext cx="4932000" cy="241200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12" name="Image 11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FA95BBD9-9459-0131-248C-32DC5451C25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10800000">
              <a:off x="6258990" y="3931847"/>
              <a:ext cx="841742" cy="841742"/>
            </a:xfrm>
            <a:prstGeom prst="rect">
              <a:avLst/>
            </a:prstGeom>
          </p:spPr>
        </p:pic>
        <p:sp>
          <p:nvSpPr>
            <p:cNvPr id="13" name="ZoneTexte 12">
              <a:extLst>
                <a:ext uri="{FF2B5EF4-FFF2-40B4-BE49-F238E27FC236}">
                  <a16:creationId xmlns:a16="http://schemas.microsoft.com/office/drawing/2014/main" id="{9A48B48A-C619-8D16-0632-41001EB5C933}"/>
                </a:ext>
              </a:extLst>
            </p:cNvPr>
            <p:cNvSpPr txBox="1"/>
            <p:nvPr/>
          </p:nvSpPr>
          <p:spPr>
            <a:xfrm>
              <a:off x="2290915" y="3345288"/>
              <a:ext cx="3977907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800" b="1" spc="-100" dirty="0">
                  <a:solidFill>
                    <a:schemeClr val="bg1">
                      <a:lumMod val="75000"/>
                    </a:schemeClr>
                  </a:solidFill>
                  <a:latin typeface="Dosis" pitchFamily="2" charset="0"/>
                  <a:cs typeface="Calibri" panose="020F0502020204030204" pitchFamily="34" charset="0"/>
                </a:rPr>
                <a:t>تصحيح الواجب المنزلي</a:t>
              </a:r>
            </a:p>
          </p:txBody>
        </p:sp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A09D6FCE-6006-984D-3CC0-50D6562FC653}"/>
                </a:ext>
              </a:extLst>
            </p:cNvPr>
            <p:cNvSpPr txBox="1"/>
            <p:nvPr/>
          </p:nvSpPr>
          <p:spPr>
            <a:xfrm>
              <a:off x="2669966" y="4052380"/>
              <a:ext cx="3598857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800" b="1" spc="-100" dirty="0">
                  <a:solidFill>
                    <a:srgbClr val="FC8D00"/>
                  </a:solidFill>
                  <a:latin typeface="Dosis" pitchFamily="2" charset="0"/>
                  <a:cs typeface="Calibri" panose="020F0502020204030204" pitchFamily="34" charset="0"/>
                </a:rPr>
                <a:t>حساب ذهني</a:t>
              </a:r>
            </a:p>
          </p:txBody>
        </p:sp>
        <p:sp>
          <p:nvSpPr>
            <p:cNvPr id="15" name="Flowchart: Alternate Process 54">
              <a:extLst>
                <a:ext uri="{FF2B5EF4-FFF2-40B4-BE49-F238E27FC236}">
                  <a16:creationId xmlns:a16="http://schemas.microsoft.com/office/drawing/2014/main" id="{2DFB9E5C-D581-B3CF-B2C1-1B5E1AFF1397}"/>
                </a:ext>
              </a:extLst>
            </p:cNvPr>
            <p:cNvSpPr/>
            <p:nvPr/>
          </p:nvSpPr>
          <p:spPr>
            <a:xfrm>
              <a:off x="2950889" y="2167843"/>
              <a:ext cx="3096000" cy="792000"/>
            </a:xfrm>
            <a:prstGeom prst="flowChartAlternateProcess">
              <a:avLst/>
            </a:prstGeom>
            <a:solidFill>
              <a:srgbClr val="3A8F98"/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en-US" sz="3800" b="1" spc="-15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ar-MA" sz="3800" b="1" spc="-15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افتتاح الدرس</a:t>
              </a:r>
              <a:endParaRPr lang="en-US" sz="3800" spc="-15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6" name="Oval 80">
              <a:extLst>
                <a:ext uri="{FF2B5EF4-FFF2-40B4-BE49-F238E27FC236}">
                  <a16:creationId xmlns:a16="http://schemas.microsoft.com/office/drawing/2014/main" id="{E7B4A74D-12EE-C1E1-7939-1C880F06F67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71869" y="2212335"/>
              <a:ext cx="698043" cy="698043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1</a:t>
              </a:r>
            </a:p>
          </p:txBody>
        </p:sp>
      </p:grpSp>
      <p:pic>
        <p:nvPicPr>
          <p:cNvPr id="11" name="Image 10">
            <a:extLst>
              <a:ext uri="{FF2B5EF4-FFF2-40B4-BE49-F238E27FC236}">
                <a16:creationId xmlns:a16="http://schemas.microsoft.com/office/drawing/2014/main" id="{E1DC1429-07DE-6F15-1586-44348ACADCD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80944" r="-1" b="-1260"/>
          <a:stretch>
            <a:fillRect/>
          </a:stretch>
        </p:blipFill>
        <p:spPr>
          <a:xfrm>
            <a:off x="1733592" y="4422172"/>
            <a:ext cx="764479" cy="10331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735971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A69D57-4B7C-45E2-E7BD-CDA3210642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30F7FD15-1408-6E62-39E5-C2AF936DE1D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8BEED030-CB55-2CFB-47F0-F3208FD44391}"/>
              </a:ext>
            </a:extLst>
          </p:cNvPr>
          <p:cNvSpPr txBox="1"/>
          <p:nvPr/>
        </p:nvSpPr>
        <p:spPr>
          <a:xfrm>
            <a:off x="1243049" y="881801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ننتقل إلى نشاط الحساب الذهني. خذوا كراسات الحساب الذهني</a:t>
            </a:r>
            <a:endParaRPr lang="fr-FR" b="1" i="1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Image 3" descr="Une image contenant texte, dessin humoristique, habits, Dessin animé&#10;&#10;Le contenu généré par l’IA peut être incorrect.">
            <a:extLst>
              <a:ext uri="{FF2B5EF4-FFF2-40B4-BE49-F238E27FC236}">
                <a16:creationId xmlns:a16="http://schemas.microsoft.com/office/drawing/2014/main" id="{1C0D9300-A961-6D28-C757-24110013B05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03186" y="1891363"/>
            <a:ext cx="2872230" cy="4047423"/>
          </a:xfrm>
          <a:prstGeom prst="rect">
            <a:avLst/>
          </a:prstGeom>
          <a:ln>
            <a:solidFill>
              <a:srgbClr val="EE2962"/>
            </a:solidFill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F8F6D1D3-56DF-1A33-AA25-EB5BAE4F826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43049" y="1891362"/>
            <a:ext cx="2866400" cy="4047424"/>
          </a:xfrm>
          <a:prstGeom prst="rect">
            <a:avLst/>
          </a:prstGeom>
          <a:ln>
            <a:solidFill>
              <a:srgbClr val="EE2962"/>
            </a:solidFill>
          </a:ln>
        </p:spPr>
      </p:pic>
    </p:spTree>
    <p:extLst>
      <p:ext uri="{BB962C8B-B14F-4D97-AF65-F5344CB8AC3E}">
        <p14:creationId xmlns:p14="http://schemas.microsoft.com/office/powerpoint/2010/main" val="19089604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0342B1-6D97-A8C3-D631-53E29DC81F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CBF78AFF-29F3-5899-5E9D-E270EBCC318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0D5FF0C2-2BC1-E177-6D63-4D9528978958}"/>
              </a:ext>
            </a:extLst>
          </p:cNvPr>
          <p:cNvSpPr txBox="1"/>
          <p:nvPr/>
        </p:nvSpPr>
        <p:spPr>
          <a:xfrm>
            <a:off x="117987" y="871291"/>
            <a:ext cx="74198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لديكم دقيقة واحدة لتحولوا هذه المتساويات إلى الطرح. دوّنوا النتيجة فقط في دفاتركم.</a:t>
            </a: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C1921AD5-3176-F974-6954-F37A1EEEA040}"/>
              </a:ext>
            </a:extLst>
          </p:cNvPr>
          <p:cNvGrpSpPr/>
          <p:nvPr/>
        </p:nvGrpSpPr>
        <p:grpSpPr>
          <a:xfrm>
            <a:off x="1581931" y="2616985"/>
            <a:ext cx="5597012" cy="613155"/>
            <a:chOff x="1581931" y="2616985"/>
            <a:chExt cx="5597012" cy="613155"/>
          </a:xfrm>
        </p:grpSpPr>
        <p:sp>
          <p:nvSpPr>
            <p:cNvPr id="2" name="Rectangle : coins arrondis 1">
              <a:extLst>
                <a:ext uri="{FF2B5EF4-FFF2-40B4-BE49-F238E27FC236}">
                  <a16:creationId xmlns:a16="http://schemas.microsoft.com/office/drawing/2014/main" id="{4FE8EC36-9FFE-6BC1-DC34-E3A98359CB37}"/>
                </a:ext>
              </a:extLst>
            </p:cNvPr>
            <p:cNvSpPr/>
            <p:nvPr/>
          </p:nvSpPr>
          <p:spPr>
            <a:xfrm>
              <a:off x="1848631" y="2616985"/>
              <a:ext cx="3421088" cy="564279"/>
            </a:xfrm>
            <a:prstGeom prst="roundRect">
              <a:avLst/>
            </a:prstGeom>
            <a:solidFill>
              <a:srgbClr val="FFEFB9"/>
            </a:solidFill>
            <a:ln>
              <a:solidFill>
                <a:srgbClr val="17AB9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" name="ZoneTexte 2">
              <a:extLst>
                <a:ext uri="{FF2B5EF4-FFF2-40B4-BE49-F238E27FC236}">
                  <a16:creationId xmlns:a16="http://schemas.microsoft.com/office/drawing/2014/main" id="{F3EEC354-2DDD-0730-627C-2C069E64FD5A}"/>
                </a:ext>
              </a:extLst>
            </p:cNvPr>
            <p:cNvSpPr txBox="1"/>
            <p:nvPr/>
          </p:nvSpPr>
          <p:spPr>
            <a:xfrm>
              <a:off x="2160675" y="2689451"/>
              <a:ext cx="296267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5 </a:t>
              </a:r>
              <a:r>
                <a:rPr kumimoji="0" lang="fr-FR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+ </a:t>
              </a:r>
              <a:r>
                <a:rPr kumimoji="0" lang="fr-FR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7 </a:t>
              </a:r>
              <a:r>
                <a:rPr kumimoji="0" lang="fr-FR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=</a:t>
              </a:r>
              <a:r>
                <a:rPr kumimoji="0" lang="fr-FR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12</a:t>
              </a:r>
              <a:endPara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6" name="Ellipse 15">
              <a:extLst>
                <a:ext uri="{FF2B5EF4-FFF2-40B4-BE49-F238E27FC236}">
                  <a16:creationId xmlns:a16="http://schemas.microsoft.com/office/drawing/2014/main" id="{7ED6C027-0D08-0EF6-9603-D1094FD01DA0}"/>
                </a:ext>
              </a:extLst>
            </p:cNvPr>
            <p:cNvSpPr/>
            <p:nvPr/>
          </p:nvSpPr>
          <p:spPr>
            <a:xfrm>
              <a:off x="1581931" y="2666105"/>
              <a:ext cx="518787" cy="508234"/>
            </a:xfrm>
            <a:prstGeom prst="ellipse">
              <a:avLst/>
            </a:prstGeom>
            <a:solidFill>
              <a:srgbClr val="FFC000"/>
            </a:solidFill>
            <a:ln>
              <a:solidFill>
                <a:srgbClr val="17AB9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7" name="ZoneTexte 16">
              <a:extLst>
                <a:ext uri="{FF2B5EF4-FFF2-40B4-BE49-F238E27FC236}">
                  <a16:creationId xmlns:a16="http://schemas.microsoft.com/office/drawing/2014/main" id="{72FDAD17-E160-8610-99FB-7B9539A7868F}"/>
                </a:ext>
              </a:extLst>
            </p:cNvPr>
            <p:cNvSpPr txBox="1"/>
            <p:nvPr/>
          </p:nvSpPr>
          <p:spPr>
            <a:xfrm>
              <a:off x="1641888" y="2680015"/>
              <a:ext cx="37542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A</a:t>
              </a:r>
            </a:p>
          </p:txBody>
        </p:sp>
        <p:sp>
          <p:nvSpPr>
            <p:cNvPr id="22" name="ZoneTexte 21">
              <a:extLst>
                <a:ext uri="{FF2B5EF4-FFF2-40B4-BE49-F238E27FC236}">
                  <a16:creationId xmlns:a16="http://schemas.microsoft.com/office/drawing/2014/main" id="{1023F1B6-9208-F418-F161-218457461693}"/>
                </a:ext>
              </a:extLst>
            </p:cNvPr>
            <p:cNvSpPr txBox="1"/>
            <p:nvPr/>
          </p:nvSpPr>
          <p:spPr>
            <a:xfrm>
              <a:off x="4896465" y="2768475"/>
              <a:ext cx="2282478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مِ</a:t>
              </a:r>
              <a:r>
                <a:rPr kumimoji="0" lang="ar-MA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ثالٌ</a:t>
              </a:r>
              <a:r>
                <a:rPr kumimoji="0" lang="fr-FR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 : </a:t>
              </a:r>
              <a:endPara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</p:grpSp>
      <p:grpSp>
        <p:nvGrpSpPr>
          <p:cNvPr id="6" name="Groupe 5">
            <a:extLst>
              <a:ext uri="{FF2B5EF4-FFF2-40B4-BE49-F238E27FC236}">
                <a16:creationId xmlns:a16="http://schemas.microsoft.com/office/drawing/2014/main" id="{F1C08F30-F4EA-1342-CD19-41EB0B9463D7}"/>
              </a:ext>
            </a:extLst>
          </p:cNvPr>
          <p:cNvGrpSpPr/>
          <p:nvPr/>
        </p:nvGrpSpPr>
        <p:grpSpPr>
          <a:xfrm>
            <a:off x="2208522" y="3613351"/>
            <a:ext cx="5090686" cy="1302778"/>
            <a:chOff x="2208522" y="3613351"/>
            <a:chExt cx="5090686" cy="1302778"/>
          </a:xfrm>
        </p:grpSpPr>
        <p:pic>
          <p:nvPicPr>
            <p:cNvPr id="24" name="Image 23" descr="Une image contenant Graphique, clipart, conception&#10;&#10;Le contenu généré par l’IA peut être incorrect.">
              <a:extLst>
                <a:ext uri="{FF2B5EF4-FFF2-40B4-BE49-F238E27FC236}">
                  <a16:creationId xmlns:a16="http://schemas.microsoft.com/office/drawing/2014/main" id="{E91CEDC2-FBA2-D759-B7A9-5FF74E6F4F3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08522" y="3613351"/>
              <a:ext cx="925683" cy="745204"/>
            </a:xfrm>
            <a:prstGeom prst="rect">
              <a:avLst/>
            </a:prstGeom>
          </p:spPr>
        </p:pic>
        <p:sp>
          <p:nvSpPr>
            <p:cNvPr id="25" name="Rectangle : coins arrondis 24">
              <a:extLst>
                <a:ext uri="{FF2B5EF4-FFF2-40B4-BE49-F238E27FC236}">
                  <a16:creationId xmlns:a16="http://schemas.microsoft.com/office/drawing/2014/main" id="{59FCB7F9-A045-AC19-8C12-ACB78DF9558C}"/>
                </a:ext>
              </a:extLst>
            </p:cNvPr>
            <p:cNvSpPr/>
            <p:nvPr/>
          </p:nvSpPr>
          <p:spPr>
            <a:xfrm>
              <a:off x="3426908" y="3799358"/>
              <a:ext cx="2091186" cy="1116771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F6BB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6" name="ZoneTexte 25">
              <a:extLst>
                <a:ext uri="{FF2B5EF4-FFF2-40B4-BE49-F238E27FC236}">
                  <a16:creationId xmlns:a16="http://schemas.microsoft.com/office/drawing/2014/main" id="{46EB45A0-9A0B-79E6-740C-548B853357BE}"/>
                </a:ext>
              </a:extLst>
            </p:cNvPr>
            <p:cNvSpPr txBox="1"/>
            <p:nvPr/>
          </p:nvSpPr>
          <p:spPr>
            <a:xfrm>
              <a:off x="3426908" y="3813057"/>
              <a:ext cx="2433118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156082"/>
                  </a:solidFill>
                  <a:effectLst/>
                  <a:uLnTx/>
                  <a:uFillTx/>
                  <a:latin typeface="Chalkboard" panose="03050602040202020205" pitchFamily="66" charset="77"/>
                  <a:ea typeface="+mn-ea"/>
                  <a:cs typeface="JF Flat Bold" panose="02000500000000000000" pitchFamily="2" charset="-78"/>
                </a:rPr>
                <a:t>   12 – 7 = 5</a:t>
              </a:r>
              <a:r>
                <a:rPr kumimoji="0" lang="fr-FR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E8E8E8">
                      <a:lumMod val="25000"/>
                    </a:srgbClr>
                  </a:solidFill>
                  <a:effectLst/>
                  <a:uLnTx/>
                  <a:uFillTx/>
                  <a:latin typeface="Chalkboard" panose="03050602040202020205" pitchFamily="66" charset="77"/>
                  <a:ea typeface="+mn-ea"/>
                  <a:cs typeface="JF Flat Bold" panose="02000500000000000000" pitchFamily="2" charset="-78"/>
                </a:rPr>
                <a:t> </a:t>
              </a:r>
            </a:p>
          </p:txBody>
        </p:sp>
        <p:sp>
          <p:nvSpPr>
            <p:cNvPr id="27" name="ZoneTexte 26">
              <a:extLst>
                <a:ext uri="{FF2B5EF4-FFF2-40B4-BE49-F238E27FC236}">
                  <a16:creationId xmlns:a16="http://schemas.microsoft.com/office/drawing/2014/main" id="{16932ACC-E9AD-38DF-C0B5-7CDE5E071BCD}"/>
                </a:ext>
              </a:extLst>
            </p:cNvPr>
            <p:cNvSpPr txBox="1"/>
            <p:nvPr/>
          </p:nvSpPr>
          <p:spPr>
            <a:xfrm>
              <a:off x="5269719" y="4012134"/>
              <a:ext cx="2029489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اُكْتُبواْ في دَفاتِرِكُمْ:</a:t>
              </a:r>
            </a:p>
          </p:txBody>
        </p:sp>
        <p:sp>
          <p:nvSpPr>
            <p:cNvPr id="28" name="Ellipse 27">
              <a:extLst>
                <a:ext uri="{FF2B5EF4-FFF2-40B4-BE49-F238E27FC236}">
                  <a16:creationId xmlns:a16="http://schemas.microsoft.com/office/drawing/2014/main" id="{B337E72E-8527-75A0-0EFA-C84255C9408B}"/>
                </a:ext>
              </a:extLst>
            </p:cNvPr>
            <p:cNvSpPr/>
            <p:nvPr/>
          </p:nvSpPr>
          <p:spPr>
            <a:xfrm>
              <a:off x="3180708" y="3942683"/>
              <a:ext cx="518787" cy="508234"/>
            </a:xfrm>
            <a:prstGeom prst="ellipse">
              <a:avLst/>
            </a:prstGeom>
            <a:solidFill>
              <a:srgbClr val="FFC000"/>
            </a:solidFill>
            <a:ln>
              <a:solidFill>
                <a:srgbClr val="17AB9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9" name="ZoneTexte 28">
              <a:extLst>
                <a:ext uri="{FF2B5EF4-FFF2-40B4-BE49-F238E27FC236}">
                  <a16:creationId xmlns:a16="http://schemas.microsoft.com/office/drawing/2014/main" id="{D8DCB309-3B71-0754-276A-461A3976226E}"/>
                </a:ext>
              </a:extLst>
            </p:cNvPr>
            <p:cNvSpPr txBox="1"/>
            <p:nvPr/>
          </p:nvSpPr>
          <p:spPr>
            <a:xfrm>
              <a:off x="3250484" y="3955216"/>
              <a:ext cx="37542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A</a:t>
              </a:r>
            </a:p>
          </p:txBody>
        </p:sp>
      </p:grpSp>
      <p:sp>
        <p:nvSpPr>
          <p:cNvPr id="4" name="ZoneTexte 3">
            <a:extLst>
              <a:ext uri="{FF2B5EF4-FFF2-40B4-BE49-F238E27FC236}">
                <a16:creationId xmlns:a16="http://schemas.microsoft.com/office/drawing/2014/main" id="{548F41A8-1630-D380-59AB-2686BBAFE02F}"/>
              </a:ext>
            </a:extLst>
          </p:cNvPr>
          <p:cNvSpPr txBox="1"/>
          <p:nvPr/>
        </p:nvSpPr>
        <p:spPr>
          <a:xfrm>
            <a:off x="3438196" y="4290909"/>
            <a:ext cx="243311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156082"/>
                </a:solidFill>
                <a:effectLst/>
                <a:uLnTx/>
                <a:uFillTx/>
                <a:latin typeface="Chalkboard" panose="03050602040202020205" pitchFamily="66" charset="77"/>
                <a:ea typeface="+mn-ea"/>
                <a:cs typeface="JF Flat Bold" panose="02000500000000000000" pitchFamily="2" charset="-78"/>
              </a:rPr>
              <a:t>   12 – 5 = 7</a:t>
            </a: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E8E8E8">
                    <a:lumMod val="25000"/>
                  </a:srgbClr>
                </a:solidFill>
                <a:effectLst/>
                <a:uLnTx/>
                <a:uFillTx/>
                <a:latin typeface="Chalkboard" panose="03050602040202020205" pitchFamily="66" charset="77"/>
                <a:ea typeface="+mn-ea"/>
                <a:cs typeface="JF Flat Bold" panose="02000500000000000000" pitchFamily="2" charset="-78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2935133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20FE0E-8A4A-5B50-AE8A-57021BA116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ZoneTexte 30">
            <a:extLst>
              <a:ext uri="{FF2B5EF4-FFF2-40B4-BE49-F238E27FC236}">
                <a16:creationId xmlns:a16="http://schemas.microsoft.com/office/drawing/2014/main" id="{0684C7E7-4F4A-F858-9CA8-A56A98C7D2F0}"/>
              </a:ext>
            </a:extLst>
          </p:cNvPr>
          <p:cNvSpPr txBox="1"/>
          <p:nvPr/>
        </p:nvSpPr>
        <p:spPr>
          <a:xfrm>
            <a:off x="2837240" y="854031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أنجزوا </a:t>
            </a:r>
          </a:p>
        </p:txBody>
      </p:sp>
      <p:pic>
        <p:nvPicPr>
          <p:cNvPr id="4" name="Image 3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2AD31042-9EC4-A96C-3DEF-A3AA67C4198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3097" y="5844424"/>
            <a:ext cx="862304" cy="623125"/>
          </a:xfrm>
          <a:prstGeom prst="rect">
            <a:avLst/>
          </a:prstGeom>
        </p:spPr>
      </p:pic>
      <p:pic>
        <p:nvPicPr>
          <p:cNvPr id="2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C7791ACC-7D33-9B85-548B-EDE717128B4D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8" name="Image 7" descr="Une image contenant texte, Police, capture d’écran, ligne&#10;&#10;Le contenu généré par l’IA peut être incorrect.">
            <a:extLst>
              <a:ext uri="{FF2B5EF4-FFF2-40B4-BE49-F238E27FC236}">
                <a16:creationId xmlns:a16="http://schemas.microsoft.com/office/drawing/2014/main" id="{769E5CCA-56ED-D261-7AC1-CE8580A1852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3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71637" y="2830619"/>
            <a:ext cx="8133347" cy="12924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70497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20FE0E-8A4A-5B50-AE8A-57021BA116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489062B6-B166-72E0-4B9E-A4912E382D31}"/>
              </a:ext>
            </a:extLst>
          </p:cNvPr>
          <p:cNvSpPr txBox="1"/>
          <p:nvPr/>
        </p:nvSpPr>
        <p:spPr>
          <a:xfrm>
            <a:off x="2857518" y="863797"/>
            <a:ext cx="4659282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1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</a:t>
            </a:r>
          </a:p>
        </p:txBody>
      </p:sp>
      <p:pic>
        <p:nvPicPr>
          <p:cNvPr id="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5EC4B3D-4B42-F75F-B539-7B370559225B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36" name="Image 35">
            <a:extLst>
              <a:ext uri="{FF2B5EF4-FFF2-40B4-BE49-F238E27FC236}">
                <a16:creationId xmlns:a16="http://schemas.microsoft.com/office/drawing/2014/main" id="{3A2E2DC1-665A-78C1-A1E2-39D4194B103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5191" y="2852224"/>
            <a:ext cx="8138865" cy="14326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97526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AA3269BF-7291-EF27-1F0D-5334090C2A4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pic>
        <p:nvPicPr>
          <p:cNvPr id="9" name="Image 8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5BFBBCEF-D646-11D1-A22C-4483676C26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257543" y="3541840"/>
            <a:ext cx="765221" cy="765221"/>
          </a:xfrm>
          <a:prstGeom prst="rect">
            <a:avLst/>
          </a:prstGeom>
        </p:spPr>
      </p:pic>
      <p:grpSp>
        <p:nvGrpSpPr>
          <p:cNvPr id="11" name="Groupe 10">
            <a:extLst>
              <a:ext uri="{FF2B5EF4-FFF2-40B4-BE49-F238E27FC236}">
                <a16:creationId xmlns:a16="http://schemas.microsoft.com/office/drawing/2014/main" id="{37908E46-0C93-50FC-46ED-90A0A328BAA7}"/>
              </a:ext>
            </a:extLst>
          </p:cNvPr>
          <p:cNvGrpSpPr/>
          <p:nvPr/>
        </p:nvGrpSpPr>
        <p:grpSpPr>
          <a:xfrm>
            <a:off x="2106000" y="2158011"/>
            <a:ext cx="4932000" cy="2854675"/>
            <a:chOff x="2193989" y="2167843"/>
            <a:chExt cx="4932000" cy="2854675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A4516206-7278-5837-B1A7-7D0FB8C81D28}"/>
                </a:ext>
              </a:extLst>
            </p:cNvPr>
            <p:cNvSpPr/>
            <p:nvPr/>
          </p:nvSpPr>
          <p:spPr>
            <a:xfrm>
              <a:off x="2193989" y="2610518"/>
              <a:ext cx="4932000" cy="241200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13" name="Image 12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7515ABE7-B97A-F1D8-DA24-CA25B3A5B6E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10800000">
              <a:off x="6258990" y="3214087"/>
              <a:ext cx="841742" cy="841742"/>
            </a:xfrm>
            <a:prstGeom prst="rect">
              <a:avLst/>
            </a:prstGeom>
          </p:spPr>
        </p:pic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BAA7C1BC-ACCF-4727-42AA-551246061261}"/>
                </a:ext>
              </a:extLst>
            </p:cNvPr>
            <p:cNvSpPr txBox="1"/>
            <p:nvPr/>
          </p:nvSpPr>
          <p:spPr>
            <a:xfrm>
              <a:off x="2742699" y="3210205"/>
              <a:ext cx="3526123" cy="131818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lnSpc>
                  <a:spcPct val="150000"/>
                </a:lnSpc>
                <a:defRPr/>
              </a:pPr>
              <a:r>
                <a:rPr lang="ar-MA" sz="2800" b="1" spc="-100" dirty="0">
                  <a:solidFill>
                    <a:srgbClr val="FC8D00"/>
                  </a:solidFill>
                  <a:latin typeface="Dosis" pitchFamily="2" charset="0"/>
                  <a:cs typeface="Calibri" panose="020F0502020204030204" pitchFamily="34" charset="0"/>
                </a:rPr>
                <a:t>مُقارَنَةُ وَتَرْتيبُ كُسورٍ لَها نَفْسُ الْبَسْطِ.</a:t>
              </a:r>
            </a:p>
          </p:txBody>
        </p:sp>
        <p:sp>
          <p:nvSpPr>
            <p:cNvPr id="16" name="Flowchart: Alternate Process 54">
              <a:extLst>
                <a:ext uri="{FF2B5EF4-FFF2-40B4-BE49-F238E27FC236}">
                  <a16:creationId xmlns:a16="http://schemas.microsoft.com/office/drawing/2014/main" id="{5021892F-2F86-43BD-B3BE-E64B1F2EFB62}"/>
                </a:ext>
              </a:extLst>
            </p:cNvPr>
            <p:cNvSpPr/>
            <p:nvPr/>
          </p:nvSpPr>
          <p:spPr>
            <a:xfrm>
              <a:off x="2950889" y="2167843"/>
              <a:ext cx="3096000" cy="792000"/>
            </a:xfrm>
            <a:prstGeom prst="flowChartAlternateProcess">
              <a:avLst/>
            </a:prstGeom>
            <a:solidFill>
              <a:srgbClr val="3A8F98"/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ar-MA" sz="3800" b="1" spc="-15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النمذجة</a:t>
              </a:r>
              <a:endParaRPr lang="en-US" sz="3800" spc="-15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7" name="Oval 80">
              <a:extLst>
                <a:ext uri="{FF2B5EF4-FFF2-40B4-BE49-F238E27FC236}">
                  <a16:creationId xmlns:a16="http://schemas.microsoft.com/office/drawing/2014/main" id="{36B90ADC-8FF7-E6F4-1992-213967D0F53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71869" y="2212335"/>
              <a:ext cx="698043" cy="698043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FR" sz="3200" b="1" dirty="0"/>
                <a:t>2</a:t>
              </a:r>
              <a:endParaRPr lang="fr-MA" sz="3200" b="1" dirty="0"/>
            </a:p>
          </p:txBody>
        </p:sp>
      </p:grpSp>
      <p:grpSp>
        <p:nvGrpSpPr>
          <p:cNvPr id="2" name="Groupe 1">
            <a:extLst>
              <a:ext uri="{FF2B5EF4-FFF2-40B4-BE49-F238E27FC236}">
                <a16:creationId xmlns:a16="http://schemas.microsoft.com/office/drawing/2014/main" id="{93EBA9DD-7D98-DCE3-E659-747C76171715}"/>
              </a:ext>
            </a:extLst>
          </p:cNvPr>
          <p:cNvGrpSpPr/>
          <p:nvPr/>
        </p:nvGrpSpPr>
        <p:grpSpPr>
          <a:xfrm>
            <a:off x="1782000" y="4642137"/>
            <a:ext cx="648000" cy="682105"/>
            <a:chOff x="1547089" y="3240244"/>
            <a:chExt cx="568182" cy="636488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96A05688-B2B5-A374-B0CA-AEFBE5F2588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547089" y="3240244"/>
              <a:ext cx="568182" cy="636488"/>
            </a:xfrm>
            <a:prstGeom prst="rect">
              <a:avLst/>
            </a:prstGeom>
          </p:spPr>
        </p:pic>
        <p:sp>
          <p:nvSpPr>
            <p:cNvPr id="10" name="ZoneTexte 9">
              <a:extLst>
                <a:ext uri="{FF2B5EF4-FFF2-40B4-BE49-F238E27FC236}">
                  <a16:creationId xmlns:a16="http://schemas.microsoft.com/office/drawing/2014/main" id="{F2AD8281-5D06-1D55-C56F-0BD71F84F0D4}"/>
                </a:ext>
              </a:extLst>
            </p:cNvPr>
            <p:cNvSpPr txBox="1"/>
            <p:nvPr/>
          </p:nvSpPr>
          <p:spPr>
            <a:xfrm>
              <a:off x="1607393" y="341348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1900" b="1" dirty="0">
                  <a:solidFill>
                    <a:srgbClr val="33878B"/>
                  </a:solidFill>
                </a:rPr>
                <a:t>7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76825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77772703-AEA7-32C5-14B4-CB62BA216F6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0020" y="6407095"/>
            <a:ext cx="524227" cy="378821"/>
          </a:xfrm>
          <a:prstGeom prst="rect">
            <a:avLst/>
          </a:prstGeom>
        </p:spPr>
      </p:pic>
      <p:sp>
        <p:nvSpPr>
          <p:cNvPr id="3" name="Google Shape;140;p7">
            <a:extLst>
              <a:ext uri="{FF2B5EF4-FFF2-40B4-BE49-F238E27FC236}">
                <a16:creationId xmlns:a16="http://schemas.microsoft.com/office/drawing/2014/main" id="{6FCAA204-E01F-1D7E-1548-76115FB57B4A}"/>
              </a:ext>
            </a:extLst>
          </p:cNvPr>
          <p:cNvSpPr txBox="1"/>
          <p:nvPr/>
        </p:nvSpPr>
        <p:spPr>
          <a:xfrm>
            <a:off x="358020" y="875930"/>
            <a:ext cx="7192829" cy="369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 rtl="1"/>
            <a:r>
              <a:rPr lang="ar-MA" sz="18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مرحباً، سنتعلم </a:t>
            </a:r>
            <a:r>
              <a:rPr lang="ar-MA" b="1" kern="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تَحدِيدَ الوَحدَةِ، عَلَى مُستَقِيمٍ عَدَدِي لِتَمثِيلِ أَعدَادٍ كَسرِيَّةٍ، </a:t>
            </a:r>
            <a:r>
              <a:rPr lang="ar-MA" sz="18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مع مجد وندى</a:t>
            </a:r>
            <a:endParaRPr lang="ar-MA" b="1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DAC99BB-33C5-8180-4DC4-627D068D90D0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6A29791E-D219-5478-1A8B-F7A86E0226B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6766" y="1911364"/>
            <a:ext cx="7879940" cy="44277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41826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77772703-AEA7-32C5-14B4-CB62BA216F6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0020" y="6407095"/>
            <a:ext cx="524227" cy="378821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7D2CC360-CDDB-FF22-ED44-912277EE89AE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19501" t="31859" r="19274" b="23915"/>
          <a:stretch>
            <a:fillRect/>
          </a:stretch>
        </p:blipFill>
        <p:spPr>
          <a:xfrm>
            <a:off x="7834179" y="822958"/>
            <a:ext cx="862304" cy="622887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AFA36623-0C83-228C-E0D5-BA1261A99ADF}"/>
              </a:ext>
            </a:extLst>
          </p:cNvPr>
          <p:cNvSpPr txBox="1"/>
          <p:nvPr/>
        </p:nvSpPr>
        <p:spPr>
          <a:xfrm>
            <a:off x="2888555" y="886305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عرض فيديو النمذجة</a:t>
            </a:r>
          </a:p>
        </p:txBody>
      </p:sp>
      <p:pic>
        <p:nvPicPr>
          <p:cNvPr id="2" name="N3_P2_S1_L3">
            <a:hlinkClick r:id="" action="ppaction://media"/>
            <a:extLst>
              <a:ext uri="{FF2B5EF4-FFF2-40B4-BE49-F238E27FC236}">
                <a16:creationId xmlns:a16="http://schemas.microsoft.com/office/drawing/2014/main" id="{CA6A6DB3-8616-6197-E5DD-D926BB49AD83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297314" y="1844441"/>
            <a:ext cx="8322109" cy="46811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64861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4815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96ECBD-5986-75E3-16AD-19E44D6D08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40;p7">
            <a:extLst>
              <a:ext uri="{FF2B5EF4-FFF2-40B4-BE49-F238E27FC236}">
                <a16:creationId xmlns:a16="http://schemas.microsoft.com/office/drawing/2014/main" id="{16B9CDE2-B85C-692C-FFAE-273A1EE43352}"/>
              </a:ext>
            </a:extLst>
          </p:cNvPr>
          <p:cNvSpPr txBox="1"/>
          <p:nvPr/>
        </p:nvSpPr>
        <p:spPr>
          <a:xfrm>
            <a:off x="358020" y="875930"/>
            <a:ext cx="7192829" cy="369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Arial"/>
              </a:rPr>
              <a:t>لنتذكر ما تعلمناه مع مجد وندى؛ </a:t>
            </a:r>
          </a:p>
        </p:txBody>
      </p:sp>
      <p:pic>
        <p:nvPicPr>
          <p:cNvPr id="5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C3D54B55-9DB5-7176-70B1-528698398C3D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B9A63922-42EC-A8D8-7795-652F339229C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1769" y="1958789"/>
            <a:ext cx="7188970" cy="43961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83270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AA3269BF-7291-EF27-1F0D-5334090C2A4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27" name="Rectangle : coins arrondis 26">
            <a:extLst>
              <a:ext uri="{FF2B5EF4-FFF2-40B4-BE49-F238E27FC236}">
                <a16:creationId xmlns:a16="http://schemas.microsoft.com/office/drawing/2014/main" id="{EB682AD1-235B-63C0-FF62-59E8CF268588}"/>
              </a:ext>
            </a:extLst>
          </p:cNvPr>
          <p:cNvSpPr/>
          <p:nvPr/>
        </p:nvSpPr>
        <p:spPr>
          <a:xfrm>
            <a:off x="2106000" y="2600686"/>
            <a:ext cx="4932000" cy="241200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28" name="Image 27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3DE16350-4EC5-0807-5914-889DC5E59DF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171001" y="3017447"/>
            <a:ext cx="841742" cy="841742"/>
          </a:xfrm>
          <a:prstGeom prst="rect">
            <a:avLst/>
          </a:prstGeom>
        </p:spPr>
      </p:pic>
      <p:sp>
        <p:nvSpPr>
          <p:cNvPr id="29" name="ZoneTexte 28">
            <a:extLst>
              <a:ext uri="{FF2B5EF4-FFF2-40B4-BE49-F238E27FC236}">
                <a16:creationId xmlns:a16="http://schemas.microsoft.com/office/drawing/2014/main" id="{F1A71785-8DCF-259E-4AB4-9C53216A4CB2}"/>
              </a:ext>
            </a:extLst>
          </p:cNvPr>
          <p:cNvSpPr txBox="1"/>
          <p:nvPr/>
        </p:nvSpPr>
        <p:spPr>
          <a:xfrm>
            <a:off x="2654710" y="3138810"/>
            <a:ext cx="35261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spc="-100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النشاط 1</a:t>
            </a:r>
          </a:p>
        </p:txBody>
      </p:sp>
      <p:sp>
        <p:nvSpPr>
          <p:cNvPr id="30" name="Flowchart: Alternate Process 54">
            <a:extLst>
              <a:ext uri="{FF2B5EF4-FFF2-40B4-BE49-F238E27FC236}">
                <a16:creationId xmlns:a16="http://schemas.microsoft.com/office/drawing/2014/main" id="{F5E6B08A-1DDB-3F04-5761-C7DCA3D111C7}"/>
              </a:ext>
            </a:extLst>
          </p:cNvPr>
          <p:cNvSpPr/>
          <p:nvPr/>
        </p:nvSpPr>
        <p:spPr>
          <a:xfrm>
            <a:off x="2862900" y="2158011"/>
            <a:ext cx="3096000" cy="792000"/>
          </a:xfrm>
          <a:prstGeom prst="flowChartAlternateProcess">
            <a:avLst/>
          </a:prstGeom>
          <a:solidFill>
            <a:srgbClr val="3A8F98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MA" sz="3800" b="1" spc="-15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ممارسة موجهة</a:t>
            </a:r>
            <a:endParaRPr lang="en-US" sz="3800" spc="-15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1" name="Oval 80">
            <a:extLst>
              <a:ext uri="{FF2B5EF4-FFF2-40B4-BE49-F238E27FC236}">
                <a16:creationId xmlns:a16="http://schemas.microsoft.com/office/drawing/2014/main" id="{067991E9-6782-4311-F2C2-A3B864E83234}"/>
              </a:ext>
            </a:extLst>
          </p:cNvPr>
          <p:cNvSpPr>
            <a:spLocks noChangeAspect="1"/>
          </p:cNvSpPr>
          <p:nvPr/>
        </p:nvSpPr>
        <p:spPr>
          <a:xfrm>
            <a:off x="5583880" y="2202503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3</a:t>
            </a:r>
            <a:endParaRPr lang="fr-MA" sz="3200" b="1" dirty="0"/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A3EC2C7D-B3C1-87D6-43EF-33516828D2C8}"/>
              </a:ext>
            </a:extLst>
          </p:cNvPr>
          <p:cNvSpPr txBox="1"/>
          <p:nvPr/>
        </p:nvSpPr>
        <p:spPr>
          <a:xfrm>
            <a:off x="2654710" y="3785126"/>
            <a:ext cx="35261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spc="-100" dirty="0">
                <a:solidFill>
                  <a:schemeClr val="bg1">
                    <a:lumMod val="7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النشاط 2</a:t>
            </a:r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A57C3412-0F8F-7BBB-2EC8-550AE9FE56FF}"/>
              </a:ext>
            </a:extLst>
          </p:cNvPr>
          <p:cNvSpPr txBox="1"/>
          <p:nvPr/>
        </p:nvSpPr>
        <p:spPr>
          <a:xfrm>
            <a:off x="2654710" y="4431442"/>
            <a:ext cx="35261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spc="-100" dirty="0">
                <a:solidFill>
                  <a:schemeClr val="bg1">
                    <a:lumMod val="7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النشاط 3</a:t>
            </a: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9D54DA90-8090-3879-A901-DFCFA95CB1E3}"/>
              </a:ext>
            </a:extLst>
          </p:cNvPr>
          <p:cNvGrpSpPr>
            <a:grpSpLocks noChangeAspect="1"/>
          </p:cNvGrpSpPr>
          <p:nvPr/>
        </p:nvGrpSpPr>
        <p:grpSpPr>
          <a:xfrm>
            <a:off x="1736854" y="4579496"/>
            <a:ext cx="738292" cy="827051"/>
            <a:chOff x="976754" y="4005561"/>
            <a:chExt cx="558587" cy="625740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0908FEDC-C006-4088-F113-6C9DB3AC506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76754" y="4005561"/>
              <a:ext cx="558587" cy="625740"/>
            </a:xfrm>
            <a:prstGeom prst="rect">
              <a:avLst/>
            </a:prstGeom>
          </p:spPr>
        </p:pic>
        <p:sp>
          <p:nvSpPr>
            <p:cNvPr id="15" name="ZoneTexte 14">
              <a:extLst>
                <a:ext uri="{FF2B5EF4-FFF2-40B4-BE49-F238E27FC236}">
                  <a16:creationId xmlns:a16="http://schemas.microsoft.com/office/drawing/2014/main" id="{F8742ADB-9065-C2F4-1F14-19E703493253}"/>
                </a:ext>
              </a:extLst>
            </p:cNvPr>
            <p:cNvSpPr txBox="1"/>
            <p:nvPr/>
          </p:nvSpPr>
          <p:spPr>
            <a:xfrm>
              <a:off x="1057660" y="4193174"/>
              <a:ext cx="445646" cy="2910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900" b="1" dirty="0">
                  <a:solidFill>
                    <a:srgbClr val="33878B"/>
                  </a:solidFill>
                </a:rPr>
                <a:t>10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87213742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7FCF6A-EF6A-E468-6EFD-6E65E30349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E65E2B95-B182-9057-41D2-BDEE9EE14077}"/>
              </a:ext>
            </a:extLst>
          </p:cNvPr>
          <p:cNvSpPr txBox="1"/>
          <p:nvPr/>
        </p:nvSpPr>
        <p:spPr>
          <a:xfrm>
            <a:off x="349731" y="849493"/>
            <a:ext cx="71823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انتبهوا ، سنقارن هذين العددين الكسريين، خُطوَةً خطوة مثل مجد وندى</a:t>
            </a:r>
          </a:p>
        </p:txBody>
      </p:sp>
      <p:pic>
        <p:nvPicPr>
          <p:cNvPr id="38" name="Image 3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CC661FC1-F1DB-1E1B-1F60-AEF94B50EA6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C444FF7D-D205-A33C-0BD1-1FF338890F1C}"/>
              </a:ext>
            </a:extLst>
          </p:cNvPr>
          <p:cNvGrpSpPr/>
          <p:nvPr/>
        </p:nvGrpSpPr>
        <p:grpSpPr>
          <a:xfrm>
            <a:off x="3069021" y="3195145"/>
            <a:ext cx="3005960" cy="1259063"/>
            <a:chOff x="3069021" y="3195145"/>
            <a:chExt cx="3005960" cy="1259063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" name="ZoneTexte 4">
                  <a:extLst>
                    <a:ext uri="{FF2B5EF4-FFF2-40B4-BE49-F238E27FC236}">
                      <a16:creationId xmlns:a16="http://schemas.microsoft.com/office/drawing/2014/main" id="{A08B6C62-7CCB-FF98-5B07-72B5C472721C}"/>
                    </a:ext>
                  </a:extLst>
                </p:cNvPr>
                <p:cNvSpPr txBox="1"/>
                <p:nvPr/>
              </p:nvSpPr>
              <p:spPr>
                <a:xfrm>
                  <a:off x="3069021" y="3195145"/>
                  <a:ext cx="1093076" cy="124656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f>
                          <m:fPr>
                            <m:ctrlPr>
                              <a:rPr lang="fr-FR" sz="4000" b="1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ar-MA" sz="4000" b="1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𝟒</m:t>
                            </m:r>
                          </m:num>
                          <m:den>
                            <m:r>
                              <a:rPr lang="ar-MA" sz="4000" b="1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𝟓</m:t>
                            </m:r>
                          </m:den>
                        </m:f>
                      </m:oMath>
                    </m:oMathPara>
                  </a14:m>
                  <a:endParaRPr lang="fr-FR" sz="4000" b="1" dirty="0">
                    <a:solidFill>
                      <a:srgbClr val="0070C0"/>
                    </a:solidFill>
                  </a:endParaRPr>
                </a:p>
              </p:txBody>
            </p:sp>
          </mc:Choice>
          <mc:Fallback xmlns="">
            <p:sp>
              <p:nvSpPr>
                <p:cNvPr id="5" name="ZoneTexte 4">
                  <a:extLst>
                    <a:ext uri="{FF2B5EF4-FFF2-40B4-BE49-F238E27FC236}">
                      <a16:creationId xmlns:a16="http://schemas.microsoft.com/office/drawing/2014/main" id="{A08B6C62-7CCB-FF98-5B07-72B5C472721C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069021" y="3195145"/>
                  <a:ext cx="1093076" cy="1246560"/>
                </a:xfrm>
                <a:prstGeom prst="rect">
                  <a:avLst/>
                </a:prstGeom>
                <a:blipFill>
                  <a:blip r:embed="rId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fr-FR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1" name="ZoneTexte 20">
                  <a:extLst>
                    <a:ext uri="{FF2B5EF4-FFF2-40B4-BE49-F238E27FC236}">
                      <a16:creationId xmlns:a16="http://schemas.microsoft.com/office/drawing/2014/main" id="{63DDE82E-1422-89C8-C677-98B8969436ED}"/>
                    </a:ext>
                  </a:extLst>
                </p:cNvPr>
                <p:cNvSpPr txBox="1"/>
                <p:nvPr/>
              </p:nvSpPr>
              <p:spPr>
                <a:xfrm>
                  <a:off x="4981905" y="3195145"/>
                  <a:ext cx="1093076" cy="1259063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f>
                          <m:fPr>
                            <m:ctrlPr>
                              <a:rPr lang="fr-FR" sz="4000" b="1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ar-MA" sz="4000" b="1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𝟒</m:t>
                            </m:r>
                          </m:num>
                          <m:den>
                            <m:r>
                              <a:rPr lang="ar-MA" sz="4000" b="1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𝟔</m:t>
                            </m:r>
                          </m:den>
                        </m:f>
                      </m:oMath>
                    </m:oMathPara>
                  </a14:m>
                  <a:endParaRPr lang="fr-FR" sz="4000" b="1" dirty="0">
                    <a:solidFill>
                      <a:srgbClr val="0070C0"/>
                    </a:solidFill>
                  </a:endParaRPr>
                </a:p>
              </p:txBody>
            </p:sp>
          </mc:Choice>
          <mc:Fallback xmlns="">
            <p:sp>
              <p:nvSpPr>
                <p:cNvPr id="21" name="ZoneTexte 20">
                  <a:extLst>
                    <a:ext uri="{FF2B5EF4-FFF2-40B4-BE49-F238E27FC236}">
                      <a16:creationId xmlns:a16="http://schemas.microsoft.com/office/drawing/2014/main" id="{63DDE82E-1422-89C8-C677-98B8969436ED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981905" y="3195145"/>
                  <a:ext cx="1093076" cy="1259063"/>
                </a:xfrm>
                <a:prstGeom prst="rect">
                  <a:avLst/>
                </a:prstGeom>
                <a:blipFill>
                  <a:blip r:embed="rId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fr-FR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22" name="ZoneTexte 21">
              <a:extLst>
                <a:ext uri="{FF2B5EF4-FFF2-40B4-BE49-F238E27FC236}">
                  <a16:creationId xmlns:a16="http://schemas.microsoft.com/office/drawing/2014/main" id="{DB6ED072-BDE0-6145-BC6D-128F26E592BF}"/>
                </a:ext>
              </a:extLst>
            </p:cNvPr>
            <p:cNvSpPr txBox="1"/>
            <p:nvPr/>
          </p:nvSpPr>
          <p:spPr>
            <a:xfrm>
              <a:off x="4025462" y="3633759"/>
              <a:ext cx="109307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b="1" dirty="0"/>
                <a:t>...</a:t>
              </a:r>
              <a:endParaRPr lang="fr-FR" b="1" dirty="0"/>
            </a:p>
          </p:txBody>
        </p:sp>
      </p:grpSp>
    </p:spTree>
    <p:extLst>
      <p:ext uri="{BB962C8B-B14F-4D97-AF65-F5344CB8AC3E}">
        <p14:creationId xmlns:p14="http://schemas.microsoft.com/office/powerpoint/2010/main" val="18830927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BF75B7-612F-7246-D687-2F052A25F2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77A0E0B7-194B-A9B1-78D7-1BFF4E09A732}"/>
              </a:ext>
            </a:extLst>
          </p:cNvPr>
          <p:cNvSpPr txBox="1"/>
          <p:nvPr/>
        </p:nvSpPr>
        <p:spPr>
          <a:xfrm>
            <a:off x="1252057" y="858759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خذوا الألواح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065C1EB9-023C-8117-E859-F275C792F32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A234B57-03C3-1969-B95D-D9D77010FA43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8530405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4A3BD0-9C52-0B75-AA18-EFF2559A43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ZoneTexte 2">
            <a:extLst>
              <a:ext uri="{FF2B5EF4-FFF2-40B4-BE49-F238E27FC236}">
                <a16:creationId xmlns:a16="http://schemas.microsoft.com/office/drawing/2014/main" id="{7BF8D9B2-F745-6DA9-12C2-EBAB9B1097A1}"/>
              </a:ext>
            </a:extLst>
          </p:cNvPr>
          <p:cNvSpPr txBox="1"/>
          <p:nvPr/>
        </p:nvSpPr>
        <p:spPr>
          <a:xfrm>
            <a:off x="349731" y="849493"/>
            <a:ext cx="71823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ماذا نفعل في الخطوة الأولى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؟</a:t>
            </a:r>
          </a:p>
        </p:txBody>
      </p:sp>
      <p:pic>
        <p:nvPicPr>
          <p:cNvPr id="30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E410E26-AC52-FA6E-ADA4-84AFE3A55A75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38" name="Rectangle : coins arrondis 37">
            <a:extLst>
              <a:ext uri="{FF2B5EF4-FFF2-40B4-BE49-F238E27FC236}">
                <a16:creationId xmlns:a16="http://schemas.microsoft.com/office/drawing/2014/main" id="{FD79C9B2-5597-0463-DFE0-AB640DD704CA}"/>
              </a:ext>
            </a:extLst>
          </p:cNvPr>
          <p:cNvSpPr/>
          <p:nvPr/>
        </p:nvSpPr>
        <p:spPr>
          <a:xfrm>
            <a:off x="4994780" y="1904669"/>
            <a:ext cx="2420126" cy="551406"/>
          </a:xfrm>
          <a:prstGeom prst="roundRect">
            <a:avLst/>
          </a:prstGeom>
          <a:solidFill>
            <a:srgbClr val="0F9ED5">
              <a:lumMod val="50000"/>
            </a:srgbClr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rtl="1"/>
            <a:r>
              <a:rPr lang="ar-MA" sz="1400" b="1" kern="0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أَتَحَقَّقُ أَنَّ لِلْكَسرَيْنِ نَفسَ الْبَسطِ</a:t>
            </a:r>
            <a:endParaRPr lang="fr-FR" sz="1400" b="1" kern="0" dirty="0">
              <a:solidFill>
                <a:prstClr val="white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9" name="Oval 80">
            <a:extLst>
              <a:ext uri="{FF2B5EF4-FFF2-40B4-BE49-F238E27FC236}">
                <a16:creationId xmlns:a16="http://schemas.microsoft.com/office/drawing/2014/main" id="{C84BBDEA-B805-05DB-8665-C7C47686B32F}"/>
              </a:ext>
            </a:extLst>
          </p:cNvPr>
          <p:cNvSpPr>
            <a:spLocks noChangeAspect="1"/>
          </p:cNvSpPr>
          <p:nvPr/>
        </p:nvSpPr>
        <p:spPr>
          <a:xfrm>
            <a:off x="7412989" y="1969999"/>
            <a:ext cx="447738" cy="432618"/>
          </a:xfrm>
          <a:prstGeom prst="ellipse">
            <a:avLst/>
          </a:prstGeom>
          <a:solidFill>
            <a:srgbClr val="FCC302"/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2400" kern="0" dirty="0">
                <a:solidFill>
                  <a:prstClr val="white"/>
                </a:solidFill>
                <a:latin typeface="Aptos" panose="02110004020202020204"/>
                <a:cs typeface="Calibri" panose="020F0502020204030204" pitchFamily="34" charset="0"/>
              </a:rPr>
              <a:t>1</a:t>
            </a:r>
            <a:endParaRPr lang="fr-MA" sz="2400" kern="0" dirty="0">
              <a:solidFill>
                <a:prstClr val="white"/>
              </a:solidFill>
              <a:latin typeface="Aptos" panose="02110004020202020204"/>
              <a:cs typeface="Calibri" panose="020F0502020204030204" pitchFamily="34" charset="0"/>
            </a:endParaRPr>
          </a:p>
        </p:txBody>
      </p:sp>
      <p:sp>
        <p:nvSpPr>
          <p:cNvPr id="40" name="Rectangle : coins arrondis 39">
            <a:extLst>
              <a:ext uri="{FF2B5EF4-FFF2-40B4-BE49-F238E27FC236}">
                <a16:creationId xmlns:a16="http://schemas.microsoft.com/office/drawing/2014/main" id="{166E5526-1BF1-9986-49E8-515C84CCC9E6}"/>
              </a:ext>
            </a:extLst>
          </p:cNvPr>
          <p:cNvSpPr/>
          <p:nvPr/>
        </p:nvSpPr>
        <p:spPr>
          <a:xfrm>
            <a:off x="998492" y="1904669"/>
            <a:ext cx="2534163" cy="5514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14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أُقارِنُ: اَلْمَقامُ الْأَصْغَرُ يَعني الْكَسرَ الأَكبَرَ</a:t>
            </a:r>
            <a:endParaRPr lang="fr-FR" sz="14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1" name="Oval 80">
            <a:extLst>
              <a:ext uri="{FF2B5EF4-FFF2-40B4-BE49-F238E27FC236}">
                <a16:creationId xmlns:a16="http://schemas.microsoft.com/office/drawing/2014/main" id="{FD44437E-BEC5-B327-B7F7-FA8CC3D252A4}"/>
              </a:ext>
            </a:extLst>
          </p:cNvPr>
          <p:cNvSpPr>
            <a:spLocks noChangeAspect="1"/>
          </p:cNvSpPr>
          <p:nvPr/>
        </p:nvSpPr>
        <p:spPr>
          <a:xfrm>
            <a:off x="3542357" y="1969999"/>
            <a:ext cx="432618" cy="432618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</a:t>
            </a:r>
            <a:endParaRPr lang="fr-MA" sz="16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8B933DB3-0BA5-04BA-B4C9-B5B6C82FCB5B}"/>
              </a:ext>
            </a:extLst>
          </p:cNvPr>
          <p:cNvGrpSpPr/>
          <p:nvPr/>
        </p:nvGrpSpPr>
        <p:grpSpPr>
          <a:xfrm>
            <a:off x="3069021" y="3195145"/>
            <a:ext cx="3005960" cy="1259063"/>
            <a:chOff x="3069021" y="3195145"/>
            <a:chExt cx="3005960" cy="1259063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" name="ZoneTexte 6">
                  <a:extLst>
                    <a:ext uri="{FF2B5EF4-FFF2-40B4-BE49-F238E27FC236}">
                      <a16:creationId xmlns:a16="http://schemas.microsoft.com/office/drawing/2014/main" id="{8921E6D9-C4DB-4BB2-DDE2-2B6D2FF5DA3A}"/>
                    </a:ext>
                  </a:extLst>
                </p:cNvPr>
                <p:cNvSpPr txBox="1"/>
                <p:nvPr/>
              </p:nvSpPr>
              <p:spPr>
                <a:xfrm>
                  <a:off x="3069021" y="3195145"/>
                  <a:ext cx="1093076" cy="124656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f>
                          <m:fPr>
                            <m:ctrlPr>
                              <a:rPr lang="fr-FR" sz="4000" b="1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ar-MA" sz="4000" b="1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𝟒</m:t>
                            </m:r>
                          </m:num>
                          <m:den>
                            <m:r>
                              <a:rPr lang="ar-MA" sz="4000" b="1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𝟓</m:t>
                            </m:r>
                          </m:den>
                        </m:f>
                      </m:oMath>
                    </m:oMathPara>
                  </a14:m>
                  <a:endParaRPr lang="fr-FR" sz="4000" b="1" dirty="0">
                    <a:solidFill>
                      <a:srgbClr val="0070C0"/>
                    </a:solidFill>
                  </a:endParaRPr>
                </a:p>
              </p:txBody>
            </p:sp>
          </mc:Choice>
          <mc:Fallback xmlns="">
            <p:sp>
              <p:nvSpPr>
                <p:cNvPr id="7" name="ZoneTexte 6">
                  <a:extLst>
                    <a:ext uri="{FF2B5EF4-FFF2-40B4-BE49-F238E27FC236}">
                      <a16:creationId xmlns:a16="http://schemas.microsoft.com/office/drawing/2014/main" id="{8921E6D9-C4DB-4BB2-DDE2-2B6D2FF5DA3A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069021" y="3195145"/>
                  <a:ext cx="1093076" cy="1246560"/>
                </a:xfrm>
                <a:prstGeom prst="rect">
                  <a:avLst/>
                </a:prstGeom>
                <a:blipFill>
                  <a:blip r:embed="rId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fr-FR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" name="ZoneTexte 7">
                  <a:extLst>
                    <a:ext uri="{FF2B5EF4-FFF2-40B4-BE49-F238E27FC236}">
                      <a16:creationId xmlns:a16="http://schemas.microsoft.com/office/drawing/2014/main" id="{D7015FDD-64E7-55C9-8361-A23E2F24BEBD}"/>
                    </a:ext>
                  </a:extLst>
                </p:cNvPr>
                <p:cNvSpPr txBox="1"/>
                <p:nvPr/>
              </p:nvSpPr>
              <p:spPr>
                <a:xfrm>
                  <a:off x="4981905" y="3195145"/>
                  <a:ext cx="1093076" cy="1259063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f>
                          <m:fPr>
                            <m:ctrlPr>
                              <a:rPr lang="fr-FR" sz="4000" b="1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ar-MA" sz="4000" b="1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𝟒</m:t>
                            </m:r>
                          </m:num>
                          <m:den>
                            <m:r>
                              <a:rPr lang="ar-MA" sz="4000" b="1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𝟔</m:t>
                            </m:r>
                          </m:den>
                        </m:f>
                      </m:oMath>
                    </m:oMathPara>
                  </a14:m>
                  <a:endParaRPr lang="fr-FR" sz="4000" b="1" dirty="0">
                    <a:solidFill>
                      <a:srgbClr val="0070C0"/>
                    </a:solidFill>
                  </a:endParaRPr>
                </a:p>
              </p:txBody>
            </p:sp>
          </mc:Choice>
          <mc:Fallback xmlns="">
            <p:sp>
              <p:nvSpPr>
                <p:cNvPr id="8" name="ZoneTexte 7">
                  <a:extLst>
                    <a:ext uri="{FF2B5EF4-FFF2-40B4-BE49-F238E27FC236}">
                      <a16:creationId xmlns:a16="http://schemas.microsoft.com/office/drawing/2014/main" id="{D7015FDD-64E7-55C9-8361-A23E2F24BEBD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981905" y="3195145"/>
                  <a:ext cx="1093076" cy="1259063"/>
                </a:xfrm>
                <a:prstGeom prst="rect">
                  <a:avLst/>
                </a:prstGeom>
                <a:blipFill>
                  <a:blip r:embed="rId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fr-FR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17197465-9D0C-1B3E-825C-40A3A53C4811}"/>
                </a:ext>
              </a:extLst>
            </p:cNvPr>
            <p:cNvSpPr txBox="1"/>
            <p:nvPr/>
          </p:nvSpPr>
          <p:spPr>
            <a:xfrm>
              <a:off x="4025462" y="3633759"/>
              <a:ext cx="109307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b="1" dirty="0"/>
                <a:t>...</a:t>
              </a:r>
              <a:endParaRPr lang="fr-FR" b="1" dirty="0"/>
            </a:p>
          </p:txBody>
        </p:sp>
      </p:grpSp>
    </p:spTree>
    <p:extLst>
      <p:ext uri="{BB962C8B-B14F-4D97-AF65-F5344CB8AC3E}">
        <p14:creationId xmlns:p14="http://schemas.microsoft.com/office/powerpoint/2010/main" val="1825923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9F00F1-D9B2-C7CC-0F49-D111160ED6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ZoneTexte 2">
            <a:extLst>
              <a:ext uri="{FF2B5EF4-FFF2-40B4-BE49-F238E27FC236}">
                <a16:creationId xmlns:a16="http://schemas.microsoft.com/office/drawing/2014/main" id="{85E44D67-2D6F-B6AE-058B-9EA9C2669F0C}"/>
              </a:ext>
            </a:extLst>
          </p:cNvPr>
          <p:cNvSpPr txBox="1"/>
          <p:nvPr/>
        </p:nvSpPr>
        <p:spPr>
          <a:xfrm>
            <a:off x="349731" y="849493"/>
            <a:ext cx="71823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نعم، الكسران لهما نفس البسط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EF66B359-8BD4-BFA8-34C2-7C4C911A41F5}"/>
              </a:ext>
            </a:extLst>
          </p:cNvPr>
          <p:cNvGrpSpPr/>
          <p:nvPr/>
        </p:nvGrpSpPr>
        <p:grpSpPr>
          <a:xfrm>
            <a:off x="3069021" y="3195145"/>
            <a:ext cx="3005960" cy="1259063"/>
            <a:chOff x="3069021" y="3195145"/>
            <a:chExt cx="3005960" cy="1259063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" name="ZoneTexte 2">
                  <a:extLst>
                    <a:ext uri="{FF2B5EF4-FFF2-40B4-BE49-F238E27FC236}">
                      <a16:creationId xmlns:a16="http://schemas.microsoft.com/office/drawing/2014/main" id="{36E3F7C2-9EFE-9286-B424-514739CAEB28}"/>
                    </a:ext>
                  </a:extLst>
                </p:cNvPr>
                <p:cNvSpPr txBox="1"/>
                <p:nvPr/>
              </p:nvSpPr>
              <p:spPr>
                <a:xfrm>
                  <a:off x="3069021" y="3195145"/>
                  <a:ext cx="1093076" cy="124656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f>
                          <m:fPr>
                            <m:ctrlPr>
                              <a:rPr lang="fr-FR" sz="4000" b="1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ar-MA" sz="4000" b="1" i="1" smtClean="0">
                                <a:solidFill>
                                  <a:srgbClr val="CF1F3C"/>
                                </a:solidFill>
                                <a:latin typeface="Cambria Math" panose="02040503050406030204" pitchFamily="18" charset="0"/>
                              </a:rPr>
                              <m:t>𝟒</m:t>
                            </m:r>
                          </m:num>
                          <m:den>
                            <m:r>
                              <a:rPr lang="ar-MA" sz="4000" b="1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𝟓</m:t>
                            </m:r>
                          </m:den>
                        </m:f>
                      </m:oMath>
                    </m:oMathPara>
                  </a14:m>
                  <a:endParaRPr lang="fr-FR" sz="4000" b="1" dirty="0">
                    <a:solidFill>
                      <a:srgbClr val="0070C0"/>
                    </a:solidFill>
                  </a:endParaRPr>
                </a:p>
              </p:txBody>
            </p:sp>
          </mc:Choice>
          <mc:Fallback xmlns="">
            <p:sp>
              <p:nvSpPr>
                <p:cNvPr id="3" name="ZoneTexte 2">
                  <a:extLst>
                    <a:ext uri="{FF2B5EF4-FFF2-40B4-BE49-F238E27FC236}">
                      <a16:creationId xmlns:a16="http://schemas.microsoft.com/office/drawing/2014/main" id="{36E3F7C2-9EFE-9286-B424-514739CAEB28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069021" y="3195145"/>
                  <a:ext cx="1093076" cy="1246560"/>
                </a:xfrm>
                <a:prstGeom prst="rect">
                  <a:avLst/>
                </a:prstGeom>
                <a:blipFill>
                  <a:blip r:embed="rId2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fr-FR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4" name="ZoneTexte 13">
                  <a:extLst>
                    <a:ext uri="{FF2B5EF4-FFF2-40B4-BE49-F238E27FC236}">
                      <a16:creationId xmlns:a16="http://schemas.microsoft.com/office/drawing/2014/main" id="{962F9399-12BE-CE8C-1918-50D76BF4B758}"/>
                    </a:ext>
                  </a:extLst>
                </p:cNvPr>
                <p:cNvSpPr txBox="1"/>
                <p:nvPr/>
              </p:nvSpPr>
              <p:spPr>
                <a:xfrm>
                  <a:off x="4981905" y="3195145"/>
                  <a:ext cx="1093076" cy="1259063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f>
                          <m:fPr>
                            <m:ctrlPr>
                              <a:rPr lang="fr-FR" sz="4000" b="1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ar-MA" sz="4000" b="1" i="1" smtClean="0">
                                <a:solidFill>
                                  <a:srgbClr val="CF1F3C"/>
                                </a:solidFill>
                                <a:latin typeface="Cambria Math" panose="02040503050406030204" pitchFamily="18" charset="0"/>
                              </a:rPr>
                              <m:t>𝟒</m:t>
                            </m:r>
                          </m:num>
                          <m:den>
                            <m:r>
                              <a:rPr lang="ar-MA" sz="4000" b="1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𝟔</m:t>
                            </m:r>
                          </m:den>
                        </m:f>
                      </m:oMath>
                    </m:oMathPara>
                  </a14:m>
                  <a:endParaRPr lang="fr-FR" sz="4000" b="1" dirty="0">
                    <a:solidFill>
                      <a:srgbClr val="0070C0"/>
                    </a:solidFill>
                  </a:endParaRPr>
                </a:p>
              </p:txBody>
            </p:sp>
          </mc:Choice>
          <mc:Fallback xmlns="">
            <p:sp>
              <p:nvSpPr>
                <p:cNvPr id="14" name="ZoneTexte 13">
                  <a:extLst>
                    <a:ext uri="{FF2B5EF4-FFF2-40B4-BE49-F238E27FC236}">
                      <a16:creationId xmlns:a16="http://schemas.microsoft.com/office/drawing/2014/main" id="{962F9399-12BE-CE8C-1918-50D76BF4B758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981905" y="3195145"/>
                  <a:ext cx="1093076" cy="1259063"/>
                </a:xfrm>
                <a:prstGeom prst="rect">
                  <a:avLst/>
                </a:prstGeom>
                <a:blipFill>
                  <a:blip r:embed="rId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fr-FR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5" name="ZoneTexte 14">
              <a:extLst>
                <a:ext uri="{FF2B5EF4-FFF2-40B4-BE49-F238E27FC236}">
                  <a16:creationId xmlns:a16="http://schemas.microsoft.com/office/drawing/2014/main" id="{8054E1F8-D196-3982-40AE-FD66C520718F}"/>
                </a:ext>
              </a:extLst>
            </p:cNvPr>
            <p:cNvSpPr txBox="1"/>
            <p:nvPr/>
          </p:nvSpPr>
          <p:spPr>
            <a:xfrm>
              <a:off x="4025462" y="3633759"/>
              <a:ext cx="109307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b="1" dirty="0"/>
                <a:t>...</a:t>
              </a:r>
              <a:endParaRPr lang="fr-FR" b="1" dirty="0"/>
            </a:p>
          </p:txBody>
        </p:sp>
      </p:grpSp>
      <p:pic>
        <p:nvPicPr>
          <p:cNvPr id="20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3DBD451-554D-A412-AB47-A9AAE18A9D1F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7578303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198B72-C593-CF1B-EA91-13941B8AD6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2">
            <a:extLst>
              <a:ext uri="{FF2B5EF4-FFF2-40B4-BE49-F238E27FC236}">
                <a16:creationId xmlns:a16="http://schemas.microsoft.com/office/drawing/2014/main" id="{C98C3B4B-D88C-48DF-2BCC-743CAFAEB60A}"/>
              </a:ext>
            </a:extLst>
          </p:cNvPr>
          <p:cNvSpPr txBox="1"/>
          <p:nvPr/>
        </p:nvSpPr>
        <p:spPr>
          <a:xfrm>
            <a:off x="349731" y="849493"/>
            <a:ext cx="718235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ماذا</a:t>
            </a: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نفعل في الخطوة الثانية؟</a:t>
            </a: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0146D240-F7D9-B953-B48E-5E29EB36E601}"/>
              </a:ext>
            </a:extLst>
          </p:cNvPr>
          <p:cNvSpPr/>
          <p:nvPr/>
        </p:nvSpPr>
        <p:spPr>
          <a:xfrm>
            <a:off x="4994780" y="1904669"/>
            <a:ext cx="2420126" cy="5514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14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أَتَحَقَّقُ أَنَّ لِلْكَسرَيْنِ نَفسَ الْبَسطِ</a:t>
            </a:r>
            <a:endParaRPr lang="fr-FR" sz="14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Oval 80">
            <a:extLst>
              <a:ext uri="{FF2B5EF4-FFF2-40B4-BE49-F238E27FC236}">
                <a16:creationId xmlns:a16="http://schemas.microsoft.com/office/drawing/2014/main" id="{DF0196E2-B60E-3BE6-595E-C1603EE7A26F}"/>
              </a:ext>
            </a:extLst>
          </p:cNvPr>
          <p:cNvSpPr>
            <a:spLocks noChangeAspect="1"/>
          </p:cNvSpPr>
          <p:nvPr/>
        </p:nvSpPr>
        <p:spPr>
          <a:xfrm>
            <a:off x="7412989" y="1969999"/>
            <a:ext cx="447738" cy="432618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</a:t>
            </a:r>
            <a:endParaRPr lang="fr-MA" sz="16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6B74BC95-6305-3E2A-46F0-17671CA07360}"/>
              </a:ext>
            </a:extLst>
          </p:cNvPr>
          <p:cNvSpPr/>
          <p:nvPr/>
        </p:nvSpPr>
        <p:spPr>
          <a:xfrm>
            <a:off x="735722" y="1904669"/>
            <a:ext cx="2849483" cy="551406"/>
          </a:xfrm>
          <a:prstGeom prst="roundRect">
            <a:avLst/>
          </a:prstGeom>
          <a:solidFill>
            <a:srgbClr val="0F9ED5">
              <a:lumMod val="50000"/>
            </a:srgbClr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rtl="1"/>
            <a:r>
              <a:rPr lang="ar-MA" sz="1600" b="1" kern="0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أُقارِنُ: اَلْمَقامُ الْأَصْغَرُ يَعني الْكَسرَ الأَكبَرَ</a:t>
            </a:r>
            <a:endParaRPr lang="fr-FR" sz="1600" b="1" kern="0" dirty="0">
              <a:solidFill>
                <a:prstClr val="white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Oval 80">
            <a:extLst>
              <a:ext uri="{FF2B5EF4-FFF2-40B4-BE49-F238E27FC236}">
                <a16:creationId xmlns:a16="http://schemas.microsoft.com/office/drawing/2014/main" id="{5830CA19-3E95-7DA7-9F21-FA3003B9A464}"/>
              </a:ext>
            </a:extLst>
          </p:cNvPr>
          <p:cNvSpPr>
            <a:spLocks noChangeAspect="1"/>
          </p:cNvSpPr>
          <p:nvPr/>
        </p:nvSpPr>
        <p:spPr>
          <a:xfrm>
            <a:off x="3594907" y="1969999"/>
            <a:ext cx="432618" cy="432618"/>
          </a:xfrm>
          <a:prstGeom prst="ellipse">
            <a:avLst/>
          </a:prstGeom>
          <a:solidFill>
            <a:srgbClr val="FCC302"/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2400" kern="0" dirty="0">
                <a:solidFill>
                  <a:prstClr val="white"/>
                </a:solidFill>
                <a:latin typeface="Aptos" panose="02110004020202020204"/>
                <a:cs typeface="Calibri" panose="020F0502020204030204" pitchFamily="34" charset="0"/>
              </a:rPr>
              <a:t>2</a:t>
            </a:r>
            <a:endParaRPr lang="fr-MA" sz="2400" kern="0" dirty="0">
              <a:solidFill>
                <a:prstClr val="white"/>
              </a:solidFill>
              <a:latin typeface="Aptos" panose="02110004020202020204"/>
              <a:cs typeface="Calibri" panose="020F0502020204030204" pitchFamily="34" charset="0"/>
            </a:endParaRPr>
          </a:p>
        </p:txBody>
      </p:sp>
      <p:pic>
        <p:nvPicPr>
          <p:cNvPr id="35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DF373FF9-F73B-0102-3116-F5F6A80F712B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36" name="Groupe 35">
            <a:extLst>
              <a:ext uri="{FF2B5EF4-FFF2-40B4-BE49-F238E27FC236}">
                <a16:creationId xmlns:a16="http://schemas.microsoft.com/office/drawing/2014/main" id="{A43901CB-6B65-E09B-6653-C05164257ACC}"/>
              </a:ext>
            </a:extLst>
          </p:cNvPr>
          <p:cNvGrpSpPr/>
          <p:nvPr/>
        </p:nvGrpSpPr>
        <p:grpSpPr>
          <a:xfrm>
            <a:off x="3069021" y="3195145"/>
            <a:ext cx="3005960" cy="1259063"/>
            <a:chOff x="3069021" y="3195145"/>
            <a:chExt cx="3005960" cy="1259063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7" name="ZoneTexte 36">
                  <a:extLst>
                    <a:ext uri="{FF2B5EF4-FFF2-40B4-BE49-F238E27FC236}">
                      <a16:creationId xmlns:a16="http://schemas.microsoft.com/office/drawing/2014/main" id="{4AA8B5E7-5AFD-182B-88E8-DA9C92E4FC22}"/>
                    </a:ext>
                  </a:extLst>
                </p:cNvPr>
                <p:cNvSpPr txBox="1"/>
                <p:nvPr/>
              </p:nvSpPr>
              <p:spPr>
                <a:xfrm>
                  <a:off x="3069021" y="3195145"/>
                  <a:ext cx="1093076" cy="124656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f>
                          <m:fPr>
                            <m:ctrlPr>
                              <a:rPr lang="fr-FR" sz="4000" b="1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ar-MA" sz="4000" b="1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𝟒</m:t>
                            </m:r>
                          </m:num>
                          <m:den>
                            <m:r>
                              <a:rPr lang="ar-MA" sz="4000" b="1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𝟓</m:t>
                            </m:r>
                          </m:den>
                        </m:f>
                      </m:oMath>
                    </m:oMathPara>
                  </a14:m>
                  <a:endParaRPr lang="fr-FR" sz="4000" b="1" dirty="0">
                    <a:solidFill>
                      <a:srgbClr val="0070C0"/>
                    </a:solidFill>
                  </a:endParaRPr>
                </a:p>
              </p:txBody>
            </p:sp>
          </mc:Choice>
          <mc:Fallback xmlns="">
            <p:sp>
              <p:nvSpPr>
                <p:cNvPr id="37" name="ZoneTexte 36">
                  <a:extLst>
                    <a:ext uri="{FF2B5EF4-FFF2-40B4-BE49-F238E27FC236}">
                      <a16:creationId xmlns:a16="http://schemas.microsoft.com/office/drawing/2014/main" id="{4AA8B5E7-5AFD-182B-88E8-DA9C92E4FC22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069021" y="3195145"/>
                  <a:ext cx="1093076" cy="1246560"/>
                </a:xfrm>
                <a:prstGeom prst="rect">
                  <a:avLst/>
                </a:prstGeom>
                <a:blipFill>
                  <a:blip r:embed="rId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fr-FR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8" name="ZoneTexte 37">
                  <a:extLst>
                    <a:ext uri="{FF2B5EF4-FFF2-40B4-BE49-F238E27FC236}">
                      <a16:creationId xmlns:a16="http://schemas.microsoft.com/office/drawing/2014/main" id="{2823926F-207C-64E6-5A32-9F954F4E97CD}"/>
                    </a:ext>
                  </a:extLst>
                </p:cNvPr>
                <p:cNvSpPr txBox="1"/>
                <p:nvPr/>
              </p:nvSpPr>
              <p:spPr>
                <a:xfrm>
                  <a:off x="4981905" y="3195145"/>
                  <a:ext cx="1093076" cy="1259063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f>
                          <m:fPr>
                            <m:ctrlPr>
                              <a:rPr lang="fr-FR" sz="4000" b="1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ar-MA" sz="4000" b="1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𝟒</m:t>
                            </m:r>
                          </m:num>
                          <m:den>
                            <m:r>
                              <a:rPr lang="ar-MA" sz="4000" b="1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𝟔</m:t>
                            </m:r>
                          </m:den>
                        </m:f>
                      </m:oMath>
                    </m:oMathPara>
                  </a14:m>
                  <a:endParaRPr lang="fr-FR" sz="4000" b="1" dirty="0">
                    <a:solidFill>
                      <a:srgbClr val="0070C0"/>
                    </a:solidFill>
                  </a:endParaRPr>
                </a:p>
              </p:txBody>
            </p:sp>
          </mc:Choice>
          <mc:Fallback xmlns="">
            <p:sp>
              <p:nvSpPr>
                <p:cNvPr id="38" name="ZoneTexte 37">
                  <a:extLst>
                    <a:ext uri="{FF2B5EF4-FFF2-40B4-BE49-F238E27FC236}">
                      <a16:creationId xmlns:a16="http://schemas.microsoft.com/office/drawing/2014/main" id="{2823926F-207C-64E6-5A32-9F954F4E97CD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981905" y="3195145"/>
                  <a:ext cx="1093076" cy="1259063"/>
                </a:xfrm>
                <a:prstGeom prst="rect">
                  <a:avLst/>
                </a:prstGeom>
                <a:blipFill>
                  <a:blip r:embed="rId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fr-FR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39" name="ZoneTexte 38">
              <a:extLst>
                <a:ext uri="{FF2B5EF4-FFF2-40B4-BE49-F238E27FC236}">
                  <a16:creationId xmlns:a16="http://schemas.microsoft.com/office/drawing/2014/main" id="{9B2C08DA-B0D4-2D02-1D84-48A65F138EE6}"/>
                </a:ext>
              </a:extLst>
            </p:cNvPr>
            <p:cNvSpPr txBox="1"/>
            <p:nvPr/>
          </p:nvSpPr>
          <p:spPr>
            <a:xfrm>
              <a:off x="4025462" y="3633759"/>
              <a:ext cx="109307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b="1" dirty="0"/>
                <a:t>...</a:t>
              </a:r>
              <a:endParaRPr lang="fr-FR" b="1" dirty="0"/>
            </a:p>
          </p:txBody>
        </p:sp>
      </p:grpSp>
      <p:sp>
        <p:nvSpPr>
          <p:cNvPr id="40" name="Oval 80">
            <a:extLst>
              <a:ext uri="{FF2B5EF4-FFF2-40B4-BE49-F238E27FC236}">
                <a16:creationId xmlns:a16="http://schemas.microsoft.com/office/drawing/2014/main" id="{936A46D0-6598-D5C7-FD7E-D70E4142F5E1}"/>
              </a:ext>
            </a:extLst>
          </p:cNvPr>
          <p:cNvSpPr>
            <a:spLocks noChangeAspect="1"/>
          </p:cNvSpPr>
          <p:nvPr/>
        </p:nvSpPr>
        <p:spPr>
          <a:xfrm>
            <a:off x="2001744" y="2894832"/>
            <a:ext cx="432618" cy="432618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</a:t>
            </a:r>
            <a:endParaRPr lang="fr-MA" sz="16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675639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8EDC33-59C0-2F69-B298-48D33334FF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2">
            <a:extLst>
              <a:ext uri="{FF2B5EF4-FFF2-40B4-BE49-F238E27FC236}">
                <a16:creationId xmlns:a16="http://schemas.microsoft.com/office/drawing/2014/main" id="{8E479C6B-E680-CA9A-FBF4-AB3465ED016A}"/>
              </a:ext>
            </a:extLst>
          </p:cNvPr>
          <p:cNvSpPr txBox="1"/>
          <p:nvPr/>
        </p:nvSpPr>
        <p:spPr>
          <a:xfrm>
            <a:off x="349731" y="849493"/>
            <a:ext cx="71823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قارنوا، على ألواحكم، باستخدام الرمز المناسب، الكسرين.</a:t>
            </a:r>
          </a:p>
        </p:txBody>
      </p:sp>
      <p:pic>
        <p:nvPicPr>
          <p:cNvPr id="38" name="Image 3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C0C78D49-5E4B-62F2-91AD-1ECB7CDD35F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4BB96409-6C53-9011-6CED-2761F4D94435}"/>
              </a:ext>
            </a:extLst>
          </p:cNvPr>
          <p:cNvSpPr/>
          <p:nvPr/>
        </p:nvSpPr>
        <p:spPr>
          <a:xfrm>
            <a:off x="4994780" y="1904669"/>
            <a:ext cx="2420126" cy="5514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14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أَتَحَقَّقُ أَنَّ لِلْكَسرَيْنِ نَفسَ الْبَسطِ</a:t>
            </a:r>
            <a:endParaRPr lang="fr-FR" sz="14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3" name="Oval 80">
            <a:extLst>
              <a:ext uri="{FF2B5EF4-FFF2-40B4-BE49-F238E27FC236}">
                <a16:creationId xmlns:a16="http://schemas.microsoft.com/office/drawing/2014/main" id="{25674E88-F924-46C3-9B1F-48A71F8E1D29}"/>
              </a:ext>
            </a:extLst>
          </p:cNvPr>
          <p:cNvSpPr>
            <a:spLocks noChangeAspect="1"/>
          </p:cNvSpPr>
          <p:nvPr/>
        </p:nvSpPr>
        <p:spPr>
          <a:xfrm>
            <a:off x="7412989" y="1969999"/>
            <a:ext cx="447738" cy="432618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</a:t>
            </a:r>
            <a:endParaRPr lang="fr-MA" sz="16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5A108847-0FC6-96D0-B2D6-BB929C8AF65D}"/>
              </a:ext>
            </a:extLst>
          </p:cNvPr>
          <p:cNvSpPr/>
          <p:nvPr/>
        </p:nvSpPr>
        <p:spPr>
          <a:xfrm>
            <a:off x="735722" y="1904669"/>
            <a:ext cx="2849483" cy="551406"/>
          </a:xfrm>
          <a:prstGeom prst="roundRect">
            <a:avLst/>
          </a:prstGeom>
          <a:solidFill>
            <a:srgbClr val="0F9ED5">
              <a:lumMod val="50000"/>
            </a:srgbClr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rtl="1"/>
            <a:r>
              <a:rPr lang="ar-MA" sz="1600" b="1" kern="0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أُقارِنُ: اَلْمَقامُ الْأَصْغَرُ يَعني الْكَسرَ الأَكبَرَ</a:t>
            </a:r>
            <a:endParaRPr lang="fr-FR" sz="1600" b="1" kern="0" dirty="0">
              <a:solidFill>
                <a:prstClr val="white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7" name="Oval 80">
            <a:extLst>
              <a:ext uri="{FF2B5EF4-FFF2-40B4-BE49-F238E27FC236}">
                <a16:creationId xmlns:a16="http://schemas.microsoft.com/office/drawing/2014/main" id="{DAE6DC65-23CA-ED4B-F5CF-C9DDD1764DD3}"/>
              </a:ext>
            </a:extLst>
          </p:cNvPr>
          <p:cNvSpPr>
            <a:spLocks noChangeAspect="1"/>
          </p:cNvSpPr>
          <p:nvPr/>
        </p:nvSpPr>
        <p:spPr>
          <a:xfrm>
            <a:off x="3594907" y="1969999"/>
            <a:ext cx="432618" cy="432618"/>
          </a:xfrm>
          <a:prstGeom prst="ellipse">
            <a:avLst/>
          </a:prstGeom>
          <a:solidFill>
            <a:srgbClr val="FCC302"/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2400" kern="0" dirty="0">
                <a:solidFill>
                  <a:prstClr val="white"/>
                </a:solidFill>
                <a:latin typeface="Aptos" panose="02110004020202020204"/>
                <a:cs typeface="Calibri" panose="020F0502020204030204" pitchFamily="34" charset="0"/>
              </a:rPr>
              <a:t>2</a:t>
            </a:r>
            <a:endParaRPr lang="fr-MA" sz="2400" kern="0" dirty="0">
              <a:solidFill>
                <a:prstClr val="white"/>
              </a:solidFill>
              <a:latin typeface="Aptos" panose="02110004020202020204"/>
              <a:cs typeface="Calibri" panose="020F0502020204030204" pitchFamily="34" charset="0"/>
            </a:endParaRPr>
          </a:p>
        </p:txBody>
      </p:sp>
      <p:grpSp>
        <p:nvGrpSpPr>
          <p:cNvPr id="28" name="Groupe 27">
            <a:extLst>
              <a:ext uri="{FF2B5EF4-FFF2-40B4-BE49-F238E27FC236}">
                <a16:creationId xmlns:a16="http://schemas.microsoft.com/office/drawing/2014/main" id="{A38032C0-C265-791E-08A4-E6A129C458E2}"/>
              </a:ext>
            </a:extLst>
          </p:cNvPr>
          <p:cNvGrpSpPr/>
          <p:nvPr/>
        </p:nvGrpSpPr>
        <p:grpSpPr>
          <a:xfrm>
            <a:off x="3069021" y="3195145"/>
            <a:ext cx="3005960" cy="1259063"/>
            <a:chOff x="3069021" y="3195145"/>
            <a:chExt cx="3005960" cy="1259063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9" name="ZoneTexte 28">
                  <a:extLst>
                    <a:ext uri="{FF2B5EF4-FFF2-40B4-BE49-F238E27FC236}">
                      <a16:creationId xmlns:a16="http://schemas.microsoft.com/office/drawing/2014/main" id="{71E069FB-B23C-273E-F42F-48FEE3086FF8}"/>
                    </a:ext>
                  </a:extLst>
                </p:cNvPr>
                <p:cNvSpPr txBox="1"/>
                <p:nvPr/>
              </p:nvSpPr>
              <p:spPr>
                <a:xfrm>
                  <a:off x="3069021" y="3195145"/>
                  <a:ext cx="1093076" cy="124656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f>
                          <m:fPr>
                            <m:ctrlPr>
                              <a:rPr lang="fr-FR" sz="4000" b="1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ar-MA" sz="4000" b="1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𝟒</m:t>
                            </m:r>
                          </m:num>
                          <m:den>
                            <m:r>
                              <a:rPr lang="ar-MA" sz="4000" b="1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𝟓</m:t>
                            </m:r>
                          </m:den>
                        </m:f>
                      </m:oMath>
                    </m:oMathPara>
                  </a14:m>
                  <a:endParaRPr lang="fr-FR" sz="4000" b="1" dirty="0">
                    <a:solidFill>
                      <a:srgbClr val="0070C0"/>
                    </a:solidFill>
                  </a:endParaRPr>
                </a:p>
              </p:txBody>
            </p:sp>
          </mc:Choice>
          <mc:Fallback xmlns="">
            <p:sp>
              <p:nvSpPr>
                <p:cNvPr id="29" name="ZoneTexte 28">
                  <a:extLst>
                    <a:ext uri="{FF2B5EF4-FFF2-40B4-BE49-F238E27FC236}">
                      <a16:creationId xmlns:a16="http://schemas.microsoft.com/office/drawing/2014/main" id="{71E069FB-B23C-273E-F42F-48FEE3086FF8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069021" y="3195145"/>
                  <a:ext cx="1093076" cy="1246560"/>
                </a:xfrm>
                <a:prstGeom prst="rect">
                  <a:avLst/>
                </a:prstGeom>
                <a:blipFill>
                  <a:blip r:embed="rId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fr-FR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0" name="ZoneTexte 29">
                  <a:extLst>
                    <a:ext uri="{FF2B5EF4-FFF2-40B4-BE49-F238E27FC236}">
                      <a16:creationId xmlns:a16="http://schemas.microsoft.com/office/drawing/2014/main" id="{D90C1544-7B2A-A1FD-946E-32FCCD819EC3}"/>
                    </a:ext>
                  </a:extLst>
                </p:cNvPr>
                <p:cNvSpPr txBox="1"/>
                <p:nvPr/>
              </p:nvSpPr>
              <p:spPr>
                <a:xfrm>
                  <a:off x="4981905" y="3195145"/>
                  <a:ext cx="1093076" cy="1259063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f>
                          <m:fPr>
                            <m:ctrlPr>
                              <a:rPr lang="fr-FR" sz="4000" b="1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ar-MA" sz="4000" b="1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𝟒</m:t>
                            </m:r>
                          </m:num>
                          <m:den>
                            <m:r>
                              <a:rPr lang="ar-MA" sz="4000" b="1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𝟔</m:t>
                            </m:r>
                          </m:den>
                        </m:f>
                      </m:oMath>
                    </m:oMathPara>
                  </a14:m>
                  <a:endParaRPr lang="fr-FR" sz="4000" b="1" dirty="0">
                    <a:solidFill>
                      <a:srgbClr val="0070C0"/>
                    </a:solidFill>
                  </a:endParaRPr>
                </a:p>
              </p:txBody>
            </p:sp>
          </mc:Choice>
          <mc:Fallback xmlns="">
            <p:sp>
              <p:nvSpPr>
                <p:cNvPr id="30" name="ZoneTexte 29">
                  <a:extLst>
                    <a:ext uri="{FF2B5EF4-FFF2-40B4-BE49-F238E27FC236}">
                      <a16:creationId xmlns:a16="http://schemas.microsoft.com/office/drawing/2014/main" id="{D90C1544-7B2A-A1FD-946E-32FCCD819EC3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981905" y="3195145"/>
                  <a:ext cx="1093076" cy="1259063"/>
                </a:xfrm>
                <a:prstGeom prst="rect">
                  <a:avLst/>
                </a:prstGeom>
                <a:blipFill>
                  <a:blip r:embed="rId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fr-FR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31" name="ZoneTexte 30">
              <a:extLst>
                <a:ext uri="{FF2B5EF4-FFF2-40B4-BE49-F238E27FC236}">
                  <a16:creationId xmlns:a16="http://schemas.microsoft.com/office/drawing/2014/main" id="{C3DA9A4B-8101-7187-83F2-DA6A181D368D}"/>
                </a:ext>
              </a:extLst>
            </p:cNvPr>
            <p:cNvSpPr txBox="1"/>
            <p:nvPr/>
          </p:nvSpPr>
          <p:spPr>
            <a:xfrm>
              <a:off x="4025462" y="3633759"/>
              <a:ext cx="109307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b="1" dirty="0"/>
                <a:t>...</a:t>
              </a:r>
              <a:endParaRPr lang="fr-FR" b="1" dirty="0"/>
            </a:p>
          </p:txBody>
        </p:sp>
      </p:grpSp>
    </p:spTree>
    <p:extLst>
      <p:ext uri="{BB962C8B-B14F-4D97-AF65-F5344CB8AC3E}">
        <p14:creationId xmlns:p14="http://schemas.microsoft.com/office/powerpoint/2010/main" val="15863844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F076B8-831D-2655-18B7-EF26DA9BA3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778DEB23-EEC9-E929-C335-A1E49BF3CC52}"/>
              </a:ext>
            </a:extLst>
          </p:cNvPr>
          <p:cNvSpPr txBox="1"/>
          <p:nvPr/>
        </p:nvSpPr>
        <p:spPr>
          <a:xfrm>
            <a:off x="1252057" y="858759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الالواح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E7867DA5-92A8-E33B-F479-F85A66CD10F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DCBF5755-32EB-7B05-0646-966C0FC1315C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7313463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FB416E-A2C1-136D-D50D-7D8384AF5F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2">
            <a:extLst>
              <a:ext uri="{FF2B5EF4-FFF2-40B4-BE49-F238E27FC236}">
                <a16:creationId xmlns:a16="http://schemas.microsoft.com/office/drawing/2014/main" id="{4481C306-FD12-0840-4EAA-D26574C4115A}"/>
              </a:ext>
            </a:extLst>
          </p:cNvPr>
          <p:cNvSpPr txBox="1"/>
          <p:nvPr/>
        </p:nvSpPr>
        <p:spPr>
          <a:xfrm>
            <a:off x="349731" y="849493"/>
            <a:ext cx="71823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صححوا، الكسر 4 على 5 أكبر من الكسر 4 على 6.</a:t>
            </a:r>
          </a:p>
        </p:txBody>
      </p:sp>
      <p:pic>
        <p:nvPicPr>
          <p:cNvPr id="38" name="Image 3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261144F5-B8F1-F802-83AE-3DA71983421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11" name="Groupe 10">
            <a:extLst>
              <a:ext uri="{FF2B5EF4-FFF2-40B4-BE49-F238E27FC236}">
                <a16:creationId xmlns:a16="http://schemas.microsoft.com/office/drawing/2014/main" id="{FC154782-D368-3656-DBF4-7E905B42849A}"/>
              </a:ext>
            </a:extLst>
          </p:cNvPr>
          <p:cNvGrpSpPr/>
          <p:nvPr/>
        </p:nvGrpSpPr>
        <p:grpSpPr>
          <a:xfrm>
            <a:off x="3069021" y="3195145"/>
            <a:ext cx="3005960" cy="1259063"/>
            <a:chOff x="3069021" y="3195145"/>
            <a:chExt cx="3005960" cy="1259063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2" name="ZoneTexte 11">
                  <a:extLst>
                    <a:ext uri="{FF2B5EF4-FFF2-40B4-BE49-F238E27FC236}">
                      <a16:creationId xmlns:a16="http://schemas.microsoft.com/office/drawing/2014/main" id="{0A207075-CDC5-6825-06DC-CABC033993D0}"/>
                    </a:ext>
                  </a:extLst>
                </p:cNvPr>
                <p:cNvSpPr txBox="1"/>
                <p:nvPr/>
              </p:nvSpPr>
              <p:spPr>
                <a:xfrm>
                  <a:off x="3069021" y="3201396"/>
                  <a:ext cx="1093076" cy="124656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f>
                          <m:fPr>
                            <m:ctrlPr>
                              <a:rPr lang="fr-FR" sz="4000" b="1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ar-MA" sz="4000" b="1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𝟒</m:t>
                            </m:r>
                          </m:num>
                          <m:den>
                            <m:r>
                              <a:rPr lang="ar-MA" sz="4000" b="1" i="1" smtClean="0">
                                <a:solidFill>
                                  <a:srgbClr val="CF1F3C"/>
                                </a:solidFill>
                                <a:latin typeface="Cambria Math" panose="02040503050406030204" pitchFamily="18" charset="0"/>
                              </a:rPr>
                              <m:t>𝟓</m:t>
                            </m:r>
                          </m:den>
                        </m:f>
                      </m:oMath>
                    </m:oMathPara>
                  </a14:m>
                  <a:endParaRPr lang="fr-FR" sz="4000" b="1" dirty="0">
                    <a:solidFill>
                      <a:srgbClr val="0070C0"/>
                    </a:solidFill>
                  </a:endParaRPr>
                </a:p>
              </p:txBody>
            </p:sp>
          </mc:Choice>
          <mc:Fallback xmlns="">
            <p:sp>
              <p:nvSpPr>
                <p:cNvPr id="12" name="ZoneTexte 11">
                  <a:extLst>
                    <a:ext uri="{FF2B5EF4-FFF2-40B4-BE49-F238E27FC236}">
                      <a16:creationId xmlns:a16="http://schemas.microsoft.com/office/drawing/2014/main" id="{0A207075-CDC5-6825-06DC-CABC033993D0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069021" y="3201396"/>
                  <a:ext cx="1093076" cy="1246560"/>
                </a:xfrm>
                <a:prstGeom prst="rect">
                  <a:avLst/>
                </a:prstGeom>
                <a:blipFill>
                  <a:blip r:embed="rId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fr-FR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1" name="ZoneTexte 30">
                  <a:extLst>
                    <a:ext uri="{FF2B5EF4-FFF2-40B4-BE49-F238E27FC236}">
                      <a16:creationId xmlns:a16="http://schemas.microsoft.com/office/drawing/2014/main" id="{207C22A7-A199-5628-E378-288CD99573F4}"/>
                    </a:ext>
                  </a:extLst>
                </p:cNvPr>
                <p:cNvSpPr txBox="1"/>
                <p:nvPr/>
              </p:nvSpPr>
              <p:spPr>
                <a:xfrm>
                  <a:off x="4981905" y="3195145"/>
                  <a:ext cx="1093076" cy="1259063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f>
                          <m:fPr>
                            <m:ctrlPr>
                              <a:rPr lang="fr-FR" sz="4000" b="1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ar-MA" sz="4000" b="1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𝟒</m:t>
                            </m:r>
                          </m:num>
                          <m:den>
                            <m:r>
                              <a:rPr lang="ar-MA" sz="4000" b="1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𝟔</m:t>
                            </m:r>
                          </m:den>
                        </m:f>
                      </m:oMath>
                    </m:oMathPara>
                  </a14:m>
                  <a:endParaRPr lang="fr-FR" sz="4000" b="1" dirty="0">
                    <a:solidFill>
                      <a:srgbClr val="0070C0"/>
                    </a:solidFill>
                  </a:endParaRPr>
                </a:p>
              </p:txBody>
            </p:sp>
          </mc:Choice>
          <mc:Fallback xmlns="">
            <p:sp>
              <p:nvSpPr>
                <p:cNvPr id="31" name="ZoneTexte 30">
                  <a:extLst>
                    <a:ext uri="{FF2B5EF4-FFF2-40B4-BE49-F238E27FC236}">
                      <a16:creationId xmlns:a16="http://schemas.microsoft.com/office/drawing/2014/main" id="{207C22A7-A199-5628-E378-288CD99573F4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981905" y="3195145"/>
                  <a:ext cx="1093076" cy="1259063"/>
                </a:xfrm>
                <a:prstGeom prst="rect">
                  <a:avLst/>
                </a:prstGeom>
                <a:blipFill>
                  <a:blip r:embed="rId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fr-FR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32" name="ZoneTexte 31">
              <a:extLst>
                <a:ext uri="{FF2B5EF4-FFF2-40B4-BE49-F238E27FC236}">
                  <a16:creationId xmlns:a16="http://schemas.microsoft.com/office/drawing/2014/main" id="{BCD87B0C-6BC9-B364-7974-E752A9FB8EC0}"/>
                </a:ext>
              </a:extLst>
            </p:cNvPr>
            <p:cNvSpPr txBox="1"/>
            <p:nvPr/>
          </p:nvSpPr>
          <p:spPr>
            <a:xfrm>
              <a:off x="4025462" y="3363011"/>
              <a:ext cx="1093076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5400" b="1" dirty="0">
                  <a:solidFill>
                    <a:srgbClr val="CF1F3C"/>
                  </a:solidFill>
                </a:rPr>
                <a:t>&gt;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284673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C4EF43-51C7-D188-5EF5-580C111CBC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0DDFEA7E-7F8A-C048-786F-DCABA1F2E29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1A2687B7-08A2-7736-7A8F-CE7BFA215B60}"/>
              </a:ext>
            </a:extLst>
          </p:cNvPr>
          <p:cNvSpPr/>
          <p:nvPr/>
        </p:nvSpPr>
        <p:spPr>
          <a:xfrm>
            <a:off x="2106000" y="2600686"/>
            <a:ext cx="4932000" cy="241200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17" name="Image 16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21036E64-6355-3A9D-BEC9-C883CE1047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171001" y="3627043"/>
            <a:ext cx="841742" cy="841742"/>
          </a:xfrm>
          <a:prstGeom prst="rect">
            <a:avLst/>
          </a:prstGeom>
        </p:spPr>
      </p:pic>
      <p:sp>
        <p:nvSpPr>
          <p:cNvPr id="18" name="ZoneTexte 17">
            <a:extLst>
              <a:ext uri="{FF2B5EF4-FFF2-40B4-BE49-F238E27FC236}">
                <a16:creationId xmlns:a16="http://schemas.microsoft.com/office/drawing/2014/main" id="{8E14B7C6-3D7D-CE92-59E8-0178E028C705}"/>
              </a:ext>
            </a:extLst>
          </p:cNvPr>
          <p:cNvSpPr txBox="1"/>
          <p:nvPr/>
        </p:nvSpPr>
        <p:spPr>
          <a:xfrm>
            <a:off x="2654710" y="3138810"/>
            <a:ext cx="35261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fr-FR"/>
            </a:defPPr>
            <a:lvl1pPr algn="r" defTabSz="685834" rtl="1">
              <a:defRPr sz="2800" b="1" spc="-100">
                <a:solidFill>
                  <a:schemeClr val="bg1">
                    <a:lumMod val="75000"/>
                  </a:schemeClr>
                </a:solidFill>
                <a:latin typeface="Dosis" pitchFamily="2" charset="0"/>
                <a:cs typeface="Calibri" panose="020F0502020204030204" pitchFamily="34" charset="0"/>
              </a:defRPr>
            </a:lvl1pPr>
          </a:lstStyle>
          <a:p>
            <a:r>
              <a:rPr lang="ar-MA" dirty="0"/>
              <a:t>النشاط 1</a:t>
            </a:r>
          </a:p>
        </p:txBody>
      </p:sp>
      <p:sp>
        <p:nvSpPr>
          <p:cNvPr id="19" name="Flowchart: Alternate Process 54">
            <a:extLst>
              <a:ext uri="{FF2B5EF4-FFF2-40B4-BE49-F238E27FC236}">
                <a16:creationId xmlns:a16="http://schemas.microsoft.com/office/drawing/2014/main" id="{18973899-64D5-3129-61F9-CE394B540C66}"/>
              </a:ext>
            </a:extLst>
          </p:cNvPr>
          <p:cNvSpPr/>
          <p:nvPr/>
        </p:nvSpPr>
        <p:spPr>
          <a:xfrm>
            <a:off x="2862900" y="2158011"/>
            <a:ext cx="3096000" cy="792000"/>
          </a:xfrm>
          <a:prstGeom prst="flowChartAlternateProcess">
            <a:avLst/>
          </a:prstGeom>
          <a:solidFill>
            <a:srgbClr val="3A8F98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MA" sz="3800" b="1" spc="-15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ممارسة موجهة</a:t>
            </a:r>
            <a:endParaRPr lang="en-US" sz="3800" spc="-15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Oval 80">
            <a:extLst>
              <a:ext uri="{FF2B5EF4-FFF2-40B4-BE49-F238E27FC236}">
                <a16:creationId xmlns:a16="http://schemas.microsoft.com/office/drawing/2014/main" id="{14B6CE55-F22C-ECF5-1AEC-B10480226C18}"/>
              </a:ext>
            </a:extLst>
          </p:cNvPr>
          <p:cNvSpPr>
            <a:spLocks noChangeAspect="1"/>
          </p:cNvSpPr>
          <p:nvPr/>
        </p:nvSpPr>
        <p:spPr>
          <a:xfrm>
            <a:off x="5583880" y="2202503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3</a:t>
            </a:r>
            <a:endParaRPr lang="fr-MA" sz="3200" b="1" dirty="0"/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32354BCD-FBFD-34ED-D88A-D0F3285BA50D}"/>
              </a:ext>
            </a:extLst>
          </p:cNvPr>
          <p:cNvSpPr txBox="1"/>
          <p:nvPr/>
        </p:nvSpPr>
        <p:spPr>
          <a:xfrm>
            <a:off x="2654710" y="3785126"/>
            <a:ext cx="35261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fr-FR"/>
            </a:defPPr>
            <a:lvl1pPr algn="r" defTabSz="685834" rtl="1">
              <a:defRPr sz="2800" b="1" spc="-10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defRPr>
            </a:lvl1pPr>
          </a:lstStyle>
          <a:p>
            <a:r>
              <a:rPr lang="ar-MA" dirty="0"/>
              <a:t>النشاط 2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16119EAF-0957-5E0D-87D1-01CFA5F365D9}"/>
              </a:ext>
            </a:extLst>
          </p:cNvPr>
          <p:cNvSpPr txBox="1"/>
          <p:nvPr/>
        </p:nvSpPr>
        <p:spPr>
          <a:xfrm>
            <a:off x="2654710" y="4431442"/>
            <a:ext cx="35261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spc="-100" dirty="0">
                <a:solidFill>
                  <a:schemeClr val="bg1">
                    <a:lumMod val="7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النشاط 3</a:t>
            </a:r>
          </a:p>
        </p:txBody>
      </p: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DD07AF8A-38B2-8AF7-B639-239BA532D97B}"/>
              </a:ext>
            </a:extLst>
          </p:cNvPr>
          <p:cNvGrpSpPr>
            <a:grpSpLocks noChangeAspect="1"/>
          </p:cNvGrpSpPr>
          <p:nvPr/>
        </p:nvGrpSpPr>
        <p:grpSpPr>
          <a:xfrm>
            <a:off x="1736854" y="4579496"/>
            <a:ext cx="738292" cy="827051"/>
            <a:chOff x="976754" y="4005561"/>
            <a:chExt cx="558587" cy="625740"/>
          </a:xfrm>
        </p:grpSpPr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F2CB330E-D003-2FBE-1D5E-8E12F40C893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76754" y="4005561"/>
              <a:ext cx="558587" cy="625740"/>
            </a:xfrm>
            <a:prstGeom prst="rect">
              <a:avLst/>
            </a:prstGeom>
          </p:spPr>
        </p:pic>
        <p:sp>
          <p:nvSpPr>
            <p:cNvPr id="25" name="ZoneTexte 24">
              <a:extLst>
                <a:ext uri="{FF2B5EF4-FFF2-40B4-BE49-F238E27FC236}">
                  <a16:creationId xmlns:a16="http://schemas.microsoft.com/office/drawing/2014/main" id="{3864F651-222A-35FA-DF9E-0B885E008F0E}"/>
                </a:ext>
              </a:extLst>
            </p:cNvPr>
            <p:cNvSpPr txBox="1"/>
            <p:nvPr/>
          </p:nvSpPr>
          <p:spPr>
            <a:xfrm>
              <a:off x="1057660" y="4193174"/>
              <a:ext cx="445646" cy="2910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900" b="1" dirty="0">
                  <a:solidFill>
                    <a:srgbClr val="33878B"/>
                  </a:solidFill>
                </a:rPr>
                <a:t>10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40398400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A72024-708F-C6B1-EB4A-5B1E0768EC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C3BA1DEF-3CF1-B495-D0E9-7D920A94C36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725C3711-C294-E8B9-183D-14ADED1336E0}"/>
              </a:ext>
            </a:extLst>
          </p:cNvPr>
          <p:cNvSpPr txBox="1"/>
          <p:nvPr/>
        </p:nvSpPr>
        <p:spPr>
          <a:xfrm>
            <a:off x="304801" y="858759"/>
            <a:ext cx="7221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رتبوا، على ألواحكم، الكسور التالية من الأكبر إلى الأصغر.</a:t>
            </a:r>
            <a:endParaRPr kumimoji="0" lang="ar-MA" sz="1867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382E739B-C0EF-9A4B-EFF4-83455C4175A7}"/>
              </a:ext>
            </a:extLst>
          </p:cNvPr>
          <p:cNvGrpSpPr/>
          <p:nvPr/>
        </p:nvGrpSpPr>
        <p:grpSpPr>
          <a:xfrm>
            <a:off x="2354315" y="2792095"/>
            <a:ext cx="4188188" cy="1273810"/>
            <a:chOff x="2375336" y="2896074"/>
            <a:chExt cx="4188188" cy="1273810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" name="ZoneTexte 4">
                  <a:extLst>
                    <a:ext uri="{FF2B5EF4-FFF2-40B4-BE49-F238E27FC236}">
                      <a16:creationId xmlns:a16="http://schemas.microsoft.com/office/drawing/2014/main" id="{CEB877E3-DC4E-14CF-0D13-845DDEE3DACC}"/>
                    </a:ext>
                  </a:extLst>
                </p:cNvPr>
                <p:cNvSpPr txBox="1"/>
                <p:nvPr/>
              </p:nvSpPr>
              <p:spPr>
                <a:xfrm>
                  <a:off x="2375336" y="2908577"/>
                  <a:ext cx="1093076" cy="126130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f>
                          <m:fPr>
                            <m:ctrlPr>
                              <a:rPr lang="fr-FR" sz="4000" b="1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ar-MA" sz="4000" b="1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𝟓</m:t>
                            </m:r>
                          </m:num>
                          <m:den>
                            <m:r>
                              <a:rPr lang="ar-MA" sz="4000" b="1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𝟕</m:t>
                            </m:r>
                          </m:den>
                        </m:f>
                      </m:oMath>
                    </m:oMathPara>
                  </a14:m>
                  <a:endParaRPr lang="fr-FR" sz="4000" b="1" dirty="0">
                    <a:solidFill>
                      <a:srgbClr val="0070C0"/>
                    </a:solidFill>
                  </a:endParaRPr>
                </a:p>
              </p:txBody>
            </p:sp>
          </mc:Choice>
          <mc:Fallback xmlns="">
            <p:sp>
              <p:nvSpPr>
                <p:cNvPr id="5" name="ZoneTexte 4">
                  <a:extLst>
                    <a:ext uri="{FF2B5EF4-FFF2-40B4-BE49-F238E27FC236}">
                      <a16:creationId xmlns:a16="http://schemas.microsoft.com/office/drawing/2014/main" id="{CEB877E3-DC4E-14CF-0D13-845DDEE3DACC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375336" y="2908577"/>
                  <a:ext cx="1093076" cy="1261307"/>
                </a:xfrm>
                <a:prstGeom prst="rect">
                  <a:avLst/>
                </a:prstGeom>
                <a:blipFill>
                  <a:blip r:embed="rId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fr-FR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" name="ZoneTexte 6">
                  <a:extLst>
                    <a:ext uri="{FF2B5EF4-FFF2-40B4-BE49-F238E27FC236}">
                      <a16:creationId xmlns:a16="http://schemas.microsoft.com/office/drawing/2014/main" id="{A30F5695-C04D-C0B3-9E56-41A6BCB4CB7B}"/>
                    </a:ext>
                  </a:extLst>
                </p:cNvPr>
                <p:cNvSpPr txBox="1"/>
                <p:nvPr/>
              </p:nvSpPr>
              <p:spPr>
                <a:xfrm>
                  <a:off x="3922892" y="2908577"/>
                  <a:ext cx="1093076" cy="1259063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f>
                          <m:fPr>
                            <m:ctrlPr>
                              <a:rPr lang="fr-FR" sz="4000" b="1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ar-MA" sz="4000" b="1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𝟓</m:t>
                            </m:r>
                          </m:num>
                          <m:den>
                            <m:r>
                              <a:rPr lang="ar-MA" sz="4000" b="1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𝟖</m:t>
                            </m:r>
                          </m:den>
                        </m:f>
                      </m:oMath>
                    </m:oMathPara>
                  </a14:m>
                  <a:endParaRPr lang="fr-FR" sz="4000" b="1" dirty="0">
                    <a:solidFill>
                      <a:srgbClr val="0070C0"/>
                    </a:solidFill>
                  </a:endParaRPr>
                </a:p>
              </p:txBody>
            </p:sp>
          </mc:Choice>
          <mc:Fallback xmlns="">
            <p:sp>
              <p:nvSpPr>
                <p:cNvPr id="7" name="ZoneTexte 6">
                  <a:extLst>
                    <a:ext uri="{FF2B5EF4-FFF2-40B4-BE49-F238E27FC236}">
                      <a16:creationId xmlns:a16="http://schemas.microsoft.com/office/drawing/2014/main" id="{A30F5695-C04D-C0B3-9E56-41A6BCB4CB7B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922892" y="2908577"/>
                  <a:ext cx="1093076" cy="1259063"/>
                </a:xfrm>
                <a:prstGeom prst="rect">
                  <a:avLst/>
                </a:prstGeom>
                <a:blipFill>
                  <a:blip r:embed="rId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fr-FR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766CBA24-ACD9-EA58-0590-CB15B23BCAC7}"/>
                </a:ext>
              </a:extLst>
            </p:cNvPr>
            <p:cNvSpPr txBox="1"/>
            <p:nvPr/>
          </p:nvSpPr>
          <p:spPr>
            <a:xfrm>
              <a:off x="3149114" y="3325508"/>
              <a:ext cx="109307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2400" b="1" dirty="0">
                  <a:solidFill>
                    <a:srgbClr val="0070C0"/>
                  </a:solidFill>
                </a:rPr>
                <a:t>;</a:t>
              </a: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2" name="ZoneTexte 11">
                  <a:extLst>
                    <a:ext uri="{FF2B5EF4-FFF2-40B4-BE49-F238E27FC236}">
                      <a16:creationId xmlns:a16="http://schemas.microsoft.com/office/drawing/2014/main" id="{79E40BAB-3A48-2CFA-C10E-04B28ACAE94C}"/>
                    </a:ext>
                  </a:extLst>
                </p:cNvPr>
                <p:cNvSpPr txBox="1"/>
                <p:nvPr/>
              </p:nvSpPr>
              <p:spPr>
                <a:xfrm>
                  <a:off x="5470448" y="2896074"/>
                  <a:ext cx="1093076" cy="1259063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f>
                          <m:fPr>
                            <m:ctrlPr>
                              <a:rPr lang="fr-FR" sz="4000" b="1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ar-MA" sz="4000" b="1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𝟓</m:t>
                            </m:r>
                          </m:num>
                          <m:den>
                            <m:r>
                              <a:rPr lang="ar-MA" sz="4000" b="1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𝟔</m:t>
                            </m:r>
                          </m:den>
                        </m:f>
                      </m:oMath>
                    </m:oMathPara>
                  </a14:m>
                  <a:endParaRPr lang="fr-FR" sz="4000" b="1" dirty="0">
                    <a:solidFill>
                      <a:srgbClr val="0070C0"/>
                    </a:solidFill>
                  </a:endParaRPr>
                </a:p>
              </p:txBody>
            </p:sp>
          </mc:Choice>
          <mc:Fallback xmlns="">
            <p:sp>
              <p:nvSpPr>
                <p:cNvPr id="12" name="ZoneTexte 11">
                  <a:extLst>
                    <a:ext uri="{FF2B5EF4-FFF2-40B4-BE49-F238E27FC236}">
                      <a16:creationId xmlns:a16="http://schemas.microsoft.com/office/drawing/2014/main" id="{79E40BAB-3A48-2CFA-C10E-04B28ACAE94C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470448" y="2896074"/>
                  <a:ext cx="1093076" cy="1259063"/>
                </a:xfrm>
                <a:prstGeom prst="rect">
                  <a:avLst/>
                </a:prstGeom>
                <a:blipFill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fr-FR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3" name="ZoneTexte 12">
              <a:extLst>
                <a:ext uri="{FF2B5EF4-FFF2-40B4-BE49-F238E27FC236}">
                  <a16:creationId xmlns:a16="http://schemas.microsoft.com/office/drawing/2014/main" id="{247709F1-898C-0776-20E3-799A4AA0E407}"/>
                </a:ext>
              </a:extLst>
            </p:cNvPr>
            <p:cNvSpPr txBox="1"/>
            <p:nvPr/>
          </p:nvSpPr>
          <p:spPr>
            <a:xfrm>
              <a:off x="4696670" y="3294772"/>
              <a:ext cx="109307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2400" b="1" dirty="0">
                  <a:solidFill>
                    <a:srgbClr val="0070C0"/>
                  </a:solidFill>
                </a:rPr>
                <a:t>;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7518233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60063F-6916-82DB-D217-515F8B0371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94D1395B-F2A3-A792-938B-F9D2B9AB2DB4}"/>
              </a:ext>
            </a:extLst>
          </p:cNvPr>
          <p:cNvSpPr txBox="1"/>
          <p:nvPr/>
        </p:nvSpPr>
        <p:spPr>
          <a:xfrm>
            <a:off x="1252057" y="858759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الالواح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FB0F4FA9-BEDA-7777-DC23-A9F97E69638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B04E070F-3A87-A1D5-E379-6129E8D488AD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1243303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BF304A-6204-551C-B6D9-685C997FBE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352633AB-38DD-C72C-BF0B-B7D4C063E92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AEE23F18-07E2-0F9A-3B7C-C48713B81AE7}"/>
              </a:ext>
            </a:extLst>
          </p:cNvPr>
          <p:cNvSpPr txBox="1"/>
          <p:nvPr/>
        </p:nvSpPr>
        <p:spPr>
          <a:xfrm>
            <a:off x="1252057" y="858759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من يقوم إلى السبورة ليشرح لنا كيف توصل إلى الجواب؟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65000"/>
                </a:srgb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EB45E1F2-8050-6A8E-418D-D5098BC82ACC}"/>
              </a:ext>
            </a:extLst>
          </p:cNvPr>
          <p:cNvGrpSpPr/>
          <p:nvPr/>
        </p:nvGrpSpPr>
        <p:grpSpPr>
          <a:xfrm>
            <a:off x="2354315" y="2792095"/>
            <a:ext cx="4188188" cy="1273810"/>
            <a:chOff x="2375336" y="2896074"/>
            <a:chExt cx="4188188" cy="1273810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4" name="ZoneTexte 23">
                  <a:extLst>
                    <a:ext uri="{FF2B5EF4-FFF2-40B4-BE49-F238E27FC236}">
                      <a16:creationId xmlns:a16="http://schemas.microsoft.com/office/drawing/2014/main" id="{FFABC3AF-092D-D3F0-5FFD-50837ADD07D1}"/>
                    </a:ext>
                  </a:extLst>
                </p:cNvPr>
                <p:cNvSpPr txBox="1"/>
                <p:nvPr/>
              </p:nvSpPr>
              <p:spPr>
                <a:xfrm>
                  <a:off x="2375336" y="2908577"/>
                  <a:ext cx="1093076" cy="126130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f>
                          <m:fPr>
                            <m:ctrlPr>
                              <a:rPr lang="fr-FR" sz="4000" b="1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ar-MA" sz="4000" b="1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𝟓</m:t>
                            </m:r>
                          </m:num>
                          <m:den>
                            <m:r>
                              <a:rPr lang="ar-MA" sz="4000" b="1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𝟕</m:t>
                            </m:r>
                          </m:den>
                        </m:f>
                      </m:oMath>
                    </m:oMathPara>
                  </a14:m>
                  <a:endParaRPr lang="fr-FR" sz="4000" b="1" dirty="0">
                    <a:solidFill>
                      <a:srgbClr val="0070C0"/>
                    </a:solidFill>
                  </a:endParaRPr>
                </a:p>
              </p:txBody>
            </p:sp>
          </mc:Choice>
          <mc:Fallback xmlns="">
            <p:sp>
              <p:nvSpPr>
                <p:cNvPr id="24" name="ZoneTexte 23">
                  <a:extLst>
                    <a:ext uri="{FF2B5EF4-FFF2-40B4-BE49-F238E27FC236}">
                      <a16:creationId xmlns:a16="http://schemas.microsoft.com/office/drawing/2014/main" id="{FFABC3AF-092D-D3F0-5FFD-50837ADD07D1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375336" y="2908577"/>
                  <a:ext cx="1093076" cy="1261307"/>
                </a:xfrm>
                <a:prstGeom prst="rect">
                  <a:avLst/>
                </a:prstGeom>
                <a:blipFill>
                  <a:blip r:embed="rId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fr-FR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5" name="ZoneTexte 24">
                  <a:extLst>
                    <a:ext uri="{FF2B5EF4-FFF2-40B4-BE49-F238E27FC236}">
                      <a16:creationId xmlns:a16="http://schemas.microsoft.com/office/drawing/2014/main" id="{6D62028B-0270-5451-9E1A-86B933FEFEC4}"/>
                    </a:ext>
                  </a:extLst>
                </p:cNvPr>
                <p:cNvSpPr txBox="1"/>
                <p:nvPr/>
              </p:nvSpPr>
              <p:spPr>
                <a:xfrm>
                  <a:off x="3922892" y="2908577"/>
                  <a:ext cx="1093076" cy="1259063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f>
                          <m:fPr>
                            <m:ctrlPr>
                              <a:rPr lang="fr-FR" sz="4000" b="1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ar-MA" sz="4000" b="1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𝟓</m:t>
                            </m:r>
                          </m:num>
                          <m:den>
                            <m:r>
                              <a:rPr lang="ar-MA" sz="4000" b="1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𝟖</m:t>
                            </m:r>
                          </m:den>
                        </m:f>
                      </m:oMath>
                    </m:oMathPara>
                  </a14:m>
                  <a:endParaRPr lang="fr-FR" sz="4000" b="1" dirty="0">
                    <a:solidFill>
                      <a:srgbClr val="0070C0"/>
                    </a:solidFill>
                  </a:endParaRPr>
                </a:p>
              </p:txBody>
            </p:sp>
          </mc:Choice>
          <mc:Fallback xmlns="">
            <p:sp>
              <p:nvSpPr>
                <p:cNvPr id="25" name="ZoneTexte 24">
                  <a:extLst>
                    <a:ext uri="{FF2B5EF4-FFF2-40B4-BE49-F238E27FC236}">
                      <a16:creationId xmlns:a16="http://schemas.microsoft.com/office/drawing/2014/main" id="{6D62028B-0270-5451-9E1A-86B933FEFEC4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922892" y="2908577"/>
                  <a:ext cx="1093076" cy="1259063"/>
                </a:xfrm>
                <a:prstGeom prst="rect">
                  <a:avLst/>
                </a:prstGeom>
                <a:blipFill>
                  <a:blip r:embed="rId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fr-FR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27" name="ZoneTexte 26">
              <a:extLst>
                <a:ext uri="{FF2B5EF4-FFF2-40B4-BE49-F238E27FC236}">
                  <a16:creationId xmlns:a16="http://schemas.microsoft.com/office/drawing/2014/main" id="{1285D46D-93BB-1C16-6253-6DAEA50113D0}"/>
                </a:ext>
              </a:extLst>
            </p:cNvPr>
            <p:cNvSpPr txBox="1"/>
            <p:nvPr/>
          </p:nvSpPr>
          <p:spPr>
            <a:xfrm>
              <a:off x="3149114" y="3325508"/>
              <a:ext cx="109307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2400" b="1" dirty="0">
                  <a:solidFill>
                    <a:srgbClr val="0070C0"/>
                  </a:solidFill>
                </a:rPr>
                <a:t>;</a:t>
              </a: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8" name="ZoneTexte 27">
                  <a:extLst>
                    <a:ext uri="{FF2B5EF4-FFF2-40B4-BE49-F238E27FC236}">
                      <a16:creationId xmlns:a16="http://schemas.microsoft.com/office/drawing/2014/main" id="{500B8BF6-7F6E-F976-4400-46468229AC6A}"/>
                    </a:ext>
                  </a:extLst>
                </p:cNvPr>
                <p:cNvSpPr txBox="1"/>
                <p:nvPr/>
              </p:nvSpPr>
              <p:spPr>
                <a:xfrm>
                  <a:off x="5470448" y="2896074"/>
                  <a:ext cx="1093076" cy="1259063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f>
                          <m:fPr>
                            <m:ctrlPr>
                              <a:rPr lang="fr-FR" sz="4000" b="1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ar-MA" sz="4000" b="1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𝟓</m:t>
                            </m:r>
                          </m:num>
                          <m:den>
                            <m:r>
                              <a:rPr lang="ar-MA" sz="4000" b="1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𝟔</m:t>
                            </m:r>
                          </m:den>
                        </m:f>
                      </m:oMath>
                    </m:oMathPara>
                  </a14:m>
                  <a:endParaRPr lang="fr-FR" sz="4000" b="1" dirty="0">
                    <a:solidFill>
                      <a:srgbClr val="0070C0"/>
                    </a:solidFill>
                  </a:endParaRPr>
                </a:p>
              </p:txBody>
            </p:sp>
          </mc:Choice>
          <mc:Fallback xmlns="">
            <p:sp>
              <p:nvSpPr>
                <p:cNvPr id="28" name="ZoneTexte 27">
                  <a:extLst>
                    <a:ext uri="{FF2B5EF4-FFF2-40B4-BE49-F238E27FC236}">
                      <a16:creationId xmlns:a16="http://schemas.microsoft.com/office/drawing/2014/main" id="{500B8BF6-7F6E-F976-4400-46468229AC6A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470448" y="2896074"/>
                  <a:ext cx="1093076" cy="1259063"/>
                </a:xfrm>
                <a:prstGeom prst="rect">
                  <a:avLst/>
                </a:prstGeom>
                <a:blipFill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fr-FR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29" name="ZoneTexte 28">
              <a:extLst>
                <a:ext uri="{FF2B5EF4-FFF2-40B4-BE49-F238E27FC236}">
                  <a16:creationId xmlns:a16="http://schemas.microsoft.com/office/drawing/2014/main" id="{68B9EFC2-DF3C-1D5F-C268-773543CA0A99}"/>
                </a:ext>
              </a:extLst>
            </p:cNvPr>
            <p:cNvSpPr txBox="1"/>
            <p:nvPr/>
          </p:nvSpPr>
          <p:spPr>
            <a:xfrm>
              <a:off x="4696670" y="3294772"/>
              <a:ext cx="109307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2400" b="1" dirty="0">
                  <a:solidFill>
                    <a:srgbClr val="0070C0"/>
                  </a:solidFill>
                </a:rPr>
                <a:t>;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7144269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FD97CB-0D6F-E4B2-729B-52197DD5E2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403BBD81-9CAF-5A0F-8B63-7C53456F5178}"/>
              </a:ext>
            </a:extLst>
          </p:cNvPr>
          <p:cNvSpPr/>
          <p:nvPr/>
        </p:nvSpPr>
        <p:spPr>
          <a:xfrm>
            <a:off x="4875261" y="3842909"/>
            <a:ext cx="938134" cy="97210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6600" b="1" i="0" u="none" strike="noStrike" kern="1200" cap="none" spc="0" normalizeH="0" baseline="0" noProof="0" dirty="0">
              <a:ln>
                <a:noFill/>
              </a:ln>
              <a:solidFill>
                <a:srgbClr val="2B7589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C1C415FA-F047-5DED-899A-81C1F1B5BD86}"/>
              </a:ext>
            </a:extLst>
          </p:cNvPr>
          <p:cNvSpPr txBox="1"/>
          <p:nvPr/>
        </p:nvSpPr>
        <p:spPr>
          <a:xfrm>
            <a:off x="189190" y="858759"/>
            <a:ext cx="73572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b="1" dirty="0">
                <a:solidFill>
                  <a:srgbClr val="FFFFFF">
                    <a:lumMod val="6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صححوا، الترتيب الصحيح للكسور، من الأكبر إلى الأصغر هو:</a:t>
            </a:r>
          </a:p>
        </p:txBody>
      </p:sp>
      <p:pic>
        <p:nvPicPr>
          <p:cNvPr id="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9643CD7A-E3D2-AC5D-16CD-3C13F8769AD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grpSp>
        <p:nvGrpSpPr>
          <p:cNvPr id="8" name="Groupe 7">
            <a:extLst>
              <a:ext uri="{FF2B5EF4-FFF2-40B4-BE49-F238E27FC236}">
                <a16:creationId xmlns:a16="http://schemas.microsoft.com/office/drawing/2014/main" id="{0937339A-51BD-C410-C310-26109D7D2FAB}"/>
              </a:ext>
            </a:extLst>
          </p:cNvPr>
          <p:cNvGrpSpPr/>
          <p:nvPr/>
        </p:nvGrpSpPr>
        <p:grpSpPr>
          <a:xfrm>
            <a:off x="1899835" y="2795219"/>
            <a:ext cx="4537569" cy="1261307"/>
            <a:chOff x="1920856" y="2899198"/>
            <a:chExt cx="4537569" cy="1261307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" name="ZoneTexte 8">
                  <a:extLst>
                    <a:ext uri="{FF2B5EF4-FFF2-40B4-BE49-F238E27FC236}">
                      <a16:creationId xmlns:a16="http://schemas.microsoft.com/office/drawing/2014/main" id="{332335AF-B4BD-30E6-CE38-AFD42A1E5D53}"/>
                    </a:ext>
                  </a:extLst>
                </p:cNvPr>
                <p:cNvSpPr txBox="1"/>
                <p:nvPr/>
              </p:nvSpPr>
              <p:spPr>
                <a:xfrm>
                  <a:off x="3643102" y="2899198"/>
                  <a:ext cx="1093076" cy="126130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f>
                          <m:fPr>
                            <m:ctrlPr>
                              <a:rPr lang="fr-FR" sz="4000" b="1" i="1" smtClean="0">
                                <a:solidFill>
                                  <a:srgbClr val="CF1F3C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ar-MA" sz="4000" b="1" i="1" smtClean="0">
                                <a:solidFill>
                                  <a:srgbClr val="CF1F3C"/>
                                </a:solidFill>
                                <a:latin typeface="Cambria Math" panose="02040503050406030204" pitchFamily="18" charset="0"/>
                              </a:rPr>
                              <m:t>𝟓</m:t>
                            </m:r>
                          </m:num>
                          <m:den>
                            <m:r>
                              <a:rPr lang="ar-MA" sz="4000" b="1" i="1" smtClean="0">
                                <a:solidFill>
                                  <a:srgbClr val="CF1F3C"/>
                                </a:solidFill>
                                <a:latin typeface="Cambria Math" panose="02040503050406030204" pitchFamily="18" charset="0"/>
                              </a:rPr>
                              <m:t>𝟕</m:t>
                            </m:r>
                          </m:den>
                        </m:f>
                      </m:oMath>
                    </m:oMathPara>
                  </a14:m>
                  <a:endParaRPr lang="fr-FR" sz="4000" b="1" dirty="0">
                    <a:solidFill>
                      <a:srgbClr val="CF1F3C"/>
                    </a:solidFill>
                  </a:endParaRPr>
                </a:p>
              </p:txBody>
            </p:sp>
          </mc:Choice>
          <mc:Fallback xmlns="">
            <p:sp>
              <p:nvSpPr>
                <p:cNvPr id="9" name="ZoneTexte 8">
                  <a:extLst>
                    <a:ext uri="{FF2B5EF4-FFF2-40B4-BE49-F238E27FC236}">
                      <a16:creationId xmlns:a16="http://schemas.microsoft.com/office/drawing/2014/main" id="{332335AF-B4BD-30E6-CE38-AFD42A1E5D53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643102" y="2899198"/>
                  <a:ext cx="1093076" cy="1261307"/>
                </a:xfrm>
                <a:prstGeom prst="rect">
                  <a:avLst/>
                </a:prstGeom>
                <a:blipFill>
                  <a:blip r:embed="rId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fr-FR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" name="ZoneTexte 9">
                  <a:extLst>
                    <a:ext uri="{FF2B5EF4-FFF2-40B4-BE49-F238E27FC236}">
                      <a16:creationId xmlns:a16="http://schemas.microsoft.com/office/drawing/2014/main" id="{7EE3BF56-F0C6-355E-E8A0-538E28BA309C}"/>
                    </a:ext>
                  </a:extLst>
                </p:cNvPr>
                <p:cNvSpPr txBox="1"/>
                <p:nvPr/>
              </p:nvSpPr>
              <p:spPr>
                <a:xfrm>
                  <a:off x="5365349" y="2900320"/>
                  <a:ext cx="1093076" cy="1259063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f>
                          <m:fPr>
                            <m:ctrlPr>
                              <a:rPr lang="fr-FR" sz="4000" b="1" i="1" smtClean="0">
                                <a:solidFill>
                                  <a:srgbClr val="CF1F3C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ar-MA" sz="4000" b="1" i="1" smtClean="0">
                                <a:solidFill>
                                  <a:srgbClr val="CF1F3C"/>
                                </a:solidFill>
                                <a:latin typeface="Cambria Math" panose="02040503050406030204" pitchFamily="18" charset="0"/>
                              </a:rPr>
                              <m:t>𝟓</m:t>
                            </m:r>
                          </m:num>
                          <m:den>
                            <m:r>
                              <a:rPr lang="ar-MA" sz="4000" b="1" i="1" smtClean="0">
                                <a:solidFill>
                                  <a:srgbClr val="CF1F3C"/>
                                </a:solidFill>
                                <a:latin typeface="Cambria Math" panose="02040503050406030204" pitchFamily="18" charset="0"/>
                              </a:rPr>
                              <m:t>𝟖</m:t>
                            </m:r>
                          </m:den>
                        </m:f>
                      </m:oMath>
                    </m:oMathPara>
                  </a14:m>
                  <a:endParaRPr lang="fr-FR" sz="4000" b="1" dirty="0">
                    <a:solidFill>
                      <a:srgbClr val="CF1F3C"/>
                    </a:solidFill>
                  </a:endParaRPr>
                </a:p>
              </p:txBody>
            </p:sp>
          </mc:Choice>
          <mc:Fallback xmlns="">
            <p:sp>
              <p:nvSpPr>
                <p:cNvPr id="10" name="ZoneTexte 9">
                  <a:extLst>
                    <a:ext uri="{FF2B5EF4-FFF2-40B4-BE49-F238E27FC236}">
                      <a16:creationId xmlns:a16="http://schemas.microsoft.com/office/drawing/2014/main" id="{7EE3BF56-F0C6-355E-E8A0-538E28BA309C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365349" y="2900320"/>
                  <a:ext cx="1093076" cy="1259063"/>
                </a:xfrm>
                <a:prstGeom prst="rect">
                  <a:avLst/>
                </a:prstGeom>
                <a:blipFill>
                  <a:blip r:embed="rId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fr-FR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5" name="ZoneTexte 14">
              <a:extLst>
                <a:ext uri="{FF2B5EF4-FFF2-40B4-BE49-F238E27FC236}">
                  <a16:creationId xmlns:a16="http://schemas.microsoft.com/office/drawing/2014/main" id="{149C3079-8988-E39E-8EFD-E55F8B7B7F9B}"/>
                </a:ext>
              </a:extLst>
            </p:cNvPr>
            <p:cNvSpPr txBox="1"/>
            <p:nvPr/>
          </p:nvSpPr>
          <p:spPr>
            <a:xfrm>
              <a:off x="2781979" y="3114353"/>
              <a:ext cx="1093076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4800" b="1" dirty="0">
                  <a:solidFill>
                    <a:srgbClr val="CF1F3C"/>
                  </a:solidFill>
                </a:rPr>
                <a:t>&gt;</a:t>
              </a: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0" name="ZoneTexte 19">
                  <a:extLst>
                    <a:ext uri="{FF2B5EF4-FFF2-40B4-BE49-F238E27FC236}">
                      <a16:creationId xmlns:a16="http://schemas.microsoft.com/office/drawing/2014/main" id="{CDEB670B-829E-63F7-CB58-4B42178F4F4E}"/>
                    </a:ext>
                  </a:extLst>
                </p:cNvPr>
                <p:cNvSpPr txBox="1"/>
                <p:nvPr/>
              </p:nvSpPr>
              <p:spPr>
                <a:xfrm>
                  <a:off x="1920856" y="2900320"/>
                  <a:ext cx="1093076" cy="1259063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f>
                          <m:fPr>
                            <m:ctrlPr>
                              <a:rPr lang="fr-FR" sz="4000" b="1" i="1" smtClean="0">
                                <a:solidFill>
                                  <a:srgbClr val="CF1F3C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ar-MA" sz="4000" b="1" i="1" smtClean="0">
                                <a:solidFill>
                                  <a:srgbClr val="CF1F3C"/>
                                </a:solidFill>
                                <a:latin typeface="Cambria Math" panose="02040503050406030204" pitchFamily="18" charset="0"/>
                              </a:rPr>
                              <m:t>𝟓</m:t>
                            </m:r>
                          </m:num>
                          <m:den>
                            <m:r>
                              <a:rPr lang="ar-MA" sz="4000" b="1" i="1" smtClean="0">
                                <a:solidFill>
                                  <a:srgbClr val="CF1F3C"/>
                                </a:solidFill>
                                <a:latin typeface="Cambria Math" panose="02040503050406030204" pitchFamily="18" charset="0"/>
                              </a:rPr>
                              <m:t>𝟔</m:t>
                            </m:r>
                          </m:den>
                        </m:f>
                      </m:oMath>
                    </m:oMathPara>
                  </a14:m>
                  <a:endParaRPr lang="fr-FR" sz="4000" b="1" dirty="0">
                    <a:solidFill>
                      <a:srgbClr val="CF1F3C"/>
                    </a:solidFill>
                  </a:endParaRPr>
                </a:p>
              </p:txBody>
            </p:sp>
          </mc:Choice>
          <mc:Fallback xmlns="">
            <p:sp>
              <p:nvSpPr>
                <p:cNvPr id="20" name="ZoneTexte 19">
                  <a:extLst>
                    <a:ext uri="{FF2B5EF4-FFF2-40B4-BE49-F238E27FC236}">
                      <a16:creationId xmlns:a16="http://schemas.microsoft.com/office/drawing/2014/main" id="{CDEB670B-829E-63F7-CB58-4B42178F4F4E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920856" y="2900320"/>
                  <a:ext cx="1093076" cy="1259063"/>
                </a:xfrm>
                <a:prstGeom prst="rect">
                  <a:avLst/>
                </a:prstGeom>
                <a:blipFill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fr-FR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23" name="ZoneTexte 22">
              <a:extLst>
                <a:ext uri="{FF2B5EF4-FFF2-40B4-BE49-F238E27FC236}">
                  <a16:creationId xmlns:a16="http://schemas.microsoft.com/office/drawing/2014/main" id="{60998CA4-FEBF-E301-8B34-933173AB94CE}"/>
                </a:ext>
              </a:extLst>
            </p:cNvPr>
            <p:cNvSpPr txBox="1"/>
            <p:nvPr/>
          </p:nvSpPr>
          <p:spPr>
            <a:xfrm>
              <a:off x="4504225" y="3114353"/>
              <a:ext cx="1093076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4800" b="1" dirty="0">
                  <a:solidFill>
                    <a:srgbClr val="CF1F3C"/>
                  </a:solidFill>
                </a:rPr>
                <a:t>&gt;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3907261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4310E7-CEBC-3CCF-B729-BFD8A0AD98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ECD7183B-2359-5CCE-EF4D-D1CAF842CB0B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77C9C3DA-F73E-9269-D5BF-E8F48BF3216E}"/>
              </a:ext>
            </a:extLst>
          </p:cNvPr>
          <p:cNvSpPr/>
          <p:nvPr/>
        </p:nvSpPr>
        <p:spPr>
          <a:xfrm>
            <a:off x="2106000" y="2600686"/>
            <a:ext cx="4932000" cy="241200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17" name="Image 16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E52C1DC8-DE34-6ED6-4B36-0A0BDFDE263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171001" y="4256315"/>
            <a:ext cx="841742" cy="841742"/>
          </a:xfrm>
          <a:prstGeom prst="rect">
            <a:avLst/>
          </a:prstGeom>
        </p:spPr>
      </p:pic>
      <p:sp>
        <p:nvSpPr>
          <p:cNvPr id="18" name="ZoneTexte 17">
            <a:extLst>
              <a:ext uri="{FF2B5EF4-FFF2-40B4-BE49-F238E27FC236}">
                <a16:creationId xmlns:a16="http://schemas.microsoft.com/office/drawing/2014/main" id="{68FC6CE5-FC39-10FF-FAF4-57C8683C0392}"/>
              </a:ext>
            </a:extLst>
          </p:cNvPr>
          <p:cNvSpPr txBox="1"/>
          <p:nvPr/>
        </p:nvSpPr>
        <p:spPr>
          <a:xfrm>
            <a:off x="2654710" y="3138810"/>
            <a:ext cx="35261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fr-FR"/>
            </a:defPPr>
            <a:lvl1pPr algn="r" defTabSz="685834" rtl="1">
              <a:defRPr sz="2800" b="1" spc="-100">
                <a:solidFill>
                  <a:schemeClr val="bg1">
                    <a:lumMod val="75000"/>
                  </a:schemeClr>
                </a:solidFill>
                <a:latin typeface="Dosis" pitchFamily="2" charset="0"/>
                <a:cs typeface="Calibri" panose="020F0502020204030204" pitchFamily="34" charset="0"/>
              </a:defRPr>
            </a:lvl1pPr>
          </a:lstStyle>
          <a:p>
            <a:r>
              <a:rPr lang="ar-MA" dirty="0"/>
              <a:t>النشاط 1</a:t>
            </a:r>
          </a:p>
        </p:txBody>
      </p:sp>
      <p:sp>
        <p:nvSpPr>
          <p:cNvPr id="19" name="Flowchart: Alternate Process 54">
            <a:extLst>
              <a:ext uri="{FF2B5EF4-FFF2-40B4-BE49-F238E27FC236}">
                <a16:creationId xmlns:a16="http://schemas.microsoft.com/office/drawing/2014/main" id="{FEBD621A-0DE2-629E-40F0-9125C5E903DB}"/>
              </a:ext>
            </a:extLst>
          </p:cNvPr>
          <p:cNvSpPr/>
          <p:nvPr/>
        </p:nvSpPr>
        <p:spPr>
          <a:xfrm>
            <a:off x="2862900" y="2158011"/>
            <a:ext cx="3096000" cy="792000"/>
          </a:xfrm>
          <a:prstGeom prst="flowChartAlternateProcess">
            <a:avLst/>
          </a:prstGeom>
          <a:solidFill>
            <a:srgbClr val="3A8F98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MA" sz="3800" b="1" spc="-15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ممارسة موجهة</a:t>
            </a:r>
            <a:endParaRPr lang="en-US" sz="3800" spc="-15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Oval 80">
            <a:extLst>
              <a:ext uri="{FF2B5EF4-FFF2-40B4-BE49-F238E27FC236}">
                <a16:creationId xmlns:a16="http://schemas.microsoft.com/office/drawing/2014/main" id="{CC322D68-4A37-3B69-8B3C-647827DFF209}"/>
              </a:ext>
            </a:extLst>
          </p:cNvPr>
          <p:cNvSpPr>
            <a:spLocks noChangeAspect="1"/>
          </p:cNvSpPr>
          <p:nvPr/>
        </p:nvSpPr>
        <p:spPr>
          <a:xfrm>
            <a:off x="5583880" y="2202503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3</a:t>
            </a:r>
            <a:endParaRPr lang="fr-MA" sz="3200" b="1" dirty="0"/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6756B434-57A8-A733-5694-90E31EEE3823}"/>
              </a:ext>
            </a:extLst>
          </p:cNvPr>
          <p:cNvSpPr txBox="1"/>
          <p:nvPr/>
        </p:nvSpPr>
        <p:spPr>
          <a:xfrm>
            <a:off x="2654710" y="3785126"/>
            <a:ext cx="35261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spc="-100" dirty="0">
                <a:solidFill>
                  <a:schemeClr val="bg1">
                    <a:lumMod val="7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النشاط 2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A49191F0-4FE0-9486-384A-4FF252B473C7}"/>
              </a:ext>
            </a:extLst>
          </p:cNvPr>
          <p:cNvSpPr txBox="1"/>
          <p:nvPr/>
        </p:nvSpPr>
        <p:spPr>
          <a:xfrm>
            <a:off x="2654710" y="4431442"/>
            <a:ext cx="35261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spc="-100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النشاط 3</a:t>
            </a:r>
          </a:p>
        </p:txBody>
      </p: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CAF99E3C-8E64-0364-2834-ED8579BB5F28}"/>
              </a:ext>
            </a:extLst>
          </p:cNvPr>
          <p:cNvGrpSpPr>
            <a:grpSpLocks noChangeAspect="1"/>
          </p:cNvGrpSpPr>
          <p:nvPr/>
        </p:nvGrpSpPr>
        <p:grpSpPr>
          <a:xfrm>
            <a:off x="1736854" y="4579496"/>
            <a:ext cx="738292" cy="827051"/>
            <a:chOff x="976754" y="4005561"/>
            <a:chExt cx="558587" cy="625740"/>
          </a:xfrm>
        </p:grpSpPr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39A6DD0D-376C-50F2-DF05-115743B1410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76754" y="4005561"/>
              <a:ext cx="558587" cy="625740"/>
            </a:xfrm>
            <a:prstGeom prst="rect">
              <a:avLst/>
            </a:prstGeom>
          </p:spPr>
        </p:pic>
        <p:sp>
          <p:nvSpPr>
            <p:cNvPr id="25" name="ZoneTexte 24">
              <a:extLst>
                <a:ext uri="{FF2B5EF4-FFF2-40B4-BE49-F238E27FC236}">
                  <a16:creationId xmlns:a16="http://schemas.microsoft.com/office/drawing/2014/main" id="{886A515D-A620-9448-991E-195ABBC8E053}"/>
                </a:ext>
              </a:extLst>
            </p:cNvPr>
            <p:cNvSpPr txBox="1"/>
            <p:nvPr/>
          </p:nvSpPr>
          <p:spPr>
            <a:xfrm>
              <a:off x="1057660" y="4193174"/>
              <a:ext cx="445646" cy="2910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900" b="1" dirty="0">
                  <a:solidFill>
                    <a:srgbClr val="33878B"/>
                  </a:solidFill>
                </a:rPr>
                <a:t>10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91233144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A46B8E-FB56-0174-3FDB-F3FBAF1FD0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F9E913D-6513-9A05-DC6F-0DBCAAE85ED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13642" y="1940392"/>
            <a:ext cx="6316716" cy="4281731"/>
          </a:xfrm>
          <a:prstGeom prst="rect">
            <a:avLst/>
          </a:prstGeom>
        </p:spPr>
      </p:pic>
      <p:sp>
        <p:nvSpPr>
          <p:cNvPr id="13" name="ZoneTexte 2">
            <a:extLst>
              <a:ext uri="{FF2B5EF4-FFF2-40B4-BE49-F238E27FC236}">
                <a16:creationId xmlns:a16="http://schemas.microsoft.com/office/drawing/2014/main" id="{B452CA2A-CDF0-2F2E-7B33-F570E1D70397}"/>
              </a:ext>
            </a:extLst>
          </p:cNvPr>
          <p:cNvSpPr txBox="1"/>
          <p:nvPr/>
        </p:nvSpPr>
        <p:spPr>
          <a:xfrm>
            <a:off x="327278" y="844006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الآن افتحوا كراساتكم على الصفحة 43</a:t>
            </a:r>
          </a:p>
        </p:txBody>
      </p:sp>
      <p:pic>
        <p:nvPicPr>
          <p:cNvPr id="4" name="Image 3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A3E1B2BD-970F-CD05-59C1-FD304C73EA9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D078A8CD-64A6-7587-B45C-FC6565F703E7}"/>
              </a:ext>
            </a:extLst>
          </p:cNvPr>
          <p:cNvSpPr/>
          <p:nvPr/>
        </p:nvSpPr>
        <p:spPr>
          <a:xfrm>
            <a:off x="1526680" y="2322786"/>
            <a:ext cx="2751030" cy="1555530"/>
          </a:xfrm>
          <a:prstGeom prst="roundRect">
            <a:avLst>
              <a:gd name="adj" fmla="val 9962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973872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E278A5-CE53-7B19-2151-4DAA11D46C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E7C6CCA4-8498-984F-268A-0919154CF062}"/>
              </a:ext>
            </a:extLst>
          </p:cNvPr>
          <p:cNvSpPr txBox="1"/>
          <p:nvPr/>
        </p:nvSpPr>
        <p:spPr>
          <a:xfrm>
            <a:off x="381066" y="803664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سنطبق نفس الخطوات في هذا النشاط؛ سأشرح التعليمة. انتظروا الانطلاقة 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2611AC0D-FF8E-3DE6-03F5-474CDE7F902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09516" y="589935"/>
            <a:ext cx="994585" cy="1024853"/>
          </a:xfrm>
          <a:prstGeom prst="ellipse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CFB6FD9B-85B8-6839-4E6A-CC808EA18B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3986" y="1839310"/>
            <a:ext cx="7921083" cy="4729336"/>
          </a:xfrm>
          <a:prstGeom prst="rect">
            <a:avLst/>
          </a:prstGeom>
        </p:spPr>
      </p:pic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4E69B569-85B4-DB74-8EC7-8026908AAD4F}"/>
              </a:ext>
            </a:extLst>
          </p:cNvPr>
          <p:cNvSpPr/>
          <p:nvPr/>
        </p:nvSpPr>
        <p:spPr>
          <a:xfrm>
            <a:off x="3047999" y="1807780"/>
            <a:ext cx="5301169" cy="473322"/>
          </a:xfrm>
          <a:prstGeom prst="roundRect">
            <a:avLst>
              <a:gd name="adj" fmla="val 39545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94CDE7CB-7349-7F81-57BB-805D9BE5C09A}"/>
              </a:ext>
            </a:extLst>
          </p:cNvPr>
          <p:cNvSpPr/>
          <p:nvPr/>
        </p:nvSpPr>
        <p:spPr>
          <a:xfrm>
            <a:off x="2285999" y="4524349"/>
            <a:ext cx="6063169" cy="473322"/>
          </a:xfrm>
          <a:prstGeom prst="roundRect">
            <a:avLst>
              <a:gd name="adj" fmla="val 39545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37286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604DF4-82F7-B405-4EEE-3B8E8F8458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1044895B-678F-0574-1C71-AC4E732446E9}"/>
              </a:ext>
            </a:extLst>
          </p:cNvPr>
          <p:cNvSpPr txBox="1"/>
          <p:nvPr/>
        </p:nvSpPr>
        <p:spPr>
          <a:xfrm>
            <a:off x="363137" y="817111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لديكم 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 دقائق</a:t>
            </a: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للإنجاز؛ سأمر بين الصفوف لمساعدتكم؛</a:t>
            </a:r>
          </a:p>
        </p:txBody>
      </p:sp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90AF2288-3F6B-0EE1-473B-E946DCD37646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937B89D7-DD95-CAEF-47E7-EF0B380957D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3986" y="1839310"/>
            <a:ext cx="6601349" cy="3941380"/>
          </a:xfrm>
          <a:prstGeom prst="rect">
            <a:avLst/>
          </a:prstGeom>
        </p:spPr>
      </p:pic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55F7FF70-3170-0A2C-4202-E1EBC3EB37C4}"/>
              </a:ext>
            </a:extLst>
          </p:cNvPr>
          <p:cNvSpPr/>
          <p:nvPr/>
        </p:nvSpPr>
        <p:spPr>
          <a:xfrm>
            <a:off x="2554013" y="1830231"/>
            <a:ext cx="4466897" cy="369332"/>
          </a:xfrm>
          <a:prstGeom prst="roundRect">
            <a:avLst>
              <a:gd name="adj" fmla="val 21780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AC472C68-5436-A894-1577-F65791DC345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flipH="1">
            <a:off x="6270402" y="3563690"/>
            <a:ext cx="2675619" cy="26756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52356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CCA298-FCE5-C41F-1316-D35A5F74B4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C814787D-0691-0F7E-25F0-7E581E5D306B}"/>
              </a:ext>
            </a:extLst>
          </p:cNvPr>
          <p:cNvSpPr txBox="1"/>
          <p:nvPr/>
        </p:nvSpPr>
        <p:spPr>
          <a:xfrm>
            <a:off x="363137" y="817111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الآن، ستشتغلون في ثنائيات.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C20FAED4-34C1-7704-3FDB-318383F6083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67468" y="2619673"/>
            <a:ext cx="2609063" cy="2609063"/>
          </a:xfrm>
          <a:prstGeom prst="rect">
            <a:avLst/>
          </a:prstGeom>
        </p:spPr>
      </p:pic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7FB6CBD-B57A-742F-A96D-E5A7420BAE05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164452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2D392F-0343-F160-5933-A9DFB83D6B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7CC431C3-A15C-E82E-F1D7-64EDFBEC32D7}"/>
              </a:ext>
            </a:extLst>
          </p:cNvPr>
          <p:cNvSpPr txBox="1"/>
          <p:nvPr/>
        </p:nvSpPr>
        <p:spPr>
          <a:xfrm>
            <a:off x="363137" y="817111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كل واحد يقارن إنجازه مع زميله. تأكدوا أنكم اتبعتم الخطوات بشكل سليم. </a:t>
            </a:r>
          </a:p>
        </p:txBody>
      </p:sp>
      <p:pic>
        <p:nvPicPr>
          <p:cNvPr id="5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88767D6-6E0A-49BE-A000-F942A5DB6F59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45FF50C9-B975-74CB-1562-BDEC7B80C22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1769" y="1958789"/>
            <a:ext cx="7188970" cy="43961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19477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063F2C-BD6C-9EF2-708B-D3F7281B92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CF935711-90BC-8B3F-E75C-A91FCF2B0A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986" y="1839310"/>
            <a:ext cx="7921083" cy="4729336"/>
          </a:xfrm>
          <a:prstGeom prst="rect">
            <a:avLst/>
          </a:prstGeom>
        </p:spPr>
      </p:pic>
      <p:sp>
        <p:nvSpPr>
          <p:cNvPr id="13" name="ZoneTexte 2">
            <a:extLst>
              <a:ext uri="{FF2B5EF4-FFF2-40B4-BE49-F238E27FC236}">
                <a16:creationId xmlns:a16="http://schemas.microsoft.com/office/drawing/2014/main" id="{FE84880A-15FC-E436-B785-13B976395EF7}"/>
              </a:ext>
            </a:extLst>
          </p:cNvPr>
          <p:cNvSpPr txBox="1"/>
          <p:nvPr/>
        </p:nvSpPr>
        <p:spPr>
          <a:xfrm>
            <a:off x="327278" y="813495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 </a:t>
            </a:r>
          </a:p>
        </p:txBody>
      </p:sp>
      <p:pic>
        <p:nvPicPr>
          <p:cNvPr id="7" name="Image 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A3B4004-C3AD-AED0-1E55-10A11BB4E6F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59E5056D-FF6B-1498-F5C3-68B0F4E06D96}"/>
              </a:ext>
            </a:extLst>
          </p:cNvPr>
          <p:cNvSpPr txBox="1"/>
          <p:nvPr/>
        </p:nvSpPr>
        <p:spPr>
          <a:xfrm>
            <a:off x="1241946" y="3452648"/>
            <a:ext cx="584585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3200" b="1" dirty="0">
                <a:solidFill>
                  <a:srgbClr val="C00000"/>
                </a:solidFill>
              </a:rPr>
              <a:t>&lt;</a:t>
            </a:r>
            <a:endParaRPr lang="fr-FR" sz="3200" dirty="0"/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41688ABE-4FDE-4060-AC3B-DC9FAAB6F717}"/>
              </a:ext>
            </a:extLst>
          </p:cNvPr>
          <p:cNvSpPr txBox="1"/>
          <p:nvPr/>
        </p:nvSpPr>
        <p:spPr>
          <a:xfrm>
            <a:off x="3149394" y="2495160"/>
            <a:ext cx="584585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3200" b="1" dirty="0">
                <a:solidFill>
                  <a:srgbClr val="C00000"/>
                </a:solidFill>
              </a:rPr>
              <a:t>&lt;</a:t>
            </a:r>
            <a:endParaRPr lang="fr-FR" sz="3200" dirty="0"/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9FCC0645-47B2-EBB6-E939-602A4306725D}"/>
              </a:ext>
            </a:extLst>
          </p:cNvPr>
          <p:cNvSpPr txBox="1"/>
          <p:nvPr/>
        </p:nvSpPr>
        <p:spPr>
          <a:xfrm>
            <a:off x="6865911" y="2504202"/>
            <a:ext cx="584585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3200" b="1" dirty="0">
                <a:solidFill>
                  <a:srgbClr val="C00000"/>
                </a:solidFill>
              </a:rPr>
              <a:t>&lt;</a:t>
            </a:r>
            <a:endParaRPr lang="fr-FR" sz="3200" dirty="0"/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8F8BF4B4-878A-5E6E-325C-1CD42E39D345}"/>
              </a:ext>
            </a:extLst>
          </p:cNvPr>
          <p:cNvSpPr txBox="1"/>
          <p:nvPr/>
        </p:nvSpPr>
        <p:spPr>
          <a:xfrm>
            <a:off x="4962956" y="2495160"/>
            <a:ext cx="584585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3200" b="1" dirty="0">
                <a:solidFill>
                  <a:srgbClr val="C00000"/>
                </a:solidFill>
              </a:rPr>
              <a:t>&lt;</a:t>
            </a:r>
            <a:endParaRPr lang="fr-FR" sz="3200" dirty="0"/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C1A5BF69-017A-ABD1-2AB0-E7D15B6F8D8C}"/>
              </a:ext>
            </a:extLst>
          </p:cNvPr>
          <p:cNvSpPr txBox="1"/>
          <p:nvPr/>
        </p:nvSpPr>
        <p:spPr>
          <a:xfrm>
            <a:off x="5024159" y="3436336"/>
            <a:ext cx="584585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3200" b="1" dirty="0">
                <a:solidFill>
                  <a:srgbClr val="C00000"/>
                </a:solidFill>
              </a:rPr>
              <a:t>&lt;</a:t>
            </a:r>
            <a:endParaRPr lang="fr-FR" sz="3200" dirty="0"/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62FDAA3B-812A-1D27-76BA-2F934D541F45}"/>
              </a:ext>
            </a:extLst>
          </p:cNvPr>
          <p:cNvSpPr txBox="1"/>
          <p:nvPr/>
        </p:nvSpPr>
        <p:spPr>
          <a:xfrm>
            <a:off x="3091916" y="3452648"/>
            <a:ext cx="584585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3200" b="1" dirty="0">
                <a:solidFill>
                  <a:srgbClr val="C00000"/>
                </a:solidFill>
              </a:rPr>
              <a:t>&gt;</a:t>
            </a:r>
            <a:endParaRPr lang="fr-FR" sz="3200" dirty="0"/>
          </a:p>
        </p:txBody>
      </p:sp>
      <p:sp>
        <p:nvSpPr>
          <p:cNvPr id="34" name="ZoneTexte 33">
            <a:extLst>
              <a:ext uri="{FF2B5EF4-FFF2-40B4-BE49-F238E27FC236}">
                <a16:creationId xmlns:a16="http://schemas.microsoft.com/office/drawing/2014/main" id="{E0000F39-90A7-FEE5-0A21-6FCBFE545F51}"/>
              </a:ext>
            </a:extLst>
          </p:cNvPr>
          <p:cNvSpPr txBox="1"/>
          <p:nvPr/>
        </p:nvSpPr>
        <p:spPr>
          <a:xfrm>
            <a:off x="6859016" y="3410436"/>
            <a:ext cx="584585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3200" b="1" dirty="0">
                <a:solidFill>
                  <a:srgbClr val="C00000"/>
                </a:solidFill>
              </a:rPr>
              <a:t>&lt;</a:t>
            </a:r>
            <a:endParaRPr lang="fr-FR" sz="3200" dirty="0"/>
          </a:p>
        </p:txBody>
      </p:sp>
      <p:sp>
        <p:nvSpPr>
          <p:cNvPr id="37" name="ZoneTexte 36">
            <a:extLst>
              <a:ext uri="{FF2B5EF4-FFF2-40B4-BE49-F238E27FC236}">
                <a16:creationId xmlns:a16="http://schemas.microsoft.com/office/drawing/2014/main" id="{A9F35561-3B80-B604-1719-A71D1C77F7B8}"/>
              </a:ext>
            </a:extLst>
          </p:cNvPr>
          <p:cNvSpPr txBox="1"/>
          <p:nvPr/>
        </p:nvSpPr>
        <p:spPr>
          <a:xfrm>
            <a:off x="1802059" y="6123841"/>
            <a:ext cx="58458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2400" b="1" dirty="0">
                <a:solidFill>
                  <a:srgbClr val="C00000"/>
                </a:solidFill>
              </a:rPr>
              <a:t>7</a:t>
            </a:r>
            <a:endParaRPr lang="fr-FR" sz="2400" dirty="0"/>
          </a:p>
        </p:txBody>
      </p:sp>
      <p:sp>
        <p:nvSpPr>
          <p:cNvPr id="44" name="ZoneTexte 43">
            <a:extLst>
              <a:ext uri="{FF2B5EF4-FFF2-40B4-BE49-F238E27FC236}">
                <a16:creationId xmlns:a16="http://schemas.microsoft.com/office/drawing/2014/main" id="{049E9E59-F055-99DF-FE75-7643F80FB5DA}"/>
              </a:ext>
            </a:extLst>
          </p:cNvPr>
          <p:cNvSpPr txBox="1"/>
          <p:nvPr/>
        </p:nvSpPr>
        <p:spPr>
          <a:xfrm>
            <a:off x="1808631" y="5827620"/>
            <a:ext cx="58458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2400" b="1" dirty="0">
                <a:solidFill>
                  <a:srgbClr val="C00000"/>
                </a:solidFill>
              </a:rPr>
              <a:t>4</a:t>
            </a:r>
            <a:endParaRPr lang="fr-FR" sz="2400" dirty="0"/>
          </a:p>
        </p:txBody>
      </p:sp>
      <p:cxnSp>
        <p:nvCxnSpPr>
          <p:cNvPr id="55" name="Connecteur droit 54">
            <a:extLst>
              <a:ext uri="{FF2B5EF4-FFF2-40B4-BE49-F238E27FC236}">
                <a16:creationId xmlns:a16="http://schemas.microsoft.com/office/drawing/2014/main" id="{4BF2EF54-CD15-1E83-AD8C-69E17E42F56F}"/>
              </a:ext>
            </a:extLst>
          </p:cNvPr>
          <p:cNvCxnSpPr>
            <a:cxnSpLocks/>
          </p:cNvCxnSpPr>
          <p:nvPr/>
        </p:nvCxnSpPr>
        <p:spPr>
          <a:xfrm>
            <a:off x="1904328" y="6191816"/>
            <a:ext cx="360000" cy="0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ZoneTexte 3">
            <a:extLst>
              <a:ext uri="{FF2B5EF4-FFF2-40B4-BE49-F238E27FC236}">
                <a16:creationId xmlns:a16="http://schemas.microsoft.com/office/drawing/2014/main" id="{154C3D7F-FDA3-7284-8AB9-6DEBC42086AB}"/>
              </a:ext>
            </a:extLst>
          </p:cNvPr>
          <p:cNvSpPr txBox="1"/>
          <p:nvPr/>
        </p:nvSpPr>
        <p:spPr>
          <a:xfrm>
            <a:off x="2682845" y="6133933"/>
            <a:ext cx="58458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2400" b="1" dirty="0">
                <a:solidFill>
                  <a:srgbClr val="C00000"/>
                </a:solidFill>
              </a:rPr>
              <a:t>8</a:t>
            </a:r>
            <a:endParaRPr lang="fr-FR" sz="2400" dirty="0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E4AD609E-323C-8756-5344-F21486BFC668}"/>
              </a:ext>
            </a:extLst>
          </p:cNvPr>
          <p:cNvSpPr txBox="1"/>
          <p:nvPr/>
        </p:nvSpPr>
        <p:spPr>
          <a:xfrm>
            <a:off x="2689417" y="5837712"/>
            <a:ext cx="58458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2400" b="1" dirty="0">
                <a:solidFill>
                  <a:srgbClr val="C00000"/>
                </a:solidFill>
              </a:rPr>
              <a:t>4</a:t>
            </a:r>
            <a:endParaRPr lang="fr-FR" sz="2400" dirty="0"/>
          </a:p>
        </p:txBody>
      </p:sp>
      <p:cxnSp>
        <p:nvCxnSpPr>
          <p:cNvPr id="8" name="Connecteur droit 7">
            <a:extLst>
              <a:ext uri="{FF2B5EF4-FFF2-40B4-BE49-F238E27FC236}">
                <a16:creationId xmlns:a16="http://schemas.microsoft.com/office/drawing/2014/main" id="{78CFAAB0-3769-DD20-85B1-7338611C492B}"/>
              </a:ext>
            </a:extLst>
          </p:cNvPr>
          <p:cNvCxnSpPr>
            <a:cxnSpLocks/>
          </p:cNvCxnSpPr>
          <p:nvPr/>
        </p:nvCxnSpPr>
        <p:spPr>
          <a:xfrm>
            <a:off x="2785114" y="6201908"/>
            <a:ext cx="360000" cy="0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ZoneTexte 8">
            <a:extLst>
              <a:ext uri="{FF2B5EF4-FFF2-40B4-BE49-F238E27FC236}">
                <a16:creationId xmlns:a16="http://schemas.microsoft.com/office/drawing/2014/main" id="{120E8651-FFBC-9904-B396-8AFBE9969131}"/>
              </a:ext>
            </a:extLst>
          </p:cNvPr>
          <p:cNvSpPr txBox="1"/>
          <p:nvPr/>
        </p:nvSpPr>
        <p:spPr>
          <a:xfrm>
            <a:off x="3563631" y="6144025"/>
            <a:ext cx="58458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2400" b="1" dirty="0">
                <a:solidFill>
                  <a:srgbClr val="C00000"/>
                </a:solidFill>
              </a:rPr>
              <a:t>12</a:t>
            </a:r>
            <a:endParaRPr lang="fr-FR" sz="2400" dirty="0"/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748BC369-9A04-F3C4-CE3C-0197DCBCA6F2}"/>
              </a:ext>
            </a:extLst>
          </p:cNvPr>
          <p:cNvSpPr txBox="1"/>
          <p:nvPr/>
        </p:nvSpPr>
        <p:spPr>
          <a:xfrm>
            <a:off x="3570203" y="5847804"/>
            <a:ext cx="58458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2400" b="1" dirty="0">
                <a:solidFill>
                  <a:srgbClr val="C00000"/>
                </a:solidFill>
              </a:rPr>
              <a:t>4</a:t>
            </a:r>
            <a:endParaRPr lang="fr-FR" sz="2400" dirty="0"/>
          </a:p>
        </p:txBody>
      </p:sp>
      <p:cxnSp>
        <p:nvCxnSpPr>
          <p:cNvPr id="14" name="Connecteur droit 13">
            <a:extLst>
              <a:ext uri="{FF2B5EF4-FFF2-40B4-BE49-F238E27FC236}">
                <a16:creationId xmlns:a16="http://schemas.microsoft.com/office/drawing/2014/main" id="{0E073A5E-2F93-679A-6654-9946A0E42278}"/>
              </a:ext>
            </a:extLst>
          </p:cNvPr>
          <p:cNvCxnSpPr>
            <a:cxnSpLocks/>
          </p:cNvCxnSpPr>
          <p:nvPr/>
        </p:nvCxnSpPr>
        <p:spPr>
          <a:xfrm>
            <a:off x="3665900" y="6212000"/>
            <a:ext cx="360000" cy="0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ZoneTexte 14">
            <a:extLst>
              <a:ext uri="{FF2B5EF4-FFF2-40B4-BE49-F238E27FC236}">
                <a16:creationId xmlns:a16="http://schemas.microsoft.com/office/drawing/2014/main" id="{AE8F4936-0FDB-A951-33E3-6A7221A15F56}"/>
              </a:ext>
            </a:extLst>
          </p:cNvPr>
          <p:cNvSpPr txBox="1"/>
          <p:nvPr/>
        </p:nvSpPr>
        <p:spPr>
          <a:xfrm>
            <a:off x="4767334" y="6144025"/>
            <a:ext cx="58458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2400" b="1" dirty="0">
                <a:solidFill>
                  <a:srgbClr val="C00000"/>
                </a:solidFill>
              </a:rPr>
              <a:t>5</a:t>
            </a:r>
            <a:endParaRPr lang="fr-FR" sz="2400" dirty="0"/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8855A7D5-FA19-BF83-7317-9019B1712AE3}"/>
              </a:ext>
            </a:extLst>
          </p:cNvPr>
          <p:cNvSpPr txBox="1"/>
          <p:nvPr/>
        </p:nvSpPr>
        <p:spPr>
          <a:xfrm>
            <a:off x="4773906" y="5847804"/>
            <a:ext cx="58458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2400" b="1" dirty="0">
                <a:solidFill>
                  <a:srgbClr val="C00000"/>
                </a:solidFill>
              </a:rPr>
              <a:t>2</a:t>
            </a:r>
            <a:endParaRPr lang="fr-FR" sz="2400" dirty="0"/>
          </a:p>
        </p:txBody>
      </p:sp>
      <p:cxnSp>
        <p:nvCxnSpPr>
          <p:cNvPr id="17" name="Connecteur droit 16">
            <a:extLst>
              <a:ext uri="{FF2B5EF4-FFF2-40B4-BE49-F238E27FC236}">
                <a16:creationId xmlns:a16="http://schemas.microsoft.com/office/drawing/2014/main" id="{A046CABA-FA67-CBE8-1F3E-1924966B4C08}"/>
              </a:ext>
            </a:extLst>
          </p:cNvPr>
          <p:cNvCxnSpPr>
            <a:cxnSpLocks/>
          </p:cNvCxnSpPr>
          <p:nvPr/>
        </p:nvCxnSpPr>
        <p:spPr>
          <a:xfrm>
            <a:off x="4869603" y="6212000"/>
            <a:ext cx="360000" cy="0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ZoneTexte 17">
            <a:extLst>
              <a:ext uri="{FF2B5EF4-FFF2-40B4-BE49-F238E27FC236}">
                <a16:creationId xmlns:a16="http://schemas.microsoft.com/office/drawing/2014/main" id="{A10FFC7B-7D98-0887-E7AD-1C6906A988A1}"/>
              </a:ext>
            </a:extLst>
          </p:cNvPr>
          <p:cNvSpPr txBox="1"/>
          <p:nvPr/>
        </p:nvSpPr>
        <p:spPr>
          <a:xfrm>
            <a:off x="5608103" y="6133933"/>
            <a:ext cx="58458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2400" b="1" dirty="0">
                <a:solidFill>
                  <a:srgbClr val="C00000"/>
                </a:solidFill>
              </a:rPr>
              <a:t>7</a:t>
            </a:r>
            <a:endParaRPr lang="fr-FR" sz="2400" dirty="0"/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38A6BC14-84A5-066D-C138-F33FEE558481}"/>
              </a:ext>
            </a:extLst>
          </p:cNvPr>
          <p:cNvSpPr txBox="1"/>
          <p:nvPr/>
        </p:nvSpPr>
        <p:spPr>
          <a:xfrm>
            <a:off x="5614675" y="5837712"/>
            <a:ext cx="58458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2400" b="1" dirty="0">
                <a:solidFill>
                  <a:srgbClr val="C00000"/>
                </a:solidFill>
              </a:rPr>
              <a:t>2</a:t>
            </a:r>
            <a:endParaRPr lang="fr-FR" sz="2400" dirty="0"/>
          </a:p>
        </p:txBody>
      </p:sp>
      <p:cxnSp>
        <p:nvCxnSpPr>
          <p:cNvPr id="20" name="Connecteur droit 19">
            <a:extLst>
              <a:ext uri="{FF2B5EF4-FFF2-40B4-BE49-F238E27FC236}">
                <a16:creationId xmlns:a16="http://schemas.microsoft.com/office/drawing/2014/main" id="{80962F84-9A07-8D15-9589-AA8852DF1193}"/>
              </a:ext>
            </a:extLst>
          </p:cNvPr>
          <p:cNvCxnSpPr>
            <a:cxnSpLocks/>
          </p:cNvCxnSpPr>
          <p:nvPr/>
        </p:nvCxnSpPr>
        <p:spPr>
          <a:xfrm>
            <a:off x="5710372" y="6201908"/>
            <a:ext cx="360000" cy="0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ZoneTexte 20">
            <a:extLst>
              <a:ext uri="{FF2B5EF4-FFF2-40B4-BE49-F238E27FC236}">
                <a16:creationId xmlns:a16="http://schemas.microsoft.com/office/drawing/2014/main" id="{6AFDECC5-C071-13F1-AC0E-6AFD6EAF2786}"/>
              </a:ext>
            </a:extLst>
          </p:cNvPr>
          <p:cNvSpPr txBox="1"/>
          <p:nvPr/>
        </p:nvSpPr>
        <p:spPr>
          <a:xfrm>
            <a:off x="6526256" y="6127160"/>
            <a:ext cx="58458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2400" b="1" dirty="0">
                <a:solidFill>
                  <a:srgbClr val="C00000"/>
                </a:solidFill>
              </a:rPr>
              <a:t>9</a:t>
            </a:r>
            <a:endParaRPr lang="fr-FR" sz="2400" dirty="0"/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EF098210-9B06-CB3A-33D6-3F1CA90FFA5D}"/>
              </a:ext>
            </a:extLst>
          </p:cNvPr>
          <p:cNvSpPr txBox="1"/>
          <p:nvPr/>
        </p:nvSpPr>
        <p:spPr>
          <a:xfrm>
            <a:off x="6532828" y="5830939"/>
            <a:ext cx="58458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2400" b="1" dirty="0">
                <a:solidFill>
                  <a:srgbClr val="C00000"/>
                </a:solidFill>
              </a:rPr>
              <a:t>2</a:t>
            </a:r>
            <a:endParaRPr lang="fr-FR" sz="2400" dirty="0"/>
          </a:p>
        </p:txBody>
      </p:sp>
      <p:cxnSp>
        <p:nvCxnSpPr>
          <p:cNvPr id="23" name="Connecteur droit 22">
            <a:extLst>
              <a:ext uri="{FF2B5EF4-FFF2-40B4-BE49-F238E27FC236}">
                <a16:creationId xmlns:a16="http://schemas.microsoft.com/office/drawing/2014/main" id="{693D823A-C27B-A593-6F53-29A48D5E38C5}"/>
              </a:ext>
            </a:extLst>
          </p:cNvPr>
          <p:cNvCxnSpPr>
            <a:cxnSpLocks/>
          </p:cNvCxnSpPr>
          <p:nvPr/>
        </p:nvCxnSpPr>
        <p:spPr>
          <a:xfrm>
            <a:off x="6628525" y="6195135"/>
            <a:ext cx="360000" cy="0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ZoneTexte 23">
            <a:extLst>
              <a:ext uri="{FF2B5EF4-FFF2-40B4-BE49-F238E27FC236}">
                <a16:creationId xmlns:a16="http://schemas.microsoft.com/office/drawing/2014/main" id="{C6D38882-379C-77D3-FEA5-381BB8620961}"/>
              </a:ext>
            </a:extLst>
          </p:cNvPr>
          <p:cNvSpPr txBox="1"/>
          <p:nvPr/>
        </p:nvSpPr>
        <p:spPr>
          <a:xfrm>
            <a:off x="7318289" y="6120387"/>
            <a:ext cx="58458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r-MA" sz="2400" b="1" dirty="0">
                <a:solidFill>
                  <a:srgbClr val="C00000"/>
                </a:solidFill>
              </a:rPr>
              <a:t>10</a:t>
            </a:r>
            <a:endParaRPr lang="fr-FR" sz="2400" dirty="0"/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B6452F4A-AC5B-B8BD-AF1C-606CFCB05894}"/>
              </a:ext>
            </a:extLst>
          </p:cNvPr>
          <p:cNvSpPr txBox="1"/>
          <p:nvPr/>
        </p:nvSpPr>
        <p:spPr>
          <a:xfrm>
            <a:off x="7324861" y="5824166"/>
            <a:ext cx="58458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2400" b="1" dirty="0">
                <a:solidFill>
                  <a:srgbClr val="C00000"/>
                </a:solidFill>
              </a:rPr>
              <a:t>2</a:t>
            </a:r>
            <a:endParaRPr lang="fr-FR" sz="2400" dirty="0"/>
          </a:p>
        </p:txBody>
      </p:sp>
      <p:cxnSp>
        <p:nvCxnSpPr>
          <p:cNvPr id="26" name="Connecteur droit 25">
            <a:extLst>
              <a:ext uri="{FF2B5EF4-FFF2-40B4-BE49-F238E27FC236}">
                <a16:creationId xmlns:a16="http://schemas.microsoft.com/office/drawing/2014/main" id="{A404CD92-BFC1-0954-C067-788A54125B78}"/>
              </a:ext>
            </a:extLst>
          </p:cNvPr>
          <p:cNvCxnSpPr>
            <a:cxnSpLocks/>
          </p:cNvCxnSpPr>
          <p:nvPr/>
        </p:nvCxnSpPr>
        <p:spPr>
          <a:xfrm>
            <a:off x="7420558" y="6188362"/>
            <a:ext cx="360000" cy="0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764866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9995E4-FEAD-7698-9AE3-4C7B78D8DE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828D1863-E5B4-95C4-6604-30B8B3DBD996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3529A7B4-AFD0-8B34-FD6E-734271B9968E}"/>
              </a:ext>
            </a:extLst>
          </p:cNvPr>
          <p:cNvSpPr/>
          <p:nvPr/>
        </p:nvSpPr>
        <p:spPr>
          <a:xfrm>
            <a:off x="2106000" y="2600687"/>
            <a:ext cx="4932000" cy="160752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12" name="Image 11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CCD86B12-23CE-09F8-4312-452CEE42DC6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171001" y="3017447"/>
            <a:ext cx="841742" cy="841742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8D912C49-8F6E-04B0-51CF-B69DF9C0FAB2}"/>
              </a:ext>
            </a:extLst>
          </p:cNvPr>
          <p:cNvSpPr txBox="1"/>
          <p:nvPr/>
        </p:nvSpPr>
        <p:spPr>
          <a:xfrm>
            <a:off x="2654710" y="3138810"/>
            <a:ext cx="35261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spc="-100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أنجز بمفردي</a:t>
            </a:r>
          </a:p>
        </p:txBody>
      </p:sp>
      <p:sp>
        <p:nvSpPr>
          <p:cNvPr id="14" name="Flowchart: Alternate Process 54">
            <a:extLst>
              <a:ext uri="{FF2B5EF4-FFF2-40B4-BE49-F238E27FC236}">
                <a16:creationId xmlns:a16="http://schemas.microsoft.com/office/drawing/2014/main" id="{1F340EDF-EC6A-0787-852F-2E3654BE744A}"/>
              </a:ext>
            </a:extLst>
          </p:cNvPr>
          <p:cNvSpPr/>
          <p:nvPr/>
        </p:nvSpPr>
        <p:spPr>
          <a:xfrm>
            <a:off x="2862900" y="2158011"/>
            <a:ext cx="3096000" cy="792000"/>
          </a:xfrm>
          <a:prstGeom prst="flowChartAlternateProcess">
            <a:avLst/>
          </a:prstGeom>
          <a:solidFill>
            <a:srgbClr val="3A8F98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MA" sz="3800" b="1" spc="-15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ممارسة مستقلة</a:t>
            </a:r>
            <a:endParaRPr lang="en-US" sz="3800" spc="-15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Oval 80">
            <a:extLst>
              <a:ext uri="{FF2B5EF4-FFF2-40B4-BE49-F238E27FC236}">
                <a16:creationId xmlns:a16="http://schemas.microsoft.com/office/drawing/2014/main" id="{D9A148B1-BE32-D6AB-B1AD-29EA5BE9076C}"/>
              </a:ext>
            </a:extLst>
          </p:cNvPr>
          <p:cNvSpPr>
            <a:spLocks noChangeAspect="1"/>
          </p:cNvSpPr>
          <p:nvPr/>
        </p:nvSpPr>
        <p:spPr>
          <a:xfrm>
            <a:off x="5583880" y="2202503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4</a:t>
            </a:r>
            <a:endParaRPr lang="fr-MA" sz="3200" b="1" dirty="0"/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7A56B5FA-5EF3-8C50-FF46-E1041DC16B91}"/>
              </a:ext>
            </a:extLst>
          </p:cNvPr>
          <p:cNvGrpSpPr>
            <a:grpSpLocks noChangeAspect="1"/>
          </p:cNvGrpSpPr>
          <p:nvPr/>
        </p:nvGrpSpPr>
        <p:grpSpPr>
          <a:xfrm>
            <a:off x="1717190" y="3753586"/>
            <a:ext cx="738292" cy="827051"/>
            <a:chOff x="976754" y="4005561"/>
            <a:chExt cx="558587" cy="625740"/>
          </a:xfrm>
        </p:grpSpPr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333C13FF-7516-482D-08AE-46BD39DBEB6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76754" y="4005561"/>
              <a:ext cx="558587" cy="625740"/>
            </a:xfrm>
            <a:prstGeom prst="rect">
              <a:avLst/>
            </a:prstGeom>
          </p:spPr>
        </p:pic>
        <p:sp>
          <p:nvSpPr>
            <p:cNvPr id="20" name="ZoneTexte 19">
              <a:extLst>
                <a:ext uri="{FF2B5EF4-FFF2-40B4-BE49-F238E27FC236}">
                  <a16:creationId xmlns:a16="http://schemas.microsoft.com/office/drawing/2014/main" id="{77BC9C06-D1C5-1540-7147-1195BA293A4C}"/>
                </a:ext>
              </a:extLst>
            </p:cNvPr>
            <p:cNvSpPr txBox="1"/>
            <p:nvPr/>
          </p:nvSpPr>
          <p:spPr>
            <a:xfrm>
              <a:off x="1057660" y="4193174"/>
              <a:ext cx="445646" cy="2910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900" b="1" dirty="0">
                  <a:solidFill>
                    <a:srgbClr val="33878B"/>
                  </a:solidFill>
                </a:rPr>
                <a:t>10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10336711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D027F1-695F-7275-00C4-7AE7D6324A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F96E4803-6688-8A77-AF43-D66F5E06292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13642" y="1940392"/>
            <a:ext cx="6316716" cy="4281731"/>
          </a:xfrm>
          <a:prstGeom prst="rect">
            <a:avLst/>
          </a:prstGeom>
        </p:spPr>
      </p:pic>
      <p:pic>
        <p:nvPicPr>
          <p:cNvPr id="28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1D0FCE1-C25B-8C9F-6BEE-87003743C2BE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2" name="ZoneTexte 2">
            <a:extLst>
              <a:ext uri="{FF2B5EF4-FFF2-40B4-BE49-F238E27FC236}">
                <a16:creationId xmlns:a16="http://schemas.microsoft.com/office/drawing/2014/main" id="{30B86E6E-BD4D-3F80-5CC4-32C14B68E852}"/>
              </a:ext>
            </a:extLst>
          </p:cNvPr>
          <p:cNvSpPr txBox="1"/>
          <p:nvPr/>
        </p:nvSpPr>
        <p:spPr>
          <a:xfrm>
            <a:off x="290145" y="730665"/>
            <a:ext cx="72312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على الصفحة 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43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، أنجزوا النشاط رقم 5</a:t>
            </a: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سأمر  بين الصفوف لأتحقق من  إنجازاتكم وأصحح كراساتكم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31CC39B-DC75-22F4-9A0B-6744A4C2E791}"/>
              </a:ext>
            </a:extLst>
          </p:cNvPr>
          <p:cNvSpPr/>
          <p:nvPr/>
        </p:nvSpPr>
        <p:spPr>
          <a:xfrm>
            <a:off x="1562289" y="4163498"/>
            <a:ext cx="2634343" cy="1007592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002550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A7F5BB-4D3B-6002-A7E9-58CEAE181A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3FDE5FA5-D871-E391-7E7D-3AC9983B543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3545" y="2827363"/>
            <a:ext cx="8387255" cy="3080121"/>
          </a:xfrm>
          <a:prstGeom prst="rect">
            <a:avLst/>
          </a:prstGeom>
        </p:spPr>
      </p:pic>
      <p:sp>
        <p:nvSpPr>
          <p:cNvPr id="13" name="ZoneTexte 2">
            <a:extLst>
              <a:ext uri="{FF2B5EF4-FFF2-40B4-BE49-F238E27FC236}">
                <a16:creationId xmlns:a16="http://schemas.microsoft.com/office/drawing/2014/main" id="{40D68B4C-F630-151A-2773-6965F398D3B5}"/>
              </a:ext>
            </a:extLst>
          </p:cNvPr>
          <p:cNvSpPr txBox="1"/>
          <p:nvPr/>
        </p:nvSpPr>
        <p:spPr>
          <a:xfrm>
            <a:off x="1272261" y="891696"/>
            <a:ext cx="6249474" cy="379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:</a:t>
            </a:r>
          </a:p>
        </p:txBody>
      </p:sp>
      <p:pic>
        <p:nvPicPr>
          <p:cNvPr id="28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6B84A4A-998F-2107-2127-514387B48BCC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A1EDC4D2-B454-9CAC-E5F8-F52BD44FC63C}"/>
              </a:ext>
            </a:extLst>
          </p:cNvPr>
          <p:cNvSpPr txBox="1"/>
          <p:nvPr/>
        </p:nvSpPr>
        <p:spPr>
          <a:xfrm>
            <a:off x="3359883" y="3504394"/>
            <a:ext cx="58458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3600" b="1" dirty="0">
                <a:solidFill>
                  <a:srgbClr val="C00000"/>
                </a:solidFill>
              </a:rPr>
              <a:t>&gt;</a:t>
            </a:r>
            <a:endParaRPr lang="fr-FR" sz="3600" dirty="0"/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E326889E-85A3-F99E-919E-85D3E0837BD4}"/>
              </a:ext>
            </a:extLst>
          </p:cNvPr>
          <p:cNvSpPr txBox="1"/>
          <p:nvPr/>
        </p:nvSpPr>
        <p:spPr>
          <a:xfrm>
            <a:off x="1175640" y="3504395"/>
            <a:ext cx="58458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3600" b="1" dirty="0">
                <a:solidFill>
                  <a:srgbClr val="C00000"/>
                </a:solidFill>
              </a:rPr>
              <a:t>&lt;</a:t>
            </a:r>
            <a:endParaRPr lang="fr-FR" sz="3600" dirty="0"/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9D0C46CC-8C35-8F3D-A24D-009E9C874117}"/>
              </a:ext>
            </a:extLst>
          </p:cNvPr>
          <p:cNvSpPr txBox="1"/>
          <p:nvPr/>
        </p:nvSpPr>
        <p:spPr>
          <a:xfrm>
            <a:off x="7239952" y="3504392"/>
            <a:ext cx="58458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3600" b="1" dirty="0">
                <a:solidFill>
                  <a:srgbClr val="C00000"/>
                </a:solidFill>
              </a:rPr>
              <a:t>&gt;</a:t>
            </a:r>
            <a:endParaRPr lang="fr-FR" sz="3600" dirty="0"/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8F483BF1-5594-717F-6324-02C00A9F5D01}"/>
              </a:ext>
            </a:extLst>
          </p:cNvPr>
          <p:cNvSpPr txBox="1"/>
          <p:nvPr/>
        </p:nvSpPr>
        <p:spPr>
          <a:xfrm>
            <a:off x="5293875" y="3504393"/>
            <a:ext cx="58458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3600" b="1" dirty="0">
                <a:solidFill>
                  <a:srgbClr val="C00000"/>
                </a:solidFill>
              </a:rPr>
              <a:t>&lt;</a:t>
            </a:r>
            <a:endParaRPr lang="fr-FR" sz="3600" dirty="0"/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E99DD1DE-D247-F5DF-28C6-6752AF1ED916}"/>
              </a:ext>
            </a:extLst>
          </p:cNvPr>
          <p:cNvSpPr txBox="1"/>
          <p:nvPr/>
        </p:nvSpPr>
        <p:spPr>
          <a:xfrm>
            <a:off x="7188136" y="4843730"/>
            <a:ext cx="58458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3600" b="1" dirty="0">
                <a:solidFill>
                  <a:srgbClr val="C00000"/>
                </a:solidFill>
              </a:rPr>
              <a:t>&lt;</a:t>
            </a:r>
            <a:endParaRPr lang="fr-FR" sz="3600" dirty="0"/>
          </a:p>
        </p:txBody>
      </p:sp>
      <p:sp>
        <p:nvSpPr>
          <p:cNvPr id="38" name="ZoneTexte 37">
            <a:extLst>
              <a:ext uri="{FF2B5EF4-FFF2-40B4-BE49-F238E27FC236}">
                <a16:creationId xmlns:a16="http://schemas.microsoft.com/office/drawing/2014/main" id="{3E66BCE3-D63D-A5B6-6FC7-CCF035821321}"/>
              </a:ext>
            </a:extLst>
          </p:cNvPr>
          <p:cNvSpPr txBox="1"/>
          <p:nvPr/>
        </p:nvSpPr>
        <p:spPr>
          <a:xfrm>
            <a:off x="3313134" y="4839387"/>
            <a:ext cx="58458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3600" b="1" dirty="0">
                <a:solidFill>
                  <a:srgbClr val="C00000"/>
                </a:solidFill>
              </a:rPr>
              <a:t>&gt;</a:t>
            </a:r>
            <a:endParaRPr lang="fr-FR" sz="3600" dirty="0"/>
          </a:p>
        </p:txBody>
      </p:sp>
      <p:sp>
        <p:nvSpPr>
          <p:cNvPr id="39" name="ZoneTexte 38">
            <a:extLst>
              <a:ext uri="{FF2B5EF4-FFF2-40B4-BE49-F238E27FC236}">
                <a16:creationId xmlns:a16="http://schemas.microsoft.com/office/drawing/2014/main" id="{4061F6ED-F455-2002-355F-832496523AE9}"/>
              </a:ext>
            </a:extLst>
          </p:cNvPr>
          <p:cNvSpPr txBox="1"/>
          <p:nvPr/>
        </p:nvSpPr>
        <p:spPr>
          <a:xfrm>
            <a:off x="1100006" y="4822832"/>
            <a:ext cx="58458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3600" b="1" dirty="0">
                <a:solidFill>
                  <a:srgbClr val="C00000"/>
                </a:solidFill>
              </a:rPr>
              <a:t>&gt;</a:t>
            </a:r>
            <a:endParaRPr lang="fr-FR" sz="3600" dirty="0"/>
          </a:p>
        </p:txBody>
      </p:sp>
      <p:sp>
        <p:nvSpPr>
          <p:cNvPr id="41" name="ZoneTexte 40">
            <a:extLst>
              <a:ext uri="{FF2B5EF4-FFF2-40B4-BE49-F238E27FC236}">
                <a16:creationId xmlns:a16="http://schemas.microsoft.com/office/drawing/2014/main" id="{8A016D9B-77CA-FAA6-7C94-F88288D8B886}"/>
              </a:ext>
            </a:extLst>
          </p:cNvPr>
          <p:cNvSpPr txBox="1"/>
          <p:nvPr/>
        </p:nvSpPr>
        <p:spPr>
          <a:xfrm>
            <a:off x="5203172" y="4822833"/>
            <a:ext cx="58458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3600" b="1" dirty="0">
                <a:solidFill>
                  <a:srgbClr val="C00000"/>
                </a:solidFill>
              </a:rPr>
              <a:t>&lt;</a:t>
            </a:r>
            <a:endParaRPr lang="fr-FR" sz="3600" dirty="0"/>
          </a:p>
        </p:txBody>
      </p:sp>
    </p:spTree>
    <p:extLst>
      <p:ext uri="{BB962C8B-B14F-4D97-AF65-F5344CB8AC3E}">
        <p14:creationId xmlns:p14="http://schemas.microsoft.com/office/powerpoint/2010/main" val="10618958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6E982E-69EC-19E2-0324-3874D6C27F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B89C4F29-5CE8-D542-DDA9-DA112BBD09A2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10" name="Flowchart: Alternate Process 54">
            <a:extLst>
              <a:ext uri="{FF2B5EF4-FFF2-40B4-BE49-F238E27FC236}">
                <a16:creationId xmlns:a16="http://schemas.microsoft.com/office/drawing/2014/main" id="{5DE28FCE-462E-4D46-B570-E5BAC997F590}"/>
              </a:ext>
            </a:extLst>
          </p:cNvPr>
          <p:cNvSpPr/>
          <p:nvPr/>
        </p:nvSpPr>
        <p:spPr>
          <a:xfrm>
            <a:off x="2862900" y="2158011"/>
            <a:ext cx="3096000" cy="792000"/>
          </a:xfrm>
          <a:prstGeom prst="flowChartAlternateProcess">
            <a:avLst/>
          </a:prstGeom>
          <a:solidFill>
            <a:srgbClr val="3A8F98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MA" sz="3800" b="1" spc="-15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اختتام الدرس</a:t>
            </a:r>
            <a:endParaRPr lang="en-US" sz="3800" spc="-15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Oval 80">
            <a:extLst>
              <a:ext uri="{FF2B5EF4-FFF2-40B4-BE49-F238E27FC236}">
                <a16:creationId xmlns:a16="http://schemas.microsoft.com/office/drawing/2014/main" id="{993983EE-22A2-84EA-7F7A-EDDAE4064FC8}"/>
              </a:ext>
            </a:extLst>
          </p:cNvPr>
          <p:cNvSpPr>
            <a:spLocks noChangeAspect="1"/>
          </p:cNvSpPr>
          <p:nvPr/>
        </p:nvSpPr>
        <p:spPr>
          <a:xfrm>
            <a:off x="5583880" y="2202503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5</a:t>
            </a:r>
            <a:endParaRPr lang="fr-MA" sz="3200" b="1" dirty="0"/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CADE55D7-5166-3E72-7B4D-CF6BA66B23E0}"/>
              </a:ext>
            </a:extLst>
          </p:cNvPr>
          <p:cNvGrpSpPr>
            <a:grpSpLocks noChangeAspect="1"/>
          </p:cNvGrpSpPr>
          <p:nvPr/>
        </p:nvGrpSpPr>
        <p:grpSpPr>
          <a:xfrm>
            <a:off x="4041754" y="4264863"/>
            <a:ext cx="738292" cy="827051"/>
            <a:chOff x="976754" y="4005561"/>
            <a:chExt cx="558587" cy="625740"/>
          </a:xfrm>
        </p:grpSpPr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7064A5A2-96F0-BE66-D5A7-213C1AC9584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76754" y="4005561"/>
              <a:ext cx="558587" cy="625740"/>
            </a:xfrm>
            <a:prstGeom prst="rect">
              <a:avLst/>
            </a:prstGeom>
          </p:spPr>
        </p:pic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66D3B83D-3491-3039-6466-537F6DE8A141}"/>
                </a:ext>
              </a:extLst>
            </p:cNvPr>
            <p:cNvSpPr txBox="1"/>
            <p:nvPr/>
          </p:nvSpPr>
          <p:spPr>
            <a:xfrm>
              <a:off x="1027905" y="4193174"/>
              <a:ext cx="445646" cy="2910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900" b="1" dirty="0">
                  <a:solidFill>
                    <a:srgbClr val="33878B"/>
                  </a:solidFill>
                </a:rPr>
                <a:t>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08041155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47F9F7-85DB-B502-CF03-C045F26808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ZoneTexte 9">
            <a:extLst>
              <a:ext uri="{FF2B5EF4-FFF2-40B4-BE49-F238E27FC236}">
                <a16:creationId xmlns:a16="http://schemas.microsoft.com/office/drawing/2014/main" id="{04868DD8-7F1A-F6E4-F67E-3778EE85807C}"/>
              </a:ext>
            </a:extLst>
          </p:cNvPr>
          <p:cNvSpPr txBox="1"/>
          <p:nvPr/>
        </p:nvSpPr>
        <p:spPr>
          <a:xfrm>
            <a:off x="327278" y="894883"/>
            <a:ext cx="720140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Low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انتبهوا جيدا</a:t>
            </a:r>
            <a:r>
              <a:rPr kumimoji="0" lang="fr-FR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! </a:t>
            </a: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في المنزل، ستنجزون كل الأنشطة المتبقية على الصفحتين: 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42</a:t>
            </a: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و43.</a:t>
            </a:r>
          </a:p>
        </p:txBody>
      </p:sp>
      <p:pic>
        <p:nvPicPr>
          <p:cNvPr id="6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EE6F4F8-81C1-CAD3-5776-2F998978AF59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3D26F7E5-512B-37EA-3C6F-41B87B53390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13642" y="1940392"/>
            <a:ext cx="6316716" cy="42817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9395842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F91F3B2-1293-542D-9EA1-A835F6A500E4}"/>
              </a:ext>
            </a:extLst>
          </p:cNvPr>
          <p:cNvSpPr txBox="1"/>
          <p:nvPr/>
        </p:nvSpPr>
        <p:spPr>
          <a:xfrm>
            <a:off x="320842" y="893876"/>
            <a:ext cx="71902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إلى اللقاء. في الحصة القادمة، سنقوم بتصحيح التمارين المنجزة في المنزل. </a:t>
            </a:r>
          </a:p>
        </p:txBody>
      </p:sp>
      <p:pic>
        <p:nvPicPr>
          <p:cNvPr id="4" name="Nada-Wave">
            <a:hlinkClick r:id="" action="ppaction://media"/>
            <a:extLst>
              <a:ext uri="{FF2B5EF4-FFF2-40B4-BE49-F238E27FC236}">
                <a16:creationId xmlns:a16="http://schemas.microsoft.com/office/drawing/2014/main" id="{3BC8D666-AD87-430E-F88A-6152ABAE80A6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464000" y="1980000"/>
            <a:ext cx="2536315" cy="4050532"/>
          </a:xfrm>
          <a:prstGeom prst="rect">
            <a:avLst/>
          </a:prstGeom>
        </p:spPr>
      </p:pic>
      <p:pic>
        <p:nvPicPr>
          <p:cNvPr id="5" name="majd_wave">
            <a:hlinkClick r:id="" action="ppaction://media"/>
            <a:extLst>
              <a:ext uri="{FF2B5EF4-FFF2-40B4-BE49-F238E27FC236}">
                <a16:creationId xmlns:a16="http://schemas.microsoft.com/office/drawing/2014/main" id="{7206DB3B-F23E-2B82-DDAA-B51068E4546A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2243138" y="1935166"/>
            <a:ext cx="2328862" cy="4140200"/>
          </a:xfrm>
          <a:prstGeom prst="rect">
            <a:avLst/>
          </a:prstGeom>
        </p:spPr>
      </p:pic>
      <p:pic>
        <p:nvPicPr>
          <p:cNvPr id="6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411252C-2590-D9D4-26CE-BB962E0A20D4}"/>
              </a:ext>
            </a:extLst>
          </p:cNvPr>
          <p:cNvPicPr preferRelativeResize="0"/>
          <p:nvPr/>
        </p:nvPicPr>
        <p:blipFill rotWithShape="1">
          <a:blip r:embed="rId8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205196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B6AC1A-DAE6-F165-379F-FE55D721A7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08C6F285-1500-E218-CED0-99098813533A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9FCA8558-4F6B-8E3C-863D-A04174875E36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8F8B6CD-37DD-31F0-91B5-518A30F1C879}"/>
              </a:ext>
            </a:extLst>
          </p:cNvPr>
          <p:cNvSpPr txBox="1"/>
          <p:nvPr/>
        </p:nvSpPr>
        <p:spPr>
          <a:xfrm>
            <a:off x="1747817" y="2595036"/>
            <a:ext cx="6524089" cy="375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200" b="1" i="0" u="none" strike="noStrike" kern="0" cap="none" spc="0" normalizeH="0" baseline="0" noProof="0" dirty="0">
                <a:ln>
                  <a:noFill/>
                </a:ln>
                <a:solidFill>
                  <a:srgbClr val="3494BA">
                    <a:lumMod val="7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بناء على إنجازات المتعلمين خلال الممارسة المستقلة </a:t>
            </a:r>
          </a:p>
        </p:txBody>
      </p:sp>
      <p:pic>
        <p:nvPicPr>
          <p:cNvPr id="8" name="Image 7" descr="Une image contenant texte, diagramme, Parallèle, ligne&#10;&#10;Le contenu généré par l’IA peut être incorrect.">
            <a:extLst>
              <a:ext uri="{FF2B5EF4-FFF2-40B4-BE49-F238E27FC236}">
                <a16:creationId xmlns:a16="http://schemas.microsoft.com/office/drawing/2014/main" id="{9076AE98-2370-FDA7-945D-9AB455B81C8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433" y="2196320"/>
            <a:ext cx="1896443" cy="268038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C08549EC-681C-B690-E2E1-0445E53F455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94768" y="3126440"/>
            <a:ext cx="5688105" cy="11887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89708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theme/theme1.xml><?xml version="1.0" encoding="utf-8"?>
<a:theme xmlns:a="http://schemas.openxmlformats.org/drawingml/2006/main" name="2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Page d'entre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1_Page d'entre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5.xml><?xml version="1.0" encoding="utf-8"?>
<a:theme xmlns:a="http://schemas.openxmlformats.org/drawingml/2006/main" name="1_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6.xml><?xml version="1.0" encoding="utf-8"?>
<a:theme xmlns:a="http://schemas.openxmlformats.org/drawingml/2006/main" name="3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7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438" row="0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80E42B2D-F162-4C8D-9630-3474C2D444A6}">
  <we:reference id="wa200004858" version="2.1.0.0" store="fr-FR" storeType="OMEX"/>
  <we:alternateReferences>
    <we:reference id="WA200004858" version="2.1.0.0" store="WA200004858" storeType="OMEX"/>
  </we:alternateReferences>
  <we:properties/>
  <we:bindings/>
  <we:snapshot xmlns:r="http://schemas.openxmlformats.org/officeDocument/2006/relationships"/>
</we:webextension>
</file>

<file path=docProps/app.xml><?xml version="1.0" encoding="utf-8"?>
<Properties xmlns="http://schemas.openxmlformats.org/officeDocument/2006/extended-properties" xmlns:vt="http://schemas.openxmlformats.org/officeDocument/2006/docPropsVTypes">
  <TotalTime>14764</TotalTime>
  <Words>716</Words>
  <Application>Microsoft Office PowerPoint</Application>
  <PresentationFormat>Affichage à l'écran (4:3)</PresentationFormat>
  <Paragraphs>239</Paragraphs>
  <Slides>47</Slides>
  <Notes>6</Notes>
  <HiddenSlides>0</HiddenSlides>
  <MMClips>5</MMClips>
  <ScaleCrop>false</ScaleCrop>
  <HeadingPairs>
    <vt:vector size="6" baseType="variant">
      <vt:variant>
        <vt:lpstr>Polices utilisées</vt:lpstr>
      </vt:variant>
      <vt:variant>
        <vt:i4>9</vt:i4>
      </vt:variant>
      <vt:variant>
        <vt:lpstr>Thème</vt:lpstr>
      </vt:variant>
      <vt:variant>
        <vt:i4>6</vt:i4>
      </vt:variant>
      <vt:variant>
        <vt:lpstr>Titres des diapositives</vt:lpstr>
      </vt:variant>
      <vt:variant>
        <vt:i4>47</vt:i4>
      </vt:variant>
    </vt:vector>
  </HeadingPairs>
  <TitlesOfParts>
    <vt:vector size="62" baseType="lpstr">
      <vt:lpstr>Dosis</vt:lpstr>
      <vt:lpstr>Wingdings</vt:lpstr>
      <vt:lpstr>Aptos Display</vt:lpstr>
      <vt:lpstr>Calibri</vt:lpstr>
      <vt:lpstr>Aptos</vt:lpstr>
      <vt:lpstr>Effra CC Arbc</vt:lpstr>
      <vt:lpstr>Arial</vt:lpstr>
      <vt:lpstr>Cambria Math</vt:lpstr>
      <vt:lpstr>Chalkboard</vt:lpstr>
      <vt:lpstr>2_Conception personnalisée</vt:lpstr>
      <vt:lpstr>Page d'entree</vt:lpstr>
      <vt:lpstr>partie 1</vt:lpstr>
      <vt:lpstr>1_Page d'entree</vt:lpstr>
      <vt:lpstr>1_partie 1</vt:lpstr>
      <vt:lpstr>3_Conception personnalisée</vt:lpstr>
      <vt:lpstr>Présentation PowerPoint</vt:lpstr>
      <vt:lpstr>Présentation PowerPoint</vt:lpstr>
      <vt:lpstr>برمجة الأسبوع الأول 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NOM DU MODULE</dc:title>
  <dc:creator/>
  <cp:lastModifiedBy>EL HAMDOUNI BTIHAJ</cp:lastModifiedBy>
  <cp:revision>126</cp:revision>
  <cp:lastPrinted>2025-08-13T10:11:39Z</cp:lastPrinted>
  <dcterms:created xsi:type="dcterms:W3CDTF">2025-08-01T12:31:49Z</dcterms:created>
  <dcterms:modified xsi:type="dcterms:W3CDTF">2025-12-10T12:36:16Z</dcterms:modified>
</cp:coreProperties>
</file>