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7"/>
  </p:notesMasterIdLst>
  <p:handoutMasterIdLst>
    <p:handoutMasterId r:id="rId78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071" r:id="rId14"/>
    <p:sldId id="1072" r:id="rId15"/>
    <p:sldId id="1074" r:id="rId16"/>
    <p:sldId id="1073" r:id="rId17"/>
    <p:sldId id="1015" r:id="rId18"/>
    <p:sldId id="1075" r:id="rId19"/>
    <p:sldId id="1076" r:id="rId20"/>
    <p:sldId id="1077" r:id="rId21"/>
    <p:sldId id="1078" r:id="rId22"/>
    <p:sldId id="1063" r:id="rId23"/>
    <p:sldId id="1064" r:id="rId24"/>
    <p:sldId id="1065" r:id="rId25"/>
    <p:sldId id="1060" r:id="rId26"/>
    <p:sldId id="1079" r:id="rId27"/>
    <p:sldId id="1080" r:id="rId28"/>
    <p:sldId id="1084" r:id="rId29"/>
    <p:sldId id="1085" r:id="rId30"/>
    <p:sldId id="1086" r:id="rId31"/>
    <p:sldId id="1107" r:id="rId32"/>
    <p:sldId id="1108" r:id="rId33"/>
    <p:sldId id="1109" r:id="rId34"/>
    <p:sldId id="1016" r:id="rId35"/>
    <p:sldId id="812" r:id="rId36"/>
    <p:sldId id="751" r:id="rId37"/>
    <p:sldId id="916" r:id="rId38"/>
    <p:sldId id="1018" r:id="rId39"/>
    <p:sldId id="1087" r:id="rId40"/>
    <p:sldId id="1088" r:id="rId41"/>
    <p:sldId id="1089" r:id="rId42"/>
    <p:sldId id="940" r:id="rId43"/>
    <p:sldId id="1111" r:id="rId44"/>
    <p:sldId id="1110" r:id="rId45"/>
    <p:sldId id="1090" r:id="rId46"/>
    <p:sldId id="1070" r:id="rId47"/>
    <p:sldId id="1091" r:id="rId48"/>
    <p:sldId id="1113" r:id="rId49"/>
    <p:sldId id="935" r:id="rId50"/>
    <p:sldId id="1027" r:id="rId51"/>
    <p:sldId id="1092" r:id="rId52"/>
    <p:sldId id="942" r:id="rId53"/>
    <p:sldId id="1030" r:id="rId54"/>
    <p:sldId id="1031" r:id="rId55"/>
    <p:sldId id="1096" r:id="rId56"/>
    <p:sldId id="1097" r:id="rId57"/>
    <p:sldId id="1098" r:id="rId58"/>
    <p:sldId id="1100" r:id="rId59"/>
    <p:sldId id="1112" r:id="rId60"/>
    <p:sldId id="1102" r:id="rId61"/>
    <p:sldId id="1103" r:id="rId62"/>
    <p:sldId id="1019" r:id="rId63"/>
    <p:sldId id="926" r:id="rId64"/>
    <p:sldId id="927" r:id="rId65"/>
    <p:sldId id="925" r:id="rId66"/>
    <p:sldId id="920" r:id="rId67"/>
    <p:sldId id="911" r:id="rId68"/>
    <p:sldId id="644" r:id="rId69"/>
    <p:sldId id="875" r:id="rId70"/>
    <p:sldId id="1053" r:id="rId71"/>
    <p:sldId id="1054" r:id="rId72"/>
    <p:sldId id="1021" r:id="rId73"/>
    <p:sldId id="809" r:id="rId74"/>
    <p:sldId id="764" r:id="rId75"/>
    <p:sldId id="944" r:id="rId7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9"/>
      <p:bold r:id="rId80"/>
    </p:embeddedFont>
    <p:embeddedFont>
      <p:font typeface="Dosis" pitchFamily="2" charset="0"/>
      <p:regular r:id="rId81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font" Target="fonts/font1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font" Target="fonts/font2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microsoft.com/office/2018/10/relationships/authors" Target="authors.xml"/><Relationship Id="rId61" Type="http://schemas.openxmlformats.org/officeDocument/2006/relationships/slide" Target="slides/slide58.xml"/><Relationship Id="rId8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27/12/2025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0.png"/><Relationship Id="rId4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emf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9.png"/><Relationship Id="rId4" Type="http://schemas.openxmlformats.org/officeDocument/2006/relationships/image" Target="../media/image48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0.png"/><Relationship Id="rId4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الجزء </a:t>
              </a:r>
              <a:r>
                <a:rPr lang="ar-MA" sz="1600" b="1" kern="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أوالكل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516934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27764" y="2433702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560422" y="295289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الكسور (1)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60890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(2)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(3)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الكسور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8FC27274-0B65-012C-A56B-65BE46B54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772" y="2547183"/>
            <a:ext cx="2971800" cy="3690330"/>
          </a:xfrm>
          <a:prstGeom prst="rect">
            <a:avLst/>
          </a:prstGeom>
        </p:spPr>
      </p:pic>
      <p:pic>
        <p:nvPicPr>
          <p:cNvPr id="10" name="Image 9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A6DD8190-B91D-ED9D-F8A8-E36C7C52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972" y="2547184"/>
            <a:ext cx="2971800" cy="369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بكسور</a:t>
            </a:r>
            <a:r>
              <a:rPr lang="f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818F481-2FB1-BF1C-96DF-5669D03C4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403" y="2038971"/>
            <a:ext cx="3274995" cy="42567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443A60-F431-A0AD-B48B-C93D004B0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514" y="2038971"/>
            <a:ext cx="3274995" cy="425673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83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658209-E95F-9052-2729-5D992B510FC9}"/>
              </a:ext>
            </a:extLst>
          </p:cNvPr>
          <p:cNvSpPr/>
          <p:nvPr/>
        </p:nvSpPr>
        <p:spPr>
          <a:xfrm>
            <a:off x="1567543" y="4278087"/>
            <a:ext cx="2677885" cy="16328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6124887-3A98-9CF0-7601-DAC1DFDFA127}"/>
              </a:ext>
            </a:extLst>
          </p:cNvPr>
          <p:cNvGrpSpPr/>
          <p:nvPr/>
        </p:nvGrpSpPr>
        <p:grpSpPr>
          <a:xfrm>
            <a:off x="1600457" y="2158935"/>
            <a:ext cx="5943085" cy="3824644"/>
            <a:chOff x="1600457" y="2158935"/>
            <a:chExt cx="5943085" cy="3824644"/>
          </a:xfrm>
        </p:grpSpPr>
        <p:pic>
          <p:nvPicPr>
            <p:cNvPr id="8" name="Image 7" descr="Une image contenant texte, Appareils électroniques, capture d’écran, nombre&#10;&#10;Le contenu généré par l’IA peut être incorrect.">
              <a:extLst>
                <a:ext uri="{FF2B5EF4-FFF2-40B4-BE49-F238E27FC236}">
                  <a16:creationId xmlns:a16="http://schemas.microsoft.com/office/drawing/2014/main" id="{B746D766-7927-EEBF-EF76-E4558D045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EDEDF6"/>
                </a:clrFrom>
                <a:clrTo>
                  <a:srgbClr val="EDED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00457" y="2158935"/>
              <a:ext cx="5943085" cy="3824644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ACEE92-58D2-41C5-3294-82A9362EA9BB}"/>
                </a:ext>
              </a:extLst>
            </p:cNvPr>
            <p:cNvSpPr txBox="1"/>
            <p:nvPr/>
          </p:nvSpPr>
          <p:spPr>
            <a:xfrm>
              <a:off x="6237515" y="5159826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C00000"/>
                  </a:solidFill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263-2220-1462-5DFE-7C2DEECA2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927D82-FD51-7B09-E2DC-14FCD6CB75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4D01CE3-7BC6-8EE0-B9EA-A82B5AEB3AE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3C2F50-609E-624D-D53C-95CD041BD8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F56A0595-BC48-B8AC-98DE-56CD7ABEB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998CE59-C31B-C2BD-E6F7-E8AFD2D2A04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A095C8-D50D-F276-74B3-6E2F09C3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35670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B1917C-1638-CDB8-874E-EA93CC3857CE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A7537-FF54-E0AF-B94F-390C7F6159C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74DA58-9B0C-5188-AC29-70DBFAB60EF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13BDA26-D8B4-13B4-490F-CD7157F57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286" y="1743227"/>
            <a:ext cx="3716125" cy="46793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569029" y="2645229"/>
            <a:ext cx="3298371" cy="446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639C2B-6BC1-223F-834F-5F7B1E9D2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172" y="2940439"/>
            <a:ext cx="7557025" cy="9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D611725-22D8-C9BA-3267-E3EB7DB53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3006848"/>
            <a:ext cx="6870023" cy="859782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2066396" y="3004922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2001080" y="3375037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79509" y="3004921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601281" y="3375036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57934" y="3004921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114390" y="3375036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627502" y="3004920"/>
            <a:ext cx="7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681933" y="3375035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01728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4AE2E9-DC41-7A89-929F-A2EFD27AA7E2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شطيرة البيتزا التي قُطِّعَتْ إلى أجزاء متساوية.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ACB72C-9DF2-FD90-D4C8-8136CB750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635" y="2296597"/>
            <a:ext cx="2647665" cy="23855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D978ED-99A8-8ED4-3B96-782415196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735" y="2145535"/>
            <a:ext cx="2804392" cy="268769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51DA8A01-8EF8-1C63-2E75-D00793AAC19E}"/>
              </a:ext>
            </a:extLst>
          </p:cNvPr>
          <p:cNvSpPr/>
          <p:nvPr/>
        </p:nvSpPr>
        <p:spPr>
          <a:xfrm>
            <a:off x="2419075" y="4973137"/>
            <a:ext cx="598358" cy="58842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3B3AB5-85F7-7DA5-9005-119D7EDB08E0}"/>
              </a:ext>
            </a:extLst>
          </p:cNvPr>
          <p:cNvSpPr txBox="1"/>
          <p:nvPr/>
        </p:nvSpPr>
        <p:spPr>
          <a:xfrm>
            <a:off x="2460451" y="4825561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35B7B7A-CEC2-75D4-1D99-6696624A7F47}"/>
              </a:ext>
            </a:extLst>
          </p:cNvPr>
          <p:cNvSpPr/>
          <p:nvPr/>
        </p:nvSpPr>
        <p:spPr>
          <a:xfrm>
            <a:off x="5738879" y="4997716"/>
            <a:ext cx="598357" cy="58842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366E10-55A4-5B85-F0E3-0CE24E0E92FD}"/>
              </a:ext>
            </a:extLst>
          </p:cNvPr>
          <p:cNvSpPr txBox="1"/>
          <p:nvPr/>
        </p:nvSpPr>
        <p:spPr>
          <a:xfrm>
            <a:off x="5780254" y="4850140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9C88EB-BB3F-0BB7-C6D1-F1FAED6C6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635" y="2296597"/>
            <a:ext cx="2647665" cy="2385565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DAE25F7-9F7B-2CAB-D773-D92E5F4B3D5E}"/>
              </a:ext>
            </a:extLst>
          </p:cNvPr>
          <p:cNvSpPr/>
          <p:nvPr/>
        </p:nvSpPr>
        <p:spPr>
          <a:xfrm>
            <a:off x="2419075" y="4973137"/>
            <a:ext cx="598358" cy="58842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60289B-C782-373A-5DE7-5A572EE91748}"/>
              </a:ext>
            </a:extLst>
          </p:cNvPr>
          <p:cNvSpPr txBox="1"/>
          <p:nvPr/>
        </p:nvSpPr>
        <p:spPr>
          <a:xfrm>
            <a:off x="2460451" y="4825561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E0EE915-6B01-91C8-FD71-B4C466E4C4CA}"/>
              </a:ext>
            </a:extLst>
          </p:cNvPr>
          <p:cNvSpPr/>
          <p:nvPr/>
        </p:nvSpPr>
        <p:spPr>
          <a:xfrm>
            <a:off x="5738879" y="4997716"/>
            <a:ext cx="598357" cy="588425"/>
          </a:xfrm>
          <a:prstGeom prst="ellipse">
            <a:avLst/>
          </a:prstGeom>
          <a:solidFill>
            <a:srgbClr val="FCC30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311B29-BBCD-3D71-D8EA-C999C384AC6D}"/>
              </a:ext>
            </a:extLst>
          </p:cNvPr>
          <p:cNvSpPr txBox="1"/>
          <p:nvPr/>
        </p:nvSpPr>
        <p:spPr>
          <a:xfrm>
            <a:off x="5780254" y="4850140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8743780-995D-E062-2EA1-5187FE617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735" y="2145535"/>
            <a:ext cx="2804392" cy="26876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3B4BD7-FAD8-D3B2-936B-6D8D28348DA4}"/>
              </a:ext>
            </a:extLst>
          </p:cNvPr>
          <p:cNvSpPr/>
          <p:nvPr/>
        </p:nvSpPr>
        <p:spPr>
          <a:xfrm>
            <a:off x="1219201" y="2253322"/>
            <a:ext cx="2961356" cy="34620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87AB9-C075-0404-A0E2-F719471B1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52F339D-D5D3-578A-AF9C-CAE86B4E481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عدد الأجزاء المتساوية في البيتزا.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EEB78-2193-15EF-A631-D1A3F12FB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7031395-7D8C-59F1-C0B5-D5D6B110E2FA}"/>
              </a:ext>
            </a:extLst>
          </p:cNvPr>
          <p:cNvSpPr txBox="1"/>
          <p:nvPr/>
        </p:nvSpPr>
        <p:spPr>
          <a:xfrm>
            <a:off x="2710544" y="5024739"/>
            <a:ext cx="3352798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أَجْزاءٍ مُتساوِيَةٍ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cercle, art, illustration, créativité&#10;&#10;Le contenu généré par l’IA peut être incorrect.">
            <a:extLst>
              <a:ext uri="{FF2B5EF4-FFF2-40B4-BE49-F238E27FC236}">
                <a16:creationId xmlns:a16="http://schemas.microsoft.com/office/drawing/2014/main" id="{2D36866B-81B2-FFA2-CDF7-944F792BD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367" y="2038229"/>
            <a:ext cx="2827265" cy="27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1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B8BE9-223E-9FD0-3D20-991DB1EB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187BAB1-5682-DBC3-9A65-D1E7E1D4D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FA6E7A-6260-3D17-B27B-11D040678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6AB237-4FCC-129C-ACB5-7362FA688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907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33480-A88F-7A02-4677-E8F8870F0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81D6B8-77DD-7336-27CC-736ADE935691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3B44A5-ACA5-7C2B-4A0A-5186584EB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99180"/>
            <a:ext cx="1022327" cy="1022327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FFC44B5-617C-70DE-29BF-626A8010809A}"/>
              </a:ext>
            </a:extLst>
          </p:cNvPr>
          <p:cNvSpPr txBox="1"/>
          <p:nvPr/>
        </p:nvSpPr>
        <p:spPr>
          <a:xfrm>
            <a:off x="2710544" y="5024739"/>
            <a:ext cx="3352798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أَجْزاءٍ مُتساوِيَةٍ.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cercle, art, illustration, créativité&#10;&#10;Le contenu généré par l’IA peut être incorrect.">
            <a:extLst>
              <a:ext uri="{FF2B5EF4-FFF2-40B4-BE49-F238E27FC236}">
                <a16:creationId xmlns:a16="http://schemas.microsoft.com/office/drawing/2014/main" id="{182E1906-244A-D59A-4F4A-65057C096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367" y="2038229"/>
            <a:ext cx="2827265" cy="27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9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F84CA-3458-BB5D-1A30-25CDDB797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31EA30-94C6-EB29-DB96-706B350E5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cercle, gâteau d’anniversaire, horloge&#10;&#10;Le contenu généré par l’IA peut être incorrect.">
            <a:extLst>
              <a:ext uri="{FF2B5EF4-FFF2-40B4-BE49-F238E27FC236}">
                <a16:creationId xmlns:a16="http://schemas.microsoft.com/office/drawing/2014/main" id="{8234C760-F4B2-4746-62B6-3D1CDA510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203" y="2146455"/>
            <a:ext cx="2713593" cy="25650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E77360-E09E-B171-FB6C-962D9D3E7CFF}"/>
              </a:ext>
            </a:extLst>
          </p:cNvPr>
          <p:cNvSpPr txBox="1"/>
          <p:nvPr/>
        </p:nvSpPr>
        <p:spPr>
          <a:xfrm>
            <a:off x="2710544" y="5024739"/>
            <a:ext cx="3352798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أَجْزاءٍ مُتساوِيَةٍ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A1D88D-C04A-DBAF-1F82-E5FE44486D4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 عدد الأجزاء المتساوية في البيتزا.</a:t>
            </a:r>
          </a:p>
        </p:txBody>
      </p:sp>
    </p:spTree>
    <p:extLst>
      <p:ext uri="{BB962C8B-B14F-4D97-AF65-F5344CB8AC3E}">
        <p14:creationId xmlns:p14="http://schemas.microsoft.com/office/powerpoint/2010/main" val="51422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5EC4-DA73-B37A-86E3-64A7B60D4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F5B54C-D69E-DF59-67F6-CABAF59A7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83C5FB-3868-8DE7-5053-17A2793CB6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FBA82C-6A44-F174-496C-1803C97DC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603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0678F-F421-5744-17A3-C6F114799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15D3AE-437C-F04B-24F3-A5045273EAA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63EBE11-D154-327F-94C2-EBBFD218D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" name="Image 1" descr="Une image contenant cercle, gâteau d’anniversaire, horloge&#10;&#10;Le contenu généré par l’IA peut être incorrect.">
            <a:extLst>
              <a:ext uri="{FF2B5EF4-FFF2-40B4-BE49-F238E27FC236}">
                <a16:creationId xmlns:a16="http://schemas.microsoft.com/office/drawing/2014/main" id="{76395D34-BA0C-DFB6-6172-F25335067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203" y="2146455"/>
            <a:ext cx="2713593" cy="25650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60CCF8-B29C-4834-8D37-7A641031EE95}"/>
              </a:ext>
            </a:extLst>
          </p:cNvPr>
          <p:cNvSpPr txBox="1"/>
          <p:nvPr/>
        </p:nvSpPr>
        <p:spPr>
          <a:xfrm>
            <a:off x="2710544" y="5024739"/>
            <a:ext cx="3352798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أَجْزاءٍ مُتساوِيَةٍ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43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4EF4D-1C0E-42FD-6460-14896179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7B09BA1-5CBD-9BA8-161A-D1084A6BA65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كل الأجزاء المتساوية في هذا القرص.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335B05-6373-768F-0BBB-BCF709335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41509DBD-6EF0-C09C-45B6-42592AB9B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638" y="2348723"/>
            <a:ext cx="2592090" cy="24435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1B7E398-CBDE-51D6-71D8-D082DA37545C}"/>
              </a:ext>
            </a:extLst>
          </p:cNvPr>
          <p:cNvSpPr txBox="1"/>
          <p:nvPr/>
        </p:nvSpPr>
        <p:spPr>
          <a:xfrm>
            <a:off x="2797632" y="5024739"/>
            <a:ext cx="3352798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أَجْزاءٍ مُتساوِيَةٍ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2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34CF8-2731-4930-CBA7-CDC68AE54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CE9557A-A8D2-9061-5676-2C78E62FB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09DCE6-1CBE-E658-C837-EFC26082CA06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368E8B-71BF-EBE1-7C5A-49917EF29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43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9CDEA-4C76-AEB9-43DB-9C887F8D7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9FAB96-ABA4-0801-D316-8FF76266EE9C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62C43DF-E916-5D88-CCF5-1F770190A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" name="Image 3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73FC8E3C-4396-34BB-4859-A1B2EED2F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638" y="2348723"/>
            <a:ext cx="2592090" cy="24435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9E3B861-1E13-6651-987D-58E0F98D7C48}"/>
              </a:ext>
            </a:extLst>
          </p:cNvPr>
          <p:cNvSpPr txBox="1"/>
          <p:nvPr/>
        </p:nvSpPr>
        <p:spPr>
          <a:xfrm>
            <a:off x="2819404" y="5024739"/>
            <a:ext cx="3352798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أَجْزاءٍ مُتساوِيَةٍ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C594E-A519-C569-5B67-494D575CE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922A54D-BDB3-D76E-200E-36CC9185158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الأجزاء الملونة في  القرص.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97129E-402A-6AFD-A9F0-5012B07CF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F67F5355-0D3E-CE53-E6E2-B21E9AF4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638" y="2348723"/>
            <a:ext cx="2592090" cy="24435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38FEE7-766F-A79A-E730-4404C1E115C0}"/>
              </a:ext>
            </a:extLst>
          </p:cNvPr>
          <p:cNvSpPr txBox="1"/>
          <p:nvPr/>
        </p:nvSpPr>
        <p:spPr>
          <a:xfrm>
            <a:off x="2057399" y="5024739"/>
            <a:ext cx="5072739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عَدَدُ الْأَجْزاءِ الْمُلَوَّنَةِ هُوَ: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34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B3775-75EA-1BC0-D99D-D6A779FEF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0857E2-5BA6-5C0F-A5A8-13AD60204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3B5AD3-F520-81A9-218E-E0404463784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C3E5A-99BE-A6CF-9824-E86840C5A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1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86E62-41DC-0E72-FADE-B466AC1EC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68270BD-F432-20BF-24CC-985E5E251C4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6C36A37-9F31-47EC-AB09-89581D513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" name="Image 3" descr="Une image contenant cercle, diagramme, ligne, conception&#10;&#10;Le contenu généré par l’IA peut être incorrect.">
            <a:extLst>
              <a:ext uri="{FF2B5EF4-FFF2-40B4-BE49-F238E27FC236}">
                <a16:creationId xmlns:a16="http://schemas.microsoft.com/office/drawing/2014/main" id="{3C7FD2B8-F6A5-24B3-0BF7-990794B2D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638" y="2348723"/>
            <a:ext cx="2592090" cy="24435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5989421-C1AF-F037-E818-5425EDD48CD9}"/>
              </a:ext>
            </a:extLst>
          </p:cNvPr>
          <p:cNvSpPr txBox="1"/>
          <p:nvPr/>
        </p:nvSpPr>
        <p:spPr>
          <a:xfrm>
            <a:off x="2339779" y="5090055"/>
            <a:ext cx="4452904" cy="71508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الْأَجْزاءِ المُلَوَّنَةِ هُوَ: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3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التعبير بكسور عن تمثيلات.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نعبر بكسور عن تمثيلات.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N2P2S3L1 (1)">
            <a:hlinkClick r:id="" action="ppaction://media"/>
            <a:extLst>
              <a:ext uri="{FF2B5EF4-FFF2-40B4-BE49-F238E27FC236}">
                <a16:creationId xmlns:a16="http://schemas.microsoft.com/office/drawing/2014/main" id="{FA18A74B-9DF2-3B1F-9175-CFE81DCC53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0368" y="1963754"/>
            <a:ext cx="7754177" cy="436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0F81330-E2EF-36C5-1530-373EAE8E0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361" y="2057103"/>
            <a:ext cx="6649278" cy="36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عبر بكسر عن الجزء الملون من القرص.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5" name="Image 14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1768864-A11E-05AE-DDF7-521A43D0D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896" y="2369871"/>
            <a:ext cx="3322608" cy="3124471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9C90AB5-5C24-08F7-4887-988A443D16E0}"/>
              </a:ext>
            </a:extLst>
          </p:cNvPr>
          <p:cNvGrpSpPr/>
          <p:nvPr/>
        </p:nvGrpSpPr>
        <p:grpSpPr>
          <a:xfrm>
            <a:off x="6335484" y="3380145"/>
            <a:ext cx="783773" cy="1103925"/>
            <a:chOff x="4169227" y="5301341"/>
            <a:chExt cx="783773" cy="110392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7656E4E7-4897-9AEA-C187-5B4303768E18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901F62E-1023-828F-9E31-BC332DE09FA2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9F0E6CD-6CA7-3DB9-8F4B-74DE7D935326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674796F8-2C12-820C-7EFE-26C1D714D2D9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08D0EBF-FA19-37FC-C8E4-A06C88D3628A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4A5144-21DB-D5E2-8F3A-7C22DC8BCB59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7C39AC2-D16A-4701-382B-A602EFF387DC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1CFFA1C-9283-8F48-B4FB-A84ADC79BB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2" name="Image 21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107BAF9-D4EA-B1BE-981B-B48EC352D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598" y="2825295"/>
            <a:ext cx="3322608" cy="3124471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FAA27158-1E18-5890-5BE4-44EAD03C31E4}"/>
              </a:ext>
            </a:extLst>
          </p:cNvPr>
          <p:cNvGrpSpPr/>
          <p:nvPr/>
        </p:nvGrpSpPr>
        <p:grpSpPr>
          <a:xfrm>
            <a:off x="6008916" y="3880889"/>
            <a:ext cx="783773" cy="1103925"/>
            <a:chOff x="4169227" y="5301341"/>
            <a:chExt cx="783773" cy="1103925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37C4411-474F-7E67-B24F-24685059E336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BCE3C36-7034-BBFB-9E2B-73958E432F97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8386149-FE4F-2751-6824-429249286A51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8C4B8E6B-53F4-D604-6B26-C0C7D79ECBCD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BCE37E4-883C-2C74-15E1-4FADC51057D7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يقول لنا هل الأجزاء متساوية في هذا القرص أم لا؟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BC03F8F-2F20-764D-9FE9-EC14E006E6CE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F767FD5-0F49-6C31-1E6A-346A6BC7D9F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BF5FB30-E72A-B154-64A5-3AE01727E4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643602-8145-0948-3786-8B33E85F03A6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CC551E1-D9FA-E470-D7C0-0ABF917C5219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7065E99-1AA4-8CBB-DC8D-44372D9C69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F82C1CD-8FEA-7905-88A0-9BF74CBDC122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FC9D25F-CE3C-D45E-A9B0-9B304AC91638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7E06F0E-3BBB-399A-7069-CF82B98527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D2C065C-011D-DD98-F5C9-3945B3F7880D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C96A44A-5D09-C5A0-5115-D7859D147195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355D5D29-05C1-A79C-F619-C95C4A4C54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0E45FAB-36FE-1745-7685-A08295DA4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D322921-1925-2724-FEC6-8BEAC5E368F5}"/>
              </a:ext>
            </a:extLst>
          </p:cNvPr>
          <p:cNvGrpSpPr/>
          <p:nvPr/>
        </p:nvGrpSpPr>
        <p:grpSpPr>
          <a:xfrm>
            <a:off x="5998024" y="3880889"/>
            <a:ext cx="783773" cy="1103925"/>
            <a:chOff x="4169227" y="5301341"/>
            <a:chExt cx="783773" cy="110392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7B21D1B-2AE5-D120-92C6-477352860504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3895EC4-855C-8784-1C58-EAD4B70B5D6A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6A0084B-92CA-74CA-690A-503223C9B2B5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5D7C6B5D-2ADB-A7A6-C991-A446AC27CD29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A893422-CCE4-E369-AD56-DE3BDECD6969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7FCBAB79-CD06-F4C0-9999-C60EC13589AD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E2803C1-CBAC-130D-B8A1-C0376B618C7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2B47452-D681-3ACA-4D7B-1B9E179260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1EAB5FF-D5E4-B637-6C6E-73F8FE7A25C3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A9713C0-9406-05DA-DBD7-D197EB05B52B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41DE175-15A8-1380-DD2C-2C18E95D2D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A9D1F14-FC7A-35A1-452F-4A635AC2F4E7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7694245-D83F-E0F3-ADA5-67C7627CB30D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318E3E1C-51D2-2D37-4FC6-B9CF47F063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4A98972-E3CD-C45F-D7B3-74C51A7E397C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E72E4B2-848C-8DE3-AF2E-86F19F5D2879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AF0022B6-1427-FBF6-9FB9-597B6EC18C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43B52D2-3F86-D5CD-8E27-016F53849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31F8BB3-98F0-E003-5235-20CBBBD1D763}"/>
              </a:ext>
            </a:extLst>
          </p:cNvPr>
          <p:cNvGrpSpPr/>
          <p:nvPr/>
        </p:nvGrpSpPr>
        <p:grpSpPr>
          <a:xfrm>
            <a:off x="5998024" y="3880889"/>
            <a:ext cx="783773" cy="1103925"/>
            <a:chOff x="4169227" y="5301341"/>
            <a:chExt cx="783773" cy="1103925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318B3DA-65B8-BC94-A40B-AFF1586D1B97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1D5A75A-BAD9-AC46-8798-6A404D988FCF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947F2CB-8A5B-37C5-115C-0DDC9F27F57A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23651C2E-F0F1-5015-91E0-C6B315090D17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6830D8B-947E-FB54-1461-DC9D07459359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الكلي لأجزاء الوحدة المتساوية في الكسر.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CC37F6-BBB2-FE97-9350-D907E91BF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2947466-DA27-54E4-32AE-520F3CDE5B95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FB55FDE-1259-742D-38B0-2634DCFA1837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B20FA24F-C43F-0FA8-ECC8-B30917F3E5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61C7D2C-E8C0-1935-025D-025E630C96DD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79C41F8-C34B-2B5D-929E-FA8B6D7705FE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2D9CD7A4-9D15-9043-4457-39D372B88A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BDF3F41-AF5B-2B16-E171-B8FFFAF67727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BA9176-C086-2198-5C2A-A8A0F761FBB4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E08E17F-5DC1-2BBC-76E2-5544422F1B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87F2A40-88DD-70CC-68F7-CDCCF51CA7C0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1D476A8-3AFA-39F5-3B9F-517C1126DC5C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F49ED14F-3A79-DE1E-07D1-3779D016BC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62207A5-7629-BD41-D0A3-3771B217E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361D137-840B-F2E1-FF44-80B66304BD6A}"/>
              </a:ext>
            </a:extLst>
          </p:cNvPr>
          <p:cNvGrpSpPr/>
          <p:nvPr/>
        </p:nvGrpSpPr>
        <p:grpSpPr>
          <a:xfrm>
            <a:off x="5998024" y="3880889"/>
            <a:ext cx="783773" cy="1103925"/>
            <a:chOff x="4169227" y="5301341"/>
            <a:chExt cx="783773" cy="1103925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68AC258-0800-9908-81E7-A02243E043FB}"/>
                </a:ext>
              </a:extLst>
            </p:cNvPr>
            <p:cNvGrpSpPr/>
            <p:nvPr/>
          </p:nvGrpSpPr>
          <p:grpSpPr>
            <a:xfrm>
              <a:off x="4169227" y="5301341"/>
              <a:ext cx="783773" cy="1103925"/>
              <a:chOff x="4169227" y="5301341"/>
              <a:chExt cx="783773" cy="1103925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E64004E-9AE9-EADB-B8A0-FD17B4E9A2FC}"/>
                  </a:ext>
                </a:extLst>
              </p:cNvPr>
              <p:cNvSpPr txBox="1"/>
              <p:nvPr/>
            </p:nvSpPr>
            <p:spPr>
              <a:xfrm>
                <a:off x="4180114" y="530134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10C08D7-961A-9073-3F5D-FACB38CC68E2}"/>
                  </a:ext>
                </a:extLst>
              </p:cNvPr>
              <p:cNvSpPr txBox="1"/>
              <p:nvPr/>
            </p:nvSpPr>
            <p:spPr>
              <a:xfrm>
                <a:off x="4169227" y="5943601"/>
                <a:ext cx="7728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/>
                  <a:t>…</a:t>
                </a:r>
              </a:p>
            </p:txBody>
          </p: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2C6CF452-C532-3171-3BDA-42F682CA42F7}"/>
                  </a:ext>
                </a:extLst>
              </p:cNvPr>
              <p:cNvCxnSpPr/>
              <p:nvPr/>
            </p:nvCxnSpPr>
            <p:spPr>
              <a:xfrm>
                <a:off x="4265434" y="5889171"/>
                <a:ext cx="602243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A8AFCB4-3A25-C825-577D-F6E576A0E99C}"/>
                </a:ext>
              </a:extLst>
            </p:cNvPr>
            <p:cNvSpPr/>
            <p:nvPr/>
          </p:nvSpPr>
          <p:spPr>
            <a:xfrm>
              <a:off x="4169227" y="5301341"/>
              <a:ext cx="783773" cy="110392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DF7A6CC-AA95-51B8-FE88-136E7D89FFB7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8100794-8989-3BE0-A3E1-F54B6E5B93B3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2B3A7E5D-7BEB-989D-9D36-07C7A906F3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F427830-F289-DF47-13BD-5351CD7B7C1C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36331AA-4BB1-C975-D242-E4F8B77301BA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AF05B8A-D48B-E325-5A3D-8CD900EE2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2E8A2AA-17F9-EE4A-B869-0BFC859C9A90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E92FE1E-2FDE-D85E-9E6B-1FAC1C61F067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5BC073D-291E-DD80-A662-EA2B9F1AF9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CD0B4D3-D30D-E020-9A4B-90EE4B0FFCF5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C70111B-95FA-7488-D5C7-539A38B9AAF1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A0CF2D43-F6B2-036C-9E44-ADCA34254E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F1F869B-DC53-CDCA-F03B-05EF70C21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6C3D761-42D4-A945-06C5-297D8E185C8F}"/>
              </a:ext>
            </a:extLst>
          </p:cNvPr>
          <p:cNvGrpSpPr/>
          <p:nvPr/>
        </p:nvGrpSpPr>
        <p:grpSpPr>
          <a:xfrm>
            <a:off x="5987137" y="3880889"/>
            <a:ext cx="783773" cy="1121936"/>
            <a:chOff x="4169227" y="5301341"/>
            <a:chExt cx="783773" cy="1121936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EAA2778-9E4A-04EC-837C-26EEC35663C0}"/>
                </a:ext>
              </a:extLst>
            </p:cNvPr>
            <p:cNvSpPr txBox="1"/>
            <p:nvPr/>
          </p:nvSpPr>
          <p:spPr>
            <a:xfrm>
              <a:off x="4180114" y="5301341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56DAC5F-DC4B-1989-8440-F0A18369D792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C5381A96-0EDE-074A-7C51-3CC4F7777365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58C2D4B5-8ED3-A1C5-64FA-3328B0F6288F}"/>
              </a:ext>
            </a:extLst>
          </p:cNvPr>
          <p:cNvSpPr/>
          <p:nvPr/>
        </p:nvSpPr>
        <p:spPr>
          <a:xfrm>
            <a:off x="5987137" y="3880889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D35B7D64-5E8C-3532-89D7-D95AFF46FC24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3AF9AA8-E723-8186-11AF-F5A1BA4EDBCF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05405FA9-4A82-43EA-A42C-B1338E7F99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DCCAB1A-13AD-1B17-833D-8B9A29CE6E3D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3B6A91A-7EC9-E8A2-3737-3CE34B648FDD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E2F3D8C1-252F-6264-C404-39ED53B5C6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23FFD56-A1B3-C0B4-DA3E-0C3986E7CC7D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9A52753-8C04-7A48-267D-7875DEC23587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0F936AE7-28AF-65C8-37AA-D9B2FBC49F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80DC4EF-6ACB-7CA5-4B6D-681B646B389D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EA3EE59-BA27-8523-9C3F-EBE09DD1986D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DDCEF507-2C70-3E11-85B1-BCABAFE198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72159C4-9387-5877-7A5D-C6E3A9819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9015BA7-CCAC-470E-957F-CB8187CBCCB6}"/>
              </a:ext>
            </a:extLst>
          </p:cNvPr>
          <p:cNvGrpSpPr/>
          <p:nvPr/>
        </p:nvGrpSpPr>
        <p:grpSpPr>
          <a:xfrm>
            <a:off x="5987137" y="3880889"/>
            <a:ext cx="783773" cy="1121936"/>
            <a:chOff x="4169227" y="5301341"/>
            <a:chExt cx="783773" cy="112193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FCA7030-2AA3-6A6E-E1B2-9C60C7189C45}"/>
                </a:ext>
              </a:extLst>
            </p:cNvPr>
            <p:cNvSpPr txBox="1"/>
            <p:nvPr/>
          </p:nvSpPr>
          <p:spPr>
            <a:xfrm>
              <a:off x="4180114" y="5301341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chemeClr val="accent1"/>
                  </a:solidFill>
                </a:rPr>
                <a:t>…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E5E4350-0750-D996-1321-E5EEFCCCC042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2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C23F39-71AB-517B-25AE-411FDBF07A2A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150B4A4-22C1-531E-202D-584E98A983B8}"/>
              </a:ext>
            </a:extLst>
          </p:cNvPr>
          <p:cNvSpPr/>
          <p:nvPr/>
        </p:nvSpPr>
        <p:spPr>
          <a:xfrm>
            <a:off x="5987137" y="3880889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4953-B0DF-D0FB-2824-19431DC2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B9C3DF-9CF7-4211-C527-095896C36A4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عدد الأجزاء الملونة في الكسر.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ACDA105-7817-656E-47FA-50C3A55F1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CAFDF3-DBC0-F9EC-CF9C-E2FD6317D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31AED9F-F103-A6A2-BC36-A02EF9989565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E1D2EFB-9A92-DC09-5830-55405A80ED01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9D76B7E9-CBB8-9D03-9919-CB8B75195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B1AB8DA-67D7-F8AE-3E61-146203FE101F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D0062FF-8174-0615-6A7D-F06B988CECBA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35C85C8A-E2C3-5312-C839-935054B4D6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0305E55-79AD-A013-5234-2FB0EADF7DC2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A1CCAF1-F6A5-8D5B-90FB-813948D1E6E5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9963D01E-3FF4-1EAF-7982-8A5016430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936E1E8-992A-4C48-AE92-366C266990BC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5B4F0F0E-968A-DC73-E9F4-69F9BA589859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528D4306-2923-9C90-EED2-35AFB25954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AE2A72F-0658-F507-7773-46B192ADA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8EB4C20-3600-0BE1-08A5-E670BB68E4C9}"/>
              </a:ext>
            </a:extLst>
          </p:cNvPr>
          <p:cNvGrpSpPr/>
          <p:nvPr/>
        </p:nvGrpSpPr>
        <p:grpSpPr>
          <a:xfrm>
            <a:off x="5987137" y="3880889"/>
            <a:ext cx="783773" cy="1121936"/>
            <a:chOff x="4169227" y="5301341"/>
            <a:chExt cx="783773" cy="112193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3F1F3A0-E90F-2A80-5076-FE2CB7BD28CE}"/>
                </a:ext>
              </a:extLst>
            </p:cNvPr>
            <p:cNvSpPr txBox="1"/>
            <p:nvPr/>
          </p:nvSpPr>
          <p:spPr>
            <a:xfrm>
              <a:off x="4180114" y="5301341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chemeClr val="accent1"/>
                  </a:solidFill>
                </a:rPr>
                <a:t>…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AB6FC3-1073-9E56-85C9-B0AA25A12110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2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AFAA464-8840-818D-88A7-1D43700DB49A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C7D31D-2FB7-BBB6-B5B6-37F96E1BA3AB}"/>
              </a:ext>
            </a:extLst>
          </p:cNvPr>
          <p:cNvSpPr/>
          <p:nvPr/>
        </p:nvSpPr>
        <p:spPr>
          <a:xfrm>
            <a:off x="5987137" y="3880889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53FA18-7366-2D0A-AB0F-A28F3D02679C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25D4799-E1E5-47A0-F6EA-1CB91AD05514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223FD0B-D19D-5056-E1A7-293FF8236D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484C31D-07E8-5780-74FE-552EC5D291F8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56EAAD6-95BE-73D8-F345-FDF2B39B01E5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4E3AE21E-95F1-F5C0-39BA-DD76DB4EC9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A3F1529-95C9-46CB-0454-F2DE4715A2DC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9B8F0FE-A82F-CC2A-F1CA-673778FFB996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64C662EA-6D7E-F1CC-4A9C-CF16F39612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6E2873E-1446-AB63-CD72-7E7EE9483617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3DB133C-668F-8128-3BC8-10EFED7815F8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FA23F613-F5E8-23CE-D2E6-0218079B23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1EBB9C-2FE8-7040-22C1-C70861BC7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B998C77-6AE8-4B76-B565-99A10A1D9380}"/>
              </a:ext>
            </a:extLst>
          </p:cNvPr>
          <p:cNvGrpSpPr/>
          <p:nvPr/>
        </p:nvGrpSpPr>
        <p:grpSpPr>
          <a:xfrm>
            <a:off x="5976250" y="3924433"/>
            <a:ext cx="772887" cy="1078392"/>
            <a:chOff x="4169227" y="5344885"/>
            <a:chExt cx="772887" cy="1078392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D49DCC2-5CAB-7F3D-B9F5-426C1F3932C6}"/>
                </a:ext>
              </a:extLst>
            </p:cNvPr>
            <p:cNvSpPr txBox="1"/>
            <p:nvPr/>
          </p:nvSpPr>
          <p:spPr>
            <a:xfrm>
              <a:off x="4169228" y="5344885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rgbClr val="C00000"/>
                  </a:solidFill>
                </a:rPr>
                <a:t>1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3667032-7925-5C13-31A6-E75D6C850CBF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2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90CB174F-DCA8-35BE-D993-0119B24F1C85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BE6421A-5E47-2ACC-D11A-0721B497534F}"/>
              </a:ext>
            </a:extLst>
          </p:cNvPr>
          <p:cNvSpPr/>
          <p:nvPr/>
        </p:nvSpPr>
        <p:spPr>
          <a:xfrm>
            <a:off x="5976250" y="3880889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6C8D4B-223E-B3C9-9D59-1754FB6A918A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D47DE0F-89DD-E079-B119-79D4FAE4A25F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0C59CC9-D3C5-A5DE-A799-7A8D4F6639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5C7A73-79D3-76B2-10DD-FE2415338E06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6709CB1-BD5E-B7BB-FC3D-2B239C602462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6D2C24D6-B83C-0771-2784-3052368EAA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10FC810-AAD3-558E-1B43-A0CFA96DA05D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C578ACA-CF58-4266-8486-42182FE109D7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8990F79-AD5D-B54D-A618-94A52A1E01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61DD6F8-1936-9504-5C56-F8312A4EA402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8FDA929-1645-4BCA-6B6A-E0ACA09A271A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99907E9-2C4D-9E3B-3966-94A0A823D4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400BBCE-417D-A167-0921-8D413EFB5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06" y="2825295"/>
            <a:ext cx="3322608" cy="312447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48510E4-D3E7-3A3B-A2EF-D226C2E516BC}"/>
              </a:ext>
            </a:extLst>
          </p:cNvPr>
          <p:cNvGrpSpPr/>
          <p:nvPr/>
        </p:nvGrpSpPr>
        <p:grpSpPr>
          <a:xfrm>
            <a:off x="5976250" y="3924433"/>
            <a:ext cx="772887" cy="1078392"/>
            <a:chOff x="4169227" y="5344885"/>
            <a:chExt cx="772887" cy="107839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09DCFDC-DFBD-5EA4-6126-6A725DCDAB00}"/>
                </a:ext>
              </a:extLst>
            </p:cNvPr>
            <p:cNvSpPr txBox="1"/>
            <p:nvPr/>
          </p:nvSpPr>
          <p:spPr>
            <a:xfrm>
              <a:off x="4169228" y="5344885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1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A5E1CB7-55E3-32FE-D6F8-ECE05802ECB7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2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401F5687-C0D7-627C-C8B9-CFA34C0B8468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551B77-CFA5-D10F-AB0E-5DA56DFF491A}"/>
              </a:ext>
            </a:extLst>
          </p:cNvPr>
          <p:cNvSpPr/>
          <p:nvPr/>
        </p:nvSpPr>
        <p:spPr>
          <a:xfrm>
            <a:off x="5976250" y="3880889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كيف نقرأ هذا الكسر.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12F9FC32-C4D9-58E8-4760-3CC8C059B03D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1AA3219-91C0-AACE-4690-E29881D90A07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58CBF4C-C87B-9BEA-C091-19AE751F0B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2BB8234-45AF-AEE8-640F-F9306FC82A07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7AA8061-6FA7-F0CF-5417-D2BED5D29407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1411A9A-C201-3323-16B2-0A80CF9A23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DF2E44B-5FAB-0792-8FA4-07B6E5933CAD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D670469-B927-EA90-A580-A0048DFBEEBD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2D0F1FF6-5F83-28FF-0D19-14BDA20DF9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22C05E5-8EC5-D8F1-5B72-562374FB0065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B8BA890-CD11-E382-4E33-E68BFB449577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E29A9FDF-3030-37D3-4891-14864E28CB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7" name="Image 36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5A4CA9A-D945-4843-DC6C-513D3E3B1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838" y="2745124"/>
            <a:ext cx="2496325" cy="2347461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D0903460-61B1-5FC5-D30F-0663DBAEA1FD}"/>
              </a:ext>
            </a:extLst>
          </p:cNvPr>
          <p:cNvGrpSpPr/>
          <p:nvPr/>
        </p:nvGrpSpPr>
        <p:grpSpPr>
          <a:xfrm>
            <a:off x="5812968" y="5344885"/>
            <a:ext cx="772887" cy="1078392"/>
            <a:chOff x="4169227" y="5344885"/>
            <a:chExt cx="772887" cy="1078392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351BE5FF-FEF9-FE07-4474-CE540BD4797A}"/>
                </a:ext>
              </a:extLst>
            </p:cNvPr>
            <p:cNvSpPr txBox="1"/>
            <p:nvPr/>
          </p:nvSpPr>
          <p:spPr>
            <a:xfrm>
              <a:off x="4169228" y="5344885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1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4935E46-CA39-0E66-DDF3-878EC112979F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2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8E2CC721-7E7F-E568-EA17-F8621772E7E9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4A6A43C9-1705-37CA-EAB1-8400B4966FDD}"/>
              </a:ext>
            </a:extLst>
          </p:cNvPr>
          <p:cNvSpPr/>
          <p:nvPr/>
        </p:nvSpPr>
        <p:spPr>
          <a:xfrm>
            <a:off x="5812968" y="5301341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3F3AE6A-95AA-56C3-D939-C4F7AAB97C9D}"/>
              </a:ext>
            </a:extLst>
          </p:cNvPr>
          <p:cNvSpPr txBox="1"/>
          <p:nvPr/>
        </p:nvSpPr>
        <p:spPr>
          <a:xfrm>
            <a:off x="2710541" y="5590630"/>
            <a:ext cx="2710543" cy="54387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b="1" dirty="0"/>
              <a:t>......................................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FC314-469B-E729-38DD-95F47BF1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BD62D-7352-8945-319C-8FEC4374C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BEB7A-F770-C102-66BF-DE0AE2F2DFD4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F670D5-A199-8E33-ACD8-DBC4FCF8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89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36B2-373E-496A-BAB6-22A313D11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4DE2CE-59F7-BDCA-9ABA-52E30AC06ED7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1DA6FD-AE1F-E4D6-5F73-882A56A9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EE1F2632-6808-F88C-8516-4104ADFED3AB}"/>
              </a:ext>
            </a:extLst>
          </p:cNvPr>
          <p:cNvGrpSpPr/>
          <p:nvPr/>
        </p:nvGrpSpPr>
        <p:grpSpPr>
          <a:xfrm>
            <a:off x="6466114" y="1842653"/>
            <a:ext cx="2018434" cy="682829"/>
            <a:chOff x="6570356" y="1842060"/>
            <a:chExt cx="2018434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B866182-97AB-6C0A-1F41-168AB6FD68C4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أَتَأَكَّدُ أَنَّ الْأَجْزاءَ مُتَساوِيَةٌ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690F4785-5565-A304-602D-A8EA13F867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3" y="1963878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190BF3A-54F4-BCD5-112E-10245EE61AD4}"/>
              </a:ext>
            </a:extLst>
          </p:cNvPr>
          <p:cNvGrpSpPr/>
          <p:nvPr/>
        </p:nvGrpSpPr>
        <p:grpSpPr>
          <a:xfrm>
            <a:off x="4572000" y="1843203"/>
            <a:ext cx="1817945" cy="682829"/>
            <a:chOff x="4939149" y="1815466"/>
            <a:chExt cx="1817945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2E7BE8E-02BE-3BB6-729A-2CF76C56485B}"/>
                </a:ext>
              </a:extLst>
            </p:cNvPr>
            <p:cNvSpPr/>
            <p:nvPr/>
          </p:nvSpPr>
          <p:spPr>
            <a:xfrm>
              <a:off x="4939149" y="1815466"/>
              <a:ext cx="1352796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أََكْتُبُ الْعَدَدَ الْكُلِّيَّ لِلْأَجْزاءِ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272D92A-C169-368D-6E6F-E84C6ED307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140B92D-0E22-C16B-0E97-F6C9A1145E86}"/>
              </a:ext>
            </a:extLst>
          </p:cNvPr>
          <p:cNvGrpSpPr/>
          <p:nvPr/>
        </p:nvGrpSpPr>
        <p:grpSpPr>
          <a:xfrm>
            <a:off x="2492829" y="1843903"/>
            <a:ext cx="2027704" cy="682829"/>
            <a:chOff x="723503" y="1793694"/>
            <a:chExt cx="2027704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C784409-67A3-F38E-0471-11CC6F934428}"/>
                </a:ext>
              </a:extLst>
            </p:cNvPr>
            <p:cNvSpPr/>
            <p:nvPr/>
          </p:nvSpPr>
          <p:spPr>
            <a:xfrm>
              <a:off x="723503" y="1793694"/>
              <a:ext cx="1548041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أَكْتُبُ عَدَدَ الْأَجْزاءِ الْمُلَوَّنَةِ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6B10F914-B5FF-E865-B7AD-B6131D5C53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0FF7809-CE3B-12C7-7C35-0AFF94CF1BD3}"/>
              </a:ext>
            </a:extLst>
          </p:cNvPr>
          <p:cNvGrpSpPr/>
          <p:nvPr/>
        </p:nvGrpSpPr>
        <p:grpSpPr>
          <a:xfrm>
            <a:off x="424543" y="1833013"/>
            <a:ext cx="2027704" cy="682829"/>
            <a:chOff x="723503" y="1771922"/>
            <a:chExt cx="2027704" cy="68282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27FB80F5-99DB-15D7-1D23-0BE4119694F1}"/>
                </a:ext>
              </a:extLst>
            </p:cNvPr>
            <p:cNvSpPr/>
            <p:nvPr/>
          </p:nvSpPr>
          <p:spPr>
            <a:xfrm>
              <a:off x="723503" y="1771922"/>
              <a:ext cx="1548041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الْكَسْرَ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108D1885-1237-8C95-D879-A526C7BDAC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9" name="Image 38" descr="Une image contenant cercle, diagramm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FE781E4-220F-1899-AA6F-F5C1ECA20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838" y="2745124"/>
            <a:ext cx="2496325" cy="2347461"/>
          </a:xfrm>
          <a:prstGeom prst="rect">
            <a:avLst/>
          </a:prstGeom>
        </p:spPr>
      </p:pic>
      <p:grpSp>
        <p:nvGrpSpPr>
          <p:cNvPr id="40" name="Groupe 39">
            <a:extLst>
              <a:ext uri="{FF2B5EF4-FFF2-40B4-BE49-F238E27FC236}">
                <a16:creationId xmlns:a16="http://schemas.microsoft.com/office/drawing/2014/main" id="{81863F08-7232-5401-6D02-C504206C79B8}"/>
              </a:ext>
            </a:extLst>
          </p:cNvPr>
          <p:cNvGrpSpPr/>
          <p:nvPr/>
        </p:nvGrpSpPr>
        <p:grpSpPr>
          <a:xfrm>
            <a:off x="6444341" y="5344885"/>
            <a:ext cx="772887" cy="1078392"/>
            <a:chOff x="4169227" y="5344885"/>
            <a:chExt cx="772887" cy="1078392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9B831C6E-2AC3-E0B8-061C-E68550A506B3}"/>
                </a:ext>
              </a:extLst>
            </p:cNvPr>
            <p:cNvSpPr txBox="1"/>
            <p:nvPr/>
          </p:nvSpPr>
          <p:spPr>
            <a:xfrm>
              <a:off x="4169228" y="5344885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1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124636D-FB4B-7753-3B11-8A04843435FC}"/>
                </a:ext>
              </a:extLst>
            </p:cNvPr>
            <p:cNvSpPr txBox="1"/>
            <p:nvPr/>
          </p:nvSpPr>
          <p:spPr>
            <a:xfrm>
              <a:off x="4169227" y="5900057"/>
              <a:ext cx="772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2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A97589DE-FE70-FD2C-2076-187A9E6E2629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A2CA0D5-88F0-18F8-EA38-39AC37554C9E}"/>
              </a:ext>
            </a:extLst>
          </p:cNvPr>
          <p:cNvSpPr/>
          <p:nvPr/>
        </p:nvSpPr>
        <p:spPr>
          <a:xfrm>
            <a:off x="6444341" y="5301341"/>
            <a:ext cx="783773" cy="11039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764B8CA-3C26-7C50-4C9C-B7A9AAA4A5AF}"/>
              </a:ext>
            </a:extLst>
          </p:cNvPr>
          <p:cNvSpPr txBox="1"/>
          <p:nvPr/>
        </p:nvSpPr>
        <p:spPr>
          <a:xfrm>
            <a:off x="3701144" y="5590630"/>
            <a:ext cx="2351313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واحِدٌ عَلى اثْنَيْنِ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AB8D9E5-4D07-2094-CB11-9077D1C761E2}"/>
              </a:ext>
            </a:extLst>
          </p:cNvPr>
          <p:cNvSpPr txBox="1"/>
          <p:nvPr/>
        </p:nvSpPr>
        <p:spPr>
          <a:xfrm>
            <a:off x="2011849" y="5601516"/>
            <a:ext cx="1199439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نِصْفٌ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F19159A-F80B-FEB2-D697-23501AA0B8DE}"/>
              </a:ext>
            </a:extLst>
          </p:cNvPr>
          <p:cNvSpPr txBox="1"/>
          <p:nvPr/>
        </p:nvSpPr>
        <p:spPr>
          <a:xfrm>
            <a:off x="3156860" y="5612403"/>
            <a:ext cx="631370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أَوْ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57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الكسر المناسب لما يمثله الجزء الملون من التمثيل.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317F09C-E0A9-8DB5-51D1-0B189E6EF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169026"/>
              </p:ext>
            </p:extLst>
          </p:nvPr>
        </p:nvGraphicFramePr>
        <p:xfrm>
          <a:off x="1970315" y="2886923"/>
          <a:ext cx="4876800" cy="87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63688736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421099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9375851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29438990"/>
                    </a:ext>
                  </a:extLst>
                </a:gridCol>
              </a:tblGrid>
              <a:tr h="874422"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27810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3A7EC086-C2A9-0B5B-1E10-8EEDD0A82E32}"/>
              </a:ext>
            </a:extLst>
          </p:cNvPr>
          <p:cNvGrpSpPr/>
          <p:nvPr/>
        </p:nvGrpSpPr>
        <p:grpSpPr>
          <a:xfrm>
            <a:off x="4131123" y="4364376"/>
            <a:ext cx="859969" cy="1094569"/>
            <a:chOff x="4170218" y="5340925"/>
            <a:chExt cx="781791" cy="99506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7BA91E9-7FCA-3151-4CAF-EEF5486ACF60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79526D2-12E5-9091-CDAE-4F52F683007C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09671A6-6557-27EC-8AB8-1525988E3EF3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78F99A-D2C4-9815-2224-63FBB68F867C}"/>
              </a:ext>
            </a:extLst>
          </p:cNvPr>
          <p:cNvSpPr/>
          <p:nvPr/>
        </p:nvSpPr>
        <p:spPr>
          <a:xfrm>
            <a:off x="4130038" y="4320856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D8D6119-BC1C-6490-0706-317190B15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178727"/>
              </p:ext>
            </p:extLst>
          </p:nvPr>
        </p:nvGraphicFramePr>
        <p:xfrm>
          <a:off x="1970315" y="2886923"/>
          <a:ext cx="4876800" cy="87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63688736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421099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9375851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29438990"/>
                    </a:ext>
                  </a:extLst>
                </a:gridCol>
              </a:tblGrid>
              <a:tr h="874422"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27810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32AB7FDF-A3A0-DCD8-8BED-681DC970B001}"/>
              </a:ext>
            </a:extLst>
          </p:cNvPr>
          <p:cNvGrpSpPr/>
          <p:nvPr/>
        </p:nvGrpSpPr>
        <p:grpSpPr>
          <a:xfrm>
            <a:off x="4131123" y="4386146"/>
            <a:ext cx="859969" cy="1109959"/>
            <a:chOff x="4170218" y="5360717"/>
            <a:chExt cx="781791" cy="100905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C119CF1-846D-0D14-CC0B-0455BE2692AE}"/>
                </a:ext>
              </a:extLst>
            </p:cNvPr>
            <p:cNvSpPr txBox="1"/>
            <p:nvPr/>
          </p:nvSpPr>
          <p:spPr>
            <a:xfrm>
              <a:off x="4170218" y="5360717"/>
              <a:ext cx="772886" cy="47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rgbClr val="C00000"/>
                  </a:solidFill>
                </a:rPr>
                <a:t>1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4DE04C6-0897-C19B-3784-BCF905108FF4}"/>
                </a:ext>
              </a:extLst>
            </p:cNvPr>
            <p:cNvSpPr txBox="1"/>
            <p:nvPr/>
          </p:nvSpPr>
          <p:spPr>
            <a:xfrm>
              <a:off x="4179123" y="5894118"/>
              <a:ext cx="772886" cy="47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rgbClr val="C00000"/>
                  </a:solidFill>
                </a:rPr>
                <a:t>4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D8227383-510B-331C-9140-A779A6A51677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449846-F472-FC84-CF71-AF5DCDAB9715}"/>
              </a:ext>
            </a:extLst>
          </p:cNvPr>
          <p:cNvSpPr/>
          <p:nvPr/>
        </p:nvSpPr>
        <p:spPr>
          <a:xfrm>
            <a:off x="4130038" y="4320856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6125-1085-3B1A-454C-7850528F2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F01461B7-AEC7-ADD1-7302-14E1E23917CE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كيف نقرأ هذا الكسر.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EF489A4-3EA2-5A07-A308-82CB5514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7A9DBD-E9EE-5E3D-7B74-2C91434B5780}"/>
              </a:ext>
            </a:extLst>
          </p:cNvPr>
          <p:cNvGraphicFramePr>
            <a:graphicFrameLocks noGrp="1"/>
          </p:cNvGraphicFramePr>
          <p:nvPr/>
        </p:nvGraphicFramePr>
        <p:xfrm>
          <a:off x="1970315" y="2886923"/>
          <a:ext cx="4876800" cy="87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63688736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421099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9375851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29438990"/>
                    </a:ext>
                  </a:extLst>
                </a:gridCol>
              </a:tblGrid>
              <a:tr h="874422"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27810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09EC0B01-0DB5-8D37-2D72-767456B3BA66}"/>
              </a:ext>
            </a:extLst>
          </p:cNvPr>
          <p:cNvGrpSpPr/>
          <p:nvPr/>
        </p:nvGrpSpPr>
        <p:grpSpPr>
          <a:xfrm>
            <a:off x="5720437" y="4386146"/>
            <a:ext cx="859969" cy="1109959"/>
            <a:chOff x="4170218" y="5360717"/>
            <a:chExt cx="781791" cy="100905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970DD65-655E-7811-B030-CB101F2553ED}"/>
                </a:ext>
              </a:extLst>
            </p:cNvPr>
            <p:cNvSpPr txBox="1"/>
            <p:nvPr/>
          </p:nvSpPr>
          <p:spPr>
            <a:xfrm>
              <a:off x="4170218" y="5360717"/>
              <a:ext cx="772886" cy="47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1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EE90FF4-9C1A-EFB5-ABFE-86FB0328D4BB}"/>
                </a:ext>
              </a:extLst>
            </p:cNvPr>
            <p:cNvSpPr txBox="1"/>
            <p:nvPr/>
          </p:nvSpPr>
          <p:spPr>
            <a:xfrm>
              <a:off x="4179123" y="5894118"/>
              <a:ext cx="772886" cy="47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4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02E53B66-B6F8-3150-F94A-77AF05242FDC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E7D4E37-E841-A3E5-27C9-620C24000047}"/>
              </a:ext>
            </a:extLst>
          </p:cNvPr>
          <p:cNvSpPr/>
          <p:nvPr/>
        </p:nvSpPr>
        <p:spPr>
          <a:xfrm>
            <a:off x="5719352" y="4320856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47CD23-D1A6-1D39-A293-57F1F941B94F}"/>
              </a:ext>
            </a:extLst>
          </p:cNvPr>
          <p:cNvSpPr txBox="1"/>
          <p:nvPr/>
        </p:nvSpPr>
        <p:spPr>
          <a:xfrm>
            <a:off x="2313757" y="4646723"/>
            <a:ext cx="2981597" cy="54387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b="1" dirty="0"/>
              <a:t>......................................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3867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1A7A-CDAD-877D-FBEC-63E9B233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671E70-CCCB-DEB6-C66C-EDA437D6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7BC7E5-88F0-DAE0-A7AB-3CF9789E0C7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A0050-0AC6-AEB6-E912-EA5F5FEF1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5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4902-B505-A5E2-C123-9E7A173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1D385BD-B9F3-7AD4-2369-A56309872300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649ED73-C44E-2AFA-4AE4-D463838C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81C162-6C99-148F-D336-588DABC378CC}"/>
              </a:ext>
            </a:extLst>
          </p:cNvPr>
          <p:cNvSpPr txBox="1"/>
          <p:nvPr/>
        </p:nvSpPr>
        <p:spPr>
          <a:xfrm>
            <a:off x="3766460" y="4669057"/>
            <a:ext cx="2351313" cy="63677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واحِدٌ عَلى أَرْبَعَةٍ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8AF08C-EA91-4847-65F9-12550D8D8BC1}"/>
              </a:ext>
            </a:extLst>
          </p:cNvPr>
          <p:cNvSpPr txBox="1"/>
          <p:nvPr/>
        </p:nvSpPr>
        <p:spPr>
          <a:xfrm>
            <a:off x="2011849" y="4636399"/>
            <a:ext cx="1199439" cy="63677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رُبُعٌ</a:t>
            </a:r>
            <a:endParaRPr lang="fr-MA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53B233-2816-4815-DE7D-630E61A0616D}"/>
              </a:ext>
            </a:extLst>
          </p:cNvPr>
          <p:cNvSpPr txBox="1"/>
          <p:nvPr/>
        </p:nvSpPr>
        <p:spPr>
          <a:xfrm>
            <a:off x="3156860" y="4676230"/>
            <a:ext cx="631370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أَوْ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4F922D5-315C-4769-7461-2B08D42FE679}"/>
              </a:ext>
            </a:extLst>
          </p:cNvPr>
          <p:cNvGraphicFramePr>
            <a:graphicFrameLocks noGrp="1"/>
          </p:cNvGraphicFramePr>
          <p:nvPr/>
        </p:nvGraphicFramePr>
        <p:xfrm>
          <a:off x="1970315" y="2886923"/>
          <a:ext cx="4876800" cy="87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63688736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421099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9375851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29438990"/>
                    </a:ext>
                  </a:extLst>
                </a:gridCol>
              </a:tblGrid>
              <a:tr h="874422"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27810"/>
                  </a:ext>
                </a:extLst>
              </a:tr>
            </a:tbl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48F5291A-7075-1CAD-BE4A-647132C529CC}"/>
              </a:ext>
            </a:extLst>
          </p:cNvPr>
          <p:cNvGrpSpPr/>
          <p:nvPr/>
        </p:nvGrpSpPr>
        <p:grpSpPr>
          <a:xfrm>
            <a:off x="6569523" y="4386146"/>
            <a:ext cx="859969" cy="1109959"/>
            <a:chOff x="4170218" y="5360717"/>
            <a:chExt cx="781791" cy="100905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DD8D0DB-57F9-D6BE-CAC8-C29221A4D651}"/>
                </a:ext>
              </a:extLst>
            </p:cNvPr>
            <p:cNvSpPr txBox="1"/>
            <p:nvPr/>
          </p:nvSpPr>
          <p:spPr>
            <a:xfrm>
              <a:off x="4170218" y="5360717"/>
              <a:ext cx="772886" cy="47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1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EA42C24-DADE-A0A1-28F8-EF60DE1C72B8}"/>
                </a:ext>
              </a:extLst>
            </p:cNvPr>
            <p:cNvSpPr txBox="1"/>
            <p:nvPr/>
          </p:nvSpPr>
          <p:spPr>
            <a:xfrm>
              <a:off x="4179123" y="5894118"/>
              <a:ext cx="772886" cy="47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accent1"/>
                  </a:solidFill>
                </a:rPr>
                <a:t>4</a:t>
              </a:r>
              <a:endParaRPr lang="fr-MA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61D2E07-564F-B2F6-5617-B5E0A4C21FE4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B4AD92E-FC7B-30EB-4635-E7DEC4FCF6DD}"/>
              </a:ext>
            </a:extLst>
          </p:cNvPr>
          <p:cNvSpPr/>
          <p:nvPr/>
        </p:nvSpPr>
        <p:spPr>
          <a:xfrm>
            <a:off x="6568438" y="4320856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C98B5A55-A552-1284-88E9-EBB261C0E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610" y="2123181"/>
            <a:ext cx="3268980" cy="4059363"/>
          </a:xfrm>
          <a:prstGeom prst="rect">
            <a:avLst/>
          </a:prstGeom>
        </p:spPr>
      </p:pic>
      <p:pic>
        <p:nvPicPr>
          <p:cNvPr id="6" name="Image 5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F7A6476D-7683-A00D-8A8C-1FAEAFF37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321" y="2123182"/>
            <a:ext cx="3268980" cy="405936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24461" y="4872439"/>
            <a:ext cx="2946441" cy="105374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8" name="Image 7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665604D-F9E1-A05F-7CE8-C4611D3DD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348" y="2542516"/>
            <a:ext cx="5677705" cy="257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3B8B777-9B02-3275-27A7-336446312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99" y="2434442"/>
            <a:ext cx="5178132" cy="284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B66E5E3-3076-40B1-31EF-D50B837C0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475" y="2272319"/>
            <a:ext cx="6870024" cy="311370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3B951CB-323C-EB1A-68EF-779C2813C03C}"/>
              </a:ext>
            </a:extLst>
          </p:cNvPr>
          <p:cNvSpPr txBox="1"/>
          <p:nvPr/>
        </p:nvSpPr>
        <p:spPr>
          <a:xfrm>
            <a:off x="3472543" y="3875315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68F038-AC8A-4E01-A968-5B6443515103}"/>
              </a:ext>
            </a:extLst>
          </p:cNvPr>
          <p:cNvSpPr txBox="1"/>
          <p:nvPr/>
        </p:nvSpPr>
        <p:spPr>
          <a:xfrm>
            <a:off x="3494315" y="4191000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46279D3-A577-562D-EFBA-ABEE8AAD9160}"/>
              </a:ext>
            </a:extLst>
          </p:cNvPr>
          <p:cNvSpPr txBox="1"/>
          <p:nvPr/>
        </p:nvSpPr>
        <p:spPr>
          <a:xfrm>
            <a:off x="5170713" y="3875311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162132-CC6D-FDBB-5DC2-6282D7E5A9D0}"/>
              </a:ext>
            </a:extLst>
          </p:cNvPr>
          <p:cNvSpPr txBox="1"/>
          <p:nvPr/>
        </p:nvSpPr>
        <p:spPr>
          <a:xfrm>
            <a:off x="5192485" y="4190996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1F1F6A-9763-A7E2-636F-11BFDF9593EC}"/>
              </a:ext>
            </a:extLst>
          </p:cNvPr>
          <p:cNvSpPr txBox="1"/>
          <p:nvPr/>
        </p:nvSpPr>
        <p:spPr>
          <a:xfrm>
            <a:off x="6857997" y="4212766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E3824B05-725D-84B1-C996-8DE306CDE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19" y="1909327"/>
            <a:ext cx="3595878" cy="4465299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85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839686" y="2405743"/>
            <a:ext cx="3229411" cy="111034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 descr="Une image contenant texte, capture d’écran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C39D3CBA-2E10-FC1C-5077-677D3F808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282710"/>
            <a:ext cx="6870023" cy="296749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53A6C-87C2-2981-696D-37A447D7B32A}"/>
              </a:ext>
            </a:extLst>
          </p:cNvPr>
          <p:cNvSpPr txBox="1"/>
          <p:nvPr/>
        </p:nvSpPr>
        <p:spPr>
          <a:xfrm>
            <a:off x="1861457" y="4506686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E2F7F8-D4C3-39A4-B00B-F47EAB654ED9}"/>
              </a:ext>
            </a:extLst>
          </p:cNvPr>
          <p:cNvSpPr txBox="1"/>
          <p:nvPr/>
        </p:nvSpPr>
        <p:spPr>
          <a:xfrm>
            <a:off x="1872343" y="4811485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B1E5B2E-B298-E546-6D65-DF37452070D1}"/>
              </a:ext>
            </a:extLst>
          </p:cNvPr>
          <p:cNvSpPr txBox="1"/>
          <p:nvPr/>
        </p:nvSpPr>
        <p:spPr>
          <a:xfrm>
            <a:off x="3548741" y="4495796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273D96-B010-E04B-DF13-2115796DC36F}"/>
              </a:ext>
            </a:extLst>
          </p:cNvPr>
          <p:cNvSpPr txBox="1"/>
          <p:nvPr/>
        </p:nvSpPr>
        <p:spPr>
          <a:xfrm>
            <a:off x="3570513" y="4811481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B0AF32-1EDF-CA3E-5E9F-BC16B7D0E28B}"/>
              </a:ext>
            </a:extLst>
          </p:cNvPr>
          <p:cNvSpPr txBox="1"/>
          <p:nvPr/>
        </p:nvSpPr>
        <p:spPr>
          <a:xfrm>
            <a:off x="5203368" y="4506685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A03A188-BA86-562D-1CB3-1AD22058B819}"/>
              </a:ext>
            </a:extLst>
          </p:cNvPr>
          <p:cNvSpPr txBox="1"/>
          <p:nvPr/>
        </p:nvSpPr>
        <p:spPr>
          <a:xfrm>
            <a:off x="5214254" y="4811484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1C3A08-FF0B-C484-32F3-2AAAE86A61FD}"/>
              </a:ext>
            </a:extLst>
          </p:cNvPr>
          <p:cNvSpPr txBox="1"/>
          <p:nvPr/>
        </p:nvSpPr>
        <p:spPr>
          <a:xfrm>
            <a:off x="6890652" y="4495795"/>
            <a:ext cx="315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0F3666-61E0-59B7-9729-37B59C3FCF7E}"/>
              </a:ext>
            </a:extLst>
          </p:cNvPr>
          <p:cNvSpPr txBox="1"/>
          <p:nvPr/>
        </p:nvSpPr>
        <p:spPr>
          <a:xfrm>
            <a:off x="6868880" y="4800594"/>
            <a:ext cx="500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26FBC-E2CE-2884-193F-94C9DECE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8A493A7-8C41-B49F-D5D5-1020FF7634F3}"/>
              </a:ext>
            </a:extLst>
          </p:cNvPr>
          <p:cNvSpPr txBox="1"/>
          <p:nvPr/>
        </p:nvSpPr>
        <p:spPr>
          <a:xfrm>
            <a:off x="1128713" y="834353"/>
            <a:ext cx="6368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5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C3034A-E0FA-6BC9-9270-658478513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1AE19F66-39A5-A6FA-286E-8607674F871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4E2B96C-3100-8EDD-881C-CBD41E5CA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1B2604E-203D-092C-7F42-3125EB609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5E77CF74-851C-D2B0-479C-3FAFA86B1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8" name="Image 7" descr="Une image contenant diagramme, texte, ligne, cercle&#10;&#10;Le contenu généré par l’IA peut être incorrect.">
            <a:extLst>
              <a:ext uri="{FF2B5EF4-FFF2-40B4-BE49-F238E27FC236}">
                <a16:creationId xmlns:a16="http://schemas.microsoft.com/office/drawing/2014/main" id="{EC956158-1210-1566-3EB8-2CD24BA84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85" y="2880814"/>
            <a:ext cx="5677705" cy="268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9D3A-D720-9138-2042-C9B006E73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BCF9F458-6565-6BBB-0356-268B0CFDDBE1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FDF235-93DB-2FDE-B3DA-811CBCFE4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BF4E2FFE-86AA-E49E-ED70-0E4C4B705CC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BBBE79F-31C5-0531-DFF2-FDF4E61B3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019CE6E-0335-A014-2575-50263C9B8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pic>
        <p:nvPicPr>
          <p:cNvPr id="17" name="Image 16" descr="Une image contenant diagramme, lign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22FD4857-B508-E8CD-044A-43C5298C3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828" y="2342401"/>
            <a:ext cx="6478343" cy="328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84 و 85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C7248B15-4F55-5137-7483-FFEABC3CD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6684" y="1963757"/>
            <a:ext cx="3595878" cy="4465299"/>
          </a:xfrm>
          <a:prstGeom prst="rect">
            <a:avLst/>
          </a:prstGeom>
        </p:spPr>
      </p:pic>
      <p:pic>
        <p:nvPicPr>
          <p:cNvPr id="6" name="Image 5" descr="Une image contenant texte, diagramme, capture d’écran, Plan&#10;&#10;Le contenu généré par l’IA peut être incorrect.">
            <a:extLst>
              <a:ext uri="{FF2B5EF4-FFF2-40B4-BE49-F238E27FC236}">
                <a16:creationId xmlns:a16="http://schemas.microsoft.com/office/drawing/2014/main" id="{FED52435-48C3-C0A4-FD07-58E45971F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88" y="1963757"/>
            <a:ext cx="3595878" cy="446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17590</TotalTime>
  <Words>1105</Words>
  <Application>Microsoft Office PowerPoint</Application>
  <PresentationFormat>Affichage à l'écran (4:3)</PresentationFormat>
  <Paragraphs>356</Paragraphs>
  <Slides>73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73</vt:i4>
      </vt:variant>
    </vt:vector>
  </HeadingPairs>
  <TitlesOfParts>
    <vt:vector size="83" baseType="lpstr">
      <vt:lpstr>Aptos Display</vt:lpstr>
      <vt:lpstr>Calibri</vt:lpstr>
      <vt:lpstr>Effra CC Arbc</vt:lpstr>
      <vt:lpstr>Dosis</vt:lpstr>
      <vt:lpstr>Aptos</vt:lpstr>
      <vt:lpstr>Arial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213</cp:revision>
  <cp:lastPrinted>2025-08-13T10:11:39Z</cp:lastPrinted>
  <dcterms:created xsi:type="dcterms:W3CDTF">2025-08-01T12:31:49Z</dcterms:created>
  <dcterms:modified xsi:type="dcterms:W3CDTF">2025-12-27T15:00:10Z</dcterms:modified>
</cp:coreProperties>
</file>