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7"/>
  </p:notesMasterIdLst>
  <p:handoutMasterIdLst>
    <p:handoutMasterId r:id="rId68"/>
  </p:handoutMasterIdLst>
  <p:sldIdLst>
    <p:sldId id="779" r:id="rId4"/>
    <p:sldId id="939" r:id="rId5"/>
    <p:sldId id="828" r:id="rId6"/>
    <p:sldId id="780" r:id="rId7"/>
    <p:sldId id="781" r:id="rId8"/>
    <p:sldId id="783" r:id="rId9"/>
    <p:sldId id="825" r:id="rId10"/>
    <p:sldId id="910" r:id="rId11"/>
    <p:sldId id="914" r:id="rId12"/>
    <p:sldId id="826" r:id="rId13"/>
    <p:sldId id="827" r:id="rId14"/>
    <p:sldId id="766" r:id="rId15"/>
    <p:sldId id="830" r:id="rId16"/>
    <p:sldId id="792" r:id="rId17"/>
    <p:sldId id="831" r:id="rId18"/>
    <p:sldId id="2134806749" r:id="rId19"/>
    <p:sldId id="2134806761" r:id="rId20"/>
    <p:sldId id="2134806750" r:id="rId21"/>
    <p:sldId id="2134806751" r:id="rId22"/>
    <p:sldId id="2134806752" r:id="rId23"/>
    <p:sldId id="2134806753" r:id="rId24"/>
    <p:sldId id="2134806754" r:id="rId25"/>
    <p:sldId id="786" r:id="rId26"/>
    <p:sldId id="812" r:id="rId27"/>
    <p:sldId id="751" r:id="rId28"/>
    <p:sldId id="916" r:id="rId29"/>
    <p:sldId id="787" r:id="rId30"/>
    <p:sldId id="777" r:id="rId31"/>
    <p:sldId id="917" r:id="rId32"/>
    <p:sldId id="740" r:id="rId33"/>
    <p:sldId id="940" r:id="rId34"/>
    <p:sldId id="945" r:id="rId35"/>
    <p:sldId id="941" r:id="rId36"/>
    <p:sldId id="2134806708" r:id="rId37"/>
    <p:sldId id="847" r:id="rId38"/>
    <p:sldId id="2134806755" r:id="rId39"/>
    <p:sldId id="2134806756" r:id="rId40"/>
    <p:sldId id="2134806757" r:id="rId41"/>
    <p:sldId id="2134806758" r:id="rId42"/>
    <p:sldId id="2134806759" r:id="rId43"/>
    <p:sldId id="2134806709" r:id="rId44"/>
    <p:sldId id="2134806710" r:id="rId45"/>
    <p:sldId id="2134806707" r:id="rId46"/>
    <p:sldId id="2134806760" r:id="rId47"/>
    <p:sldId id="918" r:id="rId48"/>
    <p:sldId id="851" r:id="rId49"/>
    <p:sldId id="2134806699" r:id="rId50"/>
    <p:sldId id="2134806748" r:id="rId51"/>
    <p:sldId id="2134806747" r:id="rId52"/>
    <p:sldId id="2134806716" r:id="rId53"/>
    <p:sldId id="2134806700" r:id="rId54"/>
    <p:sldId id="919" r:id="rId55"/>
    <p:sldId id="926" r:id="rId56"/>
    <p:sldId id="927" r:id="rId57"/>
    <p:sldId id="925" r:id="rId58"/>
    <p:sldId id="920" r:id="rId59"/>
    <p:sldId id="788" r:id="rId60"/>
    <p:sldId id="644" r:id="rId61"/>
    <p:sldId id="875" r:id="rId62"/>
    <p:sldId id="789" r:id="rId63"/>
    <p:sldId id="809" r:id="rId64"/>
    <p:sldId id="764" r:id="rId65"/>
    <p:sldId id="944" r:id="rId6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9"/>
      <p:bold r:id="rId70"/>
    </p:embeddedFont>
    <p:embeddedFont>
      <p:font typeface="Dosis" pitchFamily="2" charset="0"/>
      <p:regular r:id="rId71"/>
      <p:bold r:id="rId72"/>
    </p:embeddedFont>
    <p:embeddedFont>
      <p:font typeface="Noto Sans Symbols" panose="020B0604020202020204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2B7589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3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7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6.fntdata"/><Relationship Id="rId79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1.fntdata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2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5.fntdata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6.png"/><Relationship Id="rId4" Type="http://schemas.openxmlformats.org/officeDocument/2006/relationships/image" Target="../media/image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10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9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53BBA30-DC69-10FA-4044-B9235FC8A385}"/>
              </a:ext>
            </a:extLst>
          </p:cNvPr>
          <p:cNvGrpSpPr/>
          <p:nvPr/>
        </p:nvGrpSpPr>
        <p:grpSpPr>
          <a:xfrm>
            <a:off x="627483" y="3881544"/>
            <a:ext cx="3656552" cy="1123837"/>
            <a:chOff x="648000" y="1949241"/>
            <a:chExt cx="3780000" cy="1123837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7DB6887-03C9-6561-1A8F-2577A75CE86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8" name="Organigramme : Terminateur 21">
              <a:extLst>
                <a:ext uri="{FF2B5EF4-FFF2-40B4-BE49-F238E27FC236}">
                  <a16:creationId xmlns:a16="http://schemas.microsoft.com/office/drawing/2014/main" id="{AF3410D5-6059-52FB-8AD2-DD88EA1FFF9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space réservé du texte 5">
              <a:extLst>
                <a:ext uri="{FF2B5EF4-FFF2-40B4-BE49-F238E27FC236}">
                  <a16:creationId xmlns:a16="http://schemas.microsoft.com/office/drawing/2014/main" id="{5175E6D4-9384-CE18-AADE-7407CB5B147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30" name="Google Shape;59;p2">
            <a:extLst>
              <a:ext uri="{FF2B5EF4-FFF2-40B4-BE49-F238E27FC236}">
                <a16:creationId xmlns:a16="http://schemas.microsoft.com/office/drawing/2014/main" id="{4C8C605B-CB6E-A38C-878D-E78B09C85496}"/>
              </a:ext>
            </a:extLst>
          </p:cNvPr>
          <p:cNvGrpSpPr/>
          <p:nvPr/>
        </p:nvGrpSpPr>
        <p:grpSpPr>
          <a:xfrm>
            <a:off x="627483" y="3881544"/>
            <a:ext cx="3656552" cy="1123837"/>
            <a:chOff x="648000" y="1949241"/>
            <a:chExt cx="3780000" cy="1123837"/>
          </a:xfrm>
        </p:grpSpPr>
        <p:sp>
          <p:nvSpPr>
            <p:cNvPr id="38" name="Google Shape;60;p2">
              <a:extLst>
                <a:ext uri="{FF2B5EF4-FFF2-40B4-BE49-F238E27FC236}">
                  <a16:creationId xmlns:a16="http://schemas.microsoft.com/office/drawing/2014/main" id="{05F870A2-F29A-CE0C-311F-E202C41D796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61;p2">
              <a:extLst>
                <a:ext uri="{FF2B5EF4-FFF2-40B4-BE49-F238E27FC236}">
                  <a16:creationId xmlns:a16="http://schemas.microsoft.com/office/drawing/2014/main" id="{314163AE-010A-9BC7-E7D8-46D73F4BF4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62;p2">
              <a:extLst>
                <a:ext uri="{FF2B5EF4-FFF2-40B4-BE49-F238E27FC236}">
                  <a16:creationId xmlns:a16="http://schemas.microsoft.com/office/drawing/2014/main" id="{90B384A2-9511-D9E3-D1E8-F8B93609246E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A4529BCA-50C1-E6CE-A567-5ECCDBCD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24" y="4104686"/>
            <a:ext cx="3765568" cy="929994"/>
          </a:xfrm>
          <a:prstGeom prst="rect">
            <a:avLst/>
          </a:prstGeom>
        </p:spPr>
      </p:pic>
      <p:sp>
        <p:nvSpPr>
          <p:cNvPr id="42" name="Organigramme : Terminateur 21">
            <a:extLst>
              <a:ext uri="{FF2B5EF4-FFF2-40B4-BE49-F238E27FC236}">
                <a16:creationId xmlns:a16="http://schemas.microsoft.com/office/drawing/2014/main" id="{7723119B-EC79-1CD1-4F93-FF42A893FBE1}"/>
              </a:ext>
            </a:extLst>
          </p:cNvPr>
          <p:cNvSpPr/>
          <p:nvPr/>
        </p:nvSpPr>
        <p:spPr>
          <a:xfrm>
            <a:off x="2786753" y="3876707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4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1769F72-C51A-C6AB-9FCD-B62D7A4BB59D}"/>
              </a:ext>
            </a:extLst>
          </p:cNvPr>
          <p:cNvSpPr txBox="1"/>
          <p:nvPr/>
        </p:nvSpPr>
        <p:spPr>
          <a:xfrm>
            <a:off x="519726" y="4372043"/>
            <a:ext cx="3464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حل المسائل (البحث عن الجزء والكل)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4F27A426-12A5-CFE4-0FFE-0D1691F7B9C3}"/>
              </a:ext>
            </a:extLst>
          </p:cNvPr>
          <p:cNvGrpSpPr/>
          <p:nvPr/>
        </p:nvGrpSpPr>
        <p:grpSpPr>
          <a:xfrm>
            <a:off x="575013" y="24445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19513CA6-EAAD-8A29-E902-4606C1FEF34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6" name="Organigramme : Terminateur 21">
              <a:extLst>
                <a:ext uri="{FF2B5EF4-FFF2-40B4-BE49-F238E27FC236}">
                  <a16:creationId xmlns:a16="http://schemas.microsoft.com/office/drawing/2014/main" id="{418BBEA4-475F-61FD-2CA1-12C3215A7C8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Espace réservé du texte 5">
              <a:extLst>
                <a:ext uri="{FF2B5EF4-FFF2-40B4-BE49-F238E27FC236}">
                  <a16:creationId xmlns:a16="http://schemas.microsoft.com/office/drawing/2014/main" id="{979400B1-BC36-D384-1BCE-CEDC442F13A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DEFE577C-B71C-5042-0514-AFCBA2F65160}"/>
              </a:ext>
            </a:extLst>
          </p:cNvPr>
          <p:cNvGrpSpPr/>
          <p:nvPr/>
        </p:nvGrpSpPr>
        <p:grpSpPr>
          <a:xfrm>
            <a:off x="2654185" y="51366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C815B8F3-360B-08BF-7A27-75ED4427E4D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0" name="Organigramme : Terminateur 21">
              <a:extLst>
                <a:ext uri="{FF2B5EF4-FFF2-40B4-BE49-F238E27FC236}">
                  <a16:creationId xmlns:a16="http://schemas.microsoft.com/office/drawing/2014/main" id="{E731FC7D-4A4E-5587-8D87-F5C0C87BD33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Espace réservé du texte 5">
              <a:extLst>
                <a:ext uri="{FF2B5EF4-FFF2-40B4-BE49-F238E27FC236}">
                  <a16:creationId xmlns:a16="http://schemas.microsoft.com/office/drawing/2014/main" id="{D363653E-584D-1D07-6C42-72841025E5A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وتثبيت دروس الأسبوع</a:t>
              </a:r>
            </a:p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B0F45ABE-B779-FD0D-3F21-70F15FBCC99E}"/>
              </a:ext>
            </a:extLst>
          </p:cNvPr>
          <p:cNvGrpSpPr/>
          <p:nvPr/>
        </p:nvGrpSpPr>
        <p:grpSpPr>
          <a:xfrm>
            <a:off x="4577300" y="244288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C4D45F4B-D2B8-6999-A7A9-9F50C8D2A89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4E570134-DA9F-DBD6-4417-F19EEE8C3E8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2520F1F1-37D5-2703-6466-232C87B78D3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AA6CBFFC-2703-6E8E-7931-AB1EB6560C1A}"/>
              </a:ext>
            </a:extLst>
          </p:cNvPr>
          <p:cNvSpPr txBox="1"/>
          <p:nvPr/>
        </p:nvSpPr>
        <p:spPr>
          <a:xfrm>
            <a:off x="4756362" y="293112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4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8D13C479-2CD1-0015-DDA0-FC47416A5A63}"/>
              </a:ext>
            </a:extLst>
          </p:cNvPr>
          <p:cNvSpPr txBox="1"/>
          <p:nvPr/>
        </p:nvSpPr>
        <p:spPr>
          <a:xfrm>
            <a:off x="691087" y="2960442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5</a:t>
            </a:r>
          </a:p>
        </p:txBody>
      </p: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288144C4-BE69-D0C7-3F17-45764F36A63F}"/>
              </a:ext>
            </a:extLst>
          </p:cNvPr>
          <p:cNvGrpSpPr/>
          <p:nvPr/>
        </p:nvGrpSpPr>
        <p:grpSpPr>
          <a:xfrm>
            <a:off x="4590284" y="382862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FED0C0BD-BB47-AB52-F9AD-217F0241188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60" name="Organigramme : Terminateur 21">
              <a:extLst>
                <a:ext uri="{FF2B5EF4-FFF2-40B4-BE49-F238E27FC236}">
                  <a16:creationId xmlns:a16="http://schemas.microsoft.com/office/drawing/2014/main" id="{B43E610B-9BD1-E18E-9573-3626C67F5A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Espace réservé du texte 5">
              <a:extLst>
                <a:ext uri="{FF2B5EF4-FFF2-40B4-BE49-F238E27FC236}">
                  <a16:creationId xmlns:a16="http://schemas.microsoft.com/office/drawing/2014/main" id="{929AED95-BD09-DE60-F4FB-F703DF50376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C92BF4EC-2DCC-8B6B-3355-B10AAC9CE034}"/>
              </a:ext>
            </a:extLst>
          </p:cNvPr>
          <p:cNvSpPr txBox="1"/>
          <p:nvPr/>
        </p:nvSpPr>
        <p:spPr>
          <a:xfrm>
            <a:off x="4706358" y="4344486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جدولا الضرب للعددين 1 و 10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حل المسائل (البحث عن الجزء والكل)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C79D26-A96A-5F67-9620-63953C157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072" y="2494817"/>
            <a:ext cx="2928601" cy="38950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BAE73B-E56A-CB96-196D-938E2B322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577" y="2451273"/>
            <a:ext cx="2947495" cy="389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2B6BA1C7-9608-34AC-7718-C08DED7634C5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FDDF8C1-B242-094A-AA5B-F92D1B9CD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901" y="2539488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493580" y="3947328"/>
            <a:ext cx="5690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نموذج الأشرطة المناسب لحل مسألة وضعية البحث عن الكل أو الجزء.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F92D51-A03A-43E8-7B89-56B7881599DA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12936DE-FC1E-AD94-8CD7-F563E47E5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112" y="2263929"/>
            <a:ext cx="3084474" cy="40479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B3CAD7-1F42-CE9F-A321-57344F085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039" y="2278459"/>
            <a:ext cx="3175393" cy="396778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1C4592-3FF6-C8DB-5DB4-1D98ACA78150}"/>
              </a:ext>
            </a:extLst>
          </p:cNvPr>
          <p:cNvSpPr/>
          <p:nvPr/>
        </p:nvSpPr>
        <p:spPr>
          <a:xfrm>
            <a:off x="1560655" y="5290770"/>
            <a:ext cx="2692563" cy="728714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7.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AA0EA417-0F26-D2CC-82FB-1C632F6F3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32" y="2735232"/>
            <a:ext cx="6870023" cy="191005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30D1C69-DF21-046C-4AD4-B1D90ABEC204}"/>
              </a:ext>
            </a:extLst>
          </p:cNvPr>
          <p:cNvSpPr txBox="1"/>
          <p:nvPr/>
        </p:nvSpPr>
        <p:spPr>
          <a:xfrm>
            <a:off x="2797631" y="4005943"/>
            <a:ext cx="2100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x 10 = 40</a:t>
            </a: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4D4388-4358-EA32-187E-748CF9726AD6}"/>
              </a:ext>
            </a:extLst>
          </p:cNvPr>
          <p:cNvSpPr/>
          <p:nvPr/>
        </p:nvSpPr>
        <p:spPr>
          <a:xfrm>
            <a:off x="25146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79ED75C6-D0CF-D706-D8DC-290E772CC691}"/>
              </a:ext>
            </a:extLst>
          </p:cNvPr>
          <p:cNvSpPr/>
          <p:nvPr/>
        </p:nvSpPr>
        <p:spPr>
          <a:xfrm>
            <a:off x="3015840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DC70D24-050D-7B0F-95BE-CBC761AAEC4C}"/>
              </a:ext>
            </a:extLst>
          </p:cNvPr>
          <p:cNvSpPr>
            <a:spLocks noChangeAspect="1"/>
          </p:cNvSpPr>
          <p:nvPr/>
        </p:nvSpPr>
        <p:spPr>
          <a:xfrm>
            <a:off x="612406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A87DFF3-849B-D630-3DC1-51A7DDE43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99560" y="355744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B1512E-D462-6938-E5B9-E74B59CC53ED}"/>
              </a:ext>
            </a:extLst>
          </p:cNvPr>
          <p:cNvSpPr txBox="1"/>
          <p:nvPr/>
        </p:nvSpPr>
        <p:spPr>
          <a:xfrm>
            <a:off x="2693096" y="3702394"/>
            <a:ext cx="3241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7EB2A37-64B4-2521-9FC1-F96F70BAC4D5}"/>
              </a:ext>
            </a:extLst>
          </p:cNvPr>
          <p:cNvSpPr txBox="1"/>
          <p:nvPr/>
        </p:nvSpPr>
        <p:spPr>
          <a:xfrm>
            <a:off x="2264226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1F13F7-F26C-6970-872E-B9B60E12779C}"/>
              </a:ext>
            </a:extLst>
          </p:cNvPr>
          <p:cNvSpPr txBox="1"/>
          <p:nvPr/>
        </p:nvSpPr>
        <p:spPr>
          <a:xfrm>
            <a:off x="2514600" y="3149356"/>
            <a:ext cx="3362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كراسات الحساب الذهني الصفحة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90018F-DCF9-A4EE-FA96-85E2AEFAA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1EAA02-48D9-AFA8-B371-8B5436105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712" y="1743228"/>
            <a:ext cx="3560575" cy="45472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52972" y="4005943"/>
            <a:ext cx="3102429" cy="402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78D6E8-EF96-7740-F7B0-FC1780E3BD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1ADD43E-C7E2-0C7D-CC18-6B7EF6E2BF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44A04B-0B6B-6142-2E1E-A661247C7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3057328"/>
            <a:ext cx="6870023" cy="91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D51FFC3F-8F7D-52A5-5636-7E312FF65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015" y="3024670"/>
            <a:ext cx="6870023" cy="91595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369282" y="926357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63B4B8B-4B55-C463-962F-02FD806E7C2F}"/>
              </a:ext>
            </a:extLst>
          </p:cNvPr>
          <p:cNvSpPr txBox="1"/>
          <p:nvPr/>
        </p:nvSpPr>
        <p:spPr>
          <a:xfrm>
            <a:off x="1970314" y="3091542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5C9217-EB2C-3D78-DB24-4ACDFE3BEA5A}"/>
              </a:ext>
            </a:extLst>
          </p:cNvPr>
          <p:cNvSpPr txBox="1"/>
          <p:nvPr/>
        </p:nvSpPr>
        <p:spPr>
          <a:xfrm>
            <a:off x="1948542" y="350520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DDFFF6-55C0-2C76-595D-67BABBDBE57F}"/>
              </a:ext>
            </a:extLst>
          </p:cNvPr>
          <p:cNvSpPr txBox="1"/>
          <p:nvPr/>
        </p:nvSpPr>
        <p:spPr>
          <a:xfrm>
            <a:off x="3450768" y="3102427"/>
            <a:ext cx="712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619137-4871-C9B9-DC9D-2BFB32F641DF}"/>
              </a:ext>
            </a:extLst>
          </p:cNvPr>
          <p:cNvSpPr txBox="1"/>
          <p:nvPr/>
        </p:nvSpPr>
        <p:spPr>
          <a:xfrm>
            <a:off x="3483427" y="349431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1A4FF9A-57E3-502D-3C24-13E29F09B2D1}"/>
              </a:ext>
            </a:extLst>
          </p:cNvPr>
          <p:cNvSpPr txBox="1"/>
          <p:nvPr/>
        </p:nvSpPr>
        <p:spPr>
          <a:xfrm>
            <a:off x="4985650" y="3091541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6D6032-75DF-B66E-0159-B7DE072D15CF}"/>
              </a:ext>
            </a:extLst>
          </p:cNvPr>
          <p:cNvSpPr txBox="1"/>
          <p:nvPr/>
        </p:nvSpPr>
        <p:spPr>
          <a:xfrm>
            <a:off x="5018308" y="349431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33EC7A4-D6FC-A57F-C3B3-53ABE142CE60}"/>
              </a:ext>
            </a:extLst>
          </p:cNvPr>
          <p:cNvSpPr txBox="1"/>
          <p:nvPr/>
        </p:nvSpPr>
        <p:spPr>
          <a:xfrm>
            <a:off x="6574965" y="309154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759CA8-8329-B95B-15E9-82E570E91221}"/>
              </a:ext>
            </a:extLst>
          </p:cNvPr>
          <p:cNvSpPr txBox="1"/>
          <p:nvPr/>
        </p:nvSpPr>
        <p:spPr>
          <a:xfrm>
            <a:off x="6542307" y="350519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FC5A7-13BA-C8BF-4CA8-FE47E4E5C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507B49B-0903-1E25-618A-F78BF8DC08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Corde 13">
            <a:extLst>
              <a:ext uri="{FF2B5EF4-FFF2-40B4-BE49-F238E27FC236}">
                <a16:creationId xmlns:a16="http://schemas.microsoft.com/office/drawing/2014/main" id="{0A50CA1C-77EF-7EBB-0C3E-A8F28FB79C24}"/>
              </a:ext>
            </a:extLst>
          </p:cNvPr>
          <p:cNvSpPr/>
          <p:nvPr/>
        </p:nvSpPr>
        <p:spPr>
          <a:xfrm flipH="1">
            <a:off x="1007068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5C9C4C9-B98A-23BB-EE90-1C462E413AA4}"/>
              </a:ext>
            </a:extLst>
          </p:cNvPr>
          <p:cNvSpPr/>
          <p:nvPr/>
        </p:nvSpPr>
        <p:spPr>
          <a:xfrm>
            <a:off x="2373086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AED3F8-C9DC-CE6E-B75B-7DE247FA109A}"/>
              </a:ext>
            </a:extLst>
          </p:cNvPr>
          <p:cNvSpPr/>
          <p:nvPr/>
        </p:nvSpPr>
        <p:spPr>
          <a:xfrm>
            <a:off x="2950528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752EA96-533D-A6DA-EFDE-C2AD32E5C941}"/>
              </a:ext>
            </a:extLst>
          </p:cNvPr>
          <p:cNvSpPr>
            <a:spLocks noChangeAspect="1"/>
          </p:cNvSpPr>
          <p:nvPr/>
        </p:nvSpPr>
        <p:spPr>
          <a:xfrm>
            <a:off x="6058754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7EE5EC-40C6-4D85-C96A-C7B2CDB14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45134" y="4123503"/>
            <a:ext cx="841742" cy="84174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DC7BDF7-65EF-7DB0-3291-3F486B84EEBB}"/>
              </a:ext>
            </a:extLst>
          </p:cNvPr>
          <p:cNvSpPr txBox="1"/>
          <p:nvPr/>
        </p:nvSpPr>
        <p:spPr>
          <a:xfrm>
            <a:off x="2570204" y="3149356"/>
            <a:ext cx="32412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2468B23-33CC-BAF6-674E-1BEDEF3BE2DA}"/>
              </a:ext>
            </a:extLst>
          </p:cNvPr>
          <p:cNvSpPr txBox="1"/>
          <p:nvPr/>
        </p:nvSpPr>
        <p:spPr>
          <a:xfrm>
            <a:off x="1948542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963B94B-6AAA-EA6A-57F4-7AE02AA04393}"/>
              </a:ext>
            </a:extLst>
          </p:cNvPr>
          <p:cNvSpPr txBox="1"/>
          <p:nvPr/>
        </p:nvSpPr>
        <p:spPr>
          <a:xfrm>
            <a:off x="2198914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59687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31D24-C244-7292-EAAA-EE20B0D47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558E7A-3191-BFD3-4B91-02D737A73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941097E-BBBB-F007-B9AF-DF35F7F23352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66EC03F-0A89-B839-D671-A2594BBC8D66}"/>
              </a:ext>
            </a:extLst>
          </p:cNvPr>
          <p:cNvSpPr txBox="1"/>
          <p:nvPr/>
        </p:nvSpPr>
        <p:spPr>
          <a:xfrm>
            <a:off x="1621965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مَوْقِفِ السَّيَاراتِ 28 سيّارَةً. غادَرَتْ مِنْها 16 سَيّارَةً.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سَيّارَةً بَقِيَتْ في الْمَوْقِفِ؟</a:t>
            </a:r>
          </a:p>
        </p:txBody>
      </p:sp>
    </p:spTree>
    <p:extLst>
      <p:ext uri="{BB962C8B-B14F-4D97-AF65-F5344CB8AC3E}">
        <p14:creationId xmlns:p14="http://schemas.microsoft.com/office/powerpoint/2010/main" val="50008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A871A-2961-5457-7A89-D63359650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D7AB04-4C3D-7C04-0E22-89E689BF4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705D2B-979E-37C9-0AB3-C6B8FAA26FF1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أغمضوا أعينكم وتخيلوا المسألة.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23A65F-6913-A6EE-E525-CFAF4AABA51B}"/>
              </a:ext>
            </a:extLst>
          </p:cNvPr>
          <p:cNvSpPr txBox="1"/>
          <p:nvPr/>
        </p:nvSpPr>
        <p:spPr>
          <a:xfrm>
            <a:off x="1621965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مَوْقِفِ السَّيَاراتِ 28 سيّارَةً. غادَرَتْ مِنْها 16 سَيّارَةً.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سَيّارَةً بَقِيَتْ في الْمَوْقِفِ؟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9548B2-BE60-E5BD-B97D-77EF75FA0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855" y="4148489"/>
            <a:ext cx="3391194" cy="206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50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494E6-C096-5428-5843-6F2766FDE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EAEBA3F-49CA-21F8-F7E6-ED71086A0515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يقوم إلى السبورة ويذكرنا بما يمثله كل شريط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BE770A-7A19-B138-9F38-C54DCFB4F8C2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93E1EB-B78E-78B5-9915-1E35C48C75F7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8D2C87-6721-C1B2-A771-C119FD7F12DB}"/>
              </a:ext>
            </a:extLst>
          </p:cNvPr>
          <p:cNvSpPr/>
          <p:nvPr/>
        </p:nvSpPr>
        <p:spPr>
          <a:xfrm>
            <a:off x="4691742" y="4864364"/>
            <a:ext cx="1270518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96194A-F3E2-5415-D590-5E975A6B4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56CB49-0582-EB36-EDEA-E65849AD220A}"/>
              </a:ext>
            </a:extLst>
          </p:cNvPr>
          <p:cNvSpPr txBox="1"/>
          <p:nvPr/>
        </p:nvSpPr>
        <p:spPr>
          <a:xfrm>
            <a:off x="1632851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مَوْقِفِ السَّيَاراتِ 28 سيّارَةً. غادَرَتْ مِنْها 16 سَيّارَةً.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سَيّارَةً بَقِيَتْ في الْمَوْقِفِ؟</a:t>
            </a:r>
          </a:p>
        </p:txBody>
      </p:sp>
    </p:spTree>
    <p:extLst>
      <p:ext uri="{BB962C8B-B14F-4D97-AF65-F5344CB8AC3E}">
        <p14:creationId xmlns:p14="http://schemas.microsoft.com/office/powerpoint/2010/main" val="251526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A6877-74C9-8E2A-93B0-515F0C4FE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ABBEBC-2C7D-228C-9E7D-4275C0E2E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1CE38A4-49E6-B661-F0C9-FD0A90BDF23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37D6A52-1728-893A-F17B-819B3245F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7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0A019-4F92-39B6-E1DA-7D2BD3976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BB5B5A4-A895-8BA9-00C3-02CC53E3BE06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معطيات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12333D-D550-9D2C-7550-1D4C3AA412ED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6D12CD-0139-36B1-F3BF-EA638EDC310B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AFCE5A-2DAD-4348-A80A-9668DCF401D9}"/>
              </a:ext>
            </a:extLst>
          </p:cNvPr>
          <p:cNvSpPr/>
          <p:nvPr/>
        </p:nvSpPr>
        <p:spPr>
          <a:xfrm>
            <a:off x="4691742" y="4864364"/>
            <a:ext cx="127051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CF73486-9474-A262-B62A-86BEA4016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B4A767-823A-1829-061C-DEBCFA807021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مَوْقِفِ السَّيَاراتِ 28 سيّارَةً. غادَرَتْ مِنْها 16 سَيّارَةً.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سَيّارَةً بَقِيَتْ في الْمَوْقِفِ؟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C54D16-258D-F892-496C-1B795D51BAEB}"/>
              </a:ext>
            </a:extLst>
          </p:cNvPr>
          <p:cNvSpPr txBox="1"/>
          <p:nvPr/>
        </p:nvSpPr>
        <p:spPr>
          <a:xfrm>
            <a:off x="6585859" y="4236096"/>
            <a:ext cx="89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اَلْكُلُّ</a:t>
            </a:r>
            <a:endParaRPr lang="fr-MA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C6D733B6-4143-73D3-A8E9-E5413C8D24BA}"/>
              </a:ext>
            </a:extLst>
          </p:cNvPr>
          <p:cNvCxnSpPr>
            <a:cxnSpLocks/>
          </p:cNvCxnSpPr>
          <p:nvPr/>
        </p:nvCxnSpPr>
        <p:spPr>
          <a:xfrm flipH="1" flipV="1">
            <a:off x="5992043" y="4590662"/>
            <a:ext cx="542265" cy="13995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C192095E-6659-19A9-5D0B-5CE6026A0585}"/>
              </a:ext>
            </a:extLst>
          </p:cNvPr>
          <p:cNvSpPr txBox="1"/>
          <p:nvPr/>
        </p:nvSpPr>
        <p:spPr>
          <a:xfrm>
            <a:off x="4909459" y="5901611"/>
            <a:ext cx="1175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اَلْجُزْءُ</a:t>
            </a:r>
            <a:endParaRPr lang="fr-MA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31C30F1-DFF8-D284-2F9E-A5CE282952E8}"/>
              </a:ext>
            </a:extLst>
          </p:cNvPr>
          <p:cNvCxnSpPr>
            <a:cxnSpLocks/>
          </p:cNvCxnSpPr>
          <p:nvPr/>
        </p:nvCxnSpPr>
        <p:spPr>
          <a:xfrm flipV="1">
            <a:off x="5304225" y="5413305"/>
            <a:ext cx="0" cy="54117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97A04D96-FD37-21C1-355F-294E9627ACD7}"/>
              </a:ext>
            </a:extLst>
          </p:cNvPr>
          <p:cNvSpPr txBox="1"/>
          <p:nvPr/>
        </p:nvSpPr>
        <p:spPr>
          <a:xfrm>
            <a:off x="3505202" y="5901612"/>
            <a:ext cx="1175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اَلْجُزْءُ</a:t>
            </a:r>
            <a:endParaRPr lang="fr-MA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7CDD605-F804-9288-3E97-44DA7534FB65}"/>
              </a:ext>
            </a:extLst>
          </p:cNvPr>
          <p:cNvCxnSpPr>
            <a:cxnSpLocks/>
          </p:cNvCxnSpPr>
          <p:nvPr/>
        </p:nvCxnSpPr>
        <p:spPr>
          <a:xfrm flipV="1">
            <a:off x="3899968" y="5413306"/>
            <a:ext cx="0" cy="54117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58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F9124-5162-05DF-A479-28BB94C81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F08250-80F5-55BE-A53B-5A02888C5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8CB3BD-0C26-9698-1B52-E9928FA9D48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B315A99-8B38-A499-E7E2-5EFAC745E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5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9B9CF-532F-17DD-520F-C236DE071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2B6DA1B-B432-B2EE-AF21-169ADD04692F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5CCF8C-BFD0-8ECD-04A5-9D57F0E31D14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28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F86DBB-6CFB-03FC-7036-3C55AD3A9494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16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CF08AC-2B7B-9639-D5F8-B6AC8E577D77}"/>
              </a:ext>
            </a:extLst>
          </p:cNvPr>
          <p:cNvSpPr/>
          <p:nvPr/>
        </p:nvSpPr>
        <p:spPr>
          <a:xfrm>
            <a:off x="4691742" y="4869026"/>
            <a:ext cx="1270518" cy="54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rgbClr val="C00000"/>
                </a:solidFill>
              </a:rPr>
              <a:t>?</a:t>
            </a:r>
            <a:endParaRPr lang="fr-MA" b="1" dirty="0">
              <a:solidFill>
                <a:srgbClr val="C00000"/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E7529AD-F236-0EDA-2E25-AC00EBCBA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129CE7-C2B8-5BB0-8283-BD4D64C9B80D}"/>
              </a:ext>
            </a:extLst>
          </p:cNvPr>
          <p:cNvSpPr txBox="1"/>
          <p:nvPr/>
        </p:nvSpPr>
        <p:spPr>
          <a:xfrm>
            <a:off x="1665509" y="2530929"/>
            <a:ext cx="5812974" cy="1264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مَوْقِفِ السَّيَاراتِ 28 سيّارَةً. غادَرَتْ مِنْها 16 سَيّارَةً.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كَمْ سَيّارَةً بَقِيَتْ في الْمَوْقِفِ؟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B61FA7-93C2-BA09-F96D-81028E3854B0}"/>
              </a:ext>
            </a:extLst>
          </p:cNvPr>
          <p:cNvSpPr txBox="1"/>
          <p:nvPr/>
        </p:nvSpPr>
        <p:spPr>
          <a:xfrm>
            <a:off x="6585859" y="4236096"/>
            <a:ext cx="89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اَلْكُلُّ</a:t>
            </a:r>
            <a:endParaRPr lang="fr-MA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43ECEF5-535C-1663-F874-4C1D429F3614}"/>
              </a:ext>
            </a:extLst>
          </p:cNvPr>
          <p:cNvCxnSpPr>
            <a:cxnSpLocks/>
          </p:cNvCxnSpPr>
          <p:nvPr/>
        </p:nvCxnSpPr>
        <p:spPr>
          <a:xfrm flipH="1" flipV="1">
            <a:off x="5992043" y="4590662"/>
            <a:ext cx="542265" cy="13995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C06DF34F-72CA-17E9-46EB-274B23CDE9B6}"/>
              </a:ext>
            </a:extLst>
          </p:cNvPr>
          <p:cNvSpPr txBox="1"/>
          <p:nvPr/>
        </p:nvSpPr>
        <p:spPr>
          <a:xfrm>
            <a:off x="4909459" y="5901611"/>
            <a:ext cx="1175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اَلْجُزْءُ</a:t>
            </a:r>
            <a:endParaRPr lang="fr-MA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846374C-6D62-EE01-DF62-245A37F1DD8A}"/>
              </a:ext>
            </a:extLst>
          </p:cNvPr>
          <p:cNvCxnSpPr>
            <a:cxnSpLocks/>
          </p:cNvCxnSpPr>
          <p:nvPr/>
        </p:nvCxnSpPr>
        <p:spPr>
          <a:xfrm flipV="1">
            <a:off x="5304225" y="5413305"/>
            <a:ext cx="0" cy="54117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E44A8670-F685-F7DB-3006-0699BA9E2B2F}"/>
              </a:ext>
            </a:extLst>
          </p:cNvPr>
          <p:cNvSpPr txBox="1"/>
          <p:nvPr/>
        </p:nvSpPr>
        <p:spPr>
          <a:xfrm>
            <a:off x="3505202" y="5901612"/>
            <a:ext cx="1175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اَلْجُزْءُ</a:t>
            </a:r>
            <a:endParaRPr lang="fr-MA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53739F5-6EC8-083B-E94D-0648242532A7}"/>
              </a:ext>
            </a:extLst>
          </p:cNvPr>
          <p:cNvCxnSpPr>
            <a:cxnSpLocks/>
          </p:cNvCxnSpPr>
          <p:nvPr/>
        </p:nvCxnSpPr>
        <p:spPr>
          <a:xfrm flipV="1">
            <a:off x="3899968" y="5413306"/>
            <a:ext cx="0" cy="54117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62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1948543" y="2599631"/>
            <a:ext cx="5290457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99780" y="3141020"/>
            <a:ext cx="841742" cy="8417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902C711-B77F-F294-9A8B-5BD305574500}"/>
              </a:ext>
            </a:extLst>
          </p:cNvPr>
          <p:cNvSpPr txBox="1"/>
          <p:nvPr/>
        </p:nvSpPr>
        <p:spPr>
          <a:xfrm>
            <a:off x="2100947" y="3280010"/>
            <a:ext cx="42684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نموذج الأشرطة المناسب لحل مسألة وضعية البحث عن الكل أو الجزء.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نحدد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نموذج الأشرطة المناسب لحل مسألة.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N2_P2_S2_L4 (1)">
            <a:hlinkClick r:id="" action="ppaction://media"/>
            <a:extLst>
              <a:ext uri="{FF2B5EF4-FFF2-40B4-BE49-F238E27FC236}">
                <a16:creationId xmlns:a16="http://schemas.microsoft.com/office/drawing/2014/main" id="{36744A1F-D9A4-C959-E0F5-AD5C28B02A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6156" y="1714499"/>
            <a:ext cx="7173844" cy="403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1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 descr="Une image contenant texte, capture d’écran, ligne, Rectangle&#10;&#10;Le contenu généré par l’IA peut être incorrect.">
            <a:extLst>
              <a:ext uri="{FF2B5EF4-FFF2-40B4-BE49-F238E27FC236}">
                <a16:creationId xmlns:a16="http://schemas.microsoft.com/office/drawing/2014/main" id="{D349290C-6926-0929-81EA-01D19B2F1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759" y="2196449"/>
            <a:ext cx="5677360" cy="324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سنحدد نموذج الأشرطة المناسب لحل المسألة.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D918A4-460A-65D8-C197-374C9A45F3EC}"/>
              </a:ext>
            </a:extLst>
          </p:cNvPr>
          <p:cNvSpPr txBox="1"/>
          <p:nvPr/>
        </p:nvSpPr>
        <p:spPr>
          <a:xfrm>
            <a:off x="1132108" y="2199448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73B757-73AA-7045-1929-D6F2B2621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9FF97F-2792-5615-A64A-77E78EEDFCF9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F956607-CE42-B430-85AB-BA969B69BAFF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F45113-E28F-5ACE-9AFE-CD932337B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DDE14AB-0C9D-C972-CD65-A178F8696206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D0E4401-DFD8-4894-7486-834D1515A4D2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82F59A7-CC56-939E-BEDF-294CEC8C6371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5D10E3F1-4719-CCEE-DDC6-8346ED570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890C94-EF37-2BED-D3D1-D869C0E2F18D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EAD21C5-8479-07E6-9372-EB93E8E6CF5B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541750-D89C-F96A-C743-43B32123BB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B784045-A548-8B2D-392E-2E63495542CA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4BAD12E-8D4A-3314-FC9E-9198246F0DBF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8FC5CC74-72A9-93A0-5C69-72ABC9FDAB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46146826-311D-1CA9-7919-79B98178778F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E8B6C8C-984B-12E8-5219-E6C0334D9DD8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5728B58-1284-0918-E8B6-DDA2C58A993F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FFC5B51E-B18E-0175-742C-58EC8FCF27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125949F6-5520-8328-2B55-3A2013BF3DB1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364A9E3-B357-8A66-BBD0-50ACACEBDD9D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1DD9B48-7D55-7C5F-8678-242630825B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A2C67B6-177D-442B-CE7D-511B60FCF842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24101B0-4752-2BF2-9233-A36D28F9D79B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DE878C0E-87F5-198E-51C9-5EFE409313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EEFCFB2A-5D0D-4A52-A8F4-E5A4E9C2711A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B62755A-279F-DEB2-88DC-3DD6E79D6E27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EA8678B-D6E5-5B46-6B09-E61B7F00EB2D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76D75B5-BD49-AA99-593E-ED424BB4CF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7722513-7A37-96B3-6B53-0A38C74403E7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0D122B9-728B-E755-EFAA-D5CC1780AAD8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1DC247B5-9170-0AC6-9031-629B3E470B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6EF5ECE-C2A2-225E-1C46-C14220561C2E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7E5A183-D5CD-0F33-BA5E-EEFC617905FF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C5E8B800-DFCB-10F5-83B9-FE7913F1A8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DE983F1B-FBFC-6706-7F39-A2852330CF62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F4C9959-F8DA-0A0E-421C-2B1632B2B445}"/>
              </a:ext>
            </a:extLst>
          </p:cNvPr>
          <p:cNvSpPr txBox="1"/>
          <p:nvPr/>
        </p:nvSpPr>
        <p:spPr>
          <a:xfrm>
            <a:off x="328612" y="734006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العبارة بكتابة "جزءا" أو "كلّ". 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قرصا يمثل  ماذا من الأقراص؟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D12ED14-08B0-EBB6-303B-A3F87E70173E}"/>
              </a:ext>
            </a:extLst>
          </p:cNvPr>
          <p:cNvSpPr txBox="1"/>
          <p:nvPr/>
        </p:nvSpPr>
        <p:spPr>
          <a:xfrm>
            <a:off x="1926767" y="5138060"/>
            <a:ext cx="5225139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قُرْصاً يُمَثِّلُ ............. الْأَقْراصِ.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6D478518-890E-AA90-E0F7-A6EC34F50F78}"/>
              </a:ext>
            </a:extLst>
          </p:cNvPr>
          <p:cNvCxnSpPr/>
          <p:nvPr/>
        </p:nvCxnSpPr>
        <p:spPr>
          <a:xfrm flipV="1">
            <a:off x="4343396" y="5802086"/>
            <a:ext cx="0" cy="56605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663629D-2F5D-947E-4F05-F3D50EBB65A5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D3B5F68-37C1-8947-D730-3F5B4CC3DABD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9B65651-CB88-7816-022D-039B7407FF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0B64CD3-647D-D404-0C97-DFDB5DF12664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8F5D69D-9E1F-5C94-514F-E0BCE0C351C0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921A73CB-3E81-76D1-9E6B-8D90D075E1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F36885D-750D-385D-0888-6EA21F9095CF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7A0E18C-3C7E-5783-9684-5C97855FA342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ED414748-0BDA-A6B8-1D63-AA51B6B0F2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B6A87226-F2EF-AF46-E517-59A81E31DE02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F04C465-FDD0-10A1-71DE-073E46F03904}"/>
              </a:ext>
            </a:extLst>
          </p:cNvPr>
          <p:cNvSpPr txBox="1"/>
          <p:nvPr/>
        </p:nvSpPr>
        <p:spPr>
          <a:xfrm>
            <a:off x="2405736" y="4953001"/>
            <a:ext cx="4223656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قُرْصاً يُمَثِّلُ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كُلَّ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الْأَقْراصِ.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B6CBFD24-CECC-994B-259B-175249E06501}"/>
              </a:ext>
            </a:extLst>
          </p:cNvPr>
          <p:cNvCxnSpPr/>
          <p:nvPr/>
        </p:nvCxnSpPr>
        <p:spPr>
          <a:xfrm flipV="1">
            <a:off x="4256315" y="5599987"/>
            <a:ext cx="0" cy="56605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C1F40-0342-0004-FABE-91922FD04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FCC9B3-802A-7BC7-A957-B09B86EBB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CEDA568-25D0-D405-3DEB-05CF5D2E18AD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F27C5A6-F2A7-D2C3-C629-A0D202B3CD5D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1524EC3E-22A0-C73D-62A1-C64AEB06FD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D6CCF91-F673-6360-B754-4F61D32CE0D0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D6825E2-B33E-905B-309B-8A7F62455896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B24054B-C1CF-2AF9-2162-D216363E6E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1CD13D4-6FDB-A984-B34F-E7F8958225DE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34D9687-84F3-9AB8-5589-A76022AD766C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CC5D06F-921A-CF49-FD4B-3B84BFAFC8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3FB9407F-97CE-6B2E-0C60-3B658337611D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CE18401-6890-E6D8-CF48-AB38853772B6}"/>
              </a:ext>
            </a:extLst>
          </p:cNvPr>
          <p:cNvSpPr txBox="1"/>
          <p:nvPr/>
        </p:nvSpPr>
        <p:spPr>
          <a:xfrm>
            <a:off x="328612" y="734006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العبارة بكتابة "جزءا" أو "كلّ". </a:t>
            </a:r>
          </a:p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أقراص تمثل  ماذا من الأقراص؟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3D80EEA-4E67-792C-7BFB-4D0B6DE37FBD}"/>
              </a:ext>
            </a:extLst>
          </p:cNvPr>
          <p:cNvSpPr txBox="1"/>
          <p:nvPr/>
        </p:nvSpPr>
        <p:spPr>
          <a:xfrm>
            <a:off x="1741717" y="4953001"/>
            <a:ext cx="5562593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أَقْراصٍ تُمَثِّلُ ............. مِنَ الْأَقْراصِ.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AC8DD92A-3DE3-978E-99DB-E830A983801D}"/>
              </a:ext>
            </a:extLst>
          </p:cNvPr>
          <p:cNvCxnSpPr/>
          <p:nvPr/>
        </p:nvCxnSpPr>
        <p:spPr>
          <a:xfrm flipV="1">
            <a:off x="4495800" y="5617033"/>
            <a:ext cx="0" cy="56605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92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6EDCD-8D33-5E1E-A3BA-C1398898F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BF301D-A782-3382-1855-553F60058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21CB6D-1FCB-D77C-C016-169138E42B34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4655DD-0250-7EA6-D2AC-6B4FC21FC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4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EA5DE-7348-4696-3372-4CF331774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920C03-6E6B-8523-321F-E333A407C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BF64A94-92BA-91DA-33B1-6A654379AA24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69521F5-A63D-0B05-D9BB-78D97605E917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EC9DEE2-0315-70F2-8E7F-2AB97E2EE6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61FC3E6-F4C2-1974-1B6C-C7F46E01EC8E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E0565B9-9A11-5804-B211-E72E0EC5A72C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5761AD1B-2B02-6CFA-212E-586DD48123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30517F1-7C4A-CE81-8C74-0C3C7183B107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756DC7D-7E6E-8452-7CD8-588470C1EA31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3726F93F-89F8-13AD-C658-BD8E45D4B1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ADE9BDEE-DFE6-3820-EF84-CDD9A3E40781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FAB6822-909C-729A-E6E8-D9FCB6F087EA}"/>
              </a:ext>
            </a:extLst>
          </p:cNvPr>
          <p:cNvSpPr txBox="1"/>
          <p:nvPr/>
        </p:nvSpPr>
        <p:spPr>
          <a:xfrm>
            <a:off x="328612" y="84286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BA77EF4-2A9C-DF41-F769-C53BC2C27692}"/>
              </a:ext>
            </a:extLst>
          </p:cNvPr>
          <p:cNvSpPr txBox="1"/>
          <p:nvPr/>
        </p:nvSpPr>
        <p:spPr>
          <a:xfrm>
            <a:off x="1952800" y="5007430"/>
            <a:ext cx="4926967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أَقْراصٍ تُمَثِّلُ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جُزْءاً</a:t>
            </a: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مِنَ الْأَقْراصِ.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81AFD066-01BA-4F76-0912-3357DCEF0C53}"/>
              </a:ext>
            </a:extLst>
          </p:cNvPr>
          <p:cNvCxnSpPr/>
          <p:nvPr/>
        </p:nvCxnSpPr>
        <p:spPr>
          <a:xfrm flipV="1">
            <a:off x="4495800" y="5715001"/>
            <a:ext cx="0" cy="56605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87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F2549-CCEC-D11A-928D-616566609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A598D2-BA0F-B0E9-586B-1BC1E5C20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2075AED-8409-2E08-CBFA-9AB639A5BB76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72502D0-68B4-35F9-6135-E4B8F5B69C87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21F7DF8A-EA1A-C29B-769E-7D51A2E5AE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306AD6F-B130-9687-DF13-4614BFDA1897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CB15348-3199-F781-BEFF-891FDB54BD29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771F9903-FB37-DDBE-754C-6916FCEC6A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5DB6C2C-07F6-8645-C40B-9649A318F2D4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FE2561C-3143-4AEB-7B64-E90129E1425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D690CDEF-152E-C8A8-2D17-BABF769228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EBFFAA1B-76F1-68B6-0276-081C4200858D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0D1FC2B-5858-59D9-3C2C-07D3F9A4EA8B}"/>
              </a:ext>
            </a:extLst>
          </p:cNvPr>
          <p:cNvSpPr txBox="1"/>
          <p:nvPr/>
        </p:nvSpPr>
        <p:spPr>
          <a:xfrm>
            <a:off x="328612" y="84286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على الالواح، عماذا نبحث؟ هل عن الجزء أم الكل؟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6AD294-CDA4-8032-E110-063E5941CEFC}"/>
              </a:ext>
            </a:extLst>
          </p:cNvPr>
          <p:cNvSpPr txBox="1"/>
          <p:nvPr/>
        </p:nvSpPr>
        <p:spPr>
          <a:xfrm>
            <a:off x="5192485" y="5105711"/>
            <a:ext cx="1458681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اَلْجُزْءُ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0AE918-2DB7-E57D-2BD2-7928A4A6D164}"/>
              </a:ext>
            </a:extLst>
          </p:cNvPr>
          <p:cNvSpPr txBox="1"/>
          <p:nvPr/>
        </p:nvSpPr>
        <p:spPr>
          <a:xfrm>
            <a:off x="2177143" y="5116597"/>
            <a:ext cx="1458681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اَلْكُلُّ</a:t>
            </a:r>
            <a:endParaRPr lang="fr-MA" sz="32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56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42327-5F6D-401F-275B-09F8E704B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7FBCAF-2395-7E8E-9748-9EDC44B7A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373D4B0-25E8-1A19-EABE-99E083E0D863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05C8A44-B5A0-65E4-1C03-BA8F8F5E3D93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B54C64DC-24AC-0C1E-A499-54A4A0D07C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9D38DD1-CBF2-A650-57EE-3F504A92BBBB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235491B-F75C-0ABF-5197-1A09BB01BEBC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CE3B6B21-F3D3-838F-99C3-D2851BCBA5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55F734-9C11-3205-F9E4-716E01EA74DA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B2E859E-4259-F194-9934-F425725A1C27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CC6D9D6B-E836-BDF1-BAE9-67A0AA7F2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A8D44BE7-3DA3-000D-68CC-1328DE2E25B3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B2F751-2725-5915-97B4-5114C7AE477D}"/>
              </a:ext>
            </a:extLst>
          </p:cNvPr>
          <p:cNvSpPr txBox="1"/>
          <p:nvPr/>
        </p:nvSpPr>
        <p:spPr>
          <a:xfrm>
            <a:off x="3831768" y="5214569"/>
            <a:ext cx="1458681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اَلْجُزْءُ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A3B607-EC96-9D35-C32E-E35A64FA698B}"/>
              </a:ext>
            </a:extLst>
          </p:cNvPr>
          <p:cNvSpPr txBox="1"/>
          <p:nvPr/>
        </p:nvSpPr>
        <p:spPr>
          <a:xfrm>
            <a:off x="328612" y="84286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64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5B395BB-D178-D360-0590-A8FD68432E11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A2CA0BA-25ED-BFB6-8167-E3F626F0CBDF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3A59067-323D-CCDA-68DC-9DDB88AEF6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99CDD15-7EA8-949C-6E4C-565465126D88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E5F90B4-60C6-185B-0DA8-984F015A78B4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9DB6A993-6334-F39F-DDDC-DAD5192CB5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A423AF3-AC2C-73C8-32B2-4A68AAA7E0C4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BF1B781-989D-0B75-6DF3-73C639607DF6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AF762D8-DFFA-BADD-FDDC-3AE2B81DE9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C5FB9ECB-2A96-5BAA-9638-B0696A46EE98}"/>
              </a:ext>
            </a:extLst>
          </p:cNvPr>
          <p:cNvSpPr txBox="1"/>
          <p:nvPr/>
        </p:nvSpPr>
        <p:spPr>
          <a:xfrm>
            <a:off x="1295398" y="312473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نموذج الأشرطة المناسب لتمثيل المسألة. </a:t>
            </a: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E0638C3-7E46-D1D7-7CED-B3C861B1E7A0}"/>
              </a:ext>
            </a:extLst>
          </p:cNvPr>
          <p:cNvSpPr txBox="1"/>
          <p:nvPr/>
        </p:nvSpPr>
        <p:spPr>
          <a:xfrm>
            <a:off x="1088566" y="271107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  <p:sp>
        <p:nvSpPr>
          <p:cNvPr id="20" name="Google Shape;116;p2">
            <a:extLst>
              <a:ext uri="{FF2B5EF4-FFF2-40B4-BE49-F238E27FC236}">
                <a16:creationId xmlns:a16="http://schemas.microsoft.com/office/drawing/2014/main" id="{7D5AE841-0007-7E53-8B0B-233CE107E7EA}"/>
              </a:ext>
            </a:extLst>
          </p:cNvPr>
          <p:cNvSpPr/>
          <p:nvPr/>
        </p:nvSpPr>
        <p:spPr>
          <a:xfrm>
            <a:off x="741628" y="4276176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17;p2">
            <a:extLst>
              <a:ext uri="{FF2B5EF4-FFF2-40B4-BE49-F238E27FC236}">
                <a16:creationId xmlns:a16="http://schemas.microsoft.com/office/drawing/2014/main" id="{3361FC4B-7A02-7AA8-115C-3448A5ECB817}"/>
              </a:ext>
            </a:extLst>
          </p:cNvPr>
          <p:cNvSpPr/>
          <p:nvPr/>
        </p:nvSpPr>
        <p:spPr>
          <a:xfrm>
            <a:off x="738082" y="4878680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18;p2">
            <a:extLst>
              <a:ext uri="{FF2B5EF4-FFF2-40B4-BE49-F238E27FC236}">
                <a16:creationId xmlns:a16="http://schemas.microsoft.com/office/drawing/2014/main" id="{667A6E09-3704-88CC-5540-72A2CFC73CE5}"/>
              </a:ext>
            </a:extLst>
          </p:cNvPr>
          <p:cNvSpPr/>
          <p:nvPr/>
        </p:nvSpPr>
        <p:spPr>
          <a:xfrm>
            <a:off x="1709087" y="4878680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16;p2">
            <a:extLst>
              <a:ext uri="{FF2B5EF4-FFF2-40B4-BE49-F238E27FC236}">
                <a16:creationId xmlns:a16="http://schemas.microsoft.com/office/drawing/2014/main" id="{1C2EDEA5-2CB1-156D-EC47-9F74F82EDC36}"/>
              </a:ext>
            </a:extLst>
          </p:cNvPr>
          <p:cNvSpPr/>
          <p:nvPr/>
        </p:nvSpPr>
        <p:spPr>
          <a:xfrm>
            <a:off x="3377710" y="4282272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17;p2">
            <a:extLst>
              <a:ext uri="{FF2B5EF4-FFF2-40B4-BE49-F238E27FC236}">
                <a16:creationId xmlns:a16="http://schemas.microsoft.com/office/drawing/2014/main" id="{3428E0D2-292E-0EA8-4503-7ADD26EA84B1}"/>
              </a:ext>
            </a:extLst>
          </p:cNvPr>
          <p:cNvSpPr/>
          <p:nvPr/>
        </p:nvSpPr>
        <p:spPr>
          <a:xfrm>
            <a:off x="3374164" y="4872584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118;p2">
            <a:extLst>
              <a:ext uri="{FF2B5EF4-FFF2-40B4-BE49-F238E27FC236}">
                <a16:creationId xmlns:a16="http://schemas.microsoft.com/office/drawing/2014/main" id="{1E1B379A-E9AC-00B1-87DA-C2FC3EB4BD04}"/>
              </a:ext>
            </a:extLst>
          </p:cNvPr>
          <p:cNvSpPr/>
          <p:nvPr/>
        </p:nvSpPr>
        <p:spPr>
          <a:xfrm>
            <a:off x="4345169" y="4872584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116;p2">
            <a:extLst>
              <a:ext uri="{FF2B5EF4-FFF2-40B4-BE49-F238E27FC236}">
                <a16:creationId xmlns:a16="http://schemas.microsoft.com/office/drawing/2014/main" id="{5F3EC8E2-0E14-61AE-4E2C-BCAB6ED292B8}"/>
              </a:ext>
            </a:extLst>
          </p:cNvPr>
          <p:cNvSpPr/>
          <p:nvPr/>
        </p:nvSpPr>
        <p:spPr>
          <a:xfrm>
            <a:off x="6042533" y="4294464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117;p2">
            <a:extLst>
              <a:ext uri="{FF2B5EF4-FFF2-40B4-BE49-F238E27FC236}">
                <a16:creationId xmlns:a16="http://schemas.microsoft.com/office/drawing/2014/main" id="{CC1209E1-DC68-C98E-69EB-4F11A721B0E7}"/>
              </a:ext>
            </a:extLst>
          </p:cNvPr>
          <p:cNvSpPr/>
          <p:nvPr/>
        </p:nvSpPr>
        <p:spPr>
          <a:xfrm>
            <a:off x="6038987" y="4884776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118;p2">
            <a:extLst>
              <a:ext uri="{FF2B5EF4-FFF2-40B4-BE49-F238E27FC236}">
                <a16:creationId xmlns:a16="http://schemas.microsoft.com/office/drawing/2014/main" id="{9FBA7F96-84E1-DAF5-2B16-D0AB6756B57B}"/>
              </a:ext>
            </a:extLst>
          </p:cNvPr>
          <p:cNvSpPr/>
          <p:nvPr/>
        </p:nvSpPr>
        <p:spPr>
          <a:xfrm>
            <a:off x="7009992" y="4884776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3D4CBBE-EDCF-FD5F-68E3-BA72AFB637A7}"/>
              </a:ext>
            </a:extLst>
          </p:cNvPr>
          <p:cNvSpPr/>
          <p:nvPr/>
        </p:nvSpPr>
        <p:spPr>
          <a:xfrm>
            <a:off x="1488332" y="5631255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9B3142E-6F1A-0874-9F85-C815A2A863AC}"/>
              </a:ext>
            </a:extLst>
          </p:cNvPr>
          <p:cNvSpPr txBox="1"/>
          <p:nvPr/>
        </p:nvSpPr>
        <p:spPr>
          <a:xfrm>
            <a:off x="1502509" y="5456933"/>
            <a:ext cx="373049" cy="56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05A44F5C-71F3-DE26-0D63-2F79BC2F3E31}"/>
              </a:ext>
            </a:extLst>
          </p:cNvPr>
          <p:cNvSpPr/>
          <p:nvPr/>
        </p:nvSpPr>
        <p:spPr>
          <a:xfrm>
            <a:off x="4133217" y="5655834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C143397-75B8-AFB8-812F-7D836AE35FBC}"/>
              </a:ext>
            </a:extLst>
          </p:cNvPr>
          <p:cNvSpPr txBox="1"/>
          <p:nvPr/>
        </p:nvSpPr>
        <p:spPr>
          <a:xfrm>
            <a:off x="4147394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2B0DA726-0059-9E35-9C29-9D108630F5CB}"/>
              </a:ext>
            </a:extLst>
          </p:cNvPr>
          <p:cNvSpPr/>
          <p:nvPr/>
        </p:nvSpPr>
        <p:spPr>
          <a:xfrm>
            <a:off x="6695924" y="5655834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B0966B9-AF51-722B-9567-59C48AA292AA}"/>
              </a:ext>
            </a:extLst>
          </p:cNvPr>
          <p:cNvSpPr txBox="1"/>
          <p:nvPr/>
        </p:nvSpPr>
        <p:spPr>
          <a:xfrm>
            <a:off x="6710101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CFF35A-62C8-D636-0C48-7D59CE5A5AA9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0F116BB-E336-8EAA-D178-18939EFCEDC8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170AF3C1-ACCE-F30E-D259-4E42850F9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671F46B4-2A0D-2D66-9A61-DD74E2A93D69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A0CBBFA-00FE-B6AD-9024-496003340C62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14968A9-E267-FD04-092F-333CAD5826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1C63D04-841A-A92C-20DF-C71320CD2322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CE66A97-E056-1AF9-08CF-34433B74802E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D480656-1747-AE74-E725-48F61CE06F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FFD19-F5E0-FD5E-C328-F6463C63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D3DAEB-63CD-90AA-F87A-B5E699F58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85C80D6-7FB0-C2DD-D227-EC019809C282}"/>
              </a:ext>
            </a:extLst>
          </p:cNvPr>
          <p:cNvSpPr txBox="1"/>
          <p:nvPr/>
        </p:nvSpPr>
        <p:spPr>
          <a:xfrm>
            <a:off x="1088566" y="2711074"/>
            <a:ext cx="6683829" cy="12423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عُلْبَةِ دَواءٍ 20 قُرْصاً. تَناوَلَ مِنْها الْمَريضُ 6 أَقْراصٍ. كَمْ عَدَدُ الْأَقْراصِ الْمُتَبَقِّيَةِ في الْعُلْبَةِ؟</a:t>
            </a:r>
          </a:p>
        </p:txBody>
      </p:sp>
      <p:sp>
        <p:nvSpPr>
          <p:cNvPr id="20" name="Google Shape;116;p2">
            <a:extLst>
              <a:ext uri="{FF2B5EF4-FFF2-40B4-BE49-F238E27FC236}">
                <a16:creationId xmlns:a16="http://schemas.microsoft.com/office/drawing/2014/main" id="{8BA4470F-A7AB-41A1-90AD-FC214EB4CC1D}"/>
              </a:ext>
            </a:extLst>
          </p:cNvPr>
          <p:cNvSpPr/>
          <p:nvPr/>
        </p:nvSpPr>
        <p:spPr>
          <a:xfrm>
            <a:off x="741628" y="4276176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17;p2">
            <a:extLst>
              <a:ext uri="{FF2B5EF4-FFF2-40B4-BE49-F238E27FC236}">
                <a16:creationId xmlns:a16="http://schemas.microsoft.com/office/drawing/2014/main" id="{CE9097A9-575D-9DB7-36B7-98039AF07F57}"/>
              </a:ext>
            </a:extLst>
          </p:cNvPr>
          <p:cNvSpPr/>
          <p:nvPr/>
        </p:nvSpPr>
        <p:spPr>
          <a:xfrm>
            <a:off x="738082" y="4878680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18;p2">
            <a:extLst>
              <a:ext uri="{FF2B5EF4-FFF2-40B4-BE49-F238E27FC236}">
                <a16:creationId xmlns:a16="http://schemas.microsoft.com/office/drawing/2014/main" id="{98F03586-1F46-863A-1385-E65FEC125464}"/>
              </a:ext>
            </a:extLst>
          </p:cNvPr>
          <p:cNvSpPr/>
          <p:nvPr/>
        </p:nvSpPr>
        <p:spPr>
          <a:xfrm>
            <a:off x="1709087" y="4878680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16;p2">
            <a:extLst>
              <a:ext uri="{FF2B5EF4-FFF2-40B4-BE49-F238E27FC236}">
                <a16:creationId xmlns:a16="http://schemas.microsoft.com/office/drawing/2014/main" id="{2600E21F-C28E-0F20-4DA4-1A409179EFF3}"/>
              </a:ext>
            </a:extLst>
          </p:cNvPr>
          <p:cNvSpPr/>
          <p:nvPr/>
        </p:nvSpPr>
        <p:spPr>
          <a:xfrm>
            <a:off x="3377710" y="4282272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17;p2">
            <a:extLst>
              <a:ext uri="{FF2B5EF4-FFF2-40B4-BE49-F238E27FC236}">
                <a16:creationId xmlns:a16="http://schemas.microsoft.com/office/drawing/2014/main" id="{6E4E3570-C100-2C0E-7F76-4FD137599C70}"/>
              </a:ext>
            </a:extLst>
          </p:cNvPr>
          <p:cNvSpPr/>
          <p:nvPr/>
        </p:nvSpPr>
        <p:spPr>
          <a:xfrm>
            <a:off x="3374164" y="4872584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118;p2">
            <a:extLst>
              <a:ext uri="{FF2B5EF4-FFF2-40B4-BE49-F238E27FC236}">
                <a16:creationId xmlns:a16="http://schemas.microsoft.com/office/drawing/2014/main" id="{A604ADAA-2CD4-9599-AF2A-A65491B96580}"/>
              </a:ext>
            </a:extLst>
          </p:cNvPr>
          <p:cNvSpPr/>
          <p:nvPr/>
        </p:nvSpPr>
        <p:spPr>
          <a:xfrm>
            <a:off x="4345169" y="4872584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116;p2">
            <a:extLst>
              <a:ext uri="{FF2B5EF4-FFF2-40B4-BE49-F238E27FC236}">
                <a16:creationId xmlns:a16="http://schemas.microsoft.com/office/drawing/2014/main" id="{8E4905E4-D97E-0C46-74F2-A0833C044FD6}"/>
              </a:ext>
            </a:extLst>
          </p:cNvPr>
          <p:cNvSpPr/>
          <p:nvPr/>
        </p:nvSpPr>
        <p:spPr>
          <a:xfrm>
            <a:off x="6042533" y="4294464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117;p2">
            <a:extLst>
              <a:ext uri="{FF2B5EF4-FFF2-40B4-BE49-F238E27FC236}">
                <a16:creationId xmlns:a16="http://schemas.microsoft.com/office/drawing/2014/main" id="{C880C9CF-CBD3-34E7-C9BF-73D9AB2C3A1C}"/>
              </a:ext>
            </a:extLst>
          </p:cNvPr>
          <p:cNvSpPr/>
          <p:nvPr/>
        </p:nvSpPr>
        <p:spPr>
          <a:xfrm>
            <a:off x="6038987" y="4884776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118;p2">
            <a:extLst>
              <a:ext uri="{FF2B5EF4-FFF2-40B4-BE49-F238E27FC236}">
                <a16:creationId xmlns:a16="http://schemas.microsoft.com/office/drawing/2014/main" id="{0B3DB101-DE5A-F7E9-D647-CEC780CE49A2}"/>
              </a:ext>
            </a:extLst>
          </p:cNvPr>
          <p:cNvSpPr/>
          <p:nvPr/>
        </p:nvSpPr>
        <p:spPr>
          <a:xfrm>
            <a:off x="7009992" y="4884776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BC405C28-6A97-7F30-8661-134ACB24F616}"/>
              </a:ext>
            </a:extLst>
          </p:cNvPr>
          <p:cNvSpPr/>
          <p:nvPr/>
        </p:nvSpPr>
        <p:spPr>
          <a:xfrm>
            <a:off x="1488332" y="5631255"/>
            <a:ext cx="543961" cy="53493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A23D4D3-BC54-5726-5F9A-1607CE97C1A2}"/>
              </a:ext>
            </a:extLst>
          </p:cNvPr>
          <p:cNvSpPr txBox="1"/>
          <p:nvPr/>
        </p:nvSpPr>
        <p:spPr>
          <a:xfrm>
            <a:off x="1502509" y="5456933"/>
            <a:ext cx="373049" cy="56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6377D9E9-5439-5EA7-C8BB-0D4AD24F7F1D}"/>
              </a:ext>
            </a:extLst>
          </p:cNvPr>
          <p:cNvSpPr/>
          <p:nvPr/>
        </p:nvSpPr>
        <p:spPr>
          <a:xfrm>
            <a:off x="4133217" y="5655834"/>
            <a:ext cx="543961" cy="53493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766090A-B031-1AA4-7F80-25E3734EB89C}"/>
              </a:ext>
            </a:extLst>
          </p:cNvPr>
          <p:cNvSpPr txBox="1"/>
          <p:nvPr/>
        </p:nvSpPr>
        <p:spPr>
          <a:xfrm>
            <a:off x="4147394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D54568E5-7603-2389-6AFC-0579E6420F77}"/>
              </a:ext>
            </a:extLst>
          </p:cNvPr>
          <p:cNvSpPr/>
          <p:nvPr/>
        </p:nvSpPr>
        <p:spPr>
          <a:xfrm>
            <a:off x="6695924" y="5655834"/>
            <a:ext cx="543961" cy="5349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5AC91D1A-BDD2-D157-771B-93D0CED555B7}"/>
              </a:ext>
            </a:extLst>
          </p:cNvPr>
          <p:cNvSpPr txBox="1"/>
          <p:nvPr/>
        </p:nvSpPr>
        <p:spPr>
          <a:xfrm>
            <a:off x="6710101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2922F5-054D-8FAA-BF24-A0E6DEA075D6}"/>
              </a:ext>
            </a:extLst>
          </p:cNvPr>
          <p:cNvSpPr txBox="1"/>
          <p:nvPr/>
        </p:nvSpPr>
        <p:spPr>
          <a:xfrm>
            <a:off x="328612" y="84286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9C1AE2-6947-3481-01E4-56FA4925385C}"/>
              </a:ext>
            </a:extLst>
          </p:cNvPr>
          <p:cNvSpPr/>
          <p:nvPr/>
        </p:nvSpPr>
        <p:spPr>
          <a:xfrm>
            <a:off x="5998030" y="4221746"/>
            <a:ext cx="2300160" cy="20363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6D3C09D-E293-7E8A-6144-BC84368E4F89}"/>
              </a:ext>
            </a:extLst>
          </p:cNvPr>
          <p:cNvGrpSpPr/>
          <p:nvPr/>
        </p:nvGrpSpPr>
        <p:grpSpPr>
          <a:xfrm>
            <a:off x="3232627" y="1883225"/>
            <a:ext cx="2370741" cy="565358"/>
            <a:chOff x="4444409" y="1856081"/>
            <a:chExt cx="2370741" cy="56535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AFF3E43-BDA9-516C-7820-11639BF6D0F1}"/>
                </a:ext>
              </a:extLst>
            </p:cNvPr>
            <p:cNvSpPr/>
            <p:nvPr/>
          </p:nvSpPr>
          <p:spPr>
            <a:xfrm>
              <a:off x="4444409" y="1856081"/>
              <a:ext cx="1872771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أَفْهَمُ الْمَسْأَلَةَ وَأُحَدّدُ ما أَبْحَثُ عَنْهُ 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0E65574-13A2-5CE7-0E20-D1368F1D0C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001CAAA-035A-E524-E7AA-74F5BAF43A41}"/>
              </a:ext>
            </a:extLst>
          </p:cNvPr>
          <p:cNvGrpSpPr/>
          <p:nvPr/>
        </p:nvGrpSpPr>
        <p:grpSpPr>
          <a:xfrm>
            <a:off x="991015" y="1883225"/>
            <a:ext cx="1826725" cy="565358"/>
            <a:chOff x="1011570" y="1833609"/>
            <a:chExt cx="1826725" cy="56535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06A53D8-8A43-4E01-3B74-91C0FBDB3259}"/>
                </a:ext>
              </a:extLst>
            </p:cNvPr>
            <p:cNvSpPr/>
            <p:nvPr/>
          </p:nvSpPr>
          <p:spPr>
            <a:xfrm>
              <a:off x="1011570" y="1833609"/>
              <a:ext cx="134155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نَموذَجَ الْأَشْرِطَةِ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400355CA-1C03-F514-7200-8B5D3C3409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7898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2A76E3C-69BC-E20B-B445-2225EFF912DE}"/>
              </a:ext>
            </a:extLst>
          </p:cNvPr>
          <p:cNvGrpSpPr/>
          <p:nvPr/>
        </p:nvGrpSpPr>
        <p:grpSpPr>
          <a:xfrm>
            <a:off x="6117770" y="1896491"/>
            <a:ext cx="1732605" cy="552092"/>
            <a:chOff x="6384162" y="1896491"/>
            <a:chExt cx="2209439" cy="552092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92AE6C1-10C0-BFF3-F607-E8C83862C5BC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FE56795D-D795-19AA-B30B-4266FD89E2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3882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CBFB68-FF32-379D-2CE7-572120A313C5}"/>
              </a:ext>
            </a:extLst>
          </p:cNvPr>
          <p:cNvSpPr txBox="1"/>
          <p:nvPr/>
        </p:nvSpPr>
        <p:spPr>
          <a:xfrm>
            <a:off x="1796144" y="2428049"/>
            <a:ext cx="5388429" cy="17232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حَصَلَ إيّادٌ عَلى 15 نَجْمَةً في الدَّوْرَةِ الْأولى وَعلى 22 نَجْمَةً في الدَّوْرَةِ الثّانِيَةِ.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نَجْمَةً حَصَلَ عَلَيْها إِيّادٌ في الدَّوْرَتَيْنِ؟</a:t>
            </a: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274D3-7F55-34E8-80B0-BF628D23F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BF23697-8569-F483-BE27-EC7CDBA7EAC0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يقوم إلى السبورة ويذكرنا باسم كل شريط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4CB1B7-AE14-5BD7-A8A4-72305543F3F0}"/>
              </a:ext>
            </a:extLst>
          </p:cNvPr>
          <p:cNvSpPr/>
          <p:nvPr/>
        </p:nvSpPr>
        <p:spPr>
          <a:xfrm>
            <a:off x="2995127" y="4320074"/>
            <a:ext cx="2967134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solidFill>
                  <a:schemeClr val="bg1">
                    <a:lumMod val="50000"/>
                  </a:schemeClr>
                </a:solidFill>
              </a:rPr>
              <a:t>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5732EE-E47E-3E1F-F9FF-EA93961AA94E}"/>
              </a:ext>
            </a:extLst>
          </p:cNvPr>
          <p:cNvSpPr/>
          <p:nvPr/>
        </p:nvSpPr>
        <p:spPr>
          <a:xfrm>
            <a:off x="2998235" y="4864364"/>
            <a:ext cx="1693507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64BFFE-4D55-D347-34DE-427AA748A40B}"/>
              </a:ext>
            </a:extLst>
          </p:cNvPr>
          <p:cNvSpPr/>
          <p:nvPr/>
        </p:nvSpPr>
        <p:spPr>
          <a:xfrm>
            <a:off x="4691742" y="4864364"/>
            <a:ext cx="1270518" cy="5411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>
                    <a:lumMod val="50000"/>
                  </a:schemeClr>
                </a:solidFill>
              </a:rPr>
              <a:t>.......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6EF4941-EBB2-F03A-BB1B-C37819F4D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DCF6F24-6AA0-C961-C9B7-E4B75CE3D15C}"/>
              </a:ext>
            </a:extLst>
          </p:cNvPr>
          <p:cNvSpPr txBox="1"/>
          <p:nvPr/>
        </p:nvSpPr>
        <p:spPr>
          <a:xfrm>
            <a:off x="1796144" y="1883759"/>
            <a:ext cx="5388429" cy="17232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حَصَلَ إيّادٌ عَلى 15 نَجْمَةً في الدَّوْرَةِ الْأولى وَعلى 22 نَجْمَةً في الدَّوْرَةِ الثّانِيَةِ.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نَجْمَةً حَصَلَ عَلَيْها إِيّادٌ في الدَّوْرَتَيْنِ؟</a:t>
            </a:r>
          </a:p>
        </p:txBody>
      </p:sp>
    </p:spTree>
    <p:extLst>
      <p:ext uri="{BB962C8B-B14F-4D97-AF65-F5344CB8AC3E}">
        <p14:creationId xmlns:p14="http://schemas.microsoft.com/office/powerpoint/2010/main" val="20121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رقم نموذج الأشرطة المناسب لتمثيل وحل المسألة.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Google Shape;116;p2">
            <a:extLst>
              <a:ext uri="{FF2B5EF4-FFF2-40B4-BE49-F238E27FC236}">
                <a16:creationId xmlns:a16="http://schemas.microsoft.com/office/drawing/2014/main" id="{582333DA-C4C3-BD74-1904-A325E4B724CF}"/>
              </a:ext>
            </a:extLst>
          </p:cNvPr>
          <p:cNvSpPr/>
          <p:nvPr/>
        </p:nvSpPr>
        <p:spPr>
          <a:xfrm>
            <a:off x="741628" y="4276176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7;p2">
            <a:extLst>
              <a:ext uri="{FF2B5EF4-FFF2-40B4-BE49-F238E27FC236}">
                <a16:creationId xmlns:a16="http://schemas.microsoft.com/office/drawing/2014/main" id="{1A042900-0DCB-EA90-B5FA-DEF03492178A}"/>
              </a:ext>
            </a:extLst>
          </p:cNvPr>
          <p:cNvSpPr/>
          <p:nvPr/>
        </p:nvSpPr>
        <p:spPr>
          <a:xfrm>
            <a:off x="738082" y="4878680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18;p2">
            <a:extLst>
              <a:ext uri="{FF2B5EF4-FFF2-40B4-BE49-F238E27FC236}">
                <a16:creationId xmlns:a16="http://schemas.microsoft.com/office/drawing/2014/main" id="{5D3CCE17-A5B5-1887-15F9-1348EBE1F998}"/>
              </a:ext>
            </a:extLst>
          </p:cNvPr>
          <p:cNvSpPr/>
          <p:nvPr/>
        </p:nvSpPr>
        <p:spPr>
          <a:xfrm>
            <a:off x="1709087" y="4878680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6;p2">
            <a:extLst>
              <a:ext uri="{FF2B5EF4-FFF2-40B4-BE49-F238E27FC236}">
                <a16:creationId xmlns:a16="http://schemas.microsoft.com/office/drawing/2014/main" id="{734EFA92-85E6-62D7-89B9-41EDAE1E8CF1}"/>
              </a:ext>
            </a:extLst>
          </p:cNvPr>
          <p:cNvSpPr/>
          <p:nvPr/>
        </p:nvSpPr>
        <p:spPr>
          <a:xfrm>
            <a:off x="3377710" y="4282272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17;p2">
            <a:extLst>
              <a:ext uri="{FF2B5EF4-FFF2-40B4-BE49-F238E27FC236}">
                <a16:creationId xmlns:a16="http://schemas.microsoft.com/office/drawing/2014/main" id="{5C0903FB-05B7-4F6C-8E07-AF2FBBCB2039}"/>
              </a:ext>
            </a:extLst>
          </p:cNvPr>
          <p:cNvSpPr/>
          <p:nvPr/>
        </p:nvSpPr>
        <p:spPr>
          <a:xfrm>
            <a:off x="3374164" y="4872584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18;p2">
            <a:extLst>
              <a:ext uri="{FF2B5EF4-FFF2-40B4-BE49-F238E27FC236}">
                <a16:creationId xmlns:a16="http://schemas.microsoft.com/office/drawing/2014/main" id="{8CAEFAEC-E971-670E-30AD-066B3C2E101C}"/>
              </a:ext>
            </a:extLst>
          </p:cNvPr>
          <p:cNvSpPr/>
          <p:nvPr/>
        </p:nvSpPr>
        <p:spPr>
          <a:xfrm>
            <a:off x="4345169" y="4872584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16;p2">
            <a:extLst>
              <a:ext uri="{FF2B5EF4-FFF2-40B4-BE49-F238E27FC236}">
                <a16:creationId xmlns:a16="http://schemas.microsoft.com/office/drawing/2014/main" id="{547BFB90-F31B-B2A7-F36B-1B6C5A8E433F}"/>
              </a:ext>
            </a:extLst>
          </p:cNvPr>
          <p:cNvSpPr/>
          <p:nvPr/>
        </p:nvSpPr>
        <p:spPr>
          <a:xfrm>
            <a:off x="6042533" y="4294464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7;p2">
            <a:extLst>
              <a:ext uri="{FF2B5EF4-FFF2-40B4-BE49-F238E27FC236}">
                <a16:creationId xmlns:a16="http://schemas.microsoft.com/office/drawing/2014/main" id="{6905ED97-88E4-177A-57E3-C86B72EA0DD8}"/>
              </a:ext>
            </a:extLst>
          </p:cNvPr>
          <p:cNvSpPr/>
          <p:nvPr/>
        </p:nvSpPr>
        <p:spPr>
          <a:xfrm>
            <a:off x="6038987" y="4884776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8;p2">
            <a:extLst>
              <a:ext uri="{FF2B5EF4-FFF2-40B4-BE49-F238E27FC236}">
                <a16:creationId xmlns:a16="http://schemas.microsoft.com/office/drawing/2014/main" id="{193515DD-E77B-79E3-203F-A8512DD4F8C3}"/>
              </a:ext>
            </a:extLst>
          </p:cNvPr>
          <p:cNvSpPr/>
          <p:nvPr/>
        </p:nvSpPr>
        <p:spPr>
          <a:xfrm>
            <a:off x="7009992" y="4884776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1070739-2CD9-F271-2BC2-FEFCFEF1FDF4}"/>
              </a:ext>
            </a:extLst>
          </p:cNvPr>
          <p:cNvSpPr/>
          <p:nvPr/>
        </p:nvSpPr>
        <p:spPr>
          <a:xfrm>
            <a:off x="1488332" y="5631255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3938A6-96CA-0227-9C32-709705F31AD8}"/>
              </a:ext>
            </a:extLst>
          </p:cNvPr>
          <p:cNvSpPr txBox="1"/>
          <p:nvPr/>
        </p:nvSpPr>
        <p:spPr>
          <a:xfrm>
            <a:off x="1502509" y="5456933"/>
            <a:ext cx="373049" cy="56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7CB0FEF-BEE9-5E6D-917E-F1F792BE30A0}"/>
              </a:ext>
            </a:extLst>
          </p:cNvPr>
          <p:cNvSpPr/>
          <p:nvPr/>
        </p:nvSpPr>
        <p:spPr>
          <a:xfrm>
            <a:off x="4133217" y="5655834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396FEB-4161-F4CA-0895-88D5FE21A1F4}"/>
              </a:ext>
            </a:extLst>
          </p:cNvPr>
          <p:cNvSpPr txBox="1"/>
          <p:nvPr/>
        </p:nvSpPr>
        <p:spPr>
          <a:xfrm>
            <a:off x="4147394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0F07516-F35D-B665-4D3A-4836C4AF64CF}"/>
              </a:ext>
            </a:extLst>
          </p:cNvPr>
          <p:cNvSpPr/>
          <p:nvPr/>
        </p:nvSpPr>
        <p:spPr>
          <a:xfrm>
            <a:off x="6695924" y="5655834"/>
            <a:ext cx="543961" cy="53493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EA07D57-F403-069A-B825-4E47E5B2B81A}"/>
              </a:ext>
            </a:extLst>
          </p:cNvPr>
          <p:cNvSpPr txBox="1"/>
          <p:nvPr/>
        </p:nvSpPr>
        <p:spPr>
          <a:xfrm>
            <a:off x="6710101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4FEE762-12B2-A33B-1F7D-EDDF2780F0EC}"/>
              </a:ext>
            </a:extLst>
          </p:cNvPr>
          <p:cNvSpPr txBox="1"/>
          <p:nvPr/>
        </p:nvSpPr>
        <p:spPr>
          <a:xfrm>
            <a:off x="1796144" y="1883759"/>
            <a:ext cx="5388429" cy="17232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حَصَلَ إيّادٌ عَلى 15 نَجْمَةً في الدَّوْرَةِ الْأولى وَعلى 22 نَجْمَةً في الدَّوْرَةِ الثّانِيَةِ.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نَجْمَةً حَصَلَ عَلَيْها إِيّادٌ في الدَّوْرَتَيْنِ؟</a:t>
            </a:r>
          </a:p>
        </p:txBody>
      </p:sp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Google Shape;116;p2">
            <a:extLst>
              <a:ext uri="{FF2B5EF4-FFF2-40B4-BE49-F238E27FC236}">
                <a16:creationId xmlns:a16="http://schemas.microsoft.com/office/drawing/2014/main" id="{B318ADF8-5E4E-4741-A1A4-1D32B64143A3}"/>
              </a:ext>
            </a:extLst>
          </p:cNvPr>
          <p:cNvSpPr/>
          <p:nvPr/>
        </p:nvSpPr>
        <p:spPr>
          <a:xfrm>
            <a:off x="741628" y="4276176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7;p2">
            <a:extLst>
              <a:ext uri="{FF2B5EF4-FFF2-40B4-BE49-F238E27FC236}">
                <a16:creationId xmlns:a16="http://schemas.microsoft.com/office/drawing/2014/main" id="{5A005BA0-D0B0-2D05-37F2-9D0CD4A975D5}"/>
              </a:ext>
            </a:extLst>
          </p:cNvPr>
          <p:cNvSpPr/>
          <p:nvPr/>
        </p:nvSpPr>
        <p:spPr>
          <a:xfrm>
            <a:off x="738082" y="4878680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18;p2">
            <a:extLst>
              <a:ext uri="{FF2B5EF4-FFF2-40B4-BE49-F238E27FC236}">
                <a16:creationId xmlns:a16="http://schemas.microsoft.com/office/drawing/2014/main" id="{B1503E2B-D93A-D473-5A66-E6BA0643BB63}"/>
              </a:ext>
            </a:extLst>
          </p:cNvPr>
          <p:cNvSpPr/>
          <p:nvPr/>
        </p:nvSpPr>
        <p:spPr>
          <a:xfrm>
            <a:off x="1709087" y="4878680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16;p2">
            <a:extLst>
              <a:ext uri="{FF2B5EF4-FFF2-40B4-BE49-F238E27FC236}">
                <a16:creationId xmlns:a16="http://schemas.microsoft.com/office/drawing/2014/main" id="{30648649-72D2-2B38-1268-FEF8434A51CC}"/>
              </a:ext>
            </a:extLst>
          </p:cNvPr>
          <p:cNvSpPr/>
          <p:nvPr/>
        </p:nvSpPr>
        <p:spPr>
          <a:xfrm>
            <a:off x="3377710" y="4282272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7;p2">
            <a:extLst>
              <a:ext uri="{FF2B5EF4-FFF2-40B4-BE49-F238E27FC236}">
                <a16:creationId xmlns:a16="http://schemas.microsoft.com/office/drawing/2014/main" id="{66D1E754-062A-4064-7396-845D2522F290}"/>
              </a:ext>
            </a:extLst>
          </p:cNvPr>
          <p:cNvSpPr/>
          <p:nvPr/>
        </p:nvSpPr>
        <p:spPr>
          <a:xfrm>
            <a:off x="3374164" y="4872584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8;p2">
            <a:extLst>
              <a:ext uri="{FF2B5EF4-FFF2-40B4-BE49-F238E27FC236}">
                <a16:creationId xmlns:a16="http://schemas.microsoft.com/office/drawing/2014/main" id="{14E33175-342C-F455-13B1-86CBA7C719EE}"/>
              </a:ext>
            </a:extLst>
          </p:cNvPr>
          <p:cNvSpPr/>
          <p:nvPr/>
        </p:nvSpPr>
        <p:spPr>
          <a:xfrm>
            <a:off x="4345169" y="4872584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6;p2">
            <a:extLst>
              <a:ext uri="{FF2B5EF4-FFF2-40B4-BE49-F238E27FC236}">
                <a16:creationId xmlns:a16="http://schemas.microsoft.com/office/drawing/2014/main" id="{92531D1D-D3D5-2CE1-49DE-711997E13CC3}"/>
              </a:ext>
            </a:extLst>
          </p:cNvPr>
          <p:cNvSpPr/>
          <p:nvPr/>
        </p:nvSpPr>
        <p:spPr>
          <a:xfrm>
            <a:off x="6042533" y="4294464"/>
            <a:ext cx="2201835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2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17;p2">
            <a:extLst>
              <a:ext uri="{FF2B5EF4-FFF2-40B4-BE49-F238E27FC236}">
                <a16:creationId xmlns:a16="http://schemas.microsoft.com/office/drawing/2014/main" id="{9C9A7DBE-640C-1D30-E222-873201A44DBA}"/>
              </a:ext>
            </a:extLst>
          </p:cNvPr>
          <p:cNvSpPr/>
          <p:nvPr/>
        </p:nvSpPr>
        <p:spPr>
          <a:xfrm>
            <a:off x="6038987" y="4884776"/>
            <a:ext cx="998379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18;p2">
            <a:extLst>
              <a:ext uri="{FF2B5EF4-FFF2-40B4-BE49-F238E27FC236}">
                <a16:creationId xmlns:a16="http://schemas.microsoft.com/office/drawing/2014/main" id="{96785038-9DD4-0D7D-260B-D631ED40F061}"/>
              </a:ext>
            </a:extLst>
          </p:cNvPr>
          <p:cNvSpPr/>
          <p:nvPr/>
        </p:nvSpPr>
        <p:spPr>
          <a:xfrm>
            <a:off x="7009992" y="4884776"/>
            <a:ext cx="1233768" cy="60135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32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26274EA-7A00-9006-CD5B-C1A9B4494299}"/>
              </a:ext>
            </a:extLst>
          </p:cNvPr>
          <p:cNvSpPr/>
          <p:nvPr/>
        </p:nvSpPr>
        <p:spPr>
          <a:xfrm>
            <a:off x="1488332" y="5631255"/>
            <a:ext cx="543961" cy="53493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2A20C1-E37E-C101-B3C6-3E8DCD210CD8}"/>
              </a:ext>
            </a:extLst>
          </p:cNvPr>
          <p:cNvSpPr txBox="1"/>
          <p:nvPr/>
        </p:nvSpPr>
        <p:spPr>
          <a:xfrm>
            <a:off x="1502509" y="5456933"/>
            <a:ext cx="373049" cy="56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6082901-48ED-306A-31FC-D994EFE2BD8F}"/>
              </a:ext>
            </a:extLst>
          </p:cNvPr>
          <p:cNvSpPr/>
          <p:nvPr/>
        </p:nvSpPr>
        <p:spPr>
          <a:xfrm>
            <a:off x="4133217" y="5655834"/>
            <a:ext cx="543961" cy="5349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61529E2-5C27-6CEA-BE24-CF1C4B0A8825}"/>
              </a:ext>
            </a:extLst>
          </p:cNvPr>
          <p:cNvSpPr txBox="1"/>
          <p:nvPr/>
        </p:nvSpPr>
        <p:spPr>
          <a:xfrm>
            <a:off x="4147394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6B39FA6-CBC1-A529-9534-0AD78D5E2FBC}"/>
              </a:ext>
            </a:extLst>
          </p:cNvPr>
          <p:cNvSpPr/>
          <p:nvPr/>
        </p:nvSpPr>
        <p:spPr>
          <a:xfrm>
            <a:off x="6695924" y="5655834"/>
            <a:ext cx="543961" cy="53493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F16C3FE-8B66-9F8A-8A00-40DA563EECC1}"/>
              </a:ext>
            </a:extLst>
          </p:cNvPr>
          <p:cNvSpPr txBox="1"/>
          <p:nvPr/>
        </p:nvSpPr>
        <p:spPr>
          <a:xfrm>
            <a:off x="6710101" y="5481512"/>
            <a:ext cx="373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242CE9C-CA3E-DA29-2E2C-9BE8D5778AD9}"/>
              </a:ext>
            </a:extLst>
          </p:cNvPr>
          <p:cNvSpPr txBox="1"/>
          <p:nvPr/>
        </p:nvSpPr>
        <p:spPr>
          <a:xfrm>
            <a:off x="1796144" y="1883759"/>
            <a:ext cx="5388429" cy="17232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حَصَلَ إيّادٌ عَلى 15 نَجْمَةً في الدَّوْرَةِ الْأولى وَعلى 22 نَجْمَةً في الدَّوْرَةِ الثّانِيَةِ.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كَمْ نَجْمَةً حَصَلَ عَلَيْها إِيّادٌ في الدَّوْرَتَيْنِ؟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550C40-0AEF-AD90-C4F8-D27DD92326DE}"/>
              </a:ext>
            </a:extLst>
          </p:cNvPr>
          <p:cNvSpPr/>
          <p:nvPr/>
        </p:nvSpPr>
        <p:spPr>
          <a:xfrm>
            <a:off x="3135084" y="4038600"/>
            <a:ext cx="2692738" cy="227390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19FBF35-CB54-32DC-9639-43B6E553E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442" y="1929946"/>
            <a:ext cx="3221461" cy="42846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F7EF21-D56E-1B3F-5CDF-B92884981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397" y="1929946"/>
            <a:ext cx="3242245" cy="428460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80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318557" y="4427019"/>
            <a:ext cx="2986600" cy="1511405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6">
                      <a:lumMod val="75000"/>
                    </a:schemeClr>
                  </a:solidFill>
                </a:rPr>
                <a:t>6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CAF92C-E447-64AE-C0DC-94FEBD2AD2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259" y="2410386"/>
            <a:ext cx="5469995" cy="332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 descr="Une image contenant texte, capture d’écran, ligne, Rectangle&#10;&#10;Le contenu généré par l’IA peut être incorrect.">
            <a:extLst>
              <a:ext uri="{FF2B5EF4-FFF2-40B4-BE49-F238E27FC236}">
                <a16:creationId xmlns:a16="http://schemas.microsoft.com/office/drawing/2014/main" id="{B1BA4318-A8D3-CD99-C52E-1D2790143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216" y="2632380"/>
            <a:ext cx="4383157" cy="250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1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8DA2CB-E9FD-E925-75FD-38496F90F1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359" y="2148143"/>
            <a:ext cx="5761281" cy="351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6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81 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6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08F44C-1D17-5DAF-45DD-BE6E785F46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2512" y="1639630"/>
            <a:ext cx="3905917" cy="462836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1839687" y="2391664"/>
            <a:ext cx="3483429" cy="1628358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دقيقة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1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40AE74F-F2C9-22E8-9394-BF6B94642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4787" y="1895419"/>
            <a:ext cx="6370881" cy="391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827702"/>
            <a:ext cx="762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80 و 81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E43926-5B85-C2E8-CD5A-99CBBBA69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758" y="1929946"/>
            <a:ext cx="3221461" cy="42846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23037E-CD66-064E-7590-E0D825393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625" y="1929946"/>
            <a:ext cx="3242245" cy="428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18315</TotalTime>
  <Words>1521</Words>
  <Application>Microsoft Office PowerPoint</Application>
  <PresentationFormat>Affichage à l'écran (4:3)</PresentationFormat>
  <Paragraphs>369</Paragraphs>
  <Slides>63</Slides>
  <Notes>13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63</vt:i4>
      </vt:variant>
    </vt:vector>
  </HeadingPairs>
  <TitlesOfParts>
    <vt:vector size="73" baseType="lpstr">
      <vt:lpstr>Dosis</vt:lpstr>
      <vt:lpstr>DengXian</vt:lpstr>
      <vt:lpstr>Noto Sans Symbols</vt:lpstr>
      <vt:lpstr>Calibri</vt:lpstr>
      <vt:lpstr>Aptos</vt:lpstr>
      <vt:lpstr>Effra CC Arbc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227</cp:revision>
  <cp:lastPrinted>2025-08-13T10:11:39Z</cp:lastPrinted>
  <dcterms:created xsi:type="dcterms:W3CDTF">2025-08-01T12:31:49Z</dcterms:created>
  <dcterms:modified xsi:type="dcterms:W3CDTF">2025-12-19T07:20:38Z</dcterms:modified>
</cp:coreProperties>
</file>