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3"/>
  </p:notesMasterIdLst>
  <p:handoutMasterIdLst>
    <p:handoutMasterId r:id="rId54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825" r:id="rId10"/>
    <p:sldId id="1035" r:id="rId11"/>
    <p:sldId id="914" r:id="rId12"/>
    <p:sldId id="826" r:id="rId13"/>
    <p:sldId id="1043" r:id="rId14"/>
    <p:sldId id="1044" r:id="rId15"/>
    <p:sldId id="1022" r:id="rId16"/>
    <p:sldId id="1072" r:id="rId17"/>
    <p:sldId id="1074" r:id="rId18"/>
    <p:sldId id="1073" r:id="rId19"/>
    <p:sldId id="1015" r:id="rId20"/>
    <p:sldId id="1075" r:id="rId21"/>
    <p:sldId id="1076" r:id="rId22"/>
    <p:sldId id="1077" r:id="rId23"/>
    <p:sldId id="1078" r:id="rId24"/>
    <p:sldId id="1114" r:id="rId25"/>
    <p:sldId id="1115" r:id="rId26"/>
    <p:sldId id="1116" r:id="rId27"/>
    <p:sldId id="1108" r:id="rId28"/>
    <p:sldId id="1109" r:id="rId29"/>
    <p:sldId id="1110" r:id="rId30"/>
    <p:sldId id="1111" r:id="rId31"/>
    <p:sldId id="1112" r:id="rId32"/>
    <p:sldId id="1113" r:id="rId33"/>
    <p:sldId id="1042" r:id="rId34"/>
    <p:sldId id="912" r:id="rId35"/>
    <p:sldId id="1117" r:id="rId36"/>
    <p:sldId id="1118" r:id="rId37"/>
    <p:sldId id="1018" r:id="rId38"/>
    <p:sldId id="1036" r:id="rId39"/>
    <p:sldId id="1119" r:id="rId40"/>
    <p:sldId id="1122" r:id="rId41"/>
    <p:sldId id="1120" r:id="rId42"/>
    <p:sldId id="1121" r:id="rId43"/>
    <p:sldId id="911" r:id="rId44"/>
    <p:sldId id="644" r:id="rId45"/>
    <p:sldId id="875" r:id="rId46"/>
    <p:sldId id="1037" r:id="rId47"/>
    <p:sldId id="1038" r:id="rId48"/>
    <p:sldId id="1021" r:id="rId49"/>
    <p:sldId id="809" r:id="rId50"/>
    <p:sldId id="764" r:id="rId51"/>
    <p:sldId id="944" r:id="rId5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5"/>
      <p:bold r:id="rId56"/>
    </p:embeddedFont>
    <p:embeddedFont>
      <p:font typeface="Dosis" pitchFamily="2" charset="0"/>
      <p:regular r:id="rId57"/>
      <p:bold r:id="rId5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FC8D00"/>
    <a:srgbClr val="3E898D"/>
    <a:srgbClr val="FCC302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4" autoAdjust="0"/>
    <p:restoredTop sz="85409" autoAdjust="0"/>
  </p:normalViewPr>
  <p:slideViewPr>
    <p:cSldViewPr snapToGrid="0">
      <p:cViewPr varScale="1">
        <p:scale>
          <a:sx n="64" d="100"/>
          <a:sy n="64" d="100"/>
        </p:scale>
        <p:origin x="11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font" Target="fonts/font1.fntdata"/><Relationship Id="rId63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5" Type="http://schemas.openxmlformats.org/officeDocument/2006/relationships/slide" Target="slides/slide2.xml"/><Relationship Id="rId61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2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handoutMaster" Target="handoutMasters/handoutMaster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3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7374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3DFCE-111C-619F-C974-4FB52FC88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F55497-83B4-A982-5458-21FCD020AA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04A1544-C8BF-1A4A-7F36-DB071D49E3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230CB4-2E82-335A-0BB3-4E21B95F9F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1294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52550-D1D4-B253-6945-656AF5967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963B432-2079-4489-2DFD-C3BB712C96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E237D6-5642-1FE1-52F4-46ACBC9A51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2047C1-E13F-8881-9166-E2D4C371FF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638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0" r:id="rId2"/>
    <p:sldLayoutId id="2147483891" r:id="rId3"/>
    <p:sldLayoutId id="214748389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3.png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5" Type="http://schemas.openxmlformats.org/officeDocument/2006/relationships/image" Target="../media/image45.emf"/><Relationship Id="rId4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8.png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5" Type="http://schemas.openxmlformats.org/officeDocument/2006/relationships/image" Target="../media/image45.emf"/><Relationship Id="rId4" Type="http://schemas.openxmlformats.org/officeDocument/2006/relationships/image" Target="../media/image2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0.png"/><Relationship Id="rId5" Type="http://schemas.openxmlformats.org/officeDocument/2006/relationships/image" Target="../media/image46.png"/><Relationship Id="rId4" Type="http://schemas.openxmlformats.org/officeDocument/2006/relationships/image" Target="../media/image45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4.mp4"/><Relationship Id="rId7" Type="http://schemas.openxmlformats.org/officeDocument/2006/relationships/image" Target="../media/image2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Relationship Id="rId9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2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60173" y="241417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D695F5-2B61-BFEA-6860-A10E7F53A344}"/>
              </a:ext>
            </a:extLst>
          </p:cNvPr>
          <p:cNvGrpSpPr/>
          <p:nvPr/>
        </p:nvGrpSpPr>
        <p:grpSpPr>
          <a:xfrm>
            <a:off x="4527764" y="3805303"/>
            <a:ext cx="3765568" cy="1157973"/>
            <a:chOff x="4491471" y="2433702"/>
            <a:chExt cx="3765568" cy="115797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79CB4BD-EF73-8F0C-43A7-9E2227A9E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04FBF9AC-7DF5-0E5E-97DA-301705C57978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4614852" y="432449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جدولا الضرب للعددين 1 و 10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93E5E37D-68B4-75F8-2B15-57E463028A8D}"/>
              </a:ext>
            </a:extLst>
          </p:cNvPr>
          <p:cNvSpPr txBox="1"/>
          <p:nvPr/>
        </p:nvSpPr>
        <p:spPr>
          <a:xfrm>
            <a:off x="640173" y="2927560"/>
            <a:ext cx="327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5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3707404-41B5-1816-17EC-ED0E0EDC83F5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81091A5-F8BA-B8F7-814F-1362B7110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D3F67784-3DD4-A723-C761-D32376627BE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space réservé du texte 5">
              <a:extLst>
                <a:ext uri="{FF2B5EF4-FFF2-40B4-BE49-F238E27FC236}">
                  <a16:creationId xmlns:a16="http://schemas.microsoft.com/office/drawing/2014/main" id="{F003141E-E561-E807-D406-7542B799413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حل المسائل (البحث عن الجزء والكل)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5A9CFC8-35AB-0E36-11AF-13CC0FC9A184}"/>
              </a:ext>
            </a:extLst>
          </p:cNvPr>
          <p:cNvGrpSpPr/>
          <p:nvPr/>
        </p:nvGrpSpPr>
        <p:grpSpPr>
          <a:xfrm>
            <a:off x="4566418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428863D-271E-7FD1-B726-BF1107C119F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1B86C6AE-733E-24C2-DDEA-4D60C486478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space réservé du texte 5">
              <a:extLst>
                <a:ext uri="{FF2B5EF4-FFF2-40B4-BE49-F238E27FC236}">
                  <a16:creationId xmlns:a16="http://schemas.microsoft.com/office/drawing/2014/main" id="{25C869F3-1236-EBFC-7DE1-44F20B70ECA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E709B58C-87EB-7AC3-A472-F1213A76B10E}"/>
              </a:ext>
            </a:extLst>
          </p:cNvPr>
          <p:cNvSpPr txBox="1"/>
          <p:nvPr/>
        </p:nvSpPr>
        <p:spPr>
          <a:xfrm>
            <a:off x="4688330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جدول الضرب للعدد 4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جدولا الضرب للعددين 1 و 10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F2754A-4F20-9DDC-BA48-FD6B3DC9B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7524" y="2496368"/>
            <a:ext cx="3011608" cy="390332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CDDB493-5152-08E8-02A9-DE66D949B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5916" y="2535015"/>
            <a:ext cx="3011608" cy="386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472476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3270845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398279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671286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13636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91953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3246778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2</a:t>
            </a:r>
            <a:endParaRPr lang="fr-MA" sz="2133" b="1" dirty="0"/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023406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3</a:t>
            </a:r>
            <a:endParaRPr lang="fr-MA" sz="2133" b="1" dirty="0"/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47596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133" b="1" dirty="0"/>
              <a:t>4</a:t>
            </a:r>
            <a:endParaRPr lang="fr-MA" sz="2133" b="1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3206368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90014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3903831"/>
            <a:ext cx="651868" cy="628926"/>
            <a:chOff x="976754" y="4706199"/>
            <a:chExt cx="651868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7" y="4861092"/>
              <a:ext cx="59830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4665632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600166" cy="625740"/>
            <a:chOff x="976754" y="2489217"/>
            <a:chExt cx="600166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54301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900" b="1" dirty="0">
                  <a:solidFill>
                    <a:srgbClr val="33878B"/>
                  </a:solidFill>
                </a:rPr>
                <a:t>12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462B994-595C-C3CF-264F-2F5C2C414052}"/>
              </a:ext>
            </a:extLst>
          </p:cNvPr>
          <p:cNvSpPr txBox="1"/>
          <p:nvPr/>
        </p:nvSpPr>
        <p:spPr>
          <a:xfrm>
            <a:off x="1437942" y="3823166"/>
            <a:ext cx="55532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إنشاء جدولي الضرب للعددين 1 و10 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184F06A-878D-C315-50C6-0FC026D54FDE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F0C5590E-D67C-4260-B8DE-40566E0D8251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E9EFE542-5539-4426-F577-7B54677183E0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7A4440E-E9AA-F706-FC1E-BA90403D6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FCBFDD1-A88D-99C9-842A-5368BB8FCEBB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3422B8A-AAF3-11C0-BA9C-1B7746DBEE8D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BF92D51-A03A-43E8-7B89-56B7881599DA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7BB8EF-3ECD-4470-AC53-E3F98ECD43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450EE4-DA6E-9A8F-C72B-CB5037FB1B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1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2039D7-DA93-89D7-77A3-2D109D7A1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637" y="2035630"/>
            <a:ext cx="3161677" cy="41624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68A2B7-92AE-63BD-D470-378BC8031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574" y="2044590"/>
            <a:ext cx="3352801" cy="412760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ص77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3B60D2-44F7-31FE-2F69-62619FFD3ADA}"/>
              </a:ext>
            </a:extLst>
          </p:cNvPr>
          <p:cNvSpPr/>
          <p:nvPr/>
        </p:nvSpPr>
        <p:spPr>
          <a:xfrm>
            <a:off x="3015343" y="3069772"/>
            <a:ext cx="1460243" cy="1328060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\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8F11CA-EF43-9AFE-159F-9E7455B52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BD21424-23D8-BC54-3FBC-1E2CAC3BCF73}"/>
              </a:ext>
            </a:extLst>
          </p:cNvPr>
          <p:cNvSpPr/>
          <p:nvPr/>
        </p:nvSpPr>
        <p:spPr>
          <a:xfrm>
            <a:off x="1513116" y="3058887"/>
            <a:ext cx="1460243" cy="1328060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\</a:t>
            </a:r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370F5F1-1F99-CA58-055A-69793BAF1E90}"/>
              </a:ext>
            </a:extLst>
          </p:cNvPr>
          <p:cNvSpPr/>
          <p:nvPr/>
        </p:nvSpPr>
        <p:spPr>
          <a:xfrm>
            <a:off x="1458687" y="5116286"/>
            <a:ext cx="3006014" cy="830243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\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5.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FA6095D-774B-CFEB-72B8-C4BCD1B0AE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7339" y="1662168"/>
            <a:ext cx="4169320" cy="4578695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C29F19FF-EE44-843E-C401-FE63EF95BD3A}"/>
              </a:ext>
            </a:extLst>
          </p:cNvPr>
          <p:cNvSpPr txBox="1"/>
          <p:nvPr/>
        </p:nvSpPr>
        <p:spPr>
          <a:xfrm>
            <a:off x="4419598" y="2329544"/>
            <a:ext cx="370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2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A563675-4579-F75D-61CF-63AABAEE5CC3}"/>
              </a:ext>
            </a:extLst>
          </p:cNvPr>
          <p:cNvSpPr txBox="1"/>
          <p:nvPr/>
        </p:nvSpPr>
        <p:spPr>
          <a:xfrm>
            <a:off x="4419598" y="2928258"/>
            <a:ext cx="370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5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60A9814-CA63-D22D-274F-D7AB9ADE2488}"/>
              </a:ext>
            </a:extLst>
          </p:cNvPr>
          <p:cNvSpPr txBox="1"/>
          <p:nvPr/>
        </p:nvSpPr>
        <p:spPr>
          <a:xfrm>
            <a:off x="4419598" y="3526972"/>
            <a:ext cx="370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3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2DD32CE-8F0E-297D-A16E-2EB38F544FCD}"/>
              </a:ext>
            </a:extLst>
          </p:cNvPr>
          <p:cNvSpPr txBox="1"/>
          <p:nvPr/>
        </p:nvSpPr>
        <p:spPr>
          <a:xfrm>
            <a:off x="4278086" y="4158345"/>
            <a:ext cx="642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10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1133BD6-8C21-C69F-8BCA-139430AEB8D7}"/>
              </a:ext>
            </a:extLst>
          </p:cNvPr>
          <p:cNvSpPr txBox="1"/>
          <p:nvPr/>
        </p:nvSpPr>
        <p:spPr>
          <a:xfrm>
            <a:off x="4419598" y="4746171"/>
            <a:ext cx="370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7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2335355-DF6D-A175-2072-82B7D44693FC}"/>
              </a:ext>
            </a:extLst>
          </p:cNvPr>
          <p:cNvSpPr txBox="1"/>
          <p:nvPr/>
        </p:nvSpPr>
        <p:spPr>
          <a:xfrm>
            <a:off x="4419598" y="5366658"/>
            <a:ext cx="370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6</a:t>
            </a:r>
            <a:endParaRPr lang="fr-MA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0251F-943F-1516-44A4-FFBC0BE4C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8693C81-C2A7-D996-F687-B1FC6E758A53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6.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332AD4-2207-67DA-A663-51F6B69D6E7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0E349C0-3F75-3088-FC06-2A21FA1EF173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D128815-E43C-99A9-F145-EA05951CA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A95DB50-9293-1553-972D-57A907927EB3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24506E7-0106-0E02-53A5-C9C1675C4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DA3519B-4161-5C94-02D1-E024F00582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6527" y="2157923"/>
            <a:ext cx="3610944" cy="393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07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B29A8-7FE2-A814-3672-892C62858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D563130-4685-0849-F269-C61A58D2CCCF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8.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ADF54DA-C307-7B55-9FBB-B57B1188D2E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5C26D4B-4B79-6B83-7992-FD96798B7EB0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E79692E-3713-AC17-60C3-F9E3D1B4B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F9C3964-86E0-558F-FA52-921B010ABB1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E161E69-0169-7453-9816-6DB75F530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553845-1930-B497-E3A8-ECA123D6FF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988" y="2590167"/>
            <a:ext cx="6870023" cy="213486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E8286ED-22E6-795E-A627-0136A356F77F}"/>
              </a:ext>
            </a:extLst>
          </p:cNvPr>
          <p:cNvSpPr txBox="1"/>
          <p:nvPr/>
        </p:nvSpPr>
        <p:spPr>
          <a:xfrm>
            <a:off x="3254832" y="4071262"/>
            <a:ext cx="2035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 X 5 = 30</a:t>
            </a:r>
          </a:p>
        </p:txBody>
      </p:sp>
    </p:spTree>
    <p:extLst>
      <p:ext uri="{BB962C8B-B14F-4D97-AF65-F5344CB8AC3E}">
        <p14:creationId xmlns:p14="http://schemas.microsoft.com/office/powerpoint/2010/main" val="151596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2442FCA-D193-3085-CF96-1E0F95789509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F47A1977-F317-713E-4E14-AB608CFB3E2E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946EF2EE-E6EA-0BC7-C1E4-8DF728B0A06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0FD381-40B9-EE71-6E0B-7386D9DC9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568325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719733C-736F-0BE2-90B4-A50BFB7C6C76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927D1A-D030-B70E-00AF-BA9977FA79A2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084FC28-49F8-3ACC-10A3-24FBD132AED0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1EAA02-48D9-AFA8-B371-8B5436105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712" y="1830312"/>
            <a:ext cx="3560575" cy="45472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3052972" y="3646717"/>
            <a:ext cx="3102429" cy="4027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ADBDF7-446A-6695-212E-A9DCBC6984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559" y="3110059"/>
            <a:ext cx="6870023" cy="85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C0775D1-6ED8-5CEE-E105-DFF639FBE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217" y="3077401"/>
            <a:ext cx="6870023" cy="852341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AE09F-7838-D23A-381C-570512E90301}"/>
              </a:ext>
            </a:extLst>
          </p:cNvPr>
          <p:cNvSpPr txBox="1"/>
          <p:nvPr/>
        </p:nvSpPr>
        <p:spPr>
          <a:xfrm>
            <a:off x="2057402" y="3124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970314" y="3483429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570515" y="3124199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516085" y="3483428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050966" y="3124199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094510" y="3494314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607623" y="3124198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618509" y="3494313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E18D4C3-71C3-3F7A-F444-E0A45299BF3E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CE00B9C5-5403-C084-96BD-CD15DDFEF774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9A684D4C-2722-0860-B505-3E491629E7F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FF7CCFD-79F8-7609-249C-36AE5AAF1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4090842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16C247-C980-BB45-8988-9B5C15254244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606D833-B518-97D7-7B8A-8E76A565B1DC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FC1AECC-0FA3-8DB1-F80F-546742596D18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274534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6CB2B-7157-33B7-4A8A-34EFEAE5B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443E4F-245D-D2C6-D228-7BCA61693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41F4863-BC00-E19A-AB33-523E60E35C1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25E3118-F1D9-2ABB-7835-791615A17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368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5A565-5BA9-DD3F-3947-FE9A8B543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23006DE-8B22-3FA0-9BF4-5C5B89E46C3E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الضربية المناسبة للتمثيل.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468241-846D-97B1-562D-2D81DA118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0C08F08-4596-2F87-E439-B35945B9D36B}"/>
              </a:ext>
            </a:extLst>
          </p:cNvPr>
          <p:cNvSpPr txBox="1"/>
          <p:nvPr/>
        </p:nvSpPr>
        <p:spPr>
          <a:xfrm>
            <a:off x="2988125" y="4920416"/>
            <a:ext cx="3015343" cy="70044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chemeClr val="accent1"/>
                </a:solidFill>
              </a:rPr>
              <a:t>............................</a:t>
            </a:r>
            <a:endParaRPr lang="fr-MA" sz="2800" dirty="0">
              <a:solidFill>
                <a:schemeClr val="accent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D9AB8A-6E78-57EC-AB96-45563ADFD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6260" y="2430698"/>
            <a:ext cx="1648953" cy="67768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051151-0EB4-74C0-7355-0AC2D5351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744" y="2430701"/>
            <a:ext cx="1648953" cy="67768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9ACF4AB-5CBE-624C-76DF-6AC268236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830" y="2452467"/>
            <a:ext cx="1648953" cy="67768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594D7E7-5188-FD82-0594-0E6525B79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374" y="3290670"/>
            <a:ext cx="1648953" cy="67768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0762DE-3E05-DA5C-C6BF-30E8461AB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858" y="3290673"/>
            <a:ext cx="1648953" cy="67768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5075C51-2674-3DCF-D277-DC2678904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1944" y="3312439"/>
            <a:ext cx="1648953" cy="67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20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52D57-6846-2852-E226-939495370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89A960-BA7C-2341-584A-3DAE67414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9115EA-8FFA-3220-97CA-CD32440DCB71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3D176CF-8483-5B58-19B1-5A766FC03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1442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550F8-0293-99DE-32AE-15D8182D0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10FDB69-E950-DBFB-9A1C-D2B3BA335FA1}"/>
              </a:ext>
            </a:extLst>
          </p:cNvPr>
          <p:cNvSpPr txBox="1"/>
          <p:nvPr/>
        </p:nvSpPr>
        <p:spPr>
          <a:xfrm>
            <a:off x="3243942" y="5017876"/>
            <a:ext cx="248194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800" b="1" dirty="0">
                <a:solidFill>
                  <a:srgbClr val="C00000"/>
                </a:solidFill>
              </a:rPr>
              <a:t>6 </a:t>
            </a:r>
            <a:r>
              <a:rPr lang="fr-MA" sz="4800" b="1" dirty="0">
                <a:solidFill>
                  <a:srgbClr val="156082"/>
                </a:solidFill>
              </a:rPr>
              <a:t>x</a:t>
            </a:r>
            <a:r>
              <a:rPr lang="fr-MA" sz="4800" b="1" dirty="0">
                <a:solidFill>
                  <a:srgbClr val="C00000"/>
                </a:solidFill>
              </a:rPr>
              <a:t> 10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A3B8C1-9339-094D-C06D-B56FA2D62ECB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300748-1881-145F-5273-F01EF0D8E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E754AD8-8330-3701-52BF-515BD95CA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6260" y="2430698"/>
            <a:ext cx="1648953" cy="67768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EBFB26-B266-87F1-D4E9-687343251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744" y="2430701"/>
            <a:ext cx="1648953" cy="67768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6DF3DB-FEE9-F862-AEDA-703FA941B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830" y="2452467"/>
            <a:ext cx="1648953" cy="67768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BDA45C-0D9A-08B3-99E9-EEB30B57FA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374" y="3290670"/>
            <a:ext cx="1648953" cy="67768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10FE531-4E97-22A7-19FF-2B17DEBF2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858" y="3290673"/>
            <a:ext cx="1648953" cy="67768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4B923AB-132D-EF16-7255-C92DBB5A5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1944" y="3312439"/>
            <a:ext cx="1648953" cy="67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0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52D87-B2C9-23F5-243A-8D1637E65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4374428-B005-17B5-B653-58321724CB3F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الضربية المناسبة للتمثيل.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14244-99FC-B6F0-7D7D-A8D173AAD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3EBB359-1355-E1FB-1EBB-86AEB3A1C8A3}"/>
              </a:ext>
            </a:extLst>
          </p:cNvPr>
          <p:cNvSpPr txBox="1"/>
          <p:nvPr/>
        </p:nvSpPr>
        <p:spPr>
          <a:xfrm>
            <a:off x="2988125" y="4920416"/>
            <a:ext cx="3015343" cy="70044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2800" dirty="0">
                <a:solidFill>
                  <a:schemeClr val="accent1"/>
                </a:solidFill>
              </a:rPr>
              <a:t>............................</a:t>
            </a:r>
            <a:endParaRPr lang="fr-MA" sz="2800" dirty="0">
              <a:solidFill>
                <a:schemeClr val="accent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8FFC796-7391-2892-36FF-1E900140B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912" y="2474778"/>
            <a:ext cx="1836811" cy="132061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AB4AA95-B811-2076-CE6F-B11A33A12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312" y="2463893"/>
            <a:ext cx="1836811" cy="132061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A77467B-F076-5F9E-9013-A72B219F2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170" y="2453005"/>
            <a:ext cx="1836811" cy="13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37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D5FAB-AFB5-274A-884D-50340DF73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10CC404-2A9A-89AB-70E5-8386D92AC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FEA24AA-3450-CE15-3E17-989C8130150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07631E-9BE2-EF2D-9505-2805600DC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2829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4E38D-5748-0D92-2264-616021DB3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DA4238B-2524-0C82-336C-E4C00D5DFCB7}"/>
              </a:ext>
            </a:extLst>
          </p:cNvPr>
          <p:cNvSpPr txBox="1"/>
          <p:nvPr/>
        </p:nvSpPr>
        <p:spPr>
          <a:xfrm>
            <a:off x="3243942" y="5017876"/>
            <a:ext cx="248194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800" b="1" dirty="0">
                <a:solidFill>
                  <a:srgbClr val="C00000"/>
                </a:solidFill>
              </a:rPr>
              <a:t>3 </a:t>
            </a:r>
            <a:r>
              <a:rPr lang="fr-MA" sz="4800" b="1" dirty="0">
                <a:solidFill>
                  <a:srgbClr val="156082"/>
                </a:solidFill>
              </a:rPr>
              <a:t>x</a:t>
            </a:r>
            <a:r>
              <a:rPr lang="fr-MA" sz="4800" b="1" dirty="0">
                <a:solidFill>
                  <a:srgbClr val="C00000"/>
                </a:solidFill>
              </a:rPr>
              <a:t>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B3879A3-18E8-61C5-4358-313E3227CDAA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7D8C2B4-76E5-4ED9-F9D4-AC5B889F8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BA7A85-801B-4756-0A40-334496781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912" y="2474778"/>
            <a:ext cx="1836811" cy="132061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794CB4-B41F-A5EC-564A-826716D1E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312" y="2463893"/>
            <a:ext cx="1836811" cy="132061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2B50CB-C988-C2B4-6F31-1A133F77C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170" y="2453005"/>
            <a:ext cx="1836811" cy="13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55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E4018-A896-56A4-9072-46312B055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A078DD63-B7CD-259B-27D8-879666D90625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الجمعية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المكافئة لهذه الكتابة الضربية.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CA448D-8CC1-E5FE-9AC9-7822A35CF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DE548-1CAC-24D5-8C18-D88AE22839D4}"/>
              </a:ext>
            </a:extLst>
          </p:cNvPr>
          <p:cNvSpPr txBox="1"/>
          <p:nvPr/>
        </p:nvSpPr>
        <p:spPr>
          <a:xfrm>
            <a:off x="2296885" y="3087452"/>
            <a:ext cx="4114804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5 x 10 =</a:t>
            </a:r>
            <a:r>
              <a:rPr lang="fr-MA" sz="4000" b="1" dirty="0">
                <a:solidFill>
                  <a:srgbClr val="C00000"/>
                </a:solidFill>
              </a:rPr>
              <a:t>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04608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0FE0C-A999-F0B6-5435-069FFB7BF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9A7A10-2B00-E8B4-9CCF-EC381917A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5C1071C-0B0D-240A-9266-8B93660B8DC3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2DFBFB2-051D-C5C0-27B2-092CF91DE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6065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D80DE-A565-D07D-8F40-3CFF28071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48664D-A9A3-EA8A-E2EA-14C0B4151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2CC9E7-4810-E572-AC0E-395311994477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7AF54D1-9F94-61AC-2FA9-31AFFD0F5EFD}"/>
              </a:ext>
            </a:extLst>
          </p:cNvPr>
          <p:cNvSpPr txBox="1"/>
          <p:nvPr/>
        </p:nvSpPr>
        <p:spPr>
          <a:xfrm>
            <a:off x="1055911" y="3087452"/>
            <a:ext cx="6847115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</a:rPr>
              <a:t>5 x 10 =</a:t>
            </a:r>
            <a:r>
              <a:rPr lang="fr-MA" sz="4000" b="1" dirty="0">
                <a:solidFill>
                  <a:srgbClr val="C00000"/>
                </a:solidFill>
              </a:rPr>
              <a:t> 10 </a:t>
            </a:r>
            <a:r>
              <a:rPr lang="fr-MA" sz="4000" b="1" dirty="0">
                <a:solidFill>
                  <a:schemeClr val="accent1"/>
                </a:solidFill>
              </a:rPr>
              <a:t>+</a:t>
            </a:r>
            <a:r>
              <a:rPr lang="fr-MA" sz="4000" b="1" dirty="0">
                <a:solidFill>
                  <a:srgbClr val="C00000"/>
                </a:solidFill>
              </a:rPr>
              <a:t> 10 </a:t>
            </a:r>
            <a:r>
              <a:rPr lang="fr-MA" sz="4000" b="1" dirty="0">
                <a:solidFill>
                  <a:schemeClr val="accent1"/>
                </a:solidFill>
              </a:rPr>
              <a:t>+</a:t>
            </a:r>
            <a:r>
              <a:rPr lang="fr-MA" sz="4000" b="1" dirty="0">
                <a:solidFill>
                  <a:srgbClr val="C00000"/>
                </a:solidFill>
              </a:rPr>
              <a:t> 10 </a:t>
            </a:r>
            <a:r>
              <a:rPr lang="fr-MA" sz="4000" b="1" dirty="0">
                <a:solidFill>
                  <a:schemeClr val="accent1"/>
                </a:solidFill>
              </a:rPr>
              <a:t>+</a:t>
            </a:r>
            <a:r>
              <a:rPr lang="fr-MA" sz="4000" b="1" dirty="0">
                <a:solidFill>
                  <a:srgbClr val="C00000"/>
                </a:solidFill>
              </a:rPr>
              <a:t> 10 </a:t>
            </a:r>
            <a:r>
              <a:rPr lang="fr-MA" sz="4000" b="1" dirty="0">
                <a:solidFill>
                  <a:schemeClr val="accent1"/>
                </a:solidFill>
              </a:rPr>
              <a:t>+</a:t>
            </a:r>
            <a:r>
              <a:rPr lang="fr-MA" sz="4000" b="1" dirty="0">
                <a:solidFill>
                  <a:srgbClr val="C00000"/>
                </a:solidFill>
              </a:rPr>
              <a:t> 10</a:t>
            </a:r>
          </a:p>
        </p:txBody>
      </p:sp>
    </p:spTree>
    <p:extLst>
      <p:ext uri="{BB962C8B-B14F-4D97-AF65-F5344CB8AC3E}">
        <p14:creationId xmlns:p14="http://schemas.microsoft.com/office/powerpoint/2010/main" val="108970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FDB6F-BDDD-1E63-3DE3-DC02E69C0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8535299-DD43-4805-FEA4-C8E493AA55C3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الكتابة الجمعية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المكافئة لهذه الكتابة الضربية.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2842339-1F6C-A733-D72D-F8BD66591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C8060C-48B4-4CB2-CB6E-B627D00EA8D2}"/>
              </a:ext>
            </a:extLst>
          </p:cNvPr>
          <p:cNvSpPr txBox="1"/>
          <p:nvPr/>
        </p:nvSpPr>
        <p:spPr>
          <a:xfrm>
            <a:off x="1864831" y="3087452"/>
            <a:ext cx="4978912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4 x 1 =</a:t>
            </a:r>
            <a:r>
              <a:rPr lang="fr-MA" sz="4400" b="1" dirty="0">
                <a:solidFill>
                  <a:srgbClr val="C00000"/>
                </a:solidFill>
              </a:rPr>
              <a:t>………….……</a:t>
            </a:r>
          </a:p>
        </p:txBody>
      </p:sp>
    </p:spTree>
    <p:extLst>
      <p:ext uri="{BB962C8B-B14F-4D97-AF65-F5344CB8AC3E}">
        <p14:creationId xmlns:p14="http://schemas.microsoft.com/office/powerpoint/2010/main" val="101458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268E7-EFBF-8A34-3FF5-DEE24D184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AC86EAB-6621-789F-2452-890178D1C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5899D7-D811-90DA-3339-46220EFCF5BB}"/>
              </a:ext>
            </a:extLst>
          </p:cNvPr>
          <p:cNvSpPr txBox="1"/>
          <p:nvPr/>
        </p:nvSpPr>
        <p:spPr>
          <a:xfrm>
            <a:off x="2812841" y="905463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2ED978B-E2C9-0C84-2E1B-4D3DA324A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347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1B25C-98E1-EDE3-9C5B-CA34079EC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E7E56-0559-6B01-08A9-F82C04303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A72B940-0F66-6A77-BED4-559D06CC9318}"/>
              </a:ext>
            </a:extLst>
          </p:cNvPr>
          <p:cNvSpPr txBox="1"/>
          <p:nvPr/>
        </p:nvSpPr>
        <p:spPr>
          <a:xfrm>
            <a:off x="353860" y="904186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5540BA-0C5D-EAC6-C8B0-4B0ADBFAB7A2}"/>
              </a:ext>
            </a:extLst>
          </p:cNvPr>
          <p:cNvSpPr txBox="1"/>
          <p:nvPr/>
        </p:nvSpPr>
        <p:spPr>
          <a:xfrm>
            <a:off x="1864831" y="3087452"/>
            <a:ext cx="4978912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chemeClr val="accent1"/>
                </a:solidFill>
              </a:rPr>
              <a:t>4 x 1 = </a:t>
            </a:r>
            <a:r>
              <a:rPr lang="fr-MA" sz="4400" b="1" dirty="0">
                <a:solidFill>
                  <a:srgbClr val="C00000"/>
                </a:solidFill>
              </a:rPr>
              <a:t>1 </a:t>
            </a:r>
            <a:r>
              <a:rPr lang="fr-MA" sz="4400" b="1" dirty="0">
                <a:solidFill>
                  <a:schemeClr val="accent1"/>
                </a:solidFill>
              </a:rPr>
              <a:t>+</a:t>
            </a:r>
            <a:r>
              <a:rPr lang="fr-MA" sz="4400" b="1" dirty="0">
                <a:solidFill>
                  <a:srgbClr val="C00000"/>
                </a:solidFill>
              </a:rPr>
              <a:t> 1 </a:t>
            </a:r>
            <a:r>
              <a:rPr lang="fr-MA" sz="4400" b="1" dirty="0">
                <a:solidFill>
                  <a:schemeClr val="accent1"/>
                </a:solidFill>
              </a:rPr>
              <a:t>+</a:t>
            </a:r>
            <a:r>
              <a:rPr lang="fr-MA" sz="4400" b="1" dirty="0">
                <a:solidFill>
                  <a:srgbClr val="C00000"/>
                </a:solidFill>
              </a:rPr>
              <a:t> 1 </a:t>
            </a:r>
            <a:r>
              <a:rPr lang="fr-MA" sz="4400" b="1" dirty="0">
                <a:solidFill>
                  <a:schemeClr val="accent1"/>
                </a:solidFill>
              </a:rPr>
              <a:t>+</a:t>
            </a:r>
            <a:r>
              <a:rPr lang="fr-MA" sz="4400" b="1" dirty="0">
                <a:solidFill>
                  <a:srgbClr val="C00000"/>
                </a:solidFill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10414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73FC1-A8F5-DF69-821D-46914E7EE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1EF3F6-96B7-DE92-52E8-A47AE20A325F}"/>
              </a:ext>
            </a:extLst>
          </p:cNvPr>
          <p:cNvSpPr txBox="1"/>
          <p:nvPr/>
        </p:nvSpPr>
        <p:spPr>
          <a:xfrm>
            <a:off x="587829" y="929919"/>
            <a:ext cx="688429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 78. أنجزوا النشاط 1. لديكم 3 دقائق.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E1956A-4EED-881A-A5B0-DD2BAF6B5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E3532D2-0D0B-0029-F4E0-B231555607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4EE554-D7ED-52DF-74E2-F72F1493A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2089760"/>
            <a:ext cx="3312769" cy="404794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DAB36A7-0F63-C89B-5CF3-9DB484BB1E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422" y="2129838"/>
            <a:ext cx="3312769" cy="396778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AD1B48-C843-F675-B307-02E4BC4A27E5}"/>
              </a:ext>
            </a:extLst>
          </p:cNvPr>
          <p:cNvSpPr/>
          <p:nvPr/>
        </p:nvSpPr>
        <p:spPr>
          <a:xfrm>
            <a:off x="4572000" y="2928257"/>
            <a:ext cx="2900123" cy="10123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06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DB205-2F87-3315-826F-6CD6E30CF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72285BF-7826-E926-1FF3-D7C1CE4AFD42}"/>
              </a:ext>
            </a:extLst>
          </p:cNvPr>
          <p:cNvSpPr txBox="1"/>
          <p:nvPr/>
        </p:nvSpPr>
        <p:spPr>
          <a:xfrm>
            <a:off x="2812841" y="929919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9AB6B86-8138-5009-A8FE-F374E3F85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ABED5E3-AC7E-4238-0239-7C59E63F12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77253E-88DC-1D94-5771-486F58BEE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132" y="2687047"/>
            <a:ext cx="6870023" cy="287727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BFBBA84-8B8A-AA27-C18E-622D3181F700}"/>
              </a:ext>
            </a:extLst>
          </p:cNvPr>
          <p:cNvSpPr txBox="1"/>
          <p:nvPr/>
        </p:nvSpPr>
        <p:spPr>
          <a:xfrm>
            <a:off x="3058884" y="4865916"/>
            <a:ext cx="293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ED73A90-B24F-68B6-1208-D1CC3BFA1B82}"/>
              </a:ext>
            </a:extLst>
          </p:cNvPr>
          <p:cNvSpPr txBox="1"/>
          <p:nvPr/>
        </p:nvSpPr>
        <p:spPr>
          <a:xfrm>
            <a:off x="3331027" y="4865915"/>
            <a:ext cx="293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5DDFA2C-3688-C923-4422-53555D09EE03}"/>
              </a:ext>
            </a:extLst>
          </p:cNvPr>
          <p:cNvSpPr txBox="1"/>
          <p:nvPr/>
        </p:nvSpPr>
        <p:spPr>
          <a:xfrm>
            <a:off x="3559629" y="4865917"/>
            <a:ext cx="293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B577B0E-EF32-37AC-60F0-561E0138DA61}"/>
              </a:ext>
            </a:extLst>
          </p:cNvPr>
          <p:cNvSpPr txBox="1"/>
          <p:nvPr/>
        </p:nvSpPr>
        <p:spPr>
          <a:xfrm>
            <a:off x="3810000" y="4865916"/>
            <a:ext cx="293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646F772-768C-6026-667C-DCBB88A94358}"/>
              </a:ext>
            </a:extLst>
          </p:cNvPr>
          <p:cNvSpPr txBox="1"/>
          <p:nvPr/>
        </p:nvSpPr>
        <p:spPr>
          <a:xfrm>
            <a:off x="4082140" y="4865916"/>
            <a:ext cx="293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5A13EC7-C763-4F7D-170C-1F9F57FBC354}"/>
              </a:ext>
            </a:extLst>
          </p:cNvPr>
          <p:cNvSpPr txBox="1"/>
          <p:nvPr/>
        </p:nvSpPr>
        <p:spPr>
          <a:xfrm>
            <a:off x="4386941" y="4865915"/>
            <a:ext cx="293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025E03C-62D9-6C74-4856-316BE94C0684}"/>
              </a:ext>
            </a:extLst>
          </p:cNvPr>
          <p:cNvSpPr txBox="1"/>
          <p:nvPr/>
        </p:nvSpPr>
        <p:spPr>
          <a:xfrm>
            <a:off x="5508173" y="4865918"/>
            <a:ext cx="457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FCE051A-79A7-44ED-C791-9BA91F6D3C7B}"/>
              </a:ext>
            </a:extLst>
          </p:cNvPr>
          <p:cNvSpPr txBox="1"/>
          <p:nvPr/>
        </p:nvSpPr>
        <p:spPr>
          <a:xfrm>
            <a:off x="5867398" y="4855031"/>
            <a:ext cx="457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1260057-BF38-87D6-5B63-9A54FD05FAAC}"/>
              </a:ext>
            </a:extLst>
          </p:cNvPr>
          <p:cNvSpPr txBox="1"/>
          <p:nvPr/>
        </p:nvSpPr>
        <p:spPr>
          <a:xfrm>
            <a:off x="6498773" y="4865919"/>
            <a:ext cx="457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6736B69-A75D-C3B9-B703-96C78C661A10}"/>
              </a:ext>
            </a:extLst>
          </p:cNvPr>
          <p:cNvSpPr txBox="1"/>
          <p:nvPr/>
        </p:nvSpPr>
        <p:spPr>
          <a:xfrm>
            <a:off x="6183081" y="4855032"/>
            <a:ext cx="457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B091235-DAD7-DBAD-CD63-AE76F748C6EC}"/>
              </a:ext>
            </a:extLst>
          </p:cNvPr>
          <p:cNvSpPr txBox="1"/>
          <p:nvPr/>
        </p:nvSpPr>
        <p:spPr>
          <a:xfrm>
            <a:off x="4746169" y="4865915"/>
            <a:ext cx="293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CFFC822-32AA-A2BB-A5D5-FE1548D2C6FA}"/>
              </a:ext>
            </a:extLst>
          </p:cNvPr>
          <p:cNvSpPr txBox="1"/>
          <p:nvPr/>
        </p:nvSpPr>
        <p:spPr>
          <a:xfrm>
            <a:off x="5105396" y="4876799"/>
            <a:ext cx="293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2FDF6C8-EDAD-606D-FECD-DB9E008C16E6}"/>
              </a:ext>
            </a:extLst>
          </p:cNvPr>
          <p:cNvSpPr txBox="1"/>
          <p:nvPr/>
        </p:nvSpPr>
        <p:spPr>
          <a:xfrm>
            <a:off x="6999509" y="4865916"/>
            <a:ext cx="293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DB6F0EE-FD68-C632-49A6-9BD46F3C832C}"/>
              </a:ext>
            </a:extLst>
          </p:cNvPr>
          <p:cNvSpPr txBox="1"/>
          <p:nvPr/>
        </p:nvSpPr>
        <p:spPr>
          <a:xfrm>
            <a:off x="7369625" y="4855028"/>
            <a:ext cx="604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9963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CF7C7-0D1A-1AD2-68F1-577C662B1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B40C618-60CE-45DF-7239-459918A6942A}"/>
              </a:ext>
            </a:extLst>
          </p:cNvPr>
          <p:cNvSpPr txBox="1"/>
          <p:nvPr/>
        </p:nvSpPr>
        <p:spPr>
          <a:xfrm>
            <a:off x="587829" y="929919"/>
            <a:ext cx="688429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النشاط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لديكم 3 دقائق.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C72731-9F68-017C-02AB-57C0FDE33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708A3C6-6DF8-502D-E840-72E1306B8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F585A1-1BD4-6B15-3F8F-ACD4DBEE25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217" y="2469706"/>
            <a:ext cx="6870023" cy="274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2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A13E5-6C8F-2E80-8435-843C3B699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4E1B46A-5AB6-887E-A28B-09031B5CD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217" y="2469706"/>
            <a:ext cx="6870023" cy="27459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0CB61ED-AD35-CED3-4F1C-FDA8BBF32729}"/>
              </a:ext>
            </a:extLst>
          </p:cNvPr>
          <p:cNvSpPr txBox="1"/>
          <p:nvPr/>
        </p:nvSpPr>
        <p:spPr>
          <a:xfrm>
            <a:off x="2812841" y="929919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89B757-49EF-E737-C745-EC67495E4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B020B77-8375-92E8-684F-C3297ADA22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530384EF-7F11-2B5F-632A-A25F70314B66}"/>
              </a:ext>
            </a:extLst>
          </p:cNvPr>
          <p:cNvSpPr txBox="1"/>
          <p:nvPr/>
        </p:nvSpPr>
        <p:spPr>
          <a:xfrm>
            <a:off x="7043051" y="4680855"/>
            <a:ext cx="604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0FB659-58DB-1C1F-B47E-F4E1DBDD82D9}"/>
              </a:ext>
            </a:extLst>
          </p:cNvPr>
          <p:cNvSpPr txBox="1"/>
          <p:nvPr/>
        </p:nvSpPr>
        <p:spPr>
          <a:xfrm>
            <a:off x="4582881" y="4691742"/>
            <a:ext cx="604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30240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556445" cy="2529556"/>
            <a:chOff x="2054098" y="2436266"/>
            <a:chExt cx="4556445" cy="230298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136502" y="2817098"/>
              <a:ext cx="4474041" cy="192215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7E540-E8B0-719E-B1A8-4D8A119A9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3D4316-763C-A2C0-423B-A18E9810C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8607CB-A036-6F31-0529-C9B121166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A3E865-5B5C-9A80-D6D4-D9A1099B5C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366" y="2234569"/>
            <a:ext cx="5264353" cy="3738697"/>
          </a:xfrm>
          <a:prstGeom prst="rect">
            <a:avLst/>
          </a:prstGeom>
        </p:spPr>
      </p:pic>
      <p:sp>
        <p:nvSpPr>
          <p:cNvPr id="7" name="ZoneTexte 2">
            <a:extLst>
              <a:ext uri="{FF2B5EF4-FFF2-40B4-BE49-F238E27FC236}">
                <a16:creationId xmlns:a16="http://schemas.microsoft.com/office/drawing/2014/main" id="{A8418987-0E36-CB50-93A1-F3D43E9F105F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النشاط 3، سأمر بين الصفوف لمساعدتكم.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F08957-B17A-B501-922F-56264FE1424C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D687333-85F3-AAB7-8AC1-CE506FB90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D06C5F1-9FFD-6178-6ADD-050AD5958B41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62AA6F14-5BF1-F7A4-79A3-BCA68CBF91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68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FCC0F-262A-DF2D-B034-0B2A06E03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441E84-09EF-BE12-B87B-BDEFA90F2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B0E798-4BDD-4B92-0271-C7C8EE0E8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7" name="ZoneTexte 2">
            <a:extLst>
              <a:ext uri="{FF2B5EF4-FFF2-40B4-BE49-F238E27FC236}">
                <a16:creationId xmlns:a16="http://schemas.microsoft.com/office/drawing/2014/main" id="{1F42B10B-3F30-0DF4-4387-175F9AFBDE9D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328E29D-0EAE-AD9E-1AE9-F63A5FDCA8A7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A4FD061-F254-216A-97CD-C4B23149E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F21B271-0B30-1978-BE61-3BB18454B81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431299DC-DCD1-513E-DCF3-B651E5F0CA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D1C0916-10E6-1403-E256-382E049EB2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1768" y="2214944"/>
            <a:ext cx="4990405" cy="356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83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6EF5B-B7C4-0736-B91C-CD335B3AF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ABC967-04D9-C51A-7E45-A1F038D42E3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2CCDDA5-ACD8-3A40-E883-D000D1681F37}"/>
              </a:ext>
            </a:extLst>
          </p:cNvPr>
          <p:cNvGrpSpPr/>
          <p:nvPr/>
        </p:nvGrpSpPr>
        <p:grpSpPr>
          <a:xfrm>
            <a:off x="2094738" y="2260159"/>
            <a:ext cx="4556445" cy="2529556"/>
            <a:chOff x="2054098" y="2436266"/>
            <a:chExt cx="4556445" cy="2302989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48D1F2B-A3DB-09FF-D4B4-631707ED3B8A}"/>
                </a:ext>
              </a:extLst>
            </p:cNvPr>
            <p:cNvSpPr/>
            <p:nvPr/>
          </p:nvSpPr>
          <p:spPr>
            <a:xfrm>
              <a:off x="2136502" y="2817098"/>
              <a:ext cx="4474041" cy="192215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9F3E417-8404-B269-8338-DF281711E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847219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85F98CF-9BD8-CEE8-4805-82D35E92C2B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763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B819425B-B8E7-4331-8015-409CE823AE5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D2A615C6-C7DA-C842-C157-F06E25FC29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8C21177-8E66-909E-5F69-96EE458AC7DC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763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985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D9FE0-2330-A43B-9EB0-D692D51F8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3FB4155-5F56-729F-E0E8-2CDFE082CB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F7443F-24B0-0C96-C54F-FF27AEA8E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7" name="ZoneTexte 2">
            <a:extLst>
              <a:ext uri="{FF2B5EF4-FFF2-40B4-BE49-F238E27FC236}">
                <a16:creationId xmlns:a16="http://schemas.microsoft.com/office/drawing/2014/main" id="{1E52E796-16CE-DC35-3A0E-E5907B25BFFB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 النشاط 4، سأمر بين الصفوف لمساعدتكم.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2FAB8F-D50B-1CDF-477D-FB1806239BD8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A69007C-21D4-4DF1-ACA2-F8B18C4B0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0989345-1250-EB2F-9940-0F12CCA420EE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407EE56B-BDDD-ADA0-F80B-7C32358806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6489F07-204F-A923-0FCC-54D042963B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778" y="2367495"/>
            <a:ext cx="5303980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33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8C3BE-43ED-9A4A-249B-FA9217E75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00326D2-579C-1813-2520-229E7B5C2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6F31579-E404-6213-0CBB-B6D0191C7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30" y="87868"/>
            <a:ext cx="7200660" cy="369332"/>
          </a:xfrm>
          <a:prstGeom prst="rect">
            <a:avLst/>
          </a:prstGeom>
        </p:spPr>
      </p:pic>
      <p:sp>
        <p:nvSpPr>
          <p:cNvPr id="7" name="ZoneTexte 2">
            <a:extLst>
              <a:ext uri="{FF2B5EF4-FFF2-40B4-BE49-F238E27FC236}">
                <a16:creationId xmlns:a16="http://schemas.microsoft.com/office/drawing/2014/main" id="{F06E63E3-9895-4B6C-D6BE-8131CE2974CA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2085324-FD73-1D19-7BE7-B72A82F90463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58C759C-30B8-67C5-B9C8-54809DC5A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D90585F-6BBD-BA8D-7AF2-C068729C0566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A4399E3A-64C8-CC3B-3754-BB7D11D9E4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33B1411-1B25-3CDF-442A-03F0C085B7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259" y="2328077"/>
            <a:ext cx="5467131" cy="363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2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79 أنجزوا النشاط رقم 5 لديكم 8 دقيقة.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C122D518-3C0B-536B-C719-5B35796FA5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606" y="186813"/>
            <a:ext cx="7127851" cy="28406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8FDC83-7C6A-E5EB-0684-B70BEA1042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606" y="2450130"/>
            <a:ext cx="5604680" cy="360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دقيقتان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94245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4" name="Image 83">
            <a:extLst>
              <a:ext uri="{FF2B5EF4-FFF2-40B4-BE49-F238E27FC236}">
                <a16:creationId xmlns:a16="http://schemas.microsoft.com/office/drawing/2014/main" id="{53555A0F-F56D-DE9B-0BA6-90B821A89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06" y="186813"/>
            <a:ext cx="7127851" cy="28406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3914CDB-D602-5738-DA07-99108A2AF2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5122" y="2041426"/>
            <a:ext cx="6426668" cy="399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7BFDD-F695-D845-4B5C-43EAC2830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B7B4F565-DB88-3D01-51E7-C2AFC233EF32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79 أنجزوا النشاط رقم 6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6C4D15-3FAD-1B72-540E-93FA3647D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F06109-9E23-9753-092F-DA2DA4DFC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A8D3D86B-14D0-3EEB-0ED9-3BFE5C578107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5E35E466-CAC5-F704-775F-6D423A488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6F15AEAD-09F7-A909-B22E-97B442BC04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877D02A5-AB5F-85EA-FCDA-2AA6B4F921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606" y="186813"/>
            <a:ext cx="7127851" cy="28406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7774E8-EF05-23B7-34FB-77D118C6AB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376" y="2584690"/>
            <a:ext cx="5715496" cy="320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6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0C943-36CA-4755-8EB4-235566682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6013B-77C3-A05B-A82D-A8C7B9C73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22695E4-A462-0489-82D6-20550452F840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1E01AF88-CB2C-1DE1-6D03-54238B12D7C1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94245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80241516-0864-2E32-BE36-6285AEAA4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482B743D-334D-6660-C965-DB9681EA5D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F500833E-2104-7D79-B352-87B9670E73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606" y="186813"/>
            <a:ext cx="7127851" cy="2840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2E23300-8F1E-5021-2198-15ABB12E30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2734" y="2124019"/>
            <a:ext cx="6716761" cy="391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45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78 و 79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651E3-9620-5D19-907F-78F1F1D02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13" y="194713"/>
            <a:ext cx="7272601" cy="2637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567A93-45C3-0315-E566-0461B3637B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028" y="1938558"/>
            <a:ext cx="3644046" cy="445273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120DC9-F142-C1A1-C528-07723EBCF8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982" y="1938558"/>
            <a:ext cx="3644046" cy="436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245EC9-01A3-6242-C3D4-C301EC1CF7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013" y="194713"/>
            <a:ext cx="7272601" cy="26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16790</TotalTime>
  <Words>667</Words>
  <Application>Microsoft Office PowerPoint</Application>
  <PresentationFormat>Affichage à l'écran (4:3)</PresentationFormat>
  <Paragraphs>197</Paragraphs>
  <Slides>49</Slides>
  <Notes>13</Notes>
  <HiddenSlides>0</HiddenSlides>
  <MMClips>4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49</vt:i4>
      </vt:variant>
    </vt:vector>
  </HeadingPairs>
  <TitlesOfParts>
    <vt:vector size="58" baseType="lpstr">
      <vt:lpstr>Dosis</vt:lpstr>
      <vt:lpstr>DengXian</vt:lpstr>
      <vt:lpstr>Calibri</vt:lpstr>
      <vt:lpstr>Aptos</vt:lpstr>
      <vt:lpstr>Effra CC Arbc</vt:lpstr>
      <vt:lpstr>Arial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201</cp:revision>
  <cp:lastPrinted>2025-08-13T10:11:39Z</cp:lastPrinted>
  <dcterms:created xsi:type="dcterms:W3CDTF">2025-08-01T12:31:49Z</dcterms:created>
  <dcterms:modified xsi:type="dcterms:W3CDTF">2025-12-19T07:08:13Z</dcterms:modified>
</cp:coreProperties>
</file>