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7"/>
  </p:notesMasterIdLst>
  <p:handoutMasterIdLst>
    <p:handoutMasterId r:id="rId78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107" r:id="rId14"/>
    <p:sldId id="1071" r:id="rId15"/>
    <p:sldId id="1072" r:id="rId16"/>
    <p:sldId id="1074" r:id="rId17"/>
    <p:sldId id="1073" r:id="rId18"/>
    <p:sldId id="1015" r:id="rId19"/>
    <p:sldId id="1075" r:id="rId20"/>
    <p:sldId id="1076" r:id="rId21"/>
    <p:sldId id="1077" r:id="rId22"/>
    <p:sldId id="1078" r:id="rId23"/>
    <p:sldId id="1084" r:id="rId24"/>
    <p:sldId id="1085" r:id="rId25"/>
    <p:sldId id="1086" r:id="rId26"/>
    <p:sldId id="1108" r:id="rId27"/>
    <p:sldId id="1109" r:id="rId28"/>
    <p:sldId id="1110" r:id="rId29"/>
    <p:sldId id="1111" r:id="rId30"/>
    <p:sldId id="1112" r:id="rId31"/>
    <p:sldId id="1113" r:id="rId32"/>
    <p:sldId id="1016" r:id="rId33"/>
    <p:sldId id="812" r:id="rId34"/>
    <p:sldId id="751" r:id="rId35"/>
    <p:sldId id="916" r:id="rId36"/>
    <p:sldId id="1018" r:id="rId37"/>
    <p:sldId id="1087" r:id="rId38"/>
    <p:sldId id="1088" r:id="rId39"/>
    <p:sldId id="1089" r:id="rId40"/>
    <p:sldId id="940" r:id="rId41"/>
    <p:sldId id="1090" r:id="rId42"/>
    <p:sldId id="1070" r:id="rId43"/>
    <p:sldId id="1091" r:id="rId44"/>
    <p:sldId id="1029" r:id="rId45"/>
    <p:sldId id="935" r:id="rId46"/>
    <p:sldId id="1027" r:id="rId47"/>
    <p:sldId id="1092" r:id="rId48"/>
    <p:sldId id="942" r:id="rId49"/>
    <p:sldId id="1030" r:id="rId50"/>
    <p:sldId id="1031" r:id="rId51"/>
    <p:sldId id="1093" r:id="rId52"/>
    <p:sldId id="1094" r:id="rId53"/>
    <p:sldId id="1095" r:id="rId54"/>
    <p:sldId id="1096" r:id="rId55"/>
    <p:sldId id="1097" r:id="rId56"/>
    <p:sldId id="1098" r:id="rId57"/>
    <p:sldId id="1100" r:id="rId58"/>
    <p:sldId id="1101" r:id="rId59"/>
    <p:sldId id="1102" r:id="rId60"/>
    <p:sldId id="1103" r:id="rId61"/>
    <p:sldId id="1104" r:id="rId62"/>
    <p:sldId id="1105" r:id="rId63"/>
    <p:sldId id="1106" r:id="rId64"/>
    <p:sldId id="1019" r:id="rId65"/>
    <p:sldId id="926" r:id="rId66"/>
    <p:sldId id="927" r:id="rId67"/>
    <p:sldId id="925" r:id="rId68"/>
    <p:sldId id="920" r:id="rId69"/>
    <p:sldId id="911" r:id="rId70"/>
    <p:sldId id="644" r:id="rId71"/>
    <p:sldId id="875" r:id="rId72"/>
    <p:sldId id="1021" r:id="rId73"/>
    <p:sldId id="809" r:id="rId74"/>
    <p:sldId id="764" r:id="rId75"/>
    <p:sldId id="944" r:id="rId7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9"/>
      <p:bold r:id="rId80"/>
    </p:embeddedFont>
    <p:embeddedFont>
      <p:font typeface="Dosis" pitchFamily="2" charset="0"/>
      <p:regular r:id="rId81"/>
      <p:bold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3E898D"/>
    <a:srgbClr val="FCC302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viewProps" Target="viewProp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font" Target="fonts/font1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font" Target="fonts/font2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handoutMaster" Target="handoutMasters/handoutMaster1.xml"/><Relationship Id="rId81" Type="http://schemas.openxmlformats.org/officeDocument/2006/relationships/font" Target="fonts/font3.fntdata"/><Relationship Id="rId86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microsoft.com/office/2018/10/relationships/authors" Target="authors.xml"/><Relationship Id="rId61" Type="http://schemas.openxmlformats.org/officeDocument/2006/relationships/slide" Target="slides/slide58.xml"/><Relationship Id="rId8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515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0.png"/><Relationship Id="rId4" Type="http://schemas.openxmlformats.org/officeDocument/2006/relationships/image" Target="../media/image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47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emf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(البحث عن الجزء والكل)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66418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607390" y="2435243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94478" y="295443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45480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جدولا الضرب للعددين 1 و 10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جدول الضرب للعدد 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814854-B88F-2BE5-064C-FCDFBA4ED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087" y="2451378"/>
            <a:ext cx="2874252" cy="378404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212CD6-1292-8876-6C73-49EEEDA09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1086" y="2472166"/>
            <a:ext cx="3048001" cy="375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709058" y="3823164"/>
            <a:ext cx="52245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 جدول الضرب للعدد 5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325080-7CF3-8ADC-DC49-31CF95AB2B4D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2D128DA-6A84-0D4C-38F3-711520727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981" y="2115796"/>
            <a:ext cx="3359467" cy="41509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974F0B-F14A-4156-CD94-CF4D2C53F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920" y="2137659"/>
            <a:ext cx="3359467" cy="4128095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74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658209-E95F-9052-2729-5D992B510FC9}"/>
              </a:ext>
            </a:extLst>
          </p:cNvPr>
          <p:cNvSpPr/>
          <p:nvPr/>
        </p:nvSpPr>
        <p:spPr>
          <a:xfrm>
            <a:off x="4571998" y="4049487"/>
            <a:ext cx="2764970" cy="870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192332-D44E-5EAC-5FEB-B8FF0FDAB40E}"/>
              </a:ext>
            </a:extLst>
          </p:cNvPr>
          <p:cNvSpPr/>
          <p:nvPr/>
        </p:nvSpPr>
        <p:spPr>
          <a:xfrm>
            <a:off x="1676401" y="3526971"/>
            <a:ext cx="2852061" cy="13933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D41491E-DC45-DC7B-49F2-31081C136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349" y="2702429"/>
            <a:ext cx="6613301" cy="245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C25BF-5EBC-EAAF-F95A-5202D33EF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0015AEF-4F68-48A2-5640-41BC04671CC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5. لديكم دقيقتان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58525A-223C-61E3-AB4F-436EDB2FC7C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EFC97FA-A0DA-AF35-0781-0174AB9FE764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B1BE81C-848F-96F5-4D25-0248DB7FF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2EFDFE0-7C2E-9518-8849-355A2DA465E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5F64A91-E78C-C988-0AAA-08DABA5C0B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A3EC468-2346-1669-2F32-1C926F546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5430" y="2002554"/>
            <a:ext cx="5893140" cy="385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3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8263-2220-1462-5DFE-7C2DEECA2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927D82-FD51-7B09-E2DC-14FCD6CB75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4D01CE3-7BC6-8EE0-B9EA-A82B5AEB3A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3C2F50-609E-624D-D53C-95CD041BD83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F56A0595-BC48-B8AC-98DE-56CD7ABEB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998CE59-C31B-C2BD-E6F7-E8AFD2D2A04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A095C8-D50D-F276-74B3-6E2F09C3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535670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B1917C-1638-CDB8-874E-EA93CC3857C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4A7537-FF54-E0AF-B94F-390C7F6159C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74DA58-9B0C-5188-AC29-70DBFAB60EF8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3280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1EAA02-48D9-AFA8-B371-8B5436105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712" y="1688799"/>
            <a:ext cx="3560575" cy="45472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052972" y="3037118"/>
            <a:ext cx="3102429" cy="4027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F3AD0E-773B-A6A2-1BC0-2727479C2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054914"/>
            <a:ext cx="6870023" cy="83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220F948-95EB-C010-A23F-23C89849A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3054913"/>
            <a:ext cx="6870023" cy="850397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2057402" y="3124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948542" y="348342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570515" y="3124199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494313" y="3483428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38054" y="3124199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094510" y="349431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607623" y="3124198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618509" y="3494313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5840C5-1E07-2A16-161A-7237CD9A3797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33A753E8-1097-F65A-885C-89A91D94AF58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6E5F388-15C7-2777-85C5-0260A0FE066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F4A1765-C587-8630-5772-EDA833875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101728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C4AE2E9-DC41-7A89-929F-A2EFD27AA7E2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FA5518E-A6DA-709A-85D9-8F3ED43E231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4F5322-BA08-91B9-525A-FBAA52549DB5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274534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CB2B-7157-33B7-4A8A-34EFEAE5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443E4F-245D-D2C6-D228-7BCA61693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1F4863-BC00-E19A-AB33-523E60E35C1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E3118-F1D9-2ABB-7835-791615A17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36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3006DE-8B22-3FA0-9BF4-5C5B89E46C3E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الضربية المناسبة للتمثيل.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468241-846D-97B1-562D-2D81DA11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0C08F08-4596-2F87-E439-B35945B9D36B}"/>
              </a:ext>
            </a:extLst>
          </p:cNvPr>
          <p:cNvSpPr txBox="1"/>
          <p:nvPr/>
        </p:nvSpPr>
        <p:spPr>
          <a:xfrm>
            <a:off x="2988125" y="4920416"/>
            <a:ext cx="3015343" cy="7004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chemeClr val="accent1"/>
                </a:solidFill>
              </a:rPr>
              <a:t>............................</a:t>
            </a:r>
            <a:endParaRPr lang="fr-MA" sz="2800" dirty="0">
              <a:solidFill>
                <a:schemeClr val="accent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A5C5C9-9C35-614E-3416-5EE7E7561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107" y="2327271"/>
            <a:ext cx="1871905" cy="144145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39E320-DF64-8674-166F-48BA72540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340" y="2327271"/>
            <a:ext cx="1871905" cy="144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20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52D57-6846-2852-E226-939495370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89A960-BA7C-2341-584A-3DAE67414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9115EA-8FFA-3220-97CA-CD32440DCB71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176CF-8483-5B58-19B1-5A766FC03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442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550F8-0293-99DE-32AE-15D8182D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10FDB69-E950-DBFB-9A1C-D2B3BA335FA1}"/>
              </a:ext>
            </a:extLst>
          </p:cNvPr>
          <p:cNvSpPr txBox="1"/>
          <p:nvPr/>
        </p:nvSpPr>
        <p:spPr>
          <a:xfrm>
            <a:off x="3243942" y="5017876"/>
            <a:ext cx="248194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800" b="1" dirty="0">
                <a:solidFill>
                  <a:srgbClr val="C00000"/>
                </a:solidFill>
              </a:rPr>
              <a:t>2 </a:t>
            </a:r>
            <a:r>
              <a:rPr lang="fr-MA" sz="4800" b="1" dirty="0">
                <a:solidFill>
                  <a:srgbClr val="156082"/>
                </a:solidFill>
              </a:rPr>
              <a:t>x</a:t>
            </a:r>
            <a:r>
              <a:rPr lang="fr-MA" sz="4800" b="1" dirty="0">
                <a:solidFill>
                  <a:srgbClr val="C00000"/>
                </a:solidFill>
              </a:rPr>
              <a:t> 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A3B8C1-9339-094D-C06D-B56FA2D62ECB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89F475-BD19-8C74-E155-B97DEC8C9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107" y="2327271"/>
            <a:ext cx="1871905" cy="14414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FA124C-771E-5FBA-5333-0DB507488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340" y="2327271"/>
            <a:ext cx="1871905" cy="144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0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4EF4D-1C0E-42FD-6460-14896179B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7B09BA1-5CBD-9BA8-161A-D1084A6BA657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الضربية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المكافئة لهذه الكتابة الجمعية.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335B05-6373-768F-0BBB-BCF709335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21E72D8-DE92-6F69-08C3-4E630E583E36}"/>
              </a:ext>
            </a:extLst>
          </p:cNvPr>
          <p:cNvSpPr txBox="1"/>
          <p:nvPr/>
        </p:nvSpPr>
        <p:spPr>
          <a:xfrm>
            <a:off x="1807025" y="3126612"/>
            <a:ext cx="5344885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5 + 5 + 5 =</a:t>
            </a:r>
            <a:r>
              <a:rPr lang="fr-MA" sz="4000" b="1" dirty="0">
                <a:solidFill>
                  <a:srgbClr val="C00000"/>
                </a:solidFill>
              </a:rPr>
              <a:t>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7762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34CF8-2731-4930-CBA7-CDC68AE54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CE9557A-A8D2-9061-5676-2C78E62FB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09DCE6-1CBE-E658-C837-EFC26082CA06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368E8B-71BF-EBE1-7C5A-49917EF29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743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9CDEA-4C76-AEB9-43DB-9C887F8D7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69FAB96-ABA4-0801-D316-8FF76266EE9C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62C43DF-E916-5D88-CCF5-1F770190A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4B7345-D1A5-7336-5453-6294C8834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406" y="2793944"/>
            <a:ext cx="5486099" cy="150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6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E4018-A896-56A4-9072-46312B05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078DD63-B7CD-259B-27D8-879666D90625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المكافئة لهذه الكتابة الضربية.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CA448D-8CC1-E5FE-9AC9-7822A35CF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DE548-1CAC-24D5-8C18-D88AE22839D4}"/>
              </a:ext>
            </a:extLst>
          </p:cNvPr>
          <p:cNvSpPr txBox="1"/>
          <p:nvPr/>
        </p:nvSpPr>
        <p:spPr>
          <a:xfrm>
            <a:off x="2296885" y="3087452"/>
            <a:ext cx="4114804" cy="8615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4 x 5 =</a:t>
            </a:r>
            <a:r>
              <a:rPr lang="fr-MA" sz="4000" b="1" dirty="0">
                <a:solidFill>
                  <a:srgbClr val="C00000"/>
                </a:solidFill>
              </a:rPr>
              <a:t>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04608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0FE0C-A999-F0B6-5435-069FFB7BF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A7A10-2B00-E8B4-9CCF-EC381917A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5C1071C-0B0D-240A-9266-8B93660B8DC3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DFBFB2-051D-C5C0-27B2-092CF91DE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065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D80DE-A565-D07D-8F40-3CFF28071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48664D-A9A3-EA8A-E2EA-14C0B4151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2CC9E7-4810-E572-AC0E-395311994477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172941E-395C-AB53-6247-27810CB9C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765" y="2901070"/>
            <a:ext cx="5310927" cy="133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0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DB6F-BDDD-1E63-3DE3-DC02E69C0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8535299-DD43-4805-FEA4-C8E493AA55C3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المكافئة لهذه الكتابة الضربية.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842339-1F6C-A733-D72D-F8BD66591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C8060C-48B4-4CB2-CB6E-B627D00EA8D2}"/>
              </a:ext>
            </a:extLst>
          </p:cNvPr>
          <p:cNvSpPr txBox="1"/>
          <p:nvPr/>
        </p:nvSpPr>
        <p:spPr>
          <a:xfrm>
            <a:off x="1864831" y="3087452"/>
            <a:ext cx="4978912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6 x 5 =</a:t>
            </a:r>
            <a:r>
              <a:rPr lang="fr-MA" sz="4400" b="1" dirty="0">
                <a:solidFill>
                  <a:srgbClr val="C00000"/>
                </a:solidFill>
              </a:rPr>
              <a:t>………….……</a:t>
            </a:r>
          </a:p>
        </p:txBody>
      </p:sp>
    </p:spTree>
    <p:extLst>
      <p:ext uri="{BB962C8B-B14F-4D97-AF65-F5344CB8AC3E}">
        <p14:creationId xmlns:p14="http://schemas.microsoft.com/office/powerpoint/2010/main" val="101458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268E7-EFBF-8A34-3FF5-DEE24D184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C86EAB-6621-789F-2452-890178D1C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5899D7-D811-90DA-3339-46220EFCF5B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ED978B-E2C9-0C84-2E1B-4D3DA324A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47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1B25C-98E1-EDE3-9C5B-CA34079EC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E7E56-0559-6B01-08A9-F82C04303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72B940-0F66-6A77-BED4-559D06CC9318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D4A6994-6AF2-872D-10BA-17E66E666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209" y="2911701"/>
            <a:ext cx="6349580" cy="103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4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جدول الضرب للعدد 5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ننشئ جدول الضرب للعدد 5.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N2_P2_S2_L2 (1)">
            <a:hlinkClick r:id="" action="ppaction://media"/>
            <a:extLst>
              <a:ext uri="{FF2B5EF4-FFF2-40B4-BE49-F238E27FC236}">
                <a16:creationId xmlns:a16="http://schemas.microsoft.com/office/drawing/2014/main" id="{37A83363-7A39-A1ED-E719-D6E3A4C6D0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5363" y="1898374"/>
            <a:ext cx="7491897" cy="421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2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070513C-64C8-E2B2-ECB9-9908332A8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0138" y="2239839"/>
            <a:ext cx="6003235" cy="342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سننشئ جدول الضرب للعدد 5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0A6A2E6-A04B-AD1B-F72D-4CEB4CD9D78B}"/>
              </a:ext>
            </a:extLst>
          </p:cNvPr>
          <p:cNvGrpSpPr/>
          <p:nvPr/>
        </p:nvGrpSpPr>
        <p:grpSpPr>
          <a:xfrm>
            <a:off x="1107860" y="2009510"/>
            <a:ext cx="2636825" cy="3889989"/>
            <a:chOff x="1162289" y="2009510"/>
            <a:chExt cx="2266574" cy="3889989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BA8F9232-481A-8B5F-9F69-E0458F86BCE7}"/>
                </a:ext>
              </a:extLst>
            </p:cNvPr>
            <p:cNvSpPr txBox="1"/>
            <p:nvPr/>
          </p:nvSpPr>
          <p:spPr>
            <a:xfrm>
              <a:off x="1162289" y="2009510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25DEE67-7218-4DBE-7EC8-D48AE74C2C4D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…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CEE2B4C-7F27-CEBB-5C2E-6D5A689C36BC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…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B47856D-0193-4744-164E-4921421B5B33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74511F0-5884-46CA-0E6C-F0B74097F1D8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…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BCB841-FDB7-CE97-E851-D3531B38E6ED}"/>
              </a:ext>
            </a:extLst>
          </p:cNvPr>
          <p:cNvGrpSpPr/>
          <p:nvPr/>
        </p:nvGrpSpPr>
        <p:grpSpPr>
          <a:xfrm>
            <a:off x="5033329" y="2060843"/>
            <a:ext cx="2521356" cy="3777694"/>
            <a:chOff x="5142186" y="2060843"/>
            <a:chExt cx="2521356" cy="3777694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19B2BF2-AF6F-5FEC-B2D8-5ED9A2C5513E}"/>
                </a:ext>
              </a:extLst>
            </p:cNvPr>
            <p:cNvSpPr txBox="1"/>
            <p:nvPr/>
          </p:nvSpPr>
          <p:spPr>
            <a:xfrm>
              <a:off x="5192619" y="2060843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664854A-93BA-B396-91C4-9C106CDD7BC9}"/>
                </a:ext>
              </a:extLst>
            </p:cNvPr>
            <p:cNvSpPr txBox="1"/>
            <p:nvPr/>
          </p:nvSpPr>
          <p:spPr>
            <a:xfrm>
              <a:off x="5256694" y="4372747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E7F6030-D5BD-5390-90CB-E3549330BB93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…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6C3E1E0-2A2E-7CEC-FBE1-4DA3F4924EA9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0F72F86-55CC-9D6A-46A1-725F15E940A1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54B2005-8CCD-7FA1-99DE-93D9C5B0A5CA}"/>
              </a:ext>
            </a:extLst>
          </p:cNvPr>
          <p:cNvGrpSpPr/>
          <p:nvPr/>
        </p:nvGrpSpPr>
        <p:grpSpPr>
          <a:xfrm>
            <a:off x="1042544" y="2972173"/>
            <a:ext cx="2636825" cy="3122210"/>
            <a:chOff x="1162289" y="1980532"/>
            <a:chExt cx="2266574" cy="4155662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E52A5F8E-3A72-BE45-73EF-AD576C792CEE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7E2EA16-6BF1-F28A-27E9-005176C9619C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…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90537644-0734-EBD7-03BA-3F55306D3C2F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F38C253-C2C6-61DA-6CE8-141E3ECD6AC7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DCF6E44B-2253-68C8-E025-6C3096D62A9D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…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D9557CE-F8E4-9BC5-C50A-A32E3E8DAA3F}"/>
              </a:ext>
            </a:extLst>
          </p:cNvPr>
          <p:cNvGrpSpPr/>
          <p:nvPr/>
        </p:nvGrpSpPr>
        <p:grpSpPr>
          <a:xfrm>
            <a:off x="4129813" y="3031316"/>
            <a:ext cx="2521356" cy="3020742"/>
            <a:chOff x="5142186" y="2031865"/>
            <a:chExt cx="2521356" cy="4020608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59357015-6471-556A-196C-A8C3DF2E6395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C65C019D-8984-6A5A-8B17-C27138DF55AC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87B7A3C-CD57-F6C8-5390-B02450E9F285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…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5A04FD1B-E7B4-B0DE-3697-572A25E516DE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CC62C2AC-69D5-1F05-E064-FDC7CABEA8FD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 على الألواح قاعدة إنشاء جدول الضرب للعدد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أي كم أضيف في كل مرة؟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2C52683-E32A-0B4E-C1ED-56DF60063F8B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7CE4978-76D2-F182-A561-D48D294EBBB3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32D6CCE6-B5B6-F658-FB6D-A7419EC766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1EF5300-F427-9832-AD98-7476335FB95F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9796F88-32E7-A564-1EEB-04D09697C4EC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9327282B-4A57-B460-4B6C-D8623C347F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659167-B5D8-3867-18EF-F5FA89091FAB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2B6962A-CF94-2EA8-2469-4EF6A315525B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25727F8-107B-F493-A8B3-FFA660103C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C9C00743-6457-39B5-F2E7-6FF6F7D0BB5C}"/>
              </a:ext>
            </a:extLst>
          </p:cNvPr>
          <p:cNvSpPr txBox="1"/>
          <p:nvPr/>
        </p:nvSpPr>
        <p:spPr>
          <a:xfrm>
            <a:off x="2808514" y="3791121"/>
            <a:ext cx="3013313" cy="92868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A1FC-747F-7569-EA34-223D7B8B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AF9151-EA44-59BD-DA0E-327500342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4263A9-82D2-12C4-EA32-F661BB25EE12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2E7095-C3B8-1038-57B5-C8FFB3530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181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9E62F5D-6C5B-C5B8-8232-902428BC6D7A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8202ECC-D535-849E-82D2-9492F77B515A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8D528461-E9F0-88D3-4613-FEC6BE3DB0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68D2A2E-A480-E201-2B0E-2397B13512A1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AA6D5FD-EE2E-8421-19F5-7847C532C3CE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1B85AD3-FB4C-4D3A-C1CD-0339ED5360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29B01E3-DEED-B8CC-5C1D-B944B37783C5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908FC7F-D185-9E3F-DD52-106D8827047E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DDB5E239-D6F8-3C43-4F8F-A2F4ED6CE4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CC8E445-6F58-9FF3-D187-D80286D9E15E}"/>
              </a:ext>
            </a:extLst>
          </p:cNvPr>
          <p:cNvSpPr txBox="1"/>
          <p:nvPr/>
        </p:nvSpPr>
        <p:spPr>
          <a:xfrm>
            <a:off x="3013071" y="3744686"/>
            <a:ext cx="2732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5DE8EB7-34F5-B629-433D-F8DA15C464F2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6EE307-E680-D184-3850-CB365BFF9270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239830F-3355-032B-9AD5-E890CB2D30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CDF6317-A729-1D82-F62B-4B5B44C6F5B0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3DBF85-8BD1-8E00-5B19-C3EF0EF7F516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DB075F1-8835-77DF-F4CE-F32D525BA0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0903E1F-BF80-0E78-7E05-9D62D973A328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89D6FFB-FB5B-E0DA-9F8C-7CC30ACCF5F1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8BF9E466-450B-EA32-6F12-F1086A1B89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E19EA8E0-92FB-E3CC-FEA4-B99977A5E11F}"/>
              </a:ext>
            </a:extLst>
          </p:cNvPr>
          <p:cNvGrpSpPr/>
          <p:nvPr/>
        </p:nvGrpSpPr>
        <p:grpSpPr>
          <a:xfrm>
            <a:off x="1042544" y="2972173"/>
            <a:ext cx="2636825" cy="3122210"/>
            <a:chOff x="1162289" y="1980532"/>
            <a:chExt cx="2266574" cy="4155662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3C3E00A-2AD4-A919-0999-C66825257254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C8E969A-3439-532A-44FD-6CFB6E868A70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…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B4FC244B-529E-761C-87FF-7DB32C79B20F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…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5A6D73A-104E-D129-CBEA-36839FE87D24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E1544721-B6B9-9D60-952C-E64621976019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…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334D716-C588-1F5F-0999-F034F0CBB2E1}"/>
              </a:ext>
            </a:extLst>
          </p:cNvPr>
          <p:cNvGrpSpPr/>
          <p:nvPr/>
        </p:nvGrpSpPr>
        <p:grpSpPr>
          <a:xfrm>
            <a:off x="4129813" y="3031316"/>
            <a:ext cx="2521356" cy="3020742"/>
            <a:chOff x="5142186" y="2031865"/>
            <a:chExt cx="2521356" cy="4020608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47AEC878-4BBE-949E-4E33-63596707592B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F0224898-6C2C-5C51-7DA3-03AE96368B4C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17C17BA1-ECD1-E585-DDD0-B00300DE90EA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…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F020BFFF-2F8D-8DD0-28CA-8E3611FD4F23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F68DC275-6996-27B5-4EE3-F9AAEB4936E6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 الأول.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0AFB7E4-FC86-8B80-866C-B4DB92796417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DF88159-91EC-FFEC-549B-676A3F30AB6C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B9D5A6F6-869B-0570-CD89-FB5286264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C9613F8-ACD2-7983-078D-BEDACADDA9F4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F2D27CD-B19F-E05A-F890-4F4E82C2CFD3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A6A52F4-F850-8188-B80F-265C5E67E3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C80A8CD-B9B8-1711-DC3B-26B8E80097E2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4C71B11-5BD6-3ADA-1994-4B9366D8A9B7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0D9DEBD-005C-A65C-9A58-CFB0DC7219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A876F5FC-A77C-9775-DD56-8518791C7F0B}"/>
              </a:ext>
            </a:extLst>
          </p:cNvPr>
          <p:cNvSpPr/>
          <p:nvPr/>
        </p:nvSpPr>
        <p:spPr>
          <a:xfrm>
            <a:off x="1488857" y="2980831"/>
            <a:ext cx="2167935" cy="67065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D1A5D7F8-81A6-FB52-808F-8719E3A292DC}"/>
              </a:ext>
            </a:extLst>
          </p:cNvPr>
          <p:cNvCxnSpPr/>
          <p:nvPr/>
        </p:nvCxnSpPr>
        <p:spPr>
          <a:xfrm flipV="1">
            <a:off x="1001485" y="3428505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FFA1A74-32A8-C815-F22D-88D6FEC913DC}"/>
              </a:ext>
            </a:extLst>
          </p:cNvPr>
          <p:cNvGrpSpPr/>
          <p:nvPr/>
        </p:nvGrpSpPr>
        <p:grpSpPr>
          <a:xfrm>
            <a:off x="1543286" y="2972173"/>
            <a:ext cx="2636825" cy="3122210"/>
            <a:chOff x="1162289" y="1980532"/>
            <a:chExt cx="2266574" cy="4155662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181EFFBA-B686-DFD6-340C-1D1DF0C875AE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F743A31-E9C5-8F56-8E9A-1A250A4268C1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…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0F83731-7699-DD9E-622E-DED79477A1EC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…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9132686-3F0B-EAE2-A3B9-E3EF16A6531B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B0889F4-2E25-66E6-FCEA-B05E037A8D5C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…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092D2D3-B57D-2E61-5884-FB3185A5D6DB}"/>
              </a:ext>
            </a:extLst>
          </p:cNvPr>
          <p:cNvGrpSpPr/>
          <p:nvPr/>
        </p:nvGrpSpPr>
        <p:grpSpPr>
          <a:xfrm>
            <a:off x="5240157" y="3031316"/>
            <a:ext cx="2521356" cy="3020742"/>
            <a:chOff x="5142186" y="2031865"/>
            <a:chExt cx="2521356" cy="4020608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92C3B035-C861-8C5F-5C5C-3F6E759B4EA4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0AA37F0C-A9C3-EB7A-D42D-42001D52161C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18DD034E-DE11-12CE-CFD1-BB85C199A4C0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…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3AF881C0-1072-B5E7-BFB6-40F1308931CD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E2AE1ED-28D9-CCB9-B73C-06765B124CAC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27220-4FC9-9A96-3979-03A0F3E9B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5458F-0AFC-471D-2057-D8106E613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4857E7-3DE7-CAE4-89B3-6D8A59FAC680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31DE9B-7992-6CC8-1932-FC3D1D4F7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634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A1FBC52-9856-BB31-8AD3-60F334A1B584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1459E85-663C-5271-30B1-92E784861575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9C0AC43-3554-C29E-897A-7AF5E26CEF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2BFF26A-C322-5547-DF7A-E9C602A918D8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A8DE58F-F8A2-6108-4EEF-CB41D29C1E3B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C1389BC-0C32-7248-6517-81F7A3D2BF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2640017-9129-43C9-539A-A78C58C3BCA5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76699AB-D84E-E257-D0CC-F3C7F49B3AE1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D04D1E4-40A2-4B88-10FC-E9338CBA47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8333809-5ECD-B216-7C4F-A1919C5586E9}"/>
              </a:ext>
            </a:extLst>
          </p:cNvPr>
          <p:cNvSpPr/>
          <p:nvPr/>
        </p:nvSpPr>
        <p:spPr>
          <a:xfrm>
            <a:off x="1488857" y="2980831"/>
            <a:ext cx="2167935" cy="67065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3A5BFD8-A246-968A-41A2-EFD3FF55D79B}"/>
              </a:ext>
            </a:extLst>
          </p:cNvPr>
          <p:cNvCxnSpPr/>
          <p:nvPr/>
        </p:nvCxnSpPr>
        <p:spPr>
          <a:xfrm flipV="1">
            <a:off x="1001485" y="3428505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14E39DF-1AD6-0350-72EE-790CC2DF2DEA}"/>
              </a:ext>
            </a:extLst>
          </p:cNvPr>
          <p:cNvGrpSpPr/>
          <p:nvPr/>
        </p:nvGrpSpPr>
        <p:grpSpPr>
          <a:xfrm>
            <a:off x="1543286" y="2972173"/>
            <a:ext cx="2636825" cy="3122210"/>
            <a:chOff x="1162289" y="1980532"/>
            <a:chExt cx="2266574" cy="4155662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8C5DB37-0EC0-7DD4-2F66-24DB5A311970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E698E5C4-16F3-498D-8493-841707786A7D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…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FDFD568-BFBD-C484-4A35-26313E1AF686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…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2121B25A-448C-A31B-C784-2370F0CE49AC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114F096-9D5B-B327-7640-1E2C9575B268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…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4EAEB8DE-3864-BA87-9A21-952E11A2BD95}"/>
              </a:ext>
            </a:extLst>
          </p:cNvPr>
          <p:cNvGrpSpPr/>
          <p:nvPr/>
        </p:nvGrpSpPr>
        <p:grpSpPr>
          <a:xfrm>
            <a:off x="5240157" y="3031316"/>
            <a:ext cx="2521356" cy="3020742"/>
            <a:chOff x="5142186" y="2031865"/>
            <a:chExt cx="2521356" cy="4020608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7B65D230-D4D4-B781-F073-266CD56F8AE1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5189C20C-2801-D418-C3DB-D727196334A8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AA8240FD-5C43-B74A-113C-FDB62EBBD4FF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…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078F6461-4D3E-30EC-C468-F7D7EAFC2DE0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3EB98843-BC88-4AAD-701A-E11C66D981B4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689" y="4859378"/>
            <a:ext cx="1019175" cy="140868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50E1951-AE09-6CC5-0A5B-E50983E0B518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5DFCC8D-CA08-323A-FEEE-773865111257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50D2454-59C9-DF22-8D14-322B823436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26D5836-E39C-3358-5CA9-25ED7220E18C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E592CB2-58D7-7A3A-363F-6447E0FBC6DC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D8547456-4963-6C88-8155-89AA74DB0E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1677360-31B6-4675-C29C-EC4C91EE0D20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93BECA-C64C-A306-F049-85551E34E25F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A564DE1-EAFC-60B5-520B-305A21A564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BE9DFCE-7CEA-FF40-8E16-B63978DB2222}"/>
              </a:ext>
            </a:extLst>
          </p:cNvPr>
          <p:cNvGrpSpPr/>
          <p:nvPr/>
        </p:nvGrpSpPr>
        <p:grpSpPr>
          <a:xfrm>
            <a:off x="1543286" y="2972173"/>
            <a:ext cx="2636825" cy="3122210"/>
            <a:chOff x="1162289" y="1980532"/>
            <a:chExt cx="2266574" cy="4155662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2803DD7-69E7-2CCE-24EE-F1B69A654ACC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5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D73A58B-6238-8B23-B2D8-FFEB0AD3BFDA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…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FBE0F4B-E39A-202D-F8A7-D72110E0764B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…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59E2D99-844E-B7FD-B28C-D1C0F053B29A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8648CD39-621F-F9AD-F920-6020A2928887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…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0AD8A7F-C53C-D585-1BE4-2263642238B8}"/>
              </a:ext>
            </a:extLst>
          </p:cNvPr>
          <p:cNvGrpSpPr/>
          <p:nvPr/>
        </p:nvGrpSpPr>
        <p:grpSpPr>
          <a:xfrm>
            <a:off x="5240157" y="3031316"/>
            <a:ext cx="2521356" cy="3020742"/>
            <a:chOff x="5142186" y="2031865"/>
            <a:chExt cx="2521356" cy="4020608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CDE6441-C59E-4067-A311-BD4B7A430886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3DFD950-F51A-54B6-B390-0FE226AB7917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E9DE075-99B9-02B0-4482-96D5D1A84DBD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…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5E53464-F077-464D-EFFE-38B6C2DD9DB3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A240DBA-DEAB-F914-259E-2DD03DC81E62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على الألواح الجداءين المواليين؟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FBE222B-627C-BC0A-98F9-C9E256DA36BC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9D7794C-FB06-A253-41B5-CCE3DB1B4CDF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7418B51F-78B6-9AC7-3E35-5F1E26ABEF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C3BDA61-067E-6F9C-B603-5F42896A5BD0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77009D6-60DE-3211-2C2B-3DF98917D6D3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40EBD73-56A2-1C1D-1FA5-88F4B5CF71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BB7AD81-69B0-C533-9ED9-47690F6B91B1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C2BB4BB-5DBB-A343-CFF6-44D1371C979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E7747A9E-B499-09F3-F476-1CB248DF62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4A67C386-075C-44B9-4D6C-8589CBAF6F75}"/>
              </a:ext>
            </a:extLst>
          </p:cNvPr>
          <p:cNvSpPr/>
          <p:nvPr/>
        </p:nvSpPr>
        <p:spPr>
          <a:xfrm>
            <a:off x="1445317" y="3666761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F80A6A76-DED0-AE35-54F1-1AB8B327FE76}"/>
              </a:ext>
            </a:extLst>
          </p:cNvPr>
          <p:cNvCxnSpPr/>
          <p:nvPr/>
        </p:nvCxnSpPr>
        <p:spPr>
          <a:xfrm flipV="1">
            <a:off x="936173" y="4625933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5E18626-B398-76FC-6E97-20D2ADC67F4F}"/>
              </a:ext>
            </a:extLst>
          </p:cNvPr>
          <p:cNvGrpSpPr/>
          <p:nvPr/>
        </p:nvGrpSpPr>
        <p:grpSpPr>
          <a:xfrm>
            <a:off x="1543286" y="2972173"/>
            <a:ext cx="2636825" cy="3122210"/>
            <a:chOff x="1162289" y="1980532"/>
            <a:chExt cx="2266574" cy="4155662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29678E7-851A-0899-D546-3251521ECF05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5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A55FCC4-B8D0-C4F2-EC16-59951CFFACBA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…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9D2E905-BA52-2AB4-39CD-6FD189D60B76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…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61CAAE1-8571-F8C1-2A95-1144F0A60B60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80E5798-5528-597B-8C5D-02428BE87AAB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…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910BF9A-2C10-C331-FC8D-584CB17F6C21}"/>
              </a:ext>
            </a:extLst>
          </p:cNvPr>
          <p:cNvGrpSpPr/>
          <p:nvPr/>
        </p:nvGrpSpPr>
        <p:grpSpPr>
          <a:xfrm>
            <a:off x="5240157" y="3031316"/>
            <a:ext cx="2521356" cy="3020742"/>
            <a:chOff x="5142186" y="2031865"/>
            <a:chExt cx="2521356" cy="4020608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5895AA41-917F-5E29-0AEF-59C9BD81F22A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DF193BC4-B210-F1A9-9313-E2E4A6EAD32D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40B51572-1258-856A-F615-7B8F871A27E8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…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637C141-246A-C9AB-EC14-1FED62F66E27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815959C-A91B-2FC7-5AB9-3FCD0DF8B200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FC314-469B-E729-38DD-95F47BF1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BBD62D-7352-8945-319C-8FEC4374C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8BBEB7A-F770-C102-66BF-DE0AE2F2DFD4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F670D5-A199-8E33-ACD8-DBC4FCF88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4893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36B2-373E-496A-BAB6-22A313D1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4DE2CE-59F7-BDCA-9ABA-52E30AC06ED7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توصل إلى الجواب؟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A5A7E5-69BA-06FD-0EE6-5703BC09DD00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32291A-AD74-82E1-3F49-D83BFE6C1115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F7B39AE-B71B-D052-843D-915B5B9989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A130E70-158F-03CB-9436-F4B962989194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2A0865B-6D1A-E10A-3E65-6BED154B2F5E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A5F385D-3DD0-0007-C25B-33BF0C4902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CE4760B-50BF-3DD1-98A8-757D0A66F679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6213782-B074-2C88-B39A-3F521570630B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FA8CEB8-2DF4-4EF7-78A8-E058926984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C1DA6FD-AE1F-E4D6-5F73-882A56A9A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93FC9CC-12FE-0EA8-588A-A634C12FA2F6}"/>
              </a:ext>
            </a:extLst>
          </p:cNvPr>
          <p:cNvSpPr/>
          <p:nvPr/>
        </p:nvSpPr>
        <p:spPr>
          <a:xfrm>
            <a:off x="1445317" y="3666761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1A04398-B2A3-CA2D-02BC-38201BAF6689}"/>
              </a:ext>
            </a:extLst>
          </p:cNvPr>
          <p:cNvCxnSpPr/>
          <p:nvPr/>
        </p:nvCxnSpPr>
        <p:spPr>
          <a:xfrm flipV="1">
            <a:off x="936173" y="4625933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7650185-C423-98E4-1BC6-49C1DBC639F2}"/>
              </a:ext>
            </a:extLst>
          </p:cNvPr>
          <p:cNvGrpSpPr/>
          <p:nvPr/>
        </p:nvGrpSpPr>
        <p:grpSpPr>
          <a:xfrm>
            <a:off x="1543286" y="2972173"/>
            <a:ext cx="2636825" cy="3122210"/>
            <a:chOff x="1162289" y="1980532"/>
            <a:chExt cx="2266574" cy="4155662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9CE9326B-868A-0799-C950-BAA64E263E93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5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1030A8B-5FD7-6185-34F3-80AF1CCEE310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…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1E842C1F-6D77-2CD1-C7FE-FBBCC5261D3F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127B648-FA85-E59B-BEDA-1F29CDD735ED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E904948E-F3E6-F671-6081-BA8DC605D67E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…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642A36E3-88FD-B71F-01DB-A7CF8720E698}"/>
              </a:ext>
            </a:extLst>
          </p:cNvPr>
          <p:cNvGrpSpPr/>
          <p:nvPr/>
        </p:nvGrpSpPr>
        <p:grpSpPr>
          <a:xfrm>
            <a:off x="5240157" y="3031316"/>
            <a:ext cx="2521356" cy="3020742"/>
            <a:chOff x="5142186" y="2031865"/>
            <a:chExt cx="2521356" cy="4020608"/>
          </a:xfrm>
        </p:grpSpPr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8FE69CE6-41F2-5CDA-718E-5B0C736777CF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4EC3C80D-692C-696F-B44E-656DDF7786BE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061A066-E3A8-1AB0-9D39-D134CBA6B779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…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5EADA9C3-7108-A972-B2B8-49ADDE90496A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F0146E2-DC8D-10C9-D0B2-BE61E5B5766D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57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280EA-9F64-B286-4C50-989FEA944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9FBD37-B1FF-7558-BF01-D57018D64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26F1284-4895-AF23-6D98-70BEF7995511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2BB3E2C-5E37-81E2-7AC0-223C95735D7A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12D9052-8505-EDF7-88C1-0375F69EB5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59BD51C-B092-D6D5-F21A-49BBA658D15D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685B002-2FF9-5D1A-3D97-526B5846E3AC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63DCCDF0-0C89-FD84-0F4F-51CD036E67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861A3A0-0823-DFAB-DB09-F277D3A2557D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1208BE-9CCE-C8C2-D3F2-05558B18509E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61A8991-388B-D852-169F-5B8C95896E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2098723D-02BB-38DD-5E71-0B5EEA04B973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على الألواح الجداءين المواليين؟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DE1F50-D7D4-C66D-D545-B8B6C06C33DF}"/>
              </a:ext>
            </a:extLst>
          </p:cNvPr>
          <p:cNvSpPr/>
          <p:nvPr/>
        </p:nvSpPr>
        <p:spPr>
          <a:xfrm>
            <a:off x="1543288" y="4842421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D01DFD5-6498-E448-96BF-E9E4C8512BBD}"/>
              </a:ext>
            </a:extLst>
          </p:cNvPr>
          <p:cNvCxnSpPr/>
          <p:nvPr/>
        </p:nvCxnSpPr>
        <p:spPr>
          <a:xfrm flipV="1">
            <a:off x="1088574" y="5572990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e 2">
            <a:extLst>
              <a:ext uri="{FF2B5EF4-FFF2-40B4-BE49-F238E27FC236}">
                <a16:creationId xmlns:a16="http://schemas.microsoft.com/office/drawing/2014/main" id="{EBFE0E2F-3F38-72BE-6D1F-C7F48CEFD0BB}"/>
              </a:ext>
            </a:extLst>
          </p:cNvPr>
          <p:cNvGrpSpPr/>
          <p:nvPr/>
        </p:nvGrpSpPr>
        <p:grpSpPr>
          <a:xfrm>
            <a:off x="1543286" y="2972173"/>
            <a:ext cx="2636825" cy="3122210"/>
            <a:chOff x="1162289" y="1980532"/>
            <a:chExt cx="2266574" cy="415566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5F901F7-7FF7-C5D4-3F47-687DB86D5046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5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61B4830D-15CD-9A19-1373-0131DE64C1CA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…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BF95029-2232-625B-E5F7-14A973D49837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10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B30DD41E-65C7-20CC-A636-7458035B7C78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91C261C6-A109-0F4F-8F32-6932B9587451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…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1167702-7337-C395-AA60-E423DAFD6E5F}"/>
              </a:ext>
            </a:extLst>
          </p:cNvPr>
          <p:cNvGrpSpPr/>
          <p:nvPr/>
        </p:nvGrpSpPr>
        <p:grpSpPr>
          <a:xfrm>
            <a:off x="5240157" y="3031316"/>
            <a:ext cx="2521356" cy="3020742"/>
            <a:chOff x="5142186" y="2031865"/>
            <a:chExt cx="2521356" cy="4020608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CFDC494-89C5-C13B-F441-D6EC981A43D8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DB75508C-D864-5961-970A-2A3407EE1A95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2DCCD336-730E-D298-397D-A53C976D3A85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…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61B0376B-0AEE-F1D1-F608-C0206F012ED5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16FEEF3E-EBFE-B26C-3FFD-47878E449226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602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C1300-DE2E-5468-185C-6DB7AA5E1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1A025B-7DB4-79CC-B31E-E0943C20B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6739F01-1D60-40B2-A455-688D938A1C1C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C233BB-6B01-6789-B466-944F9121C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8304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DB876-90A6-A46D-3384-7AA47CD05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A65490B-109F-B154-FADA-ABB34C11CCAC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6D9FF4-F2E4-480E-98B6-A1493801D46E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6370D75-08E6-900B-50F7-8B078C870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3F616FB-6123-C1A5-9CC2-EE142D40CEC5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1ABD456-F090-C0C0-35CD-F87A855E305A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1E80119-763F-ED8B-C5F5-FF1FEF62BB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E56EA07-3A84-454A-CE9C-802021CEBF56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DA8C10B-40B1-16FE-AF36-68DD5A90FB19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C8B15444-19BE-80C6-E109-80BC63C6D4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ZoneTexte 2">
            <a:extLst>
              <a:ext uri="{FF2B5EF4-FFF2-40B4-BE49-F238E27FC236}">
                <a16:creationId xmlns:a16="http://schemas.microsoft.com/office/drawing/2014/main" id="{A1F02957-F73F-37BE-31BC-A795503CFEC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1F8751-9E2D-36FC-378F-34FBFD04F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7D2887-24DA-ED07-0D9B-3BF287DBF96D}"/>
              </a:ext>
            </a:extLst>
          </p:cNvPr>
          <p:cNvSpPr/>
          <p:nvPr/>
        </p:nvSpPr>
        <p:spPr>
          <a:xfrm>
            <a:off x="1543288" y="4842421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CA9423A5-10CE-F5E9-CC8A-AF033AD14C98}"/>
              </a:ext>
            </a:extLst>
          </p:cNvPr>
          <p:cNvCxnSpPr/>
          <p:nvPr/>
        </p:nvCxnSpPr>
        <p:spPr>
          <a:xfrm flipV="1">
            <a:off x="1088574" y="5572990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FB458D-0B3A-23F1-237D-B1458DBEC8F7}"/>
              </a:ext>
            </a:extLst>
          </p:cNvPr>
          <p:cNvGrpSpPr/>
          <p:nvPr/>
        </p:nvGrpSpPr>
        <p:grpSpPr>
          <a:xfrm>
            <a:off x="1543286" y="2972173"/>
            <a:ext cx="2636825" cy="3122210"/>
            <a:chOff x="1162289" y="1980532"/>
            <a:chExt cx="2266574" cy="4155662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F85406C-607A-57B1-615A-59CACAF1DB38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5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549D5E1-9E77-445D-BE2A-D4D6CF60727C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315D377F-85BC-6BAE-F0B8-4D79CDF38FAA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10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5A08F17-33C1-6FAE-18FC-27D000CA3682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E080320-0D95-FD0B-BEA6-CE26154E9ECE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25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8AE1F59-0F88-A754-FB39-0AFABD5E22B2}"/>
              </a:ext>
            </a:extLst>
          </p:cNvPr>
          <p:cNvGrpSpPr/>
          <p:nvPr/>
        </p:nvGrpSpPr>
        <p:grpSpPr>
          <a:xfrm>
            <a:off x="5240157" y="3031316"/>
            <a:ext cx="2521356" cy="3020742"/>
            <a:chOff x="5142186" y="2031865"/>
            <a:chExt cx="2521356" cy="4020608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7004B9B2-0071-3A74-6905-3B45761D444D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FA01035-63BA-6425-0A4E-8A6E1F562CDD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2485869F-033E-E1F8-C515-5AF702D594AD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…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AD74A210-FB7C-4E1F-1487-5ADCE53F9452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BD44145-95D3-517C-3E9D-388DDF170130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82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الجداءين المواليين.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C35DC51-7867-58EC-56D9-C9B153812EFB}"/>
              </a:ext>
            </a:extLst>
          </p:cNvPr>
          <p:cNvSpPr/>
          <p:nvPr/>
        </p:nvSpPr>
        <p:spPr>
          <a:xfrm>
            <a:off x="5146458" y="2045089"/>
            <a:ext cx="2167935" cy="15734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7BAAE66-FE8F-B2C4-292D-C4CF91F3B7C9}"/>
              </a:ext>
            </a:extLst>
          </p:cNvPr>
          <p:cNvCxnSpPr/>
          <p:nvPr/>
        </p:nvCxnSpPr>
        <p:spPr>
          <a:xfrm flipV="1">
            <a:off x="4691744" y="2900879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50E448F6-14B3-EA57-4EED-57C15CBA1CEF}"/>
              </a:ext>
            </a:extLst>
          </p:cNvPr>
          <p:cNvGrpSpPr/>
          <p:nvPr/>
        </p:nvGrpSpPr>
        <p:grpSpPr>
          <a:xfrm>
            <a:off x="1543286" y="2029945"/>
            <a:ext cx="2636825" cy="4571227"/>
            <a:chOff x="1162289" y="1980532"/>
            <a:chExt cx="2266574" cy="415566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B2B107F9-EC1A-9E0E-3D7A-E2348134622C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5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8434F4B-1BBE-9A89-0892-7D4FC4D4AA84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20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E9A66E4-0B9D-E5CB-BA83-4BA7CBA935E3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10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7FCCC4D-1322-6D19-2AC4-28AF9AA39F9A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889751E-2D88-66D4-2708-C00E2581BA74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25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397401D-554A-0D94-C966-71105484FD2B}"/>
              </a:ext>
            </a:extLst>
          </p:cNvPr>
          <p:cNvGrpSpPr/>
          <p:nvPr/>
        </p:nvGrpSpPr>
        <p:grpSpPr>
          <a:xfrm>
            <a:off x="5240157" y="2112633"/>
            <a:ext cx="2521356" cy="4422669"/>
            <a:chOff x="5142186" y="2031865"/>
            <a:chExt cx="2521356" cy="4020608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0A23C18-6678-434E-29B9-5C5FF20618BF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49FFE4B-C013-E8C4-C803-101CF534AEDC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FB41B51-9608-BF27-B81D-38FFF133B76F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…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21A2E7D-0551-C662-DE89-D1F13C43AE9A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862E11F-0F75-A7F0-7A36-E9E23B35EBEE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5F1F-C416-D0AA-68AA-B83C04C9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F65934-5635-7B33-FBE3-6611799CC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236182-73B4-83C1-5F4F-1B31048F4C5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4871E6-A419-0DC7-2842-B5A02347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3376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26A1665-856F-FB2F-7C66-78C3B78F74A1}"/>
              </a:ext>
            </a:extLst>
          </p:cNvPr>
          <p:cNvSpPr/>
          <p:nvPr/>
        </p:nvSpPr>
        <p:spPr>
          <a:xfrm>
            <a:off x="5146458" y="2045089"/>
            <a:ext cx="2167935" cy="15734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14E4CA7C-9080-2463-A80A-93E07462969F}"/>
              </a:ext>
            </a:extLst>
          </p:cNvPr>
          <p:cNvCxnSpPr/>
          <p:nvPr/>
        </p:nvCxnSpPr>
        <p:spPr>
          <a:xfrm flipV="1">
            <a:off x="4691744" y="2900879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65630481-5F93-312F-8D57-5F32A5764CAE}"/>
              </a:ext>
            </a:extLst>
          </p:cNvPr>
          <p:cNvGrpSpPr/>
          <p:nvPr/>
        </p:nvGrpSpPr>
        <p:grpSpPr>
          <a:xfrm>
            <a:off x="1543286" y="2029945"/>
            <a:ext cx="2636825" cy="4571227"/>
            <a:chOff x="1162289" y="1980532"/>
            <a:chExt cx="2266574" cy="415566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EACD1C3-5715-4FA2-A836-0021C07CFBEE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5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5A3380C-7B62-8CEB-858C-9E61477F8F88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20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481B45F-64DB-DB7E-2997-0B4DF21EC1BA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10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BD4F1F3-BB05-5B8F-962D-6E0338B56060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D57FB05-7BAA-D700-4704-A1BE5BF16237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25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A507DC9-2AAE-14DC-1B28-D311ED25DF54}"/>
              </a:ext>
            </a:extLst>
          </p:cNvPr>
          <p:cNvGrpSpPr/>
          <p:nvPr/>
        </p:nvGrpSpPr>
        <p:grpSpPr>
          <a:xfrm>
            <a:off x="5240157" y="2112633"/>
            <a:ext cx="2521356" cy="4422669"/>
            <a:chOff x="5142186" y="2031865"/>
            <a:chExt cx="2521356" cy="4020608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BB80A2C-ECCF-C533-5309-716713ACD2AE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30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774A487-F1DD-7492-27D3-81163848BC65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7C97D64-18D8-0CF1-4314-4116F4C0FE5B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35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1717D98-FAF0-62DE-13CB-84F168780F76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EFD5E77-76F1-C80D-B563-97E4AE194486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A1B62-8C34-EAB4-E5C3-FAE0876C3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9D0DAC-0E1F-CFAF-A3D6-62BEF7123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6" name="ZoneTexte 2">
            <a:extLst>
              <a:ext uri="{FF2B5EF4-FFF2-40B4-BE49-F238E27FC236}">
                <a16:creationId xmlns:a16="http://schemas.microsoft.com/office/drawing/2014/main" id="{D5ED1302-9117-CE06-3C5F-B412860902A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الجداءين المواليين.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115C0E-D5AB-B649-F0C5-33C09B8C792D}"/>
              </a:ext>
            </a:extLst>
          </p:cNvPr>
          <p:cNvSpPr/>
          <p:nvPr/>
        </p:nvSpPr>
        <p:spPr>
          <a:xfrm>
            <a:off x="5168231" y="3688833"/>
            <a:ext cx="2167935" cy="15734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E1DBF003-6031-2BF5-B326-6FE53FC12B66}"/>
              </a:ext>
            </a:extLst>
          </p:cNvPr>
          <p:cNvCxnSpPr/>
          <p:nvPr/>
        </p:nvCxnSpPr>
        <p:spPr>
          <a:xfrm flipV="1">
            <a:off x="4713517" y="4544623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51D34823-F312-EC7F-638D-5B6D8CC70BE6}"/>
              </a:ext>
            </a:extLst>
          </p:cNvPr>
          <p:cNvGrpSpPr/>
          <p:nvPr/>
        </p:nvGrpSpPr>
        <p:grpSpPr>
          <a:xfrm>
            <a:off x="1543286" y="2029945"/>
            <a:ext cx="2636825" cy="4571227"/>
            <a:chOff x="1162289" y="1980532"/>
            <a:chExt cx="2266574" cy="415566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430EF12-7230-C1E1-86EC-98F77FC79CD8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5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B6F7E238-9423-E5C3-A827-4807D4B19DAD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20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A221DFC-981F-8035-518B-EC22FC6C561E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10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D670BD7-A9E1-BD24-2033-83BE31B229DA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4DC3CD4-8F81-8396-C850-66AF997E1A3D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25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BA8E386-E4F7-A60A-5085-487E5C65728E}"/>
              </a:ext>
            </a:extLst>
          </p:cNvPr>
          <p:cNvGrpSpPr/>
          <p:nvPr/>
        </p:nvGrpSpPr>
        <p:grpSpPr>
          <a:xfrm>
            <a:off x="5240157" y="2112633"/>
            <a:ext cx="2521356" cy="4122707"/>
            <a:chOff x="5142186" y="2031865"/>
            <a:chExt cx="2521356" cy="3747915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BB285B1-E78B-5516-F8D4-AAD43971C1A8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30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1C929C4-550F-8E49-CCE4-673AE887A091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…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612F8DF-AFBC-3C86-EB6D-80C9251804F0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35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AE5D797-CA69-A784-E218-AA9B1977478A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…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5691B32-A236-4836-DA29-6B8B53818D8C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993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41A7A-CDAD-877D-FBEC-63E9B233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671E70-CCCB-DEB6-C66C-EDA437D62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7BC7E5-88F0-DAE0-A7AB-3CF9789E0C7D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A0050-0AC6-AEB6-E912-EA5F5FEF1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85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94902-B505-A5E2-C123-9E7A173A9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1D385BD-B9F3-7AD4-2369-A56309872300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649ED73-C44E-2AFA-4AE4-D463838C8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DB68A5-FB4A-4E23-2515-6B092707E596}"/>
              </a:ext>
            </a:extLst>
          </p:cNvPr>
          <p:cNvSpPr/>
          <p:nvPr/>
        </p:nvSpPr>
        <p:spPr>
          <a:xfrm>
            <a:off x="5168231" y="3688833"/>
            <a:ext cx="2167935" cy="15734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E023ABAF-ABD8-9B44-1BDE-29A8D27E8428}"/>
              </a:ext>
            </a:extLst>
          </p:cNvPr>
          <p:cNvCxnSpPr/>
          <p:nvPr/>
        </p:nvCxnSpPr>
        <p:spPr>
          <a:xfrm flipV="1">
            <a:off x="4713517" y="4544623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856C599A-2337-798E-E723-EDDE14978098}"/>
              </a:ext>
            </a:extLst>
          </p:cNvPr>
          <p:cNvGrpSpPr/>
          <p:nvPr/>
        </p:nvGrpSpPr>
        <p:grpSpPr>
          <a:xfrm>
            <a:off x="1543286" y="1910199"/>
            <a:ext cx="2636825" cy="4571227"/>
            <a:chOff x="1162289" y="1980532"/>
            <a:chExt cx="2266574" cy="415566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B0F5EC5-044C-7018-944D-59C063EC7A4C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5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302DFF3-D2CC-AF60-67FF-A00248F5D2A7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20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28FD3EF-5559-6C1D-94A3-B21FC7C64793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10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DC998C0-FAA1-12AA-2EA8-A132A5D1ACB8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13B6F78-D217-F221-3E4C-0407DA300B14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25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DB64064-024C-22C0-EEC6-92AEF7991906}"/>
              </a:ext>
            </a:extLst>
          </p:cNvPr>
          <p:cNvGrpSpPr/>
          <p:nvPr/>
        </p:nvGrpSpPr>
        <p:grpSpPr>
          <a:xfrm>
            <a:off x="5240157" y="1992887"/>
            <a:ext cx="2521356" cy="4122707"/>
            <a:chOff x="5142186" y="2031865"/>
            <a:chExt cx="2521356" cy="3747915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3AF2991-2503-4399-9CB6-1BED8CFAA4A8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30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8A07081-CBAE-9AEF-32E3-8EEEC7F6D47C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45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B829A5B-8A35-89CB-5D86-DE1649DF4368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35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DDA910A-8B15-37D2-C294-71721F84575B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42B7FA0-6C90-7269-9274-9D309539F3B2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09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18363-43C4-59D2-A028-AC6D0EF95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FE72EE3-4EF0-555C-EEE2-148FBF80408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 الموالي.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1647D3-A42A-B022-6260-627A9BB27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5B791B-DEAD-1F45-AAC2-7CBB885C5CDA}"/>
              </a:ext>
            </a:extLst>
          </p:cNvPr>
          <p:cNvSpPr/>
          <p:nvPr/>
        </p:nvSpPr>
        <p:spPr>
          <a:xfrm>
            <a:off x="5190003" y="5376123"/>
            <a:ext cx="2167935" cy="85579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41B37A5-A12D-0424-362F-94D79899092C}"/>
              </a:ext>
            </a:extLst>
          </p:cNvPr>
          <p:cNvCxnSpPr/>
          <p:nvPr/>
        </p:nvCxnSpPr>
        <p:spPr>
          <a:xfrm flipV="1">
            <a:off x="4702631" y="5796473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36E4BE18-831F-3489-994F-910D92AE7016}"/>
              </a:ext>
            </a:extLst>
          </p:cNvPr>
          <p:cNvGrpSpPr/>
          <p:nvPr/>
        </p:nvGrpSpPr>
        <p:grpSpPr>
          <a:xfrm>
            <a:off x="1543286" y="1910199"/>
            <a:ext cx="2636825" cy="4239354"/>
            <a:chOff x="1162289" y="1980532"/>
            <a:chExt cx="2266574" cy="3853959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C3C483E-B180-9CB2-4E3F-A1CB93B2AE6A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65008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5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7C8E8CA5-AC3B-F9FC-35BE-B96E98F72958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65008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20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D28C2D8-6FA7-B3FE-57E8-6D90D5755ECE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65008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10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35A3BEA-46AD-36E7-34ED-309098C048C7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65008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4277B23-3704-0A89-F19B-83165513802B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65008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25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2FB7A28-85F6-B816-16E3-062523B7AB82}"/>
              </a:ext>
            </a:extLst>
          </p:cNvPr>
          <p:cNvGrpSpPr/>
          <p:nvPr/>
        </p:nvGrpSpPr>
        <p:grpSpPr>
          <a:xfrm>
            <a:off x="5240157" y="1992887"/>
            <a:ext cx="2521356" cy="4122707"/>
            <a:chOff x="5142186" y="2031865"/>
            <a:chExt cx="2521356" cy="3747915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D855B45-6877-21E6-2654-C6B0E29C4D83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30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C9CCDE3-7689-73EE-1B4A-5CCAFF971007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45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8B56B60-B9C3-7259-66D6-1D1F38DBE0E4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35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DBCA0F7-950F-EFD1-B7CA-9B565CB0CAC2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40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76EEF57-CF16-C6FD-57DF-557368AC594C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771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38AF7-838E-0659-8D70-DBECBDEDF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10A43F-1C21-3738-4BF2-7BE6FA849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07A57-2638-D5B8-5DF9-A1519E30270D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2B6DB-1BBA-5F55-C970-A19883B4E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6101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EB372-B569-65AB-121F-50563E161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2">
            <a:extLst>
              <a:ext uri="{FF2B5EF4-FFF2-40B4-BE49-F238E27FC236}">
                <a16:creationId xmlns:a16="http://schemas.microsoft.com/office/drawing/2014/main" id="{CF92107B-B21A-6801-4597-DBFF6E9DEEE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1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205C904-ABA8-BD7F-3AF8-B1B3C5FB3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4B842F-2B4C-DC8E-383F-61927F7EA4F1}"/>
              </a:ext>
            </a:extLst>
          </p:cNvPr>
          <p:cNvSpPr/>
          <p:nvPr/>
        </p:nvSpPr>
        <p:spPr>
          <a:xfrm>
            <a:off x="5190003" y="5278155"/>
            <a:ext cx="2445295" cy="85579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D61954DE-E6B6-EC4B-C724-291656F526D5}"/>
              </a:ext>
            </a:extLst>
          </p:cNvPr>
          <p:cNvCxnSpPr/>
          <p:nvPr/>
        </p:nvCxnSpPr>
        <p:spPr>
          <a:xfrm flipV="1">
            <a:off x="4702631" y="5654961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A4153EE4-FB35-2998-E218-BCB81970D76C}"/>
              </a:ext>
            </a:extLst>
          </p:cNvPr>
          <p:cNvGrpSpPr/>
          <p:nvPr/>
        </p:nvGrpSpPr>
        <p:grpSpPr>
          <a:xfrm>
            <a:off x="1543286" y="1823117"/>
            <a:ext cx="2636825" cy="4239354"/>
            <a:chOff x="1162289" y="1980532"/>
            <a:chExt cx="2266574" cy="3853959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7E16997-B9D9-AA3D-D087-9B3D14177355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65008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5 = 5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31D48A3-10E3-E65C-B0EA-54961FC0909D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65008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5 = 20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093413A-309F-AF0D-2D57-0A0BEE4B7C8B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65008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5 = 10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205ACD2-4AB4-7023-D8C5-F1F06560BDBF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65008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5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BEE7F4F-B7C6-118C-6150-07B73137AC9C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65008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5 = 25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22058E7-F53C-0B02-1DB9-110D1FD554AE}"/>
              </a:ext>
            </a:extLst>
          </p:cNvPr>
          <p:cNvGrpSpPr/>
          <p:nvPr/>
        </p:nvGrpSpPr>
        <p:grpSpPr>
          <a:xfrm>
            <a:off x="5240157" y="1905805"/>
            <a:ext cx="2521356" cy="4122707"/>
            <a:chOff x="5142186" y="2031865"/>
            <a:chExt cx="2521356" cy="3747915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FCB0A05-85BB-74A8-6DA4-10348AC993DA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5 = 30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A4E6501-4978-CDEC-0E97-B286DB7D8DD2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5 = 45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91D2010-953E-2E45-0BD3-718FA62637BB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5 = 35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3C2E800-4004-6561-2105-2DDE410E983C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5 = 40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0E10A78-BFFE-79BF-30FB-EE531EDD3B45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58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5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893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739D6BB-81BA-C78B-463E-DB7E1CABF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801" y="2011804"/>
            <a:ext cx="3161677" cy="41624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62D3E1-D2CB-D9A0-96FD-516B940E7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283" y="2034177"/>
            <a:ext cx="3352801" cy="412760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522579" y="4952999"/>
            <a:ext cx="3003096" cy="957945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6C15344-E159-752F-69F6-92A130FB72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691" y="2710543"/>
            <a:ext cx="5677705" cy="257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94" y="3011557"/>
            <a:ext cx="2283449" cy="20503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3CEE810-2C3D-786C-70F6-31F080E46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30" y="2685562"/>
            <a:ext cx="4818148" cy="274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3161CC9A-9E76-F68B-3DA1-39053D25F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348" y="2618475"/>
            <a:ext cx="7174214" cy="264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6D825C4-3BCC-9167-1793-7EF50B496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60" y="1827796"/>
            <a:ext cx="3688081" cy="4540370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77 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828802" y="2340428"/>
            <a:ext cx="3233057" cy="6640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AA25A20-F78D-21B0-0945-672D8E6B7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786" y="2746368"/>
            <a:ext cx="7118427" cy="197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76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77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5B110D8-3B46-D721-AA5F-2702266E3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801" y="2011804"/>
            <a:ext cx="3161677" cy="41624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64AE79-CF52-0C61-C864-AD9085207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283" y="2034177"/>
            <a:ext cx="3352801" cy="412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17126</TotalTime>
  <Words>1710</Words>
  <Application>Microsoft Office PowerPoint</Application>
  <PresentationFormat>Affichage à l'écran (4:3)</PresentationFormat>
  <Paragraphs>433</Paragraphs>
  <Slides>73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73</vt:i4>
      </vt:variant>
    </vt:vector>
  </HeadingPairs>
  <TitlesOfParts>
    <vt:vector size="83" baseType="lpstr">
      <vt:lpstr>Dosis</vt:lpstr>
      <vt:lpstr>DengXian</vt:lpstr>
      <vt:lpstr>Aptos Display</vt:lpstr>
      <vt:lpstr>Calibri</vt:lpstr>
      <vt:lpstr>Aptos</vt:lpstr>
      <vt:lpstr>Effra CC Arbc</vt:lpstr>
      <vt:lpstr>Arial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210</cp:revision>
  <cp:lastPrinted>2025-08-13T10:11:39Z</cp:lastPrinted>
  <dcterms:created xsi:type="dcterms:W3CDTF">2025-08-01T12:31:49Z</dcterms:created>
  <dcterms:modified xsi:type="dcterms:W3CDTF">2025-12-19T07:00:23Z</dcterms:modified>
</cp:coreProperties>
</file>