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</p:sldMasterIdLst>
  <p:notesMasterIdLst>
    <p:notesMasterId r:id="rId77"/>
  </p:notesMasterIdLst>
  <p:handoutMasterIdLst>
    <p:handoutMasterId r:id="rId78"/>
  </p:handoutMasterIdLst>
  <p:sldIdLst>
    <p:sldId id="779" r:id="rId4"/>
    <p:sldId id="939" r:id="rId5"/>
    <p:sldId id="828" r:id="rId6"/>
    <p:sldId id="780" r:id="rId7"/>
    <p:sldId id="781" r:id="rId8"/>
    <p:sldId id="783" r:id="rId9"/>
    <p:sldId id="825" r:id="rId10"/>
    <p:sldId id="910" r:id="rId11"/>
    <p:sldId id="914" r:id="rId12"/>
    <p:sldId id="826" r:id="rId13"/>
    <p:sldId id="2134806737" r:id="rId14"/>
    <p:sldId id="2134806738" r:id="rId15"/>
    <p:sldId id="827" r:id="rId16"/>
    <p:sldId id="766" r:id="rId17"/>
    <p:sldId id="830" r:id="rId18"/>
    <p:sldId id="792" r:id="rId19"/>
    <p:sldId id="831" r:id="rId20"/>
    <p:sldId id="833" r:id="rId21"/>
    <p:sldId id="2134806697" r:id="rId22"/>
    <p:sldId id="2134806718" r:id="rId23"/>
    <p:sldId id="2134806698" r:id="rId24"/>
    <p:sldId id="2134806739" r:id="rId25"/>
    <p:sldId id="2134806740" r:id="rId26"/>
    <p:sldId id="2134806741" r:id="rId27"/>
    <p:sldId id="2134806742" r:id="rId28"/>
    <p:sldId id="2134806745" r:id="rId29"/>
    <p:sldId id="2134806746" r:id="rId30"/>
    <p:sldId id="786" r:id="rId31"/>
    <p:sldId id="812" r:id="rId32"/>
    <p:sldId id="751" r:id="rId33"/>
    <p:sldId id="916" r:id="rId34"/>
    <p:sldId id="787" r:id="rId35"/>
    <p:sldId id="777" r:id="rId36"/>
    <p:sldId id="917" r:id="rId37"/>
    <p:sldId id="740" r:id="rId38"/>
    <p:sldId id="940" r:id="rId39"/>
    <p:sldId id="945" r:id="rId40"/>
    <p:sldId id="941" r:id="rId41"/>
    <p:sldId id="2134806708" r:id="rId42"/>
    <p:sldId id="847" r:id="rId43"/>
    <p:sldId id="2134806709" r:id="rId44"/>
    <p:sldId id="2134806710" r:id="rId45"/>
    <p:sldId id="2134806707" r:id="rId46"/>
    <p:sldId id="2134806711" r:id="rId47"/>
    <p:sldId id="2134806712" r:id="rId48"/>
    <p:sldId id="2134806713" r:id="rId49"/>
    <p:sldId id="2134806714" r:id="rId50"/>
    <p:sldId id="2134806715" r:id="rId51"/>
    <p:sldId id="918" r:id="rId52"/>
    <p:sldId id="851" r:id="rId53"/>
    <p:sldId id="2134806699" r:id="rId54"/>
    <p:sldId id="2134806748" r:id="rId55"/>
    <p:sldId id="2134806747" r:id="rId56"/>
    <p:sldId id="2134806716" r:id="rId57"/>
    <p:sldId id="2134806700" r:id="rId58"/>
    <p:sldId id="2134806701" r:id="rId59"/>
    <p:sldId id="2134806703" r:id="rId60"/>
    <p:sldId id="2134806702" r:id="rId61"/>
    <p:sldId id="2134806704" r:id="rId62"/>
    <p:sldId id="2134806705" r:id="rId63"/>
    <p:sldId id="2134806706" r:id="rId64"/>
    <p:sldId id="919" r:id="rId65"/>
    <p:sldId id="926" r:id="rId66"/>
    <p:sldId id="927" r:id="rId67"/>
    <p:sldId id="925" r:id="rId68"/>
    <p:sldId id="920" r:id="rId69"/>
    <p:sldId id="788" r:id="rId70"/>
    <p:sldId id="644" r:id="rId71"/>
    <p:sldId id="875" r:id="rId72"/>
    <p:sldId id="789" r:id="rId73"/>
    <p:sldId id="809" r:id="rId74"/>
    <p:sldId id="764" r:id="rId75"/>
    <p:sldId id="944" r:id="rId76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D2861"/>
    <a:srgbClr val="FC8D00"/>
    <a:srgbClr val="2B7589"/>
    <a:srgbClr val="617479"/>
    <a:srgbClr val="E7EDEE"/>
    <a:srgbClr val="17AB98"/>
    <a:srgbClr val="4F747E"/>
    <a:srgbClr val="4B5050"/>
    <a:srgbClr val="FAE496"/>
    <a:srgbClr val="F6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66" autoAdjust="0"/>
    <p:restoredTop sz="85409" autoAdjust="0"/>
  </p:normalViewPr>
  <p:slideViewPr>
    <p:cSldViewPr snapToGrid="0">
      <p:cViewPr>
        <p:scale>
          <a:sx n="66" d="100"/>
          <a:sy n="66" d="100"/>
        </p:scale>
        <p:origin x="1106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presProps" Target="pres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tableStyles" Target="tableStyle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1881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99301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A0981-F98D-A8B8-E084-58593898E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2E6BA14-AEC7-0498-1F74-B358D179AF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F7374F7-78A4-93D8-C4C7-EC35A1D4D2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C447D3-73A0-5098-CEEE-0332453C7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3086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6F838-1053-E764-1EB3-6B5EB633E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E9BDB5B-B55E-B068-CCA0-1E9B2AD01F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5BCEC0B-E8D5-520C-B3D7-2D86EA381B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8342562-5FB8-CA94-76F1-BFB9BC7D1A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39967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B2440-F543-78D5-37C7-222BF6CF2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1FEAFF0-8935-D9F5-A19D-CDC09FD331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CFADED0-9A7D-3930-6D9D-F306860A46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3003C31-6DB7-D314-A2BE-13168A3C02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9520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EB3B3-B53E-F5F8-FB27-69F3DB44A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D67387C-C62A-16B4-C06C-1DD9AB5927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A873E34-D803-4476-4E8F-074E4FC8A0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6486F3-EE9E-56C4-9E0A-E294EB1C79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11155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F0222-8073-13BF-336F-470B37021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B43F7FD-3267-80D6-8792-29C1F9C1F1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F375540-66DF-A788-2474-7F4B93DA45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0888CA4-60D1-81C0-D741-B5C4791232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30069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9E58E-DF17-0019-C72A-11D8BAA50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DD9AEFC-F60C-8F3D-5612-5DF99F0DB1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1B1B34-4A96-882B-A6E2-3F86710058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8D3E76-5BC1-0E75-51D5-42B43E8D02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36733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gif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6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8.png"/><Relationship Id="rId4" Type="http://schemas.openxmlformats.org/officeDocument/2006/relationships/image" Target="../media/image9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0.png"/><Relationship Id="rId4" Type="http://schemas.openxmlformats.org/officeDocument/2006/relationships/image" Target="../media/image1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5.png"/><Relationship Id="rId5" Type="http://schemas.openxmlformats.org/officeDocument/2006/relationships/image" Target="../media/image13.png"/><Relationship Id="rId4" Type="http://schemas.openxmlformats.org/officeDocument/2006/relationships/image" Target="../media/image2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8.png"/><Relationship Id="rId5" Type="http://schemas.openxmlformats.org/officeDocument/2006/relationships/image" Target="../media/image10.png"/><Relationship Id="rId4" Type="http://schemas.openxmlformats.org/officeDocument/2006/relationships/image" Target="../media/image4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png"/><Relationship Id="rId5" Type="http://schemas.openxmlformats.org/officeDocument/2006/relationships/image" Target="../media/image44.png"/><Relationship Id="rId4" Type="http://schemas.openxmlformats.org/officeDocument/2006/relationships/image" Target="../media/image2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MA" dirty="0">
                <a:ea typeface="DengXian" panose="02010600030101010101" pitchFamily="2" charset="-122"/>
              </a:rPr>
              <a:t>1</a:t>
            </a:r>
            <a:endParaRPr lang="fr-FR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33D0F8C0-4F89-C753-1D43-962775B008F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33A0929-6CFA-B559-E1E7-E6356F0815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91404" y="4055055"/>
            <a:ext cx="783913" cy="56626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0BBB0C-3F19-F434-0958-160243EE5E50}"/>
              </a:ext>
            </a:extLst>
          </p:cNvPr>
          <p:cNvSpPr/>
          <p:nvPr/>
        </p:nvSpPr>
        <p:spPr>
          <a:xfrm>
            <a:off x="1535622" y="283021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8FB3F2A-2C43-B3CF-76DF-A3B39E5F918E}"/>
              </a:ext>
            </a:extLst>
          </p:cNvPr>
          <p:cNvSpPr/>
          <p:nvPr/>
        </p:nvSpPr>
        <p:spPr>
          <a:xfrm>
            <a:off x="1416636" y="4658785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DCDD45F-7542-FCBB-46EC-EABB8388A61F}"/>
              </a:ext>
            </a:extLst>
          </p:cNvPr>
          <p:cNvSpPr/>
          <p:nvPr/>
        </p:nvSpPr>
        <p:spPr>
          <a:xfrm>
            <a:off x="3751621" y="2830392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04969FD-BC57-4A38-E147-058A339CE30C}"/>
              </a:ext>
            </a:extLst>
          </p:cNvPr>
          <p:cNvSpPr/>
          <p:nvPr/>
        </p:nvSpPr>
        <p:spPr>
          <a:xfrm>
            <a:off x="6092849" y="4664614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20" name="Image 1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D908787-43D6-1575-44F0-B25DC6BFB9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765" y="1834549"/>
            <a:ext cx="1009688" cy="1009688"/>
          </a:xfrm>
          <a:prstGeom prst="rect">
            <a:avLst/>
          </a:prstGeom>
        </p:spPr>
      </p:pic>
      <p:pic>
        <p:nvPicPr>
          <p:cNvPr id="21" name="Image 2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90E27610-C629-0C06-F76B-9169A8F29E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977" y="1674479"/>
            <a:ext cx="1085805" cy="108580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4E1F7B1-2549-7E39-C3FC-99542C7652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8595" y="3578326"/>
            <a:ext cx="1063006" cy="1063006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84F76AD-512E-5917-8A1E-86E8E041142A}"/>
              </a:ext>
            </a:extLst>
          </p:cNvPr>
          <p:cNvSpPr/>
          <p:nvPr/>
        </p:nvSpPr>
        <p:spPr>
          <a:xfrm>
            <a:off x="6004358" y="2842559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A13E3EA-6D2F-2E06-9B06-A8A9B861F8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8595" y="1736606"/>
            <a:ext cx="1063006" cy="1063006"/>
          </a:xfrm>
          <a:prstGeom prst="rect">
            <a:avLst/>
          </a:prstGeom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BEDEDE93-AAF7-2B87-ED68-D948AF4842EC}"/>
              </a:ext>
            </a:extLst>
          </p:cNvPr>
          <p:cNvSpPr/>
          <p:nvPr/>
        </p:nvSpPr>
        <p:spPr>
          <a:xfrm>
            <a:off x="3763228" y="4654782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100" b="1" dirty="0">
                <a:latin typeface="Calibri" panose="020F0502020204030204" pitchFamily="34" charset="0"/>
                <a:cs typeface="Calibri" panose="020F0502020204030204" pitchFamily="34" charset="0"/>
              </a:rPr>
              <a:t>المرور</a:t>
            </a:r>
            <a:r>
              <a:rPr lang="ar-MA" sz="11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إلى الشريحة الموالية بعد انتهاء الفيديو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B83BE5C-404F-57D8-0AE2-425FE10F9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8185" y="3813253"/>
            <a:ext cx="923925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491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C53BBA30-DC69-10FA-4044-B9235FC8A385}"/>
              </a:ext>
            </a:extLst>
          </p:cNvPr>
          <p:cNvGrpSpPr/>
          <p:nvPr/>
        </p:nvGrpSpPr>
        <p:grpSpPr>
          <a:xfrm>
            <a:off x="627483" y="3881544"/>
            <a:ext cx="3656552" cy="1123837"/>
            <a:chOff x="648000" y="1949241"/>
            <a:chExt cx="3780000" cy="1123837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37DB6887-03C9-6561-1A8F-2577A75CE86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8" name="Organigramme : Terminateur 21">
              <a:extLst>
                <a:ext uri="{FF2B5EF4-FFF2-40B4-BE49-F238E27FC236}">
                  <a16:creationId xmlns:a16="http://schemas.microsoft.com/office/drawing/2014/main" id="{AF3410D5-6059-52FB-8AD2-DD88EA1FFF9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space réservé du texte 5">
              <a:extLst>
                <a:ext uri="{FF2B5EF4-FFF2-40B4-BE49-F238E27FC236}">
                  <a16:creationId xmlns:a16="http://schemas.microsoft.com/office/drawing/2014/main" id="{5175E6D4-9384-CE18-AADE-7407CB5B147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30" name="Google Shape;59;p2">
            <a:extLst>
              <a:ext uri="{FF2B5EF4-FFF2-40B4-BE49-F238E27FC236}">
                <a16:creationId xmlns:a16="http://schemas.microsoft.com/office/drawing/2014/main" id="{4C8C605B-CB6E-A38C-878D-E78B09C85496}"/>
              </a:ext>
            </a:extLst>
          </p:cNvPr>
          <p:cNvGrpSpPr/>
          <p:nvPr/>
        </p:nvGrpSpPr>
        <p:grpSpPr>
          <a:xfrm>
            <a:off x="627483" y="3881544"/>
            <a:ext cx="3656552" cy="1123837"/>
            <a:chOff x="648000" y="1949241"/>
            <a:chExt cx="3780000" cy="1123837"/>
          </a:xfrm>
        </p:grpSpPr>
        <p:sp>
          <p:nvSpPr>
            <p:cNvPr id="38" name="Google Shape;60;p2">
              <a:extLst>
                <a:ext uri="{FF2B5EF4-FFF2-40B4-BE49-F238E27FC236}">
                  <a16:creationId xmlns:a16="http://schemas.microsoft.com/office/drawing/2014/main" id="{05F870A2-F29A-CE0C-311F-E202C41D796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61;p2">
              <a:extLst>
                <a:ext uri="{FF2B5EF4-FFF2-40B4-BE49-F238E27FC236}">
                  <a16:creationId xmlns:a16="http://schemas.microsoft.com/office/drawing/2014/main" id="{314163AE-010A-9BC7-E7D8-46D73F4BF49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62;p2">
              <a:extLst>
                <a:ext uri="{FF2B5EF4-FFF2-40B4-BE49-F238E27FC236}">
                  <a16:creationId xmlns:a16="http://schemas.microsoft.com/office/drawing/2014/main" id="{90B384A2-9511-D9E3-D1E8-F8B93609246E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1" name="Image 40">
            <a:extLst>
              <a:ext uri="{FF2B5EF4-FFF2-40B4-BE49-F238E27FC236}">
                <a16:creationId xmlns:a16="http://schemas.microsoft.com/office/drawing/2014/main" id="{A4529BCA-50C1-E6CE-A567-5ECCDBCD9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24" y="4104686"/>
            <a:ext cx="3765568" cy="929994"/>
          </a:xfrm>
          <a:prstGeom prst="rect">
            <a:avLst/>
          </a:prstGeom>
        </p:spPr>
      </p:pic>
      <p:sp>
        <p:nvSpPr>
          <p:cNvPr id="42" name="Organigramme : Terminateur 21">
            <a:extLst>
              <a:ext uri="{FF2B5EF4-FFF2-40B4-BE49-F238E27FC236}">
                <a16:creationId xmlns:a16="http://schemas.microsoft.com/office/drawing/2014/main" id="{7723119B-EC79-1CD1-4F93-FF42A893FBE1}"/>
              </a:ext>
            </a:extLst>
          </p:cNvPr>
          <p:cNvSpPr/>
          <p:nvPr/>
        </p:nvSpPr>
        <p:spPr>
          <a:xfrm>
            <a:off x="2786753" y="3876707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4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21769F72-C51A-C6AB-9FCD-B62D7A4BB59D}"/>
              </a:ext>
            </a:extLst>
          </p:cNvPr>
          <p:cNvSpPr txBox="1"/>
          <p:nvPr/>
        </p:nvSpPr>
        <p:spPr>
          <a:xfrm>
            <a:off x="519726" y="4372043"/>
            <a:ext cx="34648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تمثيل مسألة في نموذج الأشرطة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4F27A426-12A5-CFE4-0FFE-0D1691F7B9C3}"/>
              </a:ext>
            </a:extLst>
          </p:cNvPr>
          <p:cNvGrpSpPr/>
          <p:nvPr/>
        </p:nvGrpSpPr>
        <p:grpSpPr>
          <a:xfrm>
            <a:off x="575013" y="244458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19513CA6-EAAD-8A29-E902-4606C1FEF34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6" name="Organigramme : Terminateur 21">
              <a:extLst>
                <a:ext uri="{FF2B5EF4-FFF2-40B4-BE49-F238E27FC236}">
                  <a16:creationId xmlns:a16="http://schemas.microsoft.com/office/drawing/2014/main" id="{418BBEA4-475F-61FD-2CA1-12C3215A7C8C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Espace réservé du texte 5">
              <a:extLst>
                <a:ext uri="{FF2B5EF4-FFF2-40B4-BE49-F238E27FC236}">
                  <a16:creationId xmlns:a16="http://schemas.microsoft.com/office/drawing/2014/main" id="{979400B1-BC36-D384-1BCE-CEDC442F13A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DEFE577C-B71C-5042-0514-AFCBA2F65160}"/>
              </a:ext>
            </a:extLst>
          </p:cNvPr>
          <p:cNvGrpSpPr/>
          <p:nvPr/>
        </p:nvGrpSpPr>
        <p:grpSpPr>
          <a:xfrm>
            <a:off x="2654185" y="513669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C815B8F3-360B-08BF-7A27-75ED4427E4D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0" name="Organigramme : Terminateur 21">
              <a:extLst>
                <a:ext uri="{FF2B5EF4-FFF2-40B4-BE49-F238E27FC236}">
                  <a16:creationId xmlns:a16="http://schemas.microsoft.com/office/drawing/2014/main" id="{E731FC7D-4A4E-5587-8D87-F5C0C87BD33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Espace réservé du texte 5">
              <a:extLst>
                <a:ext uri="{FF2B5EF4-FFF2-40B4-BE49-F238E27FC236}">
                  <a16:creationId xmlns:a16="http://schemas.microsoft.com/office/drawing/2014/main" id="{D363653E-584D-1D07-6C42-72841025E5A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8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وتثبيت دروس الأسبوع</a:t>
              </a:r>
            </a:p>
            <a:p>
              <a:pPr marL="0" indent="0" algn="r" rtl="1">
                <a:buNone/>
              </a:pPr>
              <a:endParaRPr lang="ar-MA" sz="18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B0F45ABE-B779-FD0D-3F21-70F15FBCC99E}"/>
              </a:ext>
            </a:extLst>
          </p:cNvPr>
          <p:cNvGrpSpPr/>
          <p:nvPr/>
        </p:nvGrpSpPr>
        <p:grpSpPr>
          <a:xfrm>
            <a:off x="4577300" y="244288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C4D45F4B-D2B8-6999-A7A9-9F50C8D2A89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4" name="Organigramme : Terminateur 21">
              <a:extLst>
                <a:ext uri="{FF2B5EF4-FFF2-40B4-BE49-F238E27FC236}">
                  <a16:creationId xmlns:a16="http://schemas.microsoft.com/office/drawing/2014/main" id="{4E570134-DA9F-DBD6-4417-F19EEE8C3E8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" name="Espace réservé du texte 5">
              <a:extLst>
                <a:ext uri="{FF2B5EF4-FFF2-40B4-BE49-F238E27FC236}">
                  <a16:creationId xmlns:a16="http://schemas.microsoft.com/office/drawing/2014/main" id="{2520F1F1-37D5-2703-6466-232C87B78D3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6" name="ZoneTexte 55">
            <a:extLst>
              <a:ext uri="{FF2B5EF4-FFF2-40B4-BE49-F238E27FC236}">
                <a16:creationId xmlns:a16="http://schemas.microsoft.com/office/drawing/2014/main" id="{AA6CBFFC-2703-6E8E-7931-AB1EB6560C1A}"/>
              </a:ext>
            </a:extLst>
          </p:cNvPr>
          <p:cNvSpPr txBox="1"/>
          <p:nvPr/>
        </p:nvSpPr>
        <p:spPr>
          <a:xfrm>
            <a:off x="4756362" y="2931122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تقريب مفهوم الضرب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8D13C479-2CD1-0015-DDA0-FC47416A5A63}"/>
              </a:ext>
            </a:extLst>
          </p:cNvPr>
          <p:cNvSpPr txBox="1"/>
          <p:nvPr/>
        </p:nvSpPr>
        <p:spPr>
          <a:xfrm>
            <a:off x="691087" y="2960442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جدول الضرب للعدد </a:t>
            </a:r>
            <a:r>
              <a:rPr lang="f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288144C4-BE69-D0C7-3F17-45764F36A63F}"/>
              </a:ext>
            </a:extLst>
          </p:cNvPr>
          <p:cNvGrpSpPr/>
          <p:nvPr/>
        </p:nvGrpSpPr>
        <p:grpSpPr>
          <a:xfrm>
            <a:off x="4590284" y="382862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9" name="Rectangle : coins arrondis 58">
              <a:extLst>
                <a:ext uri="{FF2B5EF4-FFF2-40B4-BE49-F238E27FC236}">
                  <a16:creationId xmlns:a16="http://schemas.microsoft.com/office/drawing/2014/main" id="{FED0C0BD-BB47-AB52-F9AD-217F0241188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60" name="Organigramme : Terminateur 21">
              <a:extLst>
                <a:ext uri="{FF2B5EF4-FFF2-40B4-BE49-F238E27FC236}">
                  <a16:creationId xmlns:a16="http://schemas.microsoft.com/office/drawing/2014/main" id="{B43E610B-9BD1-E18E-9573-3626C67F5A5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1" name="Espace réservé du texte 5">
              <a:extLst>
                <a:ext uri="{FF2B5EF4-FFF2-40B4-BE49-F238E27FC236}">
                  <a16:creationId xmlns:a16="http://schemas.microsoft.com/office/drawing/2014/main" id="{929AED95-BD09-DE60-F4FB-F703DF503760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2" name="ZoneTexte 61">
            <a:extLst>
              <a:ext uri="{FF2B5EF4-FFF2-40B4-BE49-F238E27FC236}">
                <a16:creationId xmlns:a16="http://schemas.microsoft.com/office/drawing/2014/main" id="{C92BF4EC-2DCC-8B6B-3355-B10AAC9CE034}"/>
              </a:ext>
            </a:extLst>
          </p:cNvPr>
          <p:cNvSpPr txBox="1"/>
          <p:nvPr/>
        </p:nvSpPr>
        <p:spPr>
          <a:xfrm>
            <a:off x="4706358" y="4344486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جدول الضرب للعدد 3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6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تمثيل مسألة في نموذج الأشرطة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0A55A97-EE9D-9610-644B-93AD2835B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1371" y="2440387"/>
            <a:ext cx="3102429" cy="377015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85032B5-40FB-F187-95DD-66D838338F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6148" y="2440387"/>
            <a:ext cx="2975223" cy="377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2B6BA1C7-9608-34AC-7718-C08DED7634C5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FDDF8C1-B242-094A-AA5B-F92D1B9CDB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9901" y="2539488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493580" y="3947328"/>
            <a:ext cx="56903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مسألة في نموذج الأشرطة.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184F06A-878D-C315-50C6-0FC026D54FDE}"/>
              </a:ext>
            </a:extLst>
          </p:cNvPr>
          <p:cNvSpPr/>
          <p:nvPr/>
        </p:nvSpPr>
        <p:spPr>
          <a:xfrm>
            <a:off x="25908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F0C5590E-D67C-4260-B8DE-40566E0D8251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E9EFE542-5539-4426-F577-7B54677183E0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7A4440E-E9AA-F706-FC1E-BA90403D6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45811"/>
            <a:ext cx="841742" cy="84174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FCBFDD1-A88D-99C9-842A-5368BB8FCEBB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3422B8A-AAF3-11C0-BA9C-1B7746DBEE8D}"/>
              </a:ext>
            </a:extLst>
          </p:cNvPr>
          <p:cNvSpPr txBox="1"/>
          <p:nvPr/>
        </p:nvSpPr>
        <p:spPr>
          <a:xfrm>
            <a:off x="2166256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BF92D51-A03A-43E8-7B89-56B7881599DA}"/>
              </a:ext>
            </a:extLst>
          </p:cNvPr>
          <p:cNvSpPr txBox="1"/>
          <p:nvPr/>
        </p:nvSpPr>
        <p:spPr>
          <a:xfrm>
            <a:off x="2416628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2BC2E89-4A3E-DA1A-E1E7-28827C9DB0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3927" y="2106775"/>
            <a:ext cx="3497049" cy="425326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2160C01-E923-E927-0B24-E1913374C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520" y="2106775"/>
            <a:ext cx="3196441" cy="425326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68  ، سنصحح تمارين الواجب المنزلي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03B60D2-44F7-31FE-2F69-62619FFD3ADA}"/>
              </a:ext>
            </a:extLst>
          </p:cNvPr>
          <p:cNvSpPr/>
          <p:nvPr/>
        </p:nvSpPr>
        <p:spPr>
          <a:xfrm>
            <a:off x="4472429" y="4430486"/>
            <a:ext cx="3126702" cy="772886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E0AECFE-AAEB-2E4D-4EE8-63206FD2C1AD}"/>
              </a:ext>
            </a:extLst>
          </p:cNvPr>
          <p:cNvSpPr/>
          <p:nvPr/>
        </p:nvSpPr>
        <p:spPr>
          <a:xfrm>
            <a:off x="1426026" y="3124200"/>
            <a:ext cx="2961819" cy="881744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71C4592-3FF6-C8DB-5DB4-1D98ACA78150}"/>
              </a:ext>
            </a:extLst>
          </p:cNvPr>
          <p:cNvSpPr/>
          <p:nvPr/>
        </p:nvSpPr>
        <p:spPr>
          <a:xfrm>
            <a:off x="1436913" y="5312229"/>
            <a:ext cx="2961819" cy="881744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3.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233EEA2C-6ED8-95CA-CA04-8156CA525F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480" y="2519674"/>
            <a:ext cx="8405229" cy="272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7F12B-A400-6192-561E-BA5E8C0E5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EE58718-2EB4-D8BF-42FD-48218FF070F4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B7E0807-1D92-BF60-4899-F692E808487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42A4865-27A3-83CB-67D0-505C62DA2E7B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DDA5DF1-3828-0CC0-E254-976451559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2E5F5FE-EED0-1E49-D74E-CA5F2C234BCB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D2AF3A1E-EE3C-9840-2097-3899159502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462" y="3195404"/>
            <a:ext cx="8378170" cy="287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17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2135C-C46C-AA09-510E-03495FB31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D262400-2F23-CCA1-E8D9-09F0343F886B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DEF043-34D3-1EF7-A04F-A3187AA541D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AB9E9E9-BE5F-1718-C6E7-51100F599B9B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EF47DAB-D6DC-D88F-E6EA-99419A0D7B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5CD5FAE-73DA-1955-1C1E-EF9C37CCCF4D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2DB56009-A974-58BD-7AFD-52D2EBFF3C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342" y="2561308"/>
            <a:ext cx="8387847" cy="2582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590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74D4388-4358-EA32-187E-748CF9726AD6}"/>
              </a:ext>
            </a:extLst>
          </p:cNvPr>
          <p:cNvSpPr/>
          <p:nvPr/>
        </p:nvSpPr>
        <p:spPr>
          <a:xfrm>
            <a:off x="25146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79ED75C6-D0CF-D706-D8DC-290E772CC691}"/>
              </a:ext>
            </a:extLst>
          </p:cNvPr>
          <p:cNvSpPr/>
          <p:nvPr/>
        </p:nvSpPr>
        <p:spPr>
          <a:xfrm>
            <a:off x="3015840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3DC70D24-050D-7B0F-95BE-CBC761AAEC4C}"/>
              </a:ext>
            </a:extLst>
          </p:cNvPr>
          <p:cNvSpPr>
            <a:spLocks noChangeAspect="1"/>
          </p:cNvSpPr>
          <p:nvPr/>
        </p:nvSpPr>
        <p:spPr>
          <a:xfrm>
            <a:off x="6124066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3" name="Image 1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A87DFF3-849B-D630-3DC1-51A7DDE431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899560" y="3557443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AB1512E-D462-6938-E5B9-E74B59CC53ED}"/>
              </a:ext>
            </a:extLst>
          </p:cNvPr>
          <p:cNvSpPr txBox="1"/>
          <p:nvPr/>
        </p:nvSpPr>
        <p:spPr>
          <a:xfrm>
            <a:off x="2693096" y="3702394"/>
            <a:ext cx="32417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7EB2A37-64B4-2521-9FC1-F96F70BAC4D5}"/>
              </a:ext>
            </a:extLst>
          </p:cNvPr>
          <p:cNvSpPr txBox="1"/>
          <p:nvPr/>
        </p:nvSpPr>
        <p:spPr>
          <a:xfrm>
            <a:off x="2264226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31F13F7-F26C-6970-872E-B9B60E12779C}"/>
              </a:ext>
            </a:extLst>
          </p:cNvPr>
          <p:cNvSpPr txBox="1"/>
          <p:nvPr/>
        </p:nvSpPr>
        <p:spPr>
          <a:xfrm>
            <a:off x="2514600" y="3149356"/>
            <a:ext cx="33621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1053724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90018F-DCF9-A4EE-FA96-85E2AEFAAB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17A7F3A-FB9E-BF05-4D31-984BCB8A5205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8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369B5E8-5B55-022F-CE43-0008C7F95F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3458" y="1570383"/>
            <a:ext cx="3538804" cy="4779337"/>
          </a:xfrm>
          <a:prstGeom prst="rect">
            <a:avLst/>
          </a:prstGeom>
          <a:ln>
            <a:solidFill>
              <a:srgbClr val="ED286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6779099-BC37-8A7C-562F-76E77F8C55BC}"/>
              </a:ext>
            </a:extLst>
          </p:cNvPr>
          <p:cNvSpPr/>
          <p:nvPr/>
        </p:nvSpPr>
        <p:spPr>
          <a:xfrm>
            <a:off x="2775857" y="3962403"/>
            <a:ext cx="3102428" cy="3265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39742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لتفكيك هذه الأعداد.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678D6E8-EF96-7740-F7B0-FC1780E3BD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56DA79B-106D-5443-57E2-13E30DC97E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5930" y="3002671"/>
            <a:ext cx="7914584" cy="948133"/>
          </a:xfrm>
          <a:prstGeom prst="rect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11ADD43E-C7E2-0C7D-CC18-6B7EF6E2BFB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035629" y="839758"/>
            <a:ext cx="5466594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واكتبوا عدد الإجابات الصحيحة.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8BC7997F-654B-B060-4459-EFBA1D3D8284}"/>
              </a:ext>
            </a:extLst>
          </p:cNvPr>
          <p:cNvGrpSpPr/>
          <p:nvPr/>
        </p:nvGrpSpPr>
        <p:grpSpPr>
          <a:xfrm>
            <a:off x="369282" y="926357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C0E1A96-46FE-70AA-F607-9771058F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9F411FB-C8D4-E67C-6A54-A4F842BBEFA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E57DE6D-3E8E-934C-2D13-902D9DFB7DF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9768" b="13601"/>
          <a:stretch>
            <a:fillRect/>
          </a:stretch>
        </p:blipFill>
        <p:spPr>
          <a:xfrm>
            <a:off x="250695" y="2997470"/>
            <a:ext cx="8371502" cy="1027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FC5A7-13BA-C8BF-4CA8-FE47E4E5C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507B49B-0903-1E25-618A-F78BF8DC088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Corde 13">
            <a:extLst>
              <a:ext uri="{FF2B5EF4-FFF2-40B4-BE49-F238E27FC236}">
                <a16:creationId xmlns:a16="http://schemas.microsoft.com/office/drawing/2014/main" id="{0A50CA1C-77EF-7EBB-0C3E-A8F28FB79C24}"/>
              </a:ext>
            </a:extLst>
          </p:cNvPr>
          <p:cNvSpPr/>
          <p:nvPr/>
        </p:nvSpPr>
        <p:spPr>
          <a:xfrm flipH="1">
            <a:off x="1007068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5C9C4C9-B98A-23BB-EE90-1C462E413AA4}"/>
              </a:ext>
            </a:extLst>
          </p:cNvPr>
          <p:cNvSpPr/>
          <p:nvPr/>
        </p:nvSpPr>
        <p:spPr>
          <a:xfrm>
            <a:off x="2373086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E7AED3F8-C9DC-CE6E-B75B-7DE247FA109A}"/>
              </a:ext>
            </a:extLst>
          </p:cNvPr>
          <p:cNvSpPr/>
          <p:nvPr/>
        </p:nvSpPr>
        <p:spPr>
          <a:xfrm>
            <a:off x="2950528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8752EA96-533D-A6DA-EFDE-C2AD32E5C941}"/>
              </a:ext>
            </a:extLst>
          </p:cNvPr>
          <p:cNvSpPr>
            <a:spLocks noChangeAspect="1"/>
          </p:cNvSpPr>
          <p:nvPr/>
        </p:nvSpPr>
        <p:spPr>
          <a:xfrm>
            <a:off x="6058754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6" name="Image 1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7EE5EC-40C6-4D85-C96A-C7B2CDB14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45134" y="4123503"/>
            <a:ext cx="841742" cy="841742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DDC7BDF7-65EF-7DB0-3291-3F486B84EEBB}"/>
              </a:ext>
            </a:extLst>
          </p:cNvPr>
          <p:cNvSpPr txBox="1"/>
          <p:nvPr/>
        </p:nvSpPr>
        <p:spPr>
          <a:xfrm>
            <a:off x="2570204" y="3149356"/>
            <a:ext cx="32412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2468B23-33CC-BAF6-674E-1BEDEF3BE2DA}"/>
              </a:ext>
            </a:extLst>
          </p:cNvPr>
          <p:cNvSpPr txBox="1"/>
          <p:nvPr/>
        </p:nvSpPr>
        <p:spPr>
          <a:xfrm>
            <a:off x="1948542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963B94B-6AAA-EA6A-57F4-7AE02AA04393}"/>
              </a:ext>
            </a:extLst>
          </p:cNvPr>
          <p:cNvSpPr txBox="1"/>
          <p:nvPr/>
        </p:nvSpPr>
        <p:spPr>
          <a:xfrm>
            <a:off x="2198914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15968708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5A565-5BA9-DD3F-3947-FE9A8B543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F23006DE-8B22-3FA0-9BF4-5C5B89E46C3E}"/>
              </a:ext>
            </a:extLst>
          </p:cNvPr>
          <p:cNvSpPr txBox="1"/>
          <p:nvPr/>
        </p:nvSpPr>
        <p:spPr>
          <a:xfrm>
            <a:off x="313913" y="852747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مرتين.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FF41CE-31C7-63A6-8BA1-C2C72849B9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82C055A-9B26-1223-0449-C0B799A654AE}"/>
              </a:ext>
            </a:extLst>
          </p:cNvPr>
          <p:cNvSpPr/>
          <p:nvPr/>
        </p:nvSpPr>
        <p:spPr>
          <a:xfrm>
            <a:off x="-1295" y="6414135"/>
            <a:ext cx="553720" cy="44386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fr-MA" sz="14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 </a:t>
            </a:r>
            <a:endParaRPr lang="fr-MA" sz="1200" kern="100">
              <a:effectLst/>
              <a:latin typeface="Aptos" panose="020B00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id="{09CB33F9-04FD-374D-2641-9469053223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10096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MA"/>
          </a:p>
        </p:txBody>
      </p:sp>
      <p:sp>
        <p:nvSpPr>
          <p:cNvPr id="28" name="Rectangle 26">
            <a:extLst>
              <a:ext uri="{FF2B5EF4-FFF2-40B4-BE49-F238E27FC236}">
                <a16:creationId xmlns:a16="http://schemas.microsoft.com/office/drawing/2014/main" id="{99760B2C-8944-33F8-3C8E-B0537D66B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53C59540-36F2-A5BB-EF5C-FEC50BC485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961AFF8-9671-D194-0569-85D93D2E9020}"/>
              </a:ext>
            </a:extLst>
          </p:cNvPr>
          <p:cNvSpPr txBox="1"/>
          <p:nvPr/>
        </p:nvSpPr>
        <p:spPr>
          <a:xfrm>
            <a:off x="1665509" y="2530929"/>
            <a:ext cx="5812974" cy="12646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الْمَكْتَبَةِ 15 قِصَّةً بِالْفَرَنْسِيَّةِ، وَ17 قِصَّةً بِالْعَرَبِيَّةِ.</a:t>
            </a:r>
          </a:p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عَدَدُ الْقِصَصِ في الْمَكْتَبَةِ؟</a:t>
            </a:r>
          </a:p>
        </p:txBody>
      </p:sp>
    </p:spTree>
    <p:extLst>
      <p:ext uri="{BB962C8B-B14F-4D97-AF65-F5344CB8AC3E}">
        <p14:creationId xmlns:p14="http://schemas.microsoft.com/office/powerpoint/2010/main" val="1198419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703F2-939B-A10C-14B2-BCD351D39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220E7C-401C-36A9-1E6F-631291ABE0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A92ACCC-E3F4-AE93-1634-EAA1669EBC9C}"/>
              </a:ext>
            </a:extLst>
          </p:cNvPr>
          <p:cNvSpPr/>
          <p:nvPr/>
        </p:nvSpPr>
        <p:spPr>
          <a:xfrm>
            <a:off x="-1295" y="6414135"/>
            <a:ext cx="553720" cy="44386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fr-MA" sz="14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 </a:t>
            </a:r>
            <a:endParaRPr lang="fr-MA" sz="1200" kern="100">
              <a:effectLst/>
              <a:latin typeface="Aptos" panose="020B00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id="{3B4BC126-402E-4331-F351-337C59F37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10096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MA"/>
          </a:p>
        </p:txBody>
      </p:sp>
      <p:sp>
        <p:nvSpPr>
          <p:cNvPr id="28" name="Rectangle 26">
            <a:extLst>
              <a:ext uri="{FF2B5EF4-FFF2-40B4-BE49-F238E27FC236}">
                <a16:creationId xmlns:a16="http://schemas.microsoft.com/office/drawing/2014/main" id="{DCC824E9-D448-6C8D-6F07-815A85ACF2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B351EA45-5475-06CA-ABFF-A9E3C2F555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027FE0B-1D01-7755-9CB3-62501BA2B896}"/>
              </a:ext>
            </a:extLst>
          </p:cNvPr>
          <p:cNvSpPr txBox="1"/>
          <p:nvPr/>
        </p:nvSpPr>
        <p:spPr>
          <a:xfrm>
            <a:off x="1665509" y="2530929"/>
            <a:ext cx="5812974" cy="12646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الْمَكْتَبَةِ 15 قِصَّةً بِالْفَرَنْسِيَّةِ، وَ17 قِصَّةً بِالْعَرَبِيَّةِ.</a:t>
            </a:r>
          </a:p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عَدَدُ الْقِصَصِ في الْمَكْتَبَةِ؟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CFBC3BB-FFAC-4E7A-92D9-EE4CA88387AE}"/>
              </a:ext>
            </a:extLst>
          </p:cNvPr>
          <p:cNvSpPr txBox="1"/>
          <p:nvPr/>
        </p:nvSpPr>
        <p:spPr>
          <a:xfrm>
            <a:off x="1132112" y="4506686"/>
            <a:ext cx="7108369" cy="6469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 قِصَّةً بِالْفَرَنْسِيَّةِ تُمَثِّلُ .............. مِنَ الْقِصَصِ.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F4B52AB3-2495-7828-BEC9-84EA4A4A3DAA}"/>
              </a:ext>
            </a:extLst>
          </p:cNvPr>
          <p:cNvCxnSpPr/>
          <p:nvPr/>
        </p:nvCxnSpPr>
        <p:spPr>
          <a:xfrm flipV="1">
            <a:off x="4038598" y="5029200"/>
            <a:ext cx="0" cy="56605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848C3051-849F-48DA-1375-38A80948C16D}"/>
              </a:ext>
            </a:extLst>
          </p:cNvPr>
          <p:cNvSpPr txBox="1"/>
          <p:nvPr/>
        </p:nvSpPr>
        <p:spPr>
          <a:xfrm>
            <a:off x="328612" y="734006"/>
            <a:ext cx="72151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أكملوا العبارة بكتابة "جزءا" أو "كلَّ". </a:t>
            </a:r>
          </a:p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 قصة بالفرنسية تمثل ماذا من القصص؟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7237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55DD2-DAB8-F3F0-8483-8AF993976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F7550C-B760-1D34-6CBA-12F57A8B29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47C4BB8-7CBB-3F81-69E6-0A78343CC43C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00695B8-F7A7-E339-372C-9A2E3031ED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1726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2B2DD-D7A8-E15F-BC36-6DE82F6B6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5">
            <a:extLst>
              <a:ext uri="{FF2B5EF4-FFF2-40B4-BE49-F238E27FC236}">
                <a16:creationId xmlns:a16="http://schemas.microsoft.com/office/drawing/2014/main" id="{994076EF-675E-D9BF-0AFD-B83A0ED5E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10096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MA"/>
          </a:p>
        </p:txBody>
      </p:sp>
      <p:sp>
        <p:nvSpPr>
          <p:cNvPr id="28" name="Rectangle 26">
            <a:extLst>
              <a:ext uri="{FF2B5EF4-FFF2-40B4-BE49-F238E27FC236}">
                <a16:creationId xmlns:a16="http://schemas.microsoft.com/office/drawing/2014/main" id="{C2F2D949-D1D5-A9AB-F4F3-5E8F596433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5B3064C9-490B-6561-1FD3-80BFD9534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C09EB14-DC98-577F-AF53-A1C580BEC237}"/>
              </a:ext>
            </a:extLst>
          </p:cNvPr>
          <p:cNvSpPr txBox="1"/>
          <p:nvPr/>
        </p:nvSpPr>
        <p:spPr>
          <a:xfrm>
            <a:off x="995869" y="86601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41F029D-2BEC-F4C0-4945-D5D9AFFD2321}"/>
              </a:ext>
            </a:extLst>
          </p:cNvPr>
          <p:cNvSpPr txBox="1"/>
          <p:nvPr/>
        </p:nvSpPr>
        <p:spPr>
          <a:xfrm>
            <a:off x="1665509" y="2530929"/>
            <a:ext cx="5812974" cy="12646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الْمَكْتَبَةِ 15 قِصَّةً بِالْفَرَنْسِيَّةِ، وَ17 قِصَّةً بِالْعَرَبِيَّةِ.</a:t>
            </a:r>
          </a:p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عَدَدُ الْقِصَصِ في الْمَكْتَبَةِ؟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FCA4017-0BDD-C6AB-6443-71CE47BC089F}"/>
              </a:ext>
            </a:extLst>
          </p:cNvPr>
          <p:cNvSpPr txBox="1"/>
          <p:nvPr/>
        </p:nvSpPr>
        <p:spPr>
          <a:xfrm>
            <a:off x="1415144" y="4506686"/>
            <a:ext cx="6204852" cy="6469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 قِصَّةً بِالْفَرَنْسِيَّةِ تُمَثِّلُ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جُزْءاً</a:t>
            </a: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مِنَ الْقِصَصِ.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B104DBB-548B-6839-DF8E-9707489D6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4494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96042-D416-5671-8B5F-637463584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154247C-E008-9C77-DAF5-51CE26FB30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25D70F-8248-4061-E7AD-AF5F8A9439B6}"/>
              </a:ext>
            </a:extLst>
          </p:cNvPr>
          <p:cNvSpPr/>
          <p:nvPr/>
        </p:nvSpPr>
        <p:spPr>
          <a:xfrm>
            <a:off x="-1295" y="6414135"/>
            <a:ext cx="553720" cy="44386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fr-MA" sz="14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 </a:t>
            </a:r>
            <a:endParaRPr lang="fr-MA" sz="1200" kern="100">
              <a:effectLst/>
              <a:latin typeface="Aptos" panose="020B00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id="{94F89039-F79A-2EF4-48E7-85A29528ED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10096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MA"/>
          </a:p>
        </p:txBody>
      </p:sp>
      <p:sp>
        <p:nvSpPr>
          <p:cNvPr id="28" name="Rectangle 26">
            <a:extLst>
              <a:ext uri="{FF2B5EF4-FFF2-40B4-BE49-F238E27FC236}">
                <a16:creationId xmlns:a16="http://schemas.microsoft.com/office/drawing/2014/main" id="{E988A4D6-FCEC-A3B3-1468-A89B6D28B0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3816EC14-23FC-26F8-8AB6-65D0A03DF7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0AB9F8C-EB6D-74B3-6677-8D788CF32104}"/>
              </a:ext>
            </a:extLst>
          </p:cNvPr>
          <p:cNvSpPr txBox="1"/>
          <p:nvPr/>
        </p:nvSpPr>
        <p:spPr>
          <a:xfrm>
            <a:off x="328612" y="734006"/>
            <a:ext cx="72151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أكملوا العبارة بكتابة "جزءا" أو "كلّ". </a:t>
            </a:r>
          </a:p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 قصة بالعربية تمثل ماذا من القصص؟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6206DA-46B4-54A8-4973-48BA13BB53DE}"/>
              </a:ext>
            </a:extLst>
          </p:cNvPr>
          <p:cNvSpPr txBox="1"/>
          <p:nvPr/>
        </p:nvSpPr>
        <p:spPr>
          <a:xfrm>
            <a:off x="1665509" y="2530929"/>
            <a:ext cx="5812974" cy="12646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الْمَكْتَبَةِ 15 قِصَّةً بِالْفَرَنْسِيَّةِ، وَ17 قِصَّةً بِالْعَرَبِيَّةِ.</a:t>
            </a:r>
          </a:p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عَدَدُ الْقِصَصِ في الْمَكْتَبَةِ؟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0743B42-BC8E-9F0C-D85B-4B6379C508A6}"/>
              </a:ext>
            </a:extLst>
          </p:cNvPr>
          <p:cNvSpPr txBox="1"/>
          <p:nvPr/>
        </p:nvSpPr>
        <p:spPr>
          <a:xfrm>
            <a:off x="1132112" y="4506686"/>
            <a:ext cx="7108369" cy="6469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 قِصَّةً بِالْعَرَبِيَّةِ تُمَثِّلُ .............. مِنَ الْقِصَصِ.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52795924-875C-7891-69F1-11B12019527A}"/>
              </a:ext>
            </a:extLst>
          </p:cNvPr>
          <p:cNvCxnSpPr/>
          <p:nvPr/>
        </p:nvCxnSpPr>
        <p:spPr>
          <a:xfrm flipV="1">
            <a:off x="4147458" y="5029200"/>
            <a:ext cx="0" cy="56605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0419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C4F6E-B127-ED5D-5A24-017432C6E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F768AEB-2E22-48F2-83C4-07BFFC5162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A5A07E8-9F1B-1F1A-6DB5-B12EE072F343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0E07C1-DC20-961C-3A73-E530F641D2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6642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3C7D4-DBFC-41B3-BB54-9C915C842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5">
            <a:extLst>
              <a:ext uri="{FF2B5EF4-FFF2-40B4-BE49-F238E27FC236}">
                <a16:creationId xmlns:a16="http://schemas.microsoft.com/office/drawing/2014/main" id="{C6E9E116-E22A-19BF-28E9-F92A71439D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10096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MA"/>
          </a:p>
        </p:txBody>
      </p:sp>
      <p:sp>
        <p:nvSpPr>
          <p:cNvPr id="28" name="Rectangle 26">
            <a:extLst>
              <a:ext uri="{FF2B5EF4-FFF2-40B4-BE49-F238E27FC236}">
                <a16:creationId xmlns:a16="http://schemas.microsoft.com/office/drawing/2014/main" id="{38552159-CCCF-4786-8E05-F735F78631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C807A1BC-ED7D-75AC-6A6E-DCC121FA02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2C65D64-03A7-D106-BBA1-2658E9BDDC1D}"/>
              </a:ext>
            </a:extLst>
          </p:cNvPr>
          <p:cNvSpPr txBox="1"/>
          <p:nvPr/>
        </p:nvSpPr>
        <p:spPr>
          <a:xfrm>
            <a:off x="995869" y="86601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A561426-B9AD-6980-CE58-2A8FDDA1EE1D}"/>
              </a:ext>
            </a:extLst>
          </p:cNvPr>
          <p:cNvSpPr txBox="1"/>
          <p:nvPr/>
        </p:nvSpPr>
        <p:spPr>
          <a:xfrm>
            <a:off x="1665509" y="2530929"/>
            <a:ext cx="5812974" cy="12646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الْمَكْتَبَةِ 15 قِصَّةً بِالْفَرَنْسِيَّةِ، وَ17 قِصَّةً بِالْعَرَبِيَّةِ.</a:t>
            </a:r>
          </a:p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عَدَدُ الْقِصَصِ في الْمَكْتَبَةِ؟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EED3DAD-EB82-773C-02FD-4BB5145F40BC}"/>
              </a:ext>
            </a:extLst>
          </p:cNvPr>
          <p:cNvSpPr txBox="1"/>
          <p:nvPr/>
        </p:nvSpPr>
        <p:spPr>
          <a:xfrm>
            <a:off x="1643745" y="4506686"/>
            <a:ext cx="5998022" cy="6469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 قِصَّةً بِالْعَرَبِيَّةِ تُمَثِّلُ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جُزْءاً</a:t>
            </a: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مِنَ الْقِصَصِ.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18C4AD8-ABCA-F942-8841-9E15888D94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7287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8C4B6-EFD8-BCA8-0079-51D3AEBB4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B38AC0A-BE04-6E22-F749-4330A6435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D985B94-1E64-C463-7E4B-46CBE536EC66}"/>
              </a:ext>
            </a:extLst>
          </p:cNvPr>
          <p:cNvSpPr/>
          <p:nvPr/>
        </p:nvSpPr>
        <p:spPr>
          <a:xfrm>
            <a:off x="-1295" y="6414135"/>
            <a:ext cx="553720" cy="44386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fr-MA" sz="14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 </a:t>
            </a:r>
            <a:endParaRPr lang="fr-MA" sz="1200" kern="100">
              <a:effectLst/>
              <a:latin typeface="Aptos" panose="020B00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id="{CA624CA0-FE2B-70F0-D45E-D21A4AE66B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10096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MA"/>
          </a:p>
        </p:txBody>
      </p:sp>
      <p:sp>
        <p:nvSpPr>
          <p:cNvPr id="28" name="Rectangle 26">
            <a:extLst>
              <a:ext uri="{FF2B5EF4-FFF2-40B4-BE49-F238E27FC236}">
                <a16:creationId xmlns:a16="http://schemas.microsoft.com/office/drawing/2014/main" id="{2CAC2B0C-D15C-CFE8-A85D-4BC16ECA54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4D086C0E-5D4B-AE13-5E9B-D90E5F34FE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8AFA8A5-7C92-4966-30D7-C0984F584A2D}"/>
              </a:ext>
            </a:extLst>
          </p:cNvPr>
          <p:cNvSpPr txBox="1"/>
          <p:nvPr/>
        </p:nvSpPr>
        <p:spPr>
          <a:xfrm>
            <a:off x="1665509" y="2530929"/>
            <a:ext cx="5812974" cy="12646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الْمَكْتَبَةِ 15 قِصَّةً بِالْفَرَنْسِيَّةِ، وَ17 قِصَّةً بِالْعَرَبِيَّةِ.</a:t>
            </a:r>
          </a:p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عَدَدُ الْقِصَصِ في الْمَكْتَبَةِ؟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92640BB-8611-5042-B5A6-2F0E0349EF11}"/>
              </a:ext>
            </a:extLst>
          </p:cNvPr>
          <p:cNvSpPr txBox="1"/>
          <p:nvPr/>
        </p:nvSpPr>
        <p:spPr>
          <a:xfrm>
            <a:off x="328612" y="886408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على الالواح، عماذا نبحث؟ هل عن الجزء أم الكل؟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2B4776F-0B27-A742-9D45-47126B41BDE0}"/>
              </a:ext>
            </a:extLst>
          </p:cNvPr>
          <p:cNvSpPr txBox="1"/>
          <p:nvPr/>
        </p:nvSpPr>
        <p:spPr>
          <a:xfrm>
            <a:off x="5192485" y="4615853"/>
            <a:ext cx="1458681" cy="6469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اَلْجُزْءُ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D3803D1-0197-E429-081B-C5484C1EC08E}"/>
              </a:ext>
            </a:extLst>
          </p:cNvPr>
          <p:cNvSpPr txBox="1"/>
          <p:nvPr/>
        </p:nvSpPr>
        <p:spPr>
          <a:xfrm>
            <a:off x="2177143" y="4626739"/>
            <a:ext cx="1458681" cy="6469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اَلْكُلُّ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07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6BB23-02CA-89B7-D216-3A6FF121F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6E202FB-8D4E-B876-5E7A-876345DE5D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74E1FED-213E-2343-B2B5-236B671EE60F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52BA6AE-CAA8-86CC-5F8B-E7A6866413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7707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B78AD-66B9-DC48-1368-361D05001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A54E6FF-35FC-0EDB-10E9-1B136F903520}"/>
              </a:ext>
            </a:extLst>
          </p:cNvPr>
          <p:cNvSpPr/>
          <p:nvPr/>
        </p:nvSpPr>
        <p:spPr>
          <a:xfrm>
            <a:off x="-1295" y="6414135"/>
            <a:ext cx="553720" cy="44386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fr-MA" sz="14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 </a:t>
            </a:r>
            <a:endParaRPr lang="fr-MA" sz="1200" kern="100">
              <a:effectLst/>
              <a:latin typeface="Aptos" panose="020B00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id="{3A5C6B91-64CE-5E5A-3DEC-017AB0097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10096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MA"/>
          </a:p>
        </p:txBody>
      </p:sp>
      <p:sp>
        <p:nvSpPr>
          <p:cNvPr id="28" name="Rectangle 26">
            <a:extLst>
              <a:ext uri="{FF2B5EF4-FFF2-40B4-BE49-F238E27FC236}">
                <a16:creationId xmlns:a16="http://schemas.microsoft.com/office/drawing/2014/main" id="{57B5C7CC-A8B2-B227-F43F-BB28A39688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78C91706-CEEB-9643-AD88-49EEB36DF9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31770" y="5581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98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390974E-2530-9509-EA1F-5723D3EF84A3}"/>
              </a:ext>
            </a:extLst>
          </p:cNvPr>
          <p:cNvSpPr txBox="1"/>
          <p:nvPr/>
        </p:nvSpPr>
        <p:spPr>
          <a:xfrm>
            <a:off x="1665509" y="2530929"/>
            <a:ext cx="5812974" cy="12646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الْمَكْتَبَةِ 15 قِصَّةً بِالْفَرَنْسِيَّةِ، وَ17 قِصَّةً بِالْعَرَبِيَّةِ.</a:t>
            </a:r>
          </a:p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عَدَدُ الْقِصَصِ في الْمَكْتَبَةِ؟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F85F3C8-A41D-CECF-00F5-402A7806C8F7}"/>
              </a:ext>
            </a:extLst>
          </p:cNvPr>
          <p:cNvSpPr txBox="1"/>
          <p:nvPr/>
        </p:nvSpPr>
        <p:spPr>
          <a:xfrm>
            <a:off x="328612" y="886408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 من يشرح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2083465-1E57-75BF-67A7-1E4AE973F4F8}"/>
              </a:ext>
            </a:extLst>
          </p:cNvPr>
          <p:cNvSpPr txBox="1"/>
          <p:nvPr/>
        </p:nvSpPr>
        <p:spPr>
          <a:xfrm>
            <a:off x="3799112" y="4615853"/>
            <a:ext cx="1458681" cy="6469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اَلْكُلُّ</a:t>
            </a:r>
            <a:endParaRPr lang="fr-MA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870A092-1CB2-E375-A42C-8CC33D741C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70160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A5A706A-D3ED-F917-680F-807A292490D7}"/>
              </a:ext>
            </a:extLst>
          </p:cNvPr>
          <p:cNvSpPr/>
          <p:nvPr/>
        </p:nvSpPr>
        <p:spPr>
          <a:xfrm>
            <a:off x="2100947" y="2599631"/>
            <a:ext cx="4942105" cy="19070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E7864A4B-958D-DC1F-6452-DFD1DFAAF63F}"/>
              </a:ext>
            </a:extLst>
          </p:cNvPr>
          <p:cNvSpPr/>
          <p:nvPr/>
        </p:nvSpPr>
        <p:spPr>
          <a:xfrm>
            <a:off x="2808514" y="2198422"/>
            <a:ext cx="356092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9E37C20B-7093-0B72-434B-F7B8D3BA6947}"/>
              </a:ext>
            </a:extLst>
          </p:cNvPr>
          <p:cNvSpPr>
            <a:spLocks noChangeAspect="1"/>
          </p:cNvSpPr>
          <p:nvPr/>
        </p:nvSpPr>
        <p:spPr>
          <a:xfrm>
            <a:off x="5971668" y="2287898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602B32F-6EAA-6459-2BF7-D571C89377B0}"/>
              </a:ext>
            </a:extLst>
          </p:cNvPr>
          <p:cNvSpPr txBox="1"/>
          <p:nvPr/>
        </p:nvSpPr>
        <p:spPr>
          <a:xfrm>
            <a:off x="2057403" y="3341264"/>
            <a:ext cx="41767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تمثيل مسألة في نموذج الأشرطة</a:t>
            </a:r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7B9C727-01AB-30F6-E692-BDF7F3C05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25605" y="3238994"/>
            <a:ext cx="841742" cy="84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نمثل مسألة في نموذج الأشرطة.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329D5E-E3F5-99CC-2592-515D791ED7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8126" y="1709055"/>
            <a:ext cx="3080364" cy="447401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484EDD-E4E0-4D72-D54A-83E1DDA32E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82252" y="1741714"/>
            <a:ext cx="4896986" cy="4474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3" name="N2_P2_S1_L4">
            <a:hlinkClick r:id="" action="ppaction://media"/>
            <a:extLst>
              <a:ext uri="{FF2B5EF4-FFF2-40B4-BE49-F238E27FC236}">
                <a16:creationId xmlns:a16="http://schemas.microsoft.com/office/drawing/2014/main" id="{D48FDB05-C348-725B-478D-7AD6B39D6B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3709" y="2039202"/>
            <a:ext cx="7854674" cy="441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8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وندى؛ 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F416890-C808-62DD-8394-44EA6546A2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5" name="Image 4" descr="Une image contenant texte, écriture manuscrite, Police, tableau blanc&#10;&#10;Le contenu généré par l’IA peut être incorrect.">
            <a:extLst>
              <a:ext uri="{FF2B5EF4-FFF2-40B4-BE49-F238E27FC236}">
                <a16:creationId xmlns:a16="http://schemas.microsoft.com/office/drawing/2014/main" id="{DF1F4123-02D8-37A6-6D1D-657166D862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0" y="2152654"/>
            <a:ext cx="5328000" cy="343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3D2D248-C52D-5226-D722-BDC292F92723}"/>
              </a:ext>
            </a:extLst>
          </p:cNvPr>
          <p:cNvSpPr/>
          <p:nvPr/>
        </p:nvSpPr>
        <p:spPr>
          <a:xfrm>
            <a:off x="2366786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77D99433-522A-0826-EADB-616880159567}"/>
              </a:ext>
            </a:extLst>
          </p:cNvPr>
          <p:cNvSpPr>
            <a:spLocks noChangeAspect="1"/>
          </p:cNvSpPr>
          <p:nvPr/>
        </p:nvSpPr>
        <p:spPr>
          <a:xfrm>
            <a:off x="5808379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B813F8-8C6A-ACD8-2644-DC317FED7D60}"/>
              </a:ext>
            </a:extLst>
          </p:cNvPr>
          <p:cNvSpPr txBox="1"/>
          <p:nvPr/>
        </p:nvSpPr>
        <p:spPr>
          <a:xfrm>
            <a:off x="2941328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6EDBC8-56AF-12B3-40E2-CED0BA4A1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00833" y="2952757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16C08674-2C67-5138-5893-0030DDCB2C42}"/>
              </a:ext>
            </a:extLst>
          </p:cNvPr>
          <p:cNvSpPr>
            <a:spLocks noChangeAspect="1"/>
          </p:cNvSpPr>
          <p:nvPr/>
        </p:nvSpPr>
        <p:spPr>
          <a:xfrm>
            <a:off x="5808379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8" name="Flowchart: Alternate Process 54">
            <a:extLst>
              <a:ext uri="{FF2B5EF4-FFF2-40B4-BE49-F238E27FC236}">
                <a16:creationId xmlns:a16="http://schemas.microsoft.com/office/drawing/2014/main" id="{1E0A4101-DF12-DA37-BCDE-6092D13061FA}"/>
              </a:ext>
            </a:extLst>
          </p:cNvPr>
          <p:cNvSpPr/>
          <p:nvPr/>
        </p:nvSpPr>
        <p:spPr>
          <a:xfrm>
            <a:off x="2688768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72F95832-712A-9C9F-60B2-B78BA4AA8AE6}"/>
              </a:ext>
            </a:extLst>
          </p:cNvPr>
          <p:cNvSpPr>
            <a:spLocks noChangeAspect="1"/>
          </p:cNvSpPr>
          <p:nvPr/>
        </p:nvSpPr>
        <p:spPr>
          <a:xfrm>
            <a:off x="5764215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5A97030-F615-8B69-17F3-908AEA0EE395}"/>
              </a:ext>
            </a:extLst>
          </p:cNvPr>
          <p:cNvSpPr txBox="1"/>
          <p:nvPr/>
        </p:nvSpPr>
        <p:spPr>
          <a:xfrm>
            <a:off x="2971797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B1A6CD7-ED77-C0E5-A916-1C76D2B99198}"/>
              </a:ext>
            </a:extLst>
          </p:cNvPr>
          <p:cNvSpPr txBox="1"/>
          <p:nvPr/>
        </p:nvSpPr>
        <p:spPr>
          <a:xfrm>
            <a:off x="3015961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ألواحكم. سنحل مسألة بتمثيلها في نموذج الأشرطة.</a:t>
            </a:r>
            <a:endParaRPr lang="fr-FR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304E18-78BD-4C06-56C4-DA92F24AD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B8A0D6-1E37-FFEA-170C-6AE0F69F3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2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745520" y="84949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سننجز النشاط خُطْوَةً خطوة.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BD918A4-460A-65D8-C197-374C9A45F3EC}"/>
              </a:ext>
            </a:extLst>
          </p:cNvPr>
          <p:cNvSpPr txBox="1"/>
          <p:nvPr/>
        </p:nvSpPr>
        <p:spPr>
          <a:xfrm>
            <a:off x="1371600" y="2199448"/>
            <a:ext cx="6240205" cy="13558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صينِيَّةٍ 25 كَأْساً. 13 كَأْساً مِنِها مَمْلوءاً.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الْكؤوسِ الْفارِغَةِ؟ </a:t>
            </a:r>
          </a:p>
        </p:txBody>
      </p:sp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E73B757-73AA-7045-1929-D6F2B26217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7117" y="5232294"/>
            <a:ext cx="809625" cy="61224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1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FD41E05-B5AB-ACDE-8F9B-F5E75B1D1F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D84A9AF-7D6C-C6C7-3999-06E3C9BC2E44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D04BB54-0386-8A9E-38AA-F862C9ADAE8C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6BE3587F-4F04-8EB7-6B54-78C15B4D2F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69FF97F-2792-5615-A64A-77E78EEDFCF9}"/>
              </a:ext>
            </a:extLst>
          </p:cNvPr>
          <p:cNvGrpSpPr/>
          <p:nvPr/>
        </p:nvGrpSpPr>
        <p:grpSpPr>
          <a:xfrm>
            <a:off x="2515018" y="1883225"/>
            <a:ext cx="1826725" cy="565358"/>
            <a:chOff x="1011570" y="1833609"/>
            <a:chExt cx="1826725" cy="56535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F956607-CE42-B430-85AB-BA969B69BAFF}"/>
                </a:ext>
              </a:extLst>
            </p:cNvPr>
            <p:cNvSpPr/>
            <p:nvPr/>
          </p:nvSpPr>
          <p:spPr>
            <a:xfrm>
              <a:off x="1011570" y="1833609"/>
              <a:ext cx="134155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الْعَمَلِيَّةَ وَأَحْسُبُ</a:t>
              </a: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21F45113-E28F-5ACE-9AFE-CD932337B1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68914501-A251-1952-F23B-0477E61655B2}"/>
              </a:ext>
            </a:extLst>
          </p:cNvPr>
          <p:cNvGrpSpPr/>
          <p:nvPr/>
        </p:nvGrpSpPr>
        <p:grpSpPr>
          <a:xfrm>
            <a:off x="588667" y="1883225"/>
            <a:ext cx="1750106" cy="565358"/>
            <a:chOff x="1001101" y="1822725"/>
            <a:chExt cx="1750106" cy="56535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779675E-411E-3D91-A392-5D0CBEE323A5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E3C538D-73D3-9658-3E79-41CB7A9FA6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4BD67CE4-0A42-E844-2889-3E83A237979F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0C592298-C28B-CB1C-CE49-49E1CE08F5A0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BB5FCA59-5115-3FFA-6169-16D56ABB84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8E1C0A1-71B2-9291-93E1-71F723FA9DE6}"/>
              </a:ext>
            </a:extLst>
          </p:cNvPr>
          <p:cNvSpPr txBox="1"/>
          <p:nvPr/>
        </p:nvSpPr>
        <p:spPr>
          <a:xfrm>
            <a:off x="1371600" y="3059420"/>
            <a:ext cx="6240205" cy="13558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صينِيَّةٍ 25 كَأْساً. 13 كَأْساً مِنِها مَمْلوءاً.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الْكؤوسِ الْفارِغَةِ؟ </a:t>
            </a:r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C0B2DA1-7850-78D4-EA9F-01B652CBA968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بتأن، وسيقرأها بعدي اثنان منكم.</a:t>
            </a:r>
          </a:p>
        </p:txBody>
      </p:sp>
      <p:sp>
        <p:nvSpPr>
          <p:cNvPr id="7" name="ZoneTexte 2">
            <a:extLst>
              <a:ext uri="{FF2B5EF4-FFF2-40B4-BE49-F238E27FC236}">
                <a16:creationId xmlns:a16="http://schemas.microsoft.com/office/drawing/2014/main" id="{4C650E55-4407-3C95-0223-105D8F58751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بتأن، وسيقرأها بعدي اثنان منكم.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C58FE5-FFD2-685A-7C37-F0BB9C7A0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7DDBFC2-D79A-5A37-85D0-65CBF28A2F95}"/>
              </a:ext>
            </a:extLst>
          </p:cNvPr>
          <p:cNvSpPr txBox="1"/>
          <p:nvPr/>
        </p:nvSpPr>
        <p:spPr>
          <a:xfrm>
            <a:off x="1371600" y="3059420"/>
            <a:ext cx="6240205" cy="13558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صينِيَّةٍ 25 كَأْساً. 13 كَأْساً مِنِها مَمْلوءاً.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الْكؤوسِ الْفارِغَةِ؟ 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F40F81A-07B7-4EB7-ED53-1296385D289E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9F50983-A8DE-1012-55F6-948801CBD039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4D29281C-AEB6-8643-831F-E33B2C0615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EFA1546-A63C-B41E-1731-34322502EF30}"/>
              </a:ext>
            </a:extLst>
          </p:cNvPr>
          <p:cNvGrpSpPr/>
          <p:nvPr/>
        </p:nvGrpSpPr>
        <p:grpSpPr>
          <a:xfrm>
            <a:off x="2515018" y="1883225"/>
            <a:ext cx="1826725" cy="565358"/>
            <a:chOff x="1011570" y="1833609"/>
            <a:chExt cx="1826725" cy="56535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780D4D1-44CB-6EFA-CEEF-3927100F2CE7}"/>
                </a:ext>
              </a:extLst>
            </p:cNvPr>
            <p:cNvSpPr/>
            <p:nvPr/>
          </p:nvSpPr>
          <p:spPr>
            <a:xfrm>
              <a:off x="1011570" y="1833609"/>
              <a:ext cx="134155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الْعَمَلِيَّةَ وَأَحْسُبُ</a:t>
              </a: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064F2EC9-375C-8EFF-1DC8-719F789BC9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9A61BB3-E387-CCB6-7154-8E750B42A113}"/>
              </a:ext>
            </a:extLst>
          </p:cNvPr>
          <p:cNvGrpSpPr/>
          <p:nvPr/>
        </p:nvGrpSpPr>
        <p:grpSpPr>
          <a:xfrm>
            <a:off x="588667" y="1883225"/>
            <a:ext cx="1750106" cy="565358"/>
            <a:chOff x="1001101" y="1822725"/>
            <a:chExt cx="1750106" cy="5653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10BEA2A-32DE-06D9-302B-745153920EEE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670C4DB5-6FDE-8A42-45E9-3EEE25B0DC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571F6F49-8EBC-593D-7DEA-327C14B11C7B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5A761A19-BBA1-8199-8B33-168B72CA9C5D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6EF24CC1-6F00-8224-05F8-F6F9756CE7A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D81ED-33F7-F26D-1375-F7FEB08D1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1300748-1881-145F-5273-F01EF0D8E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0E2BA26-B8BC-ACFE-BC75-C6A8779D84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B805AD8-72BF-5259-231D-FE90DC8AD62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2676D35-4F92-9B51-4A77-C473B96C4C6C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8533994-87D1-FDFA-92EA-0B05E6054F0F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DE426A5B-F58A-6D45-11F3-75B7856578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3F5E188E-0127-E8A2-8245-5BEB8FA24C71}"/>
              </a:ext>
            </a:extLst>
          </p:cNvPr>
          <p:cNvGrpSpPr/>
          <p:nvPr/>
        </p:nvGrpSpPr>
        <p:grpSpPr>
          <a:xfrm>
            <a:off x="2515018" y="1883225"/>
            <a:ext cx="1826725" cy="565358"/>
            <a:chOff x="1011570" y="1833609"/>
            <a:chExt cx="1826725" cy="5653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0D94E8D-6123-3CE6-6CE3-16CD8737F0FE}"/>
                </a:ext>
              </a:extLst>
            </p:cNvPr>
            <p:cNvSpPr/>
            <p:nvPr/>
          </p:nvSpPr>
          <p:spPr>
            <a:xfrm>
              <a:off x="1011570" y="1833609"/>
              <a:ext cx="134155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الْعَمَلِيَّةَ وَأَحْسُبُ</a:t>
              </a: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122072EA-C46E-8E5C-714D-60619E1017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4E0E01E-8077-A995-F1AE-1DECFBB1E5E7}"/>
              </a:ext>
            </a:extLst>
          </p:cNvPr>
          <p:cNvGrpSpPr/>
          <p:nvPr/>
        </p:nvGrpSpPr>
        <p:grpSpPr>
          <a:xfrm>
            <a:off x="588667" y="1883225"/>
            <a:ext cx="1750106" cy="565358"/>
            <a:chOff x="1001101" y="1822725"/>
            <a:chExt cx="1750106" cy="5653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80A1FA9-4AD5-C13C-2E09-B6BA91FD906A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E6F90C9F-37E6-47D8-1B2A-8E5A5413E5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92766FDE-C61A-B78D-C8CA-8E12708D5940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3C85D73E-5C01-86E1-9342-C229331E7B83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0C10A8FF-B796-7EF0-F1A3-28D2779B28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73CD1401-6795-5FA9-94A3-9A7CCAB02DF5}"/>
              </a:ext>
            </a:extLst>
          </p:cNvPr>
          <p:cNvSpPr txBox="1"/>
          <p:nvPr/>
        </p:nvSpPr>
        <p:spPr>
          <a:xfrm>
            <a:off x="1371600" y="3059420"/>
            <a:ext cx="6240205" cy="13558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صينِيَّةٍ 25 كَأْساً. 13 كَأْساً مِنِها مَمْلوءاً.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الْكؤوسِ الْفارِغَةِ؟ </a:t>
            </a:r>
          </a:p>
        </p:txBody>
      </p:sp>
    </p:spTree>
    <p:extLst>
      <p:ext uri="{BB962C8B-B14F-4D97-AF65-F5344CB8AC3E}">
        <p14:creationId xmlns:p14="http://schemas.microsoft.com/office/powerpoint/2010/main" val="260938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33073-FF4F-4FBC-C0E5-DE2A32C1F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1C620DC-6AA8-A434-8DB0-56A77F8BBC20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 المسألة في نموذج الأشرطة.</a:t>
            </a:r>
          </a:p>
        </p:txBody>
      </p:sp>
      <p:pic>
        <p:nvPicPr>
          <p:cNvPr id="11" name="Image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F39E7F9-5F33-53EB-E2AA-32B0E70CDF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6A90A8A1-F322-F9E6-EE33-9C0F07BC0DD0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058714C-555A-7A7A-D838-A309BE2C7F4F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الاشرطة</a:t>
              </a: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47C92782-ECFC-E013-CBFA-4FA5B9D807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33B671F2-545E-F099-1BD8-4F95C8F37294}"/>
              </a:ext>
            </a:extLst>
          </p:cNvPr>
          <p:cNvGrpSpPr/>
          <p:nvPr/>
        </p:nvGrpSpPr>
        <p:grpSpPr>
          <a:xfrm>
            <a:off x="2515018" y="1883225"/>
            <a:ext cx="1826725" cy="565358"/>
            <a:chOff x="1011570" y="1833609"/>
            <a:chExt cx="1826725" cy="5653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212D0AC-990F-6D76-BBD8-2A625782D08F}"/>
                </a:ext>
              </a:extLst>
            </p:cNvPr>
            <p:cNvSpPr/>
            <p:nvPr/>
          </p:nvSpPr>
          <p:spPr>
            <a:xfrm>
              <a:off x="1011570" y="1833609"/>
              <a:ext cx="134155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الْعَمَلِيَّةَ وَأَحْسُبُ</a:t>
              </a: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49691189-AA8A-FFBA-383B-1A5685BD48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04402408-A4AF-F981-D7EA-AE8393C69B27}"/>
              </a:ext>
            </a:extLst>
          </p:cNvPr>
          <p:cNvGrpSpPr/>
          <p:nvPr/>
        </p:nvGrpSpPr>
        <p:grpSpPr>
          <a:xfrm>
            <a:off x="588667" y="1883225"/>
            <a:ext cx="1750106" cy="565358"/>
            <a:chOff x="1001101" y="1822725"/>
            <a:chExt cx="1750106" cy="565358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777A6EC5-AC23-D863-397B-7E5D0841531A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454CD98D-25DB-A3C1-B857-EF1BA47555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3AAB94ED-57A6-4BC9-B745-0A5EE6075B80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11078ABC-D887-F12C-656A-FBDC6B5325AC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9054CBE8-6275-6826-7D81-850CE7C37B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14C1CAA-C301-2A65-4897-F8E6076E17ED}"/>
              </a:ext>
            </a:extLst>
          </p:cNvPr>
          <p:cNvSpPr txBox="1"/>
          <p:nvPr/>
        </p:nvSpPr>
        <p:spPr>
          <a:xfrm>
            <a:off x="1371600" y="3059420"/>
            <a:ext cx="6240205" cy="13558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صينِيَّةٍ 25 كَأْساً. 13 كَأْساً مِنِها مَمْلوءاً.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الْكؤوسِ الْفارِغَةِ؟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0334CC-29E1-CFE0-2987-AF9202912EF8}"/>
              </a:ext>
            </a:extLst>
          </p:cNvPr>
          <p:cNvSpPr/>
          <p:nvPr/>
        </p:nvSpPr>
        <p:spPr>
          <a:xfrm>
            <a:off x="2918928" y="4701074"/>
            <a:ext cx="2967134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…….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B2A1A2-8503-2C19-D11A-A50A4ED5CB42}"/>
              </a:ext>
            </a:extLst>
          </p:cNvPr>
          <p:cNvSpPr/>
          <p:nvPr/>
        </p:nvSpPr>
        <p:spPr>
          <a:xfrm>
            <a:off x="2922037" y="5245364"/>
            <a:ext cx="1791477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…….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6EC98F-03B2-B083-C31E-C109BA99FEA2}"/>
              </a:ext>
            </a:extLst>
          </p:cNvPr>
          <p:cNvSpPr/>
          <p:nvPr/>
        </p:nvSpPr>
        <p:spPr>
          <a:xfrm>
            <a:off x="4713514" y="5245364"/>
            <a:ext cx="1172548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>
                <a:solidFill>
                  <a:srgbClr val="C00000"/>
                </a:solidFill>
              </a:rPr>
              <a:t>…….</a:t>
            </a:r>
          </a:p>
        </p:txBody>
      </p:sp>
    </p:spTree>
    <p:extLst>
      <p:ext uri="{BB962C8B-B14F-4D97-AF65-F5344CB8AC3E}">
        <p14:creationId xmlns:p14="http://schemas.microsoft.com/office/powerpoint/2010/main" val="158874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73A26-7F49-ED83-2447-DE33DA37B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413E9B-6FDB-D639-6CEF-54CAB6F1D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19494FF3-1D07-4FF1-6519-A9276BE9330A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26C6070-0167-1ED3-2F55-AC7567B61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91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4D5F1-2C37-AC25-B612-0E6FDECCA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C222965-3CC4-AA8A-9A25-B6068D71D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9DFA7A2-9379-67AB-1220-D81EDB1C928A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 من يشرح لنا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477951E-DF57-DA31-652F-7BE2DDA50D64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E7E1A62-29C0-86DB-CF11-EF498C463478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الاشرطة</a:t>
              </a: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4123C40E-3DE5-76A4-80CC-D63E06DFBE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5618E59-C840-09F2-324C-71FBFEA4E499}"/>
              </a:ext>
            </a:extLst>
          </p:cNvPr>
          <p:cNvGrpSpPr/>
          <p:nvPr/>
        </p:nvGrpSpPr>
        <p:grpSpPr>
          <a:xfrm>
            <a:off x="2515018" y="1883225"/>
            <a:ext cx="1826725" cy="565358"/>
            <a:chOff x="1011570" y="1833609"/>
            <a:chExt cx="1826725" cy="5653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CB3D7DA-1E0C-3541-3423-E40F8634D1AA}"/>
                </a:ext>
              </a:extLst>
            </p:cNvPr>
            <p:cNvSpPr/>
            <p:nvPr/>
          </p:nvSpPr>
          <p:spPr>
            <a:xfrm>
              <a:off x="1011570" y="1833609"/>
              <a:ext cx="134155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الْعَمَلِيَّةَ وَأَحْسُبُ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35D64191-34EA-0DA1-E2F8-BBFC7CF052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D30AD269-4AF8-5738-3BF8-20B7B2FD092D}"/>
              </a:ext>
            </a:extLst>
          </p:cNvPr>
          <p:cNvGrpSpPr/>
          <p:nvPr/>
        </p:nvGrpSpPr>
        <p:grpSpPr>
          <a:xfrm>
            <a:off x="588667" y="1883225"/>
            <a:ext cx="1750106" cy="565358"/>
            <a:chOff x="1001101" y="1822725"/>
            <a:chExt cx="1750106" cy="5653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F87AB2F-9C9F-B550-371F-2972EFE2C85C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B3DB575E-5124-384B-5B1E-B726836D96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7DCF117-10F7-D592-CF0B-2EDF3A8DD3E8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32EE8D7-493C-72A0-1136-02EFE21C2F68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0058060F-24B1-81E6-CB08-7AC93126D3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01D1A2E2-DD45-1088-40D7-1A0DD1FDC6C9}"/>
              </a:ext>
            </a:extLst>
          </p:cNvPr>
          <p:cNvSpPr txBox="1"/>
          <p:nvPr/>
        </p:nvSpPr>
        <p:spPr>
          <a:xfrm>
            <a:off x="1371600" y="3059420"/>
            <a:ext cx="6240205" cy="13558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صينِيَّةٍ 25 كَأْساً. 13 كَأْساً مِنِها مَمْلوءاً.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الْكؤوسِ الْفارِغَةِ؟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76FD7AC-999F-E5BA-20FB-DA27FB398E23}"/>
              </a:ext>
            </a:extLst>
          </p:cNvPr>
          <p:cNvSpPr/>
          <p:nvPr/>
        </p:nvSpPr>
        <p:spPr>
          <a:xfrm>
            <a:off x="2918928" y="4701074"/>
            <a:ext cx="2967134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C00000"/>
                </a:solidFill>
              </a:rPr>
              <a:t>25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13A59FA-B3D5-B2F9-5159-DC01C2199637}"/>
              </a:ext>
            </a:extLst>
          </p:cNvPr>
          <p:cNvSpPr/>
          <p:nvPr/>
        </p:nvSpPr>
        <p:spPr>
          <a:xfrm>
            <a:off x="2913473" y="5245364"/>
            <a:ext cx="1768183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C00000"/>
                </a:solidFill>
              </a:rPr>
              <a:t>13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8A5D335-EBCC-FD5F-F353-64B69EFFA318}"/>
              </a:ext>
            </a:extLst>
          </p:cNvPr>
          <p:cNvSpPr/>
          <p:nvPr/>
        </p:nvSpPr>
        <p:spPr>
          <a:xfrm>
            <a:off x="4681656" y="5245364"/>
            <a:ext cx="1204406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600" b="1" dirty="0">
                <a:solidFill>
                  <a:srgbClr val="C00000"/>
                </a:solidFill>
              </a:rPr>
              <a:t>?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3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0A9EE-E5F3-6F62-90DF-5151AEA0B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B9BC7F5-C193-63F3-6B4B-84E2EACA4F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43FDE15-FCA3-4666-0DBA-63962736A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A75C6CB-4E55-8DA1-0D53-381D1DDB68EF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58706694-8FF6-5B5B-70D4-01793161A624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2D6BFE36-2C0A-7FDB-8855-4879285DB27A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وَأُحَدِّدُ ما أَبْحَثُ عَنْهُ</a:t>
              </a: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EC8D22A4-9975-4F9D-0591-4379D69BD5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631EBA84-7A53-3112-CCF1-B8374404C989}"/>
              </a:ext>
            </a:extLst>
          </p:cNvPr>
          <p:cNvGrpSpPr/>
          <p:nvPr/>
        </p:nvGrpSpPr>
        <p:grpSpPr>
          <a:xfrm>
            <a:off x="2515018" y="1883225"/>
            <a:ext cx="1826725" cy="565358"/>
            <a:chOff x="1011570" y="1833609"/>
            <a:chExt cx="1826725" cy="565358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5C995EFA-309C-6EEE-40DD-353E102F64BC}"/>
                </a:ext>
              </a:extLst>
            </p:cNvPr>
            <p:cNvSpPr/>
            <p:nvPr/>
          </p:nvSpPr>
          <p:spPr>
            <a:xfrm>
              <a:off x="1011570" y="1833609"/>
              <a:ext cx="1341556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الْعَمَلِيَّةَ وَأَحْسُبُ</a:t>
              </a:r>
            </a:p>
          </p:txBody>
        </p:sp>
        <p:sp>
          <p:nvSpPr>
            <p:cNvPr id="37" name="Oval 80">
              <a:extLst>
                <a:ext uri="{FF2B5EF4-FFF2-40B4-BE49-F238E27FC236}">
                  <a16:creationId xmlns:a16="http://schemas.microsoft.com/office/drawing/2014/main" id="{AB185EC3-324D-C556-A802-E212560A7A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E50CFD5F-BF22-42E3-56A1-15C88257D03E}"/>
              </a:ext>
            </a:extLst>
          </p:cNvPr>
          <p:cNvGrpSpPr/>
          <p:nvPr/>
        </p:nvGrpSpPr>
        <p:grpSpPr>
          <a:xfrm>
            <a:off x="588667" y="1883225"/>
            <a:ext cx="1750106" cy="565358"/>
            <a:chOff x="1001101" y="1822725"/>
            <a:chExt cx="1750106" cy="565358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23285E5B-CDAA-9761-1082-645BFC7E1124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7F3DFF16-9720-8833-A169-88C82915F9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CBCA5B63-B2D6-91FC-13EC-ECEDEC2E1D3B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FF96E061-0479-88BD-B940-720DC87170DE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47" name="Oval 80">
              <a:extLst>
                <a:ext uri="{FF2B5EF4-FFF2-40B4-BE49-F238E27FC236}">
                  <a16:creationId xmlns:a16="http://schemas.microsoft.com/office/drawing/2014/main" id="{84978E3D-DEB7-E558-6402-ECB4CBBFD6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9A5BF34-E0FF-B53C-E368-87186605F41E}"/>
              </a:ext>
            </a:extLst>
          </p:cNvPr>
          <p:cNvSpPr txBox="1"/>
          <p:nvPr/>
        </p:nvSpPr>
        <p:spPr>
          <a:xfrm>
            <a:off x="1371600" y="3059420"/>
            <a:ext cx="6240205" cy="13558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صينِيَّةٍ 25 كَأْساً. 13 كَأْساً مِنِها مَمْلوءاً.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الْكؤوسِ الْفارِغَةِ؟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BB04D9-EE60-D675-47AF-5D487AB7A675}"/>
              </a:ext>
            </a:extLst>
          </p:cNvPr>
          <p:cNvSpPr/>
          <p:nvPr/>
        </p:nvSpPr>
        <p:spPr>
          <a:xfrm>
            <a:off x="2918928" y="4701074"/>
            <a:ext cx="2967134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endParaRPr lang="fr-MA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E2EE5B-E63B-52D2-995A-1EB2DBF542E0}"/>
              </a:ext>
            </a:extLst>
          </p:cNvPr>
          <p:cNvSpPr/>
          <p:nvPr/>
        </p:nvSpPr>
        <p:spPr>
          <a:xfrm>
            <a:off x="2913473" y="5245364"/>
            <a:ext cx="1768183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MA" sz="4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A3D5BC-129F-AAC4-7E4D-E9AF0FF980AB}"/>
              </a:ext>
            </a:extLst>
          </p:cNvPr>
          <p:cNvSpPr/>
          <p:nvPr/>
        </p:nvSpPr>
        <p:spPr>
          <a:xfrm>
            <a:off x="4681656" y="5245364"/>
            <a:ext cx="1204406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4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799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6652B-048F-BF52-A460-CAFFAEB88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99AAB82A-69B5-0EE9-C35D-286955F05386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العملية المناسبة انطلاقا من نموذج الأشرطة.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8BEBCC0-8F8B-0465-623B-3FCF080DEA32}"/>
              </a:ext>
            </a:extLst>
          </p:cNvPr>
          <p:cNvSpPr txBox="1"/>
          <p:nvPr/>
        </p:nvSpPr>
        <p:spPr>
          <a:xfrm>
            <a:off x="3135086" y="4640784"/>
            <a:ext cx="2881940" cy="712692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bg1">
                    <a:lumMod val="50000"/>
                  </a:schemeClr>
                </a:solidFill>
              </a:rPr>
              <a:t>....................</a:t>
            </a:r>
            <a:endParaRPr lang="fr-MA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Image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BA8977-A5A7-AFF9-E8D8-9A679ADBCF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73B80ED4-14FD-6CD3-8230-2B96AC32DCFB}"/>
              </a:ext>
            </a:extLst>
          </p:cNvPr>
          <p:cNvCxnSpPr>
            <a:cxnSpLocks/>
          </p:cNvCxnSpPr>
          <p:nvPr/>
        </p:nvCxnSpPr>
        <p:spPr>
          <a:xfrm flipV="1">
            <a:off x="4637313" y="5353476"/>
            <a:ext cx="0" cy="51392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" name="Groupe 8">
            <a:extLst>
              <a:ext uri="{FF2B5EF4-FFF2-40B4-BE49-F238E27FC236}">
                <a16:creationId xmlns:a16="http://schemas.microsoft.com/office/drawing/2014/main" id="{5A2707BB-FD12-C6F3-41BA-094F32D14D18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6CD5657-BBDD-4356-B800-00C3D148438C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3F3A00AF-2392-7176-8032-B678BB05CC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4BFD0B8F-BEC4-0E13-9B25-2C564192E173}"/>
              </a:ext>
            </a:extLst>
          </p:cNvPr>
          <p:cNvGrpSpPr/>
          <p:nvPr/>
        </p:nvGrpSpPr>
        <p:grpSpPr>
          <a:xfrm>
            <a:off x="2515018" y="1883225"/>
            <a:ext cx="1826725" cy="565358"/>
            <a:chOff x="1011570" y="1833609"/>
            <a:chExt cx="1826725" cy="565358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D410207-5889-4571-56E0-2474DD8E5C6A}"/>
                </a:ext>
              </a:extLst>
            </p:cNvPr>
            <p:cNvSpPr/>
            <p:nvPr/>
          </p:nvSpPr>
          <p:spPr>
            <a:xfrm>
              <a:off x="1011570" y="1833609"/>
              <a:ext cx="1341556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الْعَمَلِيَّةَ وَأَحْسُبُ</a:t>
              </a: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727773E4-EA55-203C-05E6-8B731D2A73F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084E882-521C-442C-527A-C977FA6590FB}"/>
              </a:ext>
            </a:extLst>
          </p:cNvPr>
          <p:cNvGrpSpPr/>
          <p:nvPr/>
        </p:nvGrpSpPr>
        <p:grpSpPr>
          <a:xfrm>
            <a:off x="588667" y="1883225"/>
            <a:ext cx="1750106" cy="565358"/>
            <a:chOff x="1001101" y="1822725"/>
            <a:chExt cx="1750106" cy="5653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35E4D41-F894-30CF-B772-B2813D43D555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46897D47-E360-F0A3-7459-277BA4F573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A45B0019-F57C-6D15-7547-4860292FC340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E80ECD7C-C1ED-606C-08CE-2349A5BB5143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95475631-8AB5-758C-82BD-0A3F9E73B8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39387FA4-65A8-28EA-9DD3-46BC63AAC0C3}"/>
              </a:ext>
            </a:extLst>
          </p:cNvPr>
          <p:cNvSpPr/>
          <p:nvPr/>
        </p:nvSpPr>
        <p:spPr>
          <a:xfrm>
            <a:off x="3103987" y="2981131"/>
            <a:ext cx="2967134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A67CAB-0744-D4B4-774B-0FAEA7A6186A}"/>
              </a:ext>
            </a:extLst>
          </p:cNvPr>
          <p:cNvSpPr/>
          <p:nvPr/>
        </p:nvSpPr>
        <p:spPr>
          <a:xfrm>
            <a:off x="3098532" y="3525421"/>
            <a:ext cx="1768183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MA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0241F6-C4A5-5FE3-996D-1891B0F3661B}"/>
              </a:ext>
            </a:extLst>
          </p:cNvPr>
          <p:cNvSpPr/>
          <p:nvPr/>
        </p:nvSpPr>
        <p:spPr>
          <a:xfrm>
            <a:off x="4866715" y="3525421"/>
            <a:ext cx="1204406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3717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9FF02-92B3-682A-F455-540018CCB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F5C712-DACC-6FE4-A96A-9016649089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29CEDBB-E016-0F23-C215-35FBF330EE39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F7A982-7BD0-5C61-047D-6BF7892813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21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5C77D-B449-11F6-4DB0-0FD1D95AB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1196EF41-64BD-9E1C-E17B-0A71F9D3A286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من يشرح لنا كيف توصل إلى الجواب؟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BC5C25B-C934-209F-1058-620120A9EE32}"/>
              </a:ext>
            </a:extLst>
          </p:cNvPr>
          <p:cNvSpPr txBox="1"/>
          <p:nvPr/>
        </p:nvSpPr>
        <p:spPr>
          <a:xfrm>
            <a:off x="3211284" y="4640784"/>
            <a:ext cx="2881940" cy="796885"/>
          </a:xfrm>
          <a:prstGeom prst="roundRect">
            <a:avLst>
              <a:gd name="adj" fmla="val 1965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rgbClr val="C00000"/>
                </a:solidFill>
              </a:rPr>
              <a:t>25 – 13 = 12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4FEB98E-9708-1A89-4DEF-F3589CC1004E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E9C5690-3800-70AC-941E-296B16EE4787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A62CE0CC-98B9-C297-7124-4627E84155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31A25A29-9853-402C-A14C-80705C8DC7CD}"/>
              </a:ext>
            </a:extLst>
          </p:cNvPr>
          <p:cNvGrpSpPr/>
          <p:nvPr/>
        </p:nvGrpSpPr>
        <p:grpSpPr>
          <a:xfrm>
            <a:off x="2515018" y="1883225"/>
            <a:ext cx="1826725" cy="565358"/>
            <a:chOff x="1011570" y="1833609"/>
            <a:chExt cx="1826725" cy="5653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B837C67-369B-7B20-43DA-758FE706F8D4}"/>
                </a:ext>
              </a:extLst>
            </p:cNvPr>
            <p:cNvSpPr/>
            <p:nvPr/>
          </p:nvSpPr>
          <p:spPr>
            <a:xfrm>
              <a:off x="1011570" y="1833609"/>
              <a:ext cx="1341556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الْعَمَلِيَّةَ وَأَحْسُبُ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2131E317-A63F-DA7D-4532-3C548330F2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073D6D1D-0447-6AEE-B428-7CE7E8FBC1C4}"/>
              </a:ext>
            </a:extLst>
          </p:cNvPr>
          <p:cNvGrpSpPr/>
          <p:nvPr/>
        </p:nvGrpSpPr>
        <p:grpSpPr>
          <a:xfrm>
            <a:off x="588667" y="1883225"/>
            <a:ext cx="1750106" cy="565358"/>
            <a:chOff x="1001101" y="1822725"/>
            <a:chExt cx="1750106" cy="56535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DC7EEC9-80B0-1A58-9EE6-FEA24AAF0CDE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D09EBB99-324F-DC7C-8835-58A817A3F4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0CC6DC-ED3B-98CC-DE0D-D327E97ED4BE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7D7477A-9CD3-042F-E409-09CD002EB6B4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4070411C-353D-5B23-31C2-909CF554C2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86141E9C-F50C-B185-5DE7-898499789915}"/>
              </a:ext>
            </a:extLst>
          </p:cNvPr>
          <p:cNvSpPr/>
          <p:nvPr/>
        </p:nvSpPr>
        <p:spPr>
          <a:xfrm>
            <a:off x="3103987" y="2981131"/>
            <a:ext cx="2967134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85A250A-D9E8-10C9-6EB8-E1901DD8202E}"/>
              </a:ext>
            </a:extLst>
          </p:cNvPr>
          <p:cNvSpPr/>
          <p:nvPr/>
        </p:nvSpPr>
        <p:spPr>
          <a:xfrm>
            <a:off x="3098532" y="3525421"/>
            <a:ext cx="1768183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MA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58FFD44-4458-64F6-AB2B-1731A7D3878C}"/>
              </a:ext>
            </a:extLst>
          </p:cNvPr>
          <p:cNvSpPr/>
          <p:nvPr/>
        </p:nvSpPr>
        <p:spPr>
          <a:xfrm>
            <a:off x="4866715" y="3525421"/>
            <a:ext cx="1204406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fr-MA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DA3B7A5-FA88-50F3-A40F-2A2AD85E5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8136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D4D52-F045-5BA5-71C0-AA98E35CC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958466A-E94C-A2E5-D1C0-6BF5DCC0A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F86DDA1-85BC-CB11-B003-ECEF2BD5A87E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الرابعة؟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E04D8BB-D0DB-C8F1-A6A5-4CEA05C6C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1F55B4B-DBFC-ABD7-D8A3-2B5ABDECDBB7}"/>
              </a:ext>
            </a:extLst>
          </p:cNvPr>
          <p:cNvSpPr txBox="1"/>
          <p:nvPr/>
        </p:nvSpPr>
        <p:spPr>
          <a:xfrm>
            <a:off x="3211284" y="4640784"/>
            <a:ext cx="2881940" cy="796885"/>
          </a:xfrm>
          <a:prstGeom prst="roundRect">
            <a:avLst>
              <a:gd name="adj" fmla="val 1965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 – 13 = 12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5AC22AD-DCDE-6C08-5DF8-6F4A8105024B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4432C06-9213-832D-E700-77FF29A16F09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الأشرطة</a:t>
              </a: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C86DA42B-CAE9-1432-0454-47AA19AD9B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55E3CDF9-7692-20E1-5AAD-33360C285B5B}"/>
              </a:ext>
            </a:extLst>
          </p:cNvPr>
          <p:cNvGrpSpPr/>
          <p:nvPr/>
        </p:nvGrpSpPr>
        <p:grpSpPr>
          <a:xfrm>
            <a:off x="2515018" y="1883225"/>
            <a:ext cx="1826725" cy="565358"/>
            <a:chOff x="1011570" y="1833609"/>
            <a:chExt cx="1826725" cy="56535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A7D3993-C111-085D-8196-2AF004E90639}"/>
                </a:ext>
              </a:extLst>
            </p:cNvPr>
            <p:cNvSpPr/>
            <p:nvPr/>
          </p:nvSpPr>
          <p:spPr>
            <a:xfrm>
              <a:off x="1011570" y="1833609"/>
              <a:ext cx="1341556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الْعَمَلِيَّةَ وَأَحْسُبُ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DF2E6B3-B76C-4098-161E-C6F79A7092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5BF7A21-B38F-5FB7-8C5C-B26E1075A560}"/>
              </a:ext>
            </a:extLst>
          </p:cNvPr>
          <p:cNvGrpSpPr/>
          <p:nvPr/>
        </p:nvGrpSpPr>
        <p:grpSpPr>
          <a:xfrm>
            <a:off x="588667" y="1883225"/>
            <a:ext cx="1750106" cy="565358"/>
            <a:chOff x="1001101" y="1822725"/>
            <a:chExt cx="1750106" cy="56535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32DC670-C217-3375-415A-AC8541BE85D7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32DFF1B-332F-21CC-3599-EAA10E4C89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2DAF91-B2F2-F43D-2933-262723CDDC5D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A4870B1-2C4E-C817-599C-A95E5C4D23B2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218D1193-36DB-BB14-4C77-2B2B76B9839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D33FE9A6-BF0E-A609-947A-BFB3437AC7F5}"/>
              </a:ext>
            </a:extLst>
          </p:cNvPr>
          <p:cNvSpPr/>
          <p:nvPr/>
        </p:nvSpPr>
        <p:spPr>
          <a:xfrm>
            <a:off x="3103987" y="2981131"/>
            <a:ext cx="2967134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9BB3AEE-0FC0-A188-7B18-7E11D57DECAD}"/>
              </a:ext>
            </a:extLst>
          </p:cNvPr>
          <p:cNvSpPr/>
          <p:nvPr/>
        </p:nvSpPr>
        <p:spPr>
          <a:xfrm>
            <a:off x="3098532" y="3525421"/>
            <a:ext cx="1768183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MA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25D36F4-4567-F5F2-8D52-7E7EFB1948C5}"/>
              </a:ext>
            </a:extLst>
          </p:cNvPr>
          <p:cNvSpPr/>
          <p:nvPr/>
        </p:nvSpPr>
        <p:spPr>
          <a:xfrm>
            <a:off x="4866715" y="3525421"/>
            <a:ext cx="1204406" cy="5411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318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C22B5-68AC-B0C5-B8AA-6D28B204E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A746884-5FDA-DB2E-5C25-0D944B6B0D1E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عبارة الحل.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4DCD78A-1D07-C428-9935-8C5B6444E112}"/>
              </a:ext>
            </a:extLst>
          </p:cNvPr>
          <p:cNvSpPr txBox="1"/>
          <p:nvPr/>
        </p:nvSpPr>
        <p:spPr>
          <a:xfrm>
            <a:off x="1905000" y="4944149"/>
            <a:ext cx="5083337" cy="658297"/>
          </a:xfrm>
          <a:prstGeom prst="roundRect">
            <a:avLst>
              <a:gd name="adj" fmla="val 1965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الْكؤوسِ الْفارِغَةِ هُوَ: .... كَأْساً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DCD31C18-69F0-8337-3C7F-2F304A305116}"/>
              </a:ext>
            </a:extLst>
          </p:cNvPr>
          <p:cNvCxnSpPr/>
          <p:nvPr/>
        </p:nvCxnSpPr>
        <p:spPr>
          <a:xfrm flipV="1">
            <a:off x="3026232" y="5602446"/>
            <a:ext cx="0" cy="47648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Image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62EA86-90E0-25E3-087C-47A7ECDB1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78CB0EE-B866-5C8E-D7E8-49B67B37C943}"/>
              </a:ext>
            </a:extLst>
          </p:cNvPr>
          <p:cNvSpPr txBox="1"/>
          <p:nvPr/>
        </p:nvSpPr>
        <p:spPr>
          <a:xfrm>
            <a:off x="2770145" y="3396614"/>
            <a:ext cx="3184337" cy="866180"/>
          </a:xfrm>
          <a:prstGeom prst="roundRect">
            <a:avLst>
              <a:gd name="adj" fmla="val 1965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400" b="1" dirty="0">
                <a:solidFill>
                  <a:schemeClr val="accent1"/>
                </a:solidFill>
              </a:rPr>
              <a:t>25 – 13 = 12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1C48CB-E7D5-419E-646C-3A7B16B6831C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E49D0B43-B84F-1BB5-FD09-B7BFD0787D5A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الاشرطة</a:t>
              </a: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15563069-AF71-61C5-B34D-76C059E0B6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1E40E72-548D-B56D-E7D4-90A8B463E60F}"/>
              </a:ext>
            </a:extLst>
          </p:cNvPr>
          <p:cNvGrpSpPr/>
          <p:nvPr/>
        </p:nvGrpSpPr>
        <p:grpSpPr>
          <a:xfrm>
            <a:off x="2515018" y="1883225"/>
            <a:ext cx="1826725" cy="565358"/>
            <a:chOff x="1011570" y="1833609"/>
            <a:chExt cx="1826725" cy="56535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7CAA755-67A9-764E-EA6F-AED84BE3EB7F}"/>
                </a:ext>
              </a:extLst>
            </p:cNvPr>
            <p:cNvSpPr/>
            <p:nvPr/>
          </p:nvSpPr>
          <p:spPr>
            <a:xfrm>
              <a:off x="1011570" y="1833609"/>
              <a:ext cx="134155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الْعَمَلِيَّةَ وَأَحْسُبُ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F99D0326-7874-773F-C635-D87AFB63B2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F951BA5-7170-C090-014F-78FC6179CA27}"/>
              </a:ext>
            </a:extLst>
          </p:cNvPr>
          <p:cNvGrpSpPr/>
          <p:nvPr/>
        </p:nvGrpSpPr>
        <p:grpSpPr>
          <a:xfrm>
            <a:off x="588667" y="1883225"/>
            <a:ext cx="1750106" cy="565358"/>
            <a:chOff x="1001101" y="1822725"/>
            <a:chExt cx="1750106" cy="5653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165C238-CAF2-7359-0147-407473F42429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D61C5DC1-0A64-AE78-A358-B0CDECA927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B30D19-28D5-2F56-E1D0-5C891ED8FB18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C65ACF1F-DA3B-F7CB-F9EB-919C32625F6A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EDC1307D-685B-6757-2019-E2DF6CED92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58131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BE598-A7D5-862E-8E67-5FDADFDCD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E2D4112-1F98-F215-6758-DB4AA3D2E2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6A99266A-2923-F936-5329-6D07D6224845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048C4FA-29B8-1541-7B17-D586458A0A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264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FC6A7-28AF-99C1-A89A-690758578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E9ECA18-AB27-4898-651A-68E87B64524B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0CD85AE-5AC8-16C0-FFAC-0D34331FFA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B4334442-14DC-2F38-E95C-2480F5177EA7}"/>
              </a:ext>
            </a:extLst>
          </p:cNvPr>
          <p:cNvSpPr txBox="1"/>
          <p:nvPr/>
        </p:nvSpPr>
        <p:spPr>
          <a:xfrm>
            <a:off x="1905000" y="4944149"/>
            <a:ext cx="5083337" cy="658297"/>
          </a:xfrm>
          <a:prstGeom prst="roundRect">
            <a:avLst>
              <a:gd name="adj" fmla="val 1965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الْكؤوسِ الْفارِغَةِ هُوَ: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كَأْساً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A748C826-EA7B-06C7-BE18-D5EB4C69EC7E}"/>
              </a:ext>
            </a:extLst>
          </p:cNvPr>
          <p:cNvCxnSpPr/>
          <p:nvPr/>
        </p:nvCxnSpPr>
        <p:spPr>
          <a:xfrm flipV="1">
            <a:off x="3026232" y="5602446"/>
            <a:ext cx="0" cy="47648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52207EE9-FCCD-7581-471D-91B5FD2FF6E4}"/>
              </a:ext>
            </a:extLst>
          </p:cNvPr>
          <p:cNvSpPr txBox="1"/>
          <p:nvPr/>
        </p:nvSpPr>
        <p:spPr>
          <a:xfrm>
            <a:off x="2770145" y="3396614"/>
            <a:ext cx="3184337" cy="866180"/>
          </a:xfrm>
          <a:prstGeom prst="roundRect">
            <a:avLst>
              <a:gd name="adj" fmla="val 1965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400" b="1" dirty="0">
                <a:solidFill>
                  <a:schemeClr val="accent1"/>
                </a:solidFill>
              </a:rPr>
              <a:t>25 – 13 = 12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AF7436C-C70A-B20B-21F2-56EF90DD4ADA}"/>
              </a:ext>
            </a:extLst>
          </p:cNvPr>
          <p:cNvGrpSpPr/>
          <p:nvPr/>
        </p:nvGrpSpPr>
        <p:grpSpPr>
          <a:xfrm>
            <a:off x="4341744" y="1883225"/>
            <a:ext cx="2415512" cy="565358"/>
            <a:chOff x="4399638" y="1856081"/>
            <a:chExt cx="2415512" cy="5653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A13DDB4-A3EA-0A9D-269B-94D36A1107B3}"/>
                </a:ext>
              </a:extLst>
            </p:cNvPr>
            <p:cNvSpPr/>
            <p:nvPr/>
          </p:nvSpPr>
          <p:spPr>
            <a:xfrm>
              <a:off x="4399638" y="1856081"/>
              <a:ext cx="1917542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أَُمَثِّلُ الْمَسْأَلَةَ في نموذج الاشرطة</a:t>
              </a: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52099D26-AA38-5957-2FBC-BC306673F7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BFB038D-CA38-1109-090E-C59D7E352664}"/>
              </a:ext>
            </a:extLst>
          </p:cNvPr>
          <p:cNvGrpSpPr/>
          <p:nvPr/>
        </p:nvGrpSpPr>
        <p:grpSpPr>
          <a:xfrm>
            <a:off x="2515018" y="1883225"/>
            <a:ext cx="1826725" cy="565358"/>
            <a:chOff x="1011570" y="1833609"/>
            <a:chExt cx="1826725" cy="5653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16B0355-D421-2311-2568-DF137E2BF32A}"/>
                </a:ext>
              </a:extLst>
            </p:cNvPr>
            <p:cNvSpPr/>
            <p:nvPr/>
          </p:nvSpPr>
          <p:spPr>
            <a:xfrm>
              <a:off x="1011570" y="1833609"/>
              <a:ext cx="134155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الْعَمَلِيَّةَ وَأَحْسُبُ</a:t>
              </a: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62EB9927-7245-DA9E-39D5-9F56E5A4B9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AD800C88-E65D-D5D8-ADA4-A2AC6EC26C09}"/>
              </a:ext>
            </a:extLst>
          </p:cNvPr>
          <p:cNvGrpSpPr/>
          <p:nvPr/>
        </p:nvGrpSpPr>
        <p:grpSpPr>
          <a:xfrm>
            <a:off x="588667" y="1883225"/>
            <a:ext cx="1750106" cy="565358"/>
            <a:chOff x="1001101" y="1822725"/>
            <a:chExt cx="1750106" cy="56535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948D96A-BAB8-245F-DA92-DDFED855BD53}"/>
                </a:ext>
              </a:extLst>
            </p:cNvPr>
            <p:cNvSpPr/>
            <p:nvPr/>
          </p:nvSpPr>
          <p:spPr>
            <a:xfrm>
              <a:off x="1001101" y="1822725"/>
              <a:ext cx="1270443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أُكْمِلُ عِبارَةَ الْحَلِّ</a:t>
              </a: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0329DF73-8B58-D96A-A3F3-BB960915D1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7161A17E-B170-6268-96A6-487516A8D43F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F401392A-D330-A2F0-FAB7-71D9B52C6698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8AE9A5FB-AB77-D0FE-D151-99D7745FAD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22686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2EBA7F1-C09D-E8E5-6C1E-D965EB9F232B}"/>
              </a:ext>
            </a:extLst>
          </p:cNvPr>
          <p:cNvSpPr/>
          <p:nvPr/>
        </p:nvSpPr>
        <p:spPr>
          <a:xfrm>
            <a:off x="2442985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27A00A91-E8A3-2B6D-2FED-EB0C09E6F677}"/>
              </a:ext>
            </a:extLst>
          </p:cNvPr>
          <p:cNvSpPr>
            <a:spLocks noChangeAspect="1"/>
          </p:cNvSpPr>
          <p:nvPr/>
        </p:nvSpPr>
        <p:spPr>
          <a:xfrm>
            <a:off x="588457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8C9707-8288-4B81-1EDD-59E7D3D7FF17}"/>
              </a:ext>
            </a:extLst>
          </p:cNvPr>
          <p:cNvSpPr txBox="1"/>
          <p:nvPr/>
        </p:nvSpPr>
        <p:spPr>
          <a:xfrm>
            <a:off x="3017527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39B8566-86A1-44E8-4D41-C1D303FB7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77032" y="3355531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EE0D3E47-641C-17EE-680A-2E57B711DAFC}"/>
              </a:ext>
            </a:extLst>
          </p:cNvPr>
          <p:cNvSpPr>
            <a:spLocks noChangeAspect="1"/>
          </p:cNvSpPr>
          <p:nvPr/>
        </p:nvSpPr>
        <p:spPr>
          <a:xfrm>
            <a:off x="588457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A0775282-D5F6-57E1-937D-E7E9FE7B4110}"/>
              </a:ext>
            </a:extLst>
          </p:cNvPr>
          <p:cNvSpPr/>
          <p:nvPr/>
        </p:nvSpPr>
        <p:spPr>
          <a:xfrm>
            <a:off x="2764967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66EE679-2A97-70CB-DE21-A382DCB72C10}"/>
              </a:ext>
            </a:extLst>
          </p:cNvPr>
          <p:cNvSpPr>
            <a:spLocks noChangeAspect="1"/>
          </p:cNvSpPr>
          <p:nvPr/>
        </p:nvSpPr>
        <p:spPr>
          <a:xfrm>
            <a:off x="584041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CBDE511-1E57-BD10-A4A6-BA87A282EC5D}"/>
              </a:ext>
            </a:extLst>
          </p:cNvPr>
          <p:cNvSpPr txBox="1"/>
          <p:nvPr/>
        </p:nvSpPr>
        <p:spPr>
          <a:xfrm>
            <a:off x="3047996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7AC0A59-509D-FB7F-C709-9D29E5CD1D39}"/>
              </a:ext>
            </a:extLst>
          </p:cNvPr>
          <p:cNvSpPr txBox="1"/>
          <p:nvPr/>
        </p:nvSpPr>
        <p:spPr>
          <a:xfrm>
            <a:off x="3092160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704535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EBC389-3F0C-17A6-550D-6823B832CB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26B759C-D4D4-AD00-38CE-A32E6B024E9E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انتبهوا، سأقرأ المسألة ويقرأها بعدي تلميذان منكم.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6CBFB68-FF32-379D-2CE7-572120A313C5}"/>
              </a:ext>
            </a:extLst>
          </p:cNvPr>
          <p:cNvSpPr txBox="1"/>
          <p:nvPr/>
        </p:nvSpPr>
        <p:spPr>
          <a:xfrm>
            <a:off x="1796144" y="2907020"/>
            <a:ext cx="5388429" cy="150793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لِلاِحْتِفالِ بِنَجاحِ ابْنَتِها، أَعَدَّتِ الْأُمُّ 14 كَأْسَ عَصيرٍ مِنَ الْبُرْتُقالِ وَ11 كَأْسَ عَصيرٍ مِنَ الْفَراوْلَةِ.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أَعَدَّتِ الْأُمُّ مِنْ كَأْسِ عَصيرٍ؟</a:t>
            </a:r>
            <a:endParaRPr lang="fr-FR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26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274D3-7F55-34E8-80B0-BF628D23F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BF23697-8569-F483-BE27-EC7CDBA7EAC0}"/>
              </a:ext>
            </a:extLst>
          </p:cNvPr>
          <p:cNvSpPr txBox="1"/>
          <p:nvPr/>
        </p:nvSpPr>
        <p:spPr>
          <a:xfrm>
            <a:off x="328612" y="81487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من يقوم إلى السبورة ويذكر لنا اسم كل شريط في نموذج الأشرطة؟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84CB1B7-AE14-5BD7-A8A4-72305543F3F0}"/>
              </a:ext>
            </a:extLst>
          </p:cNvPr>
          <p:cNvSpPr/>
          <p:nvPr/>
        </p:nvSpPr>
        <p:spPr>
          <a:xfrm>
            <a:off x="2995127" y="4320074"/>
            <a:ext cx="2967134" cy="54117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chemeClr val="bg1">
                    <a:lumMod val="50000"/>
                  </a:schemeClr>
                </a:solidFill>
              </a:rPr>
              <a:t>…….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5732EE-E47E-3E1F-F9FF-EA93961AA94E}"/>
              </a:ext>
            </a:extLst>
          </p:cNvPr>
          <p:cNvSpPr/>
          <p:nvPr/>
        </p:nvSpPr>
        <p:spPr>
          <a:xfrm>
            <a:off x="2998235" y="4864364"/>
            <a:ext cx="1693507" cy="54117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.......</a:t>
            </a:r>
            <a:endParaRPr lang="fr-MA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364BFFE-4D55-D347-34DE-427AA748A40B}"/>
              </a:ext>
            </a:extLst>
          </p:cNvPr>
          <p:cNvSpPr/>
          <p:nvPr/>
        </p:nvSpPr>
        <p:spPr>
          <a:xfrm>
            <a:off x="4691742" y="4864364"/>
            <a:ext cx="1270518" cy="54117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.......</a:t>
            </a:r>
            <a:endParaRPr lang="fr-MA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E19C2A3-FDEE-DDAC-4018-4A4260FF4807}"/>
              </a:ext>
            </a:extLst>
          </p:cNvPr>
          <p:cNvSpPr txBox="1"/>
          <p:nvPr/>
        </p:nvSpPr>
        <p:spPr>
          <a:xfrm>
            <a:off x="1796144" y="2025278"/>
            <a:ext cx="5388429" cy="150793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لِلاِحْتِفالِ بِنَجاحِ ابْنَتِها، أَعَدَّتِ الْأُمُّ 14 كَأْسَ عَصيرٍ مِنَ الْبُرْتُقالِ وَ11 كَأْسَ عَصيرٍ مِنَ الْفَراوْلَةِ.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أَعَدَّتِ الْأُمُّ مِنْ كَأْسِ عَصيرٍ؟</a:t>
            </a:r>
            <a:endParaRPr lang="fr-FR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6EF4941-EBB2-F03A-BB1B-C37819F4D9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121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1130B-022E-AD9A-DACE-CFA00EB79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708ED4-8319-3B08-7B17-02DEDE40D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389920D-ECF4-4CA7-0696-D90B699A2973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6266BF-F30A-FFA6-12F1-90CF778B31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9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6E5B5-0E24-D7DF-5104-AD662FDC1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C6B9949-5361-A814-6B66-CE33302333C3}"/>
              </a:ext>
            </a:extLst>
          </p:cNvPr>
          <p:cNvSpPr txBox="1"/>
          <p:nvPr/>
        </p:nvSpPr>
        <p:spPr>
          <a:xfrm>
            <a:off x="328612" y="81487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مثلوا المسألة في نموذج الأشرطة؟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BFE0CD-4DA3-A129-A28D-3268B895CBA7}"/>
              </a:ext>
            </a:extLst>
          </p:cNvPr>
          <p:cNvSpPr/>
          <p:nvPr/>
        </p:nvSpPr>
        <p:spPr>
          <a:xfrm>
            <a:off x="2995127" y="4320074"/>
            <a:ext cx="2967134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chemeClr val="bg1">
                    <a:lumMod val="50000"/>
                  </a:schemeClr>
                </a:solidFill>
              </a:rPr>
              <a:t>…….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CB2DD0-6BB5-751A-43EA-648324CB70B3}"/>
              </a:ext>
            </a:extLst>
          </p:cNvPr>
          <p:cNvSpPr/>
          <p:nvPr/>
        </p:nvSpPr>
        <p:spPr>
          <a:xfrm>
            <a:off x="2998235" y="4864364"/>
            <a:ext cx="1693507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.......</a:t>
            </a:r>
            <a:endParaRPr lang="fr-MA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C72DA2D-0516-073D-4D63-896D4279A86C}"/>
              </a:ext>
            </a:extLst>
          </p:cNvPr>
          <p:cNvSpPr/>
          <p:nvPr/>
        </p:nvSpPr>
        <p:spPr>
          <a:xfrm>
            <a:off x="4691742" y="4864364"/>
            <a:ext cx="1270518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.......</a:t>
            </a:r>
            <a:endParaRPr lang="fr-MA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2B8524E-5E65-5432-AF2B-92CEB60A5788}"/>
              </a:ext>
            </a:extLst>
          </p:cNvPr>
          <p:cNvSpPr txBox="1"/>
          <p:nvPr/>
        </p:nvSpPr>
        <p:spPr>
          <a:xfrm>
            <a:off x="1796144" y="2025278"/>
            <a:ext cx="5388429" cy="150793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لِلاِحْتِفالِ بِنَجاحِ ابْنَتِها، أَعَدَّتِ الْأُمُّ 14 كَأْسَ عَصيرٍ مِنَ الْبُرْتُقالِ وَ11 كَأْسَ عَصيرٍ مِنَ الْفَراوْلَةِ.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أَعَدَّتِ الْأُمُّ مِنْ كَأْسِ عَصيرٍ؟</a:t>
            </a:r>
            <a:endParaRPr lang="fr-FR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015F000-FCA7-7A4C-A2F9-C73A7D17E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9658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14D20-A548-2479-DDC4-CBD93366F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64508F-3372-5742-159B-7A7DF0303B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0D19FB4-9966-431C-BCC6-B28E54DE036C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CE55D8-F9A3-38AB-123B-EE6FC1BC74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10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B7141-98B6-96A5-5B61-C33C16885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1F04495-283D-2AD1-A6AF-AE8149485DBB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613FBD-1B89-CA34-2DF4-F7CA7E77C4A9}"/>
              </a:ext>
            </a:extLst>
          </p:cNvPr>
          <p:cNvSpPr/>
          <p:nvPr/>
        </p:nvSpPr>
        <p:spPr>
          <a:xfrm>
            <a:off x="2995127" y="4320074"/>
            <a:ext cx="2967134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200" b="1" dirty="0">
                <a:solidFill>
                  <a:srgbClr val="C00000"/>
                </a:solidFill>
              </a:rPr>
              <a:t>?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23C756-6B27-A05F-42EF-FFE6BC29B553}"/>
              </a:ext>
            </a:extLst>
          </p:cNvPr>
          <p:cNvSpPr/>
          <p:nvPr/>
        </p:nvSpPr>
        <p:spPr>
          <a:xfrm>
            <a:off x="2998235" y="4864364"/>
            <a:ext cx="1693507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C00000"/>
                </a:solidFill>
              </a:rPr>
              <a:t>14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F97E64-5F32-245F-5094-21322CD3C9B8}"/>
              </a:ext>
            </a:extLst>
          </p:cNvPr>
          <p:cNvSpPr/>
          <p:nvPr/>
        </p:nvSpPr>
        <p:spPr>
          <a:xfrm>
            <a:off x="4691742" y="4869026"/>
            <a:ext cx="1270518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C00000"/>
                </a:solidFill>
              </a:rPr>
              <a:t>11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BFC3B57-FCC4-7EF2-3448-04C7233055F5}"/>
              </a:ext>
            </a:extLst>
          </p:cNvPr>
          <p:cNvSpPr txBox="1"/>
          <p:nvPr/>
        </p:nvSpPr>
        <p:spPr>
          <a:xfrm>
            <a:off x="1796144" y="2025278"/>
            <a:ext cx="5388429" cy="150793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لِلاِحْتِفالِ بِنَجاحِ ابْنَتِها، أَعَدَّتِ الْأُمُّ 14 كَأْسَ عَصيرٍ مِنَ الْبُرْتُقالِ وَ11 كَأْسَ عَصيرٍ مِنَ الْفَراوْلَةِ.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أَعَدَّتِ الْأُمُّ مِنْ كَأْسِ عَصيرٍ؟</a:t>
            </a:r>
            <a:endParaRPr lang="fr-FR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EC596D1-595A-ABF2-DAD2-2D094DD025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700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E1D0B-44CB-57C5-E765-AE608DA87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8019AB-5018-531C-06F7-9D7AEC4A2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E4550227-8661-A243-D4D7-0C9D66623146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العملية المناسبة واحسبوا عدد كؤوس العصير التي أعدتها الأم.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2693171-2851-4782-AC6E-8F8193DC78D4}"/>
              </a:ext>
            </a:extLst>
          </p:cNvPr>
          <p:cNvSpPr txBox="1"/>
          <p:nvPr/>
        </p:nvSpPr>
        <p:spPr>
          <a:xfrm>
            <a:off x="3385457" y="4441372"/>
            <a:ext cx="2296887" cy="589002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bg1">
                    <a:lumMod val="50000"/>
                  </a:schemeClr>
                </a:solidFill>
              </a:rPr>
              <a:t>....................</a:t>
            </a:r>
            <a:endParaRPr lang="fr-MA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36C8FED8-B526-7228-FA0E-5CDC33C8D9E0}"/>
              </a:ext>
            </a:extLst>
          </p:cNvPr>
          <p:cNvCxnSpPr/>
          <p:nvPr/>
        </p:nvCxnSpPr>
        <p:spPr>
          <a:xfrm flipV="1">
            <a:off x="4528455" y="5089452"/>
            <a:ext cx="0" cy="43466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1D4DD371-94E5-7A15-1652-89B4A477F6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7294" y="1963406"/>
            <a:ext cx="4333869" cy="144182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CA0A229-7737-9780-64E9-5FC08FCE65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76" y="2028943"/>
            <a:ext cx="3146389" cy="131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04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83563-AB02-5F4F-3486-3BC6F8E17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9A738A1-360E-0D1C-3FAA-FBC1228B94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2B89BCF8-8817-035C-F58D-F3D98FEA7739}"/>
              </a:ext>
            </a:extLst>
          </p:cNvPr>
          <p:cNvSpPr txBox="1"/>
          <p:nvPr/>
        </p:nvSpPr>
        <p:spPr>
          <a:xfrm>
            <a:off x="293914" y="892607"/>
            <a:ext cx="72356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A169AA8-399E-E2A7-FE53-7D6BAD6F1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9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DDF03-9F5B-258B-F24B-B90D98FE2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A861D63A-DE3D-D52B-8467-507E3103B47A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E1027952-11F0-FF2E-58E6-91E35C4915DF}"/>
              </a:ext>
            </a:extLst>
          </p:cNvPr>
          <p:cNvSpPr txBox="1"/>
          <p:nvPr/>
        </p:nvSpPr>
        <p:spPr>
          <a:xfrm>
            <a:off x="2852056" y="4386943"/>
            <a:ext cx="3472544" cy="866180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400" b="1" dirty="0">
                <a:solidFill>
                  <a:srgbClr val="C00000"/>
                </a:solidFill>
              </a:rPr>
              <a:t>14 + 11 = 25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89A3D93-1704-C732-5713-117D39DFB5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7294" y="1996064"/>
            <a:ext cx="4333869" cy="144182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9EC8C70-35A9-9C17-B35D-F341D8A085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76" y="2028943"/>
            <a:ext cx="3146389" cy="1316575"/>
          </a:xfrm>
          <a:prstGeom prst="rect">
            <a:avLst/>
          </a:prstGeom>
        </p:spPr>
      </p:pic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CB65236-5564-FB7C-42C7-5FB2ABB1E9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2306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E883A-7CD6-4C1B-CE43-C158572FE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5EB3B5-C369-75C9-D5AF-A202DB876C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D491ABC7-81AA-EA44-D085-9DCED3E847E4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أكملوا عبارة الحل.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F03CCE0-421C-DFC2-F783-1629667113AE}"/>
              </a:ext>
            </a:extLst>
          </p:cNvPr>
          <p:cNvSpPr txBox="1"/>
          <p:nvPr/>
        </p:nvSpPr>
        <p:spPr>
          <a:xfrm>
            <a:off x="293915" y="4288970"/>
            <a:ext cx="7866522" cy="935474"/>
          </a:xfrm>
          <a:prstGeom prst="roundRect">
            <a:avLst>
              <a:gd name="adj" fmla="val 19650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أَعَدَّتِ الْأُمُّ </a:t>
            </a:r>
            <a:r>
              <a:rPr lang="ar-MA" sz="4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</a:t>
            </a:r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كَأْسَ عَصيرٍِ.</a:t>
            </a:r>
            <a:endParaRPr lang="fr-MA" sz="4800" b="1" dirty="0">
              <a:solidFill>
                <a:schemeClr val="accent1"/>
              </a:solidFill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4626CA07-6D8A-A4D9-D7BD-6A15FC786EEC}"/>
              </a:ext>
            </a:extLst>
          </p:cNvPr>
          <p:cNvCxnSpPr>
            <a:cxnSpLocks/>
          </p:cNvCxnSpPr>
          <p:nvPr/>
        </p:nvCxnSpPr>
        <p:spPr>
          <a:xfrm flipV="1">
            <a:off x="4374218" y="5162050"/>
            <a:ext cx="0" cy="64003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BC6CCE59-F68A-36C8-348A-F641D840A8BF}"/>
              </a:ext>
            </a:extLst>
          </p:cNvPr>
          <p:cNvSpPr txBox="1"/>
          <p:nvPr/>
        </p:nvSpPr>
        <p:spPr>
          <a:xfrm>
            <a:off x="2852056" y="2536372"/>
            <a:ext cx="3472544" cy="935474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800" b="1" dirty="0">
                <a:solidFill>
                  <a:schemeClr val="accent1"/>
                </a:solidFill>
              </a:rPr>
              <a:t>14 + 11 = 25</a:t>
            </a:r>
          </a:p>
        </p:txBody>
      </p:sp>
    </p:spTree>
    <p:extLst>
      <p:ext uri="{BB962C8B-B14F-4D97-AF65-F5344CB8AC3E}">
        <p14:creationId xmlns:p14="http://schemas.microsoft.com/office/powerpoint/2010/main" val="100500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1FD4B-3C26-F420-2697-F09382CF1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43D585-6416-B656-25D8-5E6A74A5F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D3DA26AA-F4E7-49E7-96A0-9F086B639857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FFB1C1C-193E-C10B-52CE-EEF3218C4A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59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8E8E1-3EF9-6033-9E5C-61F4FAB3B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C11CA4D-65B2-01E3-F262-11FD32E35B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2465FD91-EAA6-32B8-8AA3-A5428F3E2BAF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8AF5C0-E1CE-7D75-2985-51FDAE9F587B}"/>
              </a:ext>
            </a:extLst>
          </p:cNvPr>
          <p:cNvSpPr txBox="1"/>
          <p:nvPr/>
        </p:nvSpPr>
        <p:spPr>
          <a:xfrm>
            <a:off x="293915" y="4288970"/>
            <a:ext cx="7866522" cy="935474"/>
          </a:xfrm>
          <a:prstGeom prst="roundRect">
            <a:avLst>
              <a:gd name="adj" fmla="val 19650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أَعَدَّتِ الْأُمُّ 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</a:t>
            </a:r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كَأْسَ عَصيرٍِ.</a:t>
            </a:r>
            <a:endParaRPr lang="fr-MA" sz="4800" b="1" dirty="0">
              <a:solidFill>
                <a:schemeClr val="accent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3AA21D1-0954-0C8C-604A-6DA5D764BA18}"/>
              </a:ext>
            </a:extLst>
          </p:cNvPr>
          <p:cNvSpPr txBox="1"/>
          <p:nvPr/>
        </p:nvSpPr>
        <p:spPr>
          <a:xfrm>
            <a:off x="2852056" y="2536372"/>
            <a:ext cx="3472544" cy="935474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800" b="1" dirty="0">
                <a:solidFill>
                  <a:schemeClr val="accent1"/>
                </a:solidFill>
              </a:rPr>
              <a:t>14 + 11 = 25</a:t>
            </a:r>
          </a:p>
        </p:txBody>
      </p:sp>
    </p:spTree>
    <p:extLst>
      <p:ext uri="{BB962C8B-B14F-4D97-AF65-F5344CB8AC3E}">
        <p14:creationId xmlns:p14="http://schemas.microsoft.com/office/powerpoint/2010/main" val="129328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916EF84-11CE-F548-F75A-0077417E4638}"/>
              </a:ext>
            </a:extLst>
          </p:cNvPr>
          <p:cNvSpPr/>
          <p:nvPr/>
        </p:nvSpPr>
        <p:spPr>
          <a:xfrm>
            <a:off x="2421213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33EAA274-30F6-E86C-FD09-DD03E1291A0B}"/>
              </a:ext>
            </a:extLst>
          </p:cNvPr>
          <p:cNvSpPr>
            <a:spLocks noChangeAspect="1"/>
          </p:cNvSpPr>
          <p:nvPr/>
        </p:nvSpPr>
        <p:spPr>
          <a:xfrm>
            <a:off x="5862806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BD82D80-F20A-C040-F8FC-B10BEB1797E4}"/>
              </a:ext>
            </a:extLst>
          </p:cNvPr>
          <p:cNvSpPr txBox="1"/>
          <p:nvPr/>
        </p:nvSpPr>
        <p:spPr>
          <a:xfrm>
            <a:off x="2995755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85AE42-E3A3-1F11-FEBA-53517F368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55260" y="3878732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BBE1D708-5822-0D84-B0DB-D9CD76605373}"/>
              </a:ext>
            </a:extLst>
          </p:cNvPr>
          <p:cNvSpPr>
            <a:spLocks noChangeAspect="1"/>
          </p:cNvSpPr>
          <p:nvPr/>
        </p:nvSpPr>
        <p:spPr>
          <a:xfrm>
            <a:off x="5862806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8" name="Flowchart: Alternate Process 54">
            <a:extLst>
              <a:ext uri="{FF2B5EF4-FFF2-40B4-BE49-F238E27FC236}">
                <a16:creationId xmlns:a16="http://schemas.microsoft.com/office/drawing/2014/main" id="{C759ACE4-AF54-0DD9-A17A-9CB69129E4E9}"/>
              </a:ext>
            </a:extLst>
          </p:cNvPr>
          <p:cNvSpPr/>
          <p:nvPr/>
        </p:nvSpPr>
        <p:spPr>
          <a:xfrm>
            <a:off x="2743195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E5EAC3CE-0E9B-F5AF-CEDA-B4F037DD62FE}"/>
              </a:ext>
            </a:extLst>
          </p:cNvPr>
          <p:cNvSpPr>
            <a:spLocks noChangeAspect="1"/>
          </p:cNvSpPr>
          <p:nvPr/>
        </p:nvSpPr>
        <p:spPr>
          <a:xfrm>
            <a:off x="5818642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1BDD481-8877-8E46-991A-ECE0EC3CE030}"/>
              </a:ext>
            </a:extLst>
          </p:cNvPr>
          <p:cNvSpPr txBox="1"/>
          <p:nvPr/>
        </p:nvSpPr>
        <p:spPr>
          <a:xfrm>
            <a:off x="3026224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0814265-80A4-AB8F-71D5-5502CEBDD6C8}"/>
              </a:ext>
            </a:extLst>
          </p:cNvPr>
          <p:cNvSpPr txBox="1"/>
          <p:nvPr/>
        </p:nvSpPr>
        <p:spPr>
          <a:xfrm>
            <a:off x="3070388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</a:t>
            </a: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6016846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5A54265-C00B-AB0E-C840-27C305B1ED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2515" y="2066823"/>
            <a:ext cx="3412672" cy="414716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9EC4EA-55C7-5C45-E91B-8C8FA0942A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770" y="2066823"/>
            <a:ext cx="3272745" cy="4147169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70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611DB7-EDFD-49DB-58A1-B2A069D93A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383873" y="4459677"/>
            <a:ext cx="2986600" cy="1511405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8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298636" y="869866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8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EEDC21-A5AC-E0F9-53DA-68A9AF5CC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EC99873-D255-0752-A4A6-B78AABB5F2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638" y="2433554"/>
            <a:ext cx="4887981" cy="312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B29419-69B8-B537-BBEA-3E4881BF6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دقيقتان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3BDDA38-25D6-D928-AFE3-C25769987991}"/>
              </a:ext>
            </a:extLst>
          </p:cNvPr>
          <p:cNvGrpSpPr/>
          <p:nvPr/>
        </p:nvGrpSpPr>
        <p:grpSpPr>
          <a:xfrm>
            <a:off x="324362" y="862320"/>
            <a:ext cx="581106" cy="676369"/>
            <a:chOff x="411445" y="840548"/>
            <a:chExt cx="581106" cy="676369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038D8ED-E598-82ED-83EA-0770AEF1A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1445" y="840548"/>
              <a:ext cx="581106" cy="676369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2A03717-F404-60CB-3AC3-023F2DD0E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9094" y="1098955"/>
              <a:ext cx="247650" cy="22860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21A5A1D-5883-A7D8-CE9B-837F1DC6D999}"/>
                </a:ext>
              </a:extLst>
            </p:cNvPr>
            <p:cNvSpPr txBox="1"/>
            <p:nvPr/>
          </p:nvSpPr>
          <p:spPr>
            <a:xfrm>
              <a:off x="565306" y="1048723"/>
              <a:ext cx="2755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3"/>
                  </a:solidFill>
                </a:rPr>
                <a:t>2</a:t>
              </a:r>
              <a:endParaRPr lang="fr-MA" b="1" dirty="0">
                <a:solidFill>
                  <a:schemeClr val="accent3"/>
                </a:solidFill>
              </a:endParaRPr>
            </a:p>
          </p:txBody>
        </p:sp>
      </p:grpSp>
      <p:pic>
        <p:nvPicPr>
          <p:cNvPr id="8" name="Image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90196D-F40B-DC97-2641-3F50BF919F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417D0E4-F95F-5339-484C-D56384B33F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7639" y="1962726"/>
            <a:ext cx="6288721" cy="395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DA38CA9-A383-2194-2EF4-55946416F796}"/>
              </a:ext>
            </a:extLst>
          </p:cNvPr>
          <p:cNvSpPr/>
          <p:nvPr/>
        </p:nvSpPr>
        <p:spPr>
          <a:xfrm>
            <a:off x="2278986" y="2521012"/>
            <a:ext cx="4822190" cy="176795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E4CEE90A-0F11-4FF1-5EDC-61BAAD445C0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BC86F5B0-E457-C073-742A-47D3224D279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39DC4C-8A40-06A0-09B9-786B974503D2}"/>
              </a:ext>
            </a:extLst>
          </p:cNvPr>
          <p:cNvSpPr/>
          <p:nvPr/>
        </p:nvSpPr>
        <p:spPr>
          <a:xfrm>
            <a:off x="2474259" y="3184567"/>
            <a:ext cx="3708400" cy="720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pic>
        <p:nvPicPr>
          <p:cNvPr id="15" name="Image 1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0B6B2D3-891D-7AAA-2437-18FF6B33F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10659" y="3184567"/>
            <a:ext cx="841742" cy="841742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B3D3D2C3-07C3-AFC7-7CCF-531181A28600}"/>
              </a:ext>
            </a:extLst>
          </p:cNvPr>
          <p:cNvGrpSpPr/>
          <p:nvPr/>
        </p:nvGrpSpPr>
        <p:grpSpPr>
          <a:xfrm>
            <a:off x="2110239" y="3914715"/>
            <a:ext cx="569144" cy="628926"/>
            <a:chOff x="976754" y="4706199"/>
            <a:chExt cx="569144" cy="628926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8C66C9C-5A11-2438-58C8-4182A9959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65EC97B3-E31D-AA14-119D-3CE18C0C7A52}"/>
                </a:ext>
              </a:extLst>
            </p:cNvPr>
            <p:cNvSpPr txBox="1"/>
            <p:nvPr/>
          </p:nvSpPr>
          <p:spPr>
            <a:xfrm>
              <a:off x="1030318" y="4861092"/>
              <a:ext cx="515580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f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4A29EE4-39AB-59B2-5C8D-8D45504E2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932" y="1489855"/>
            <a:ext cx="3960022" cy="5018075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ED6DA9D-FB2B-682A-8730-87A377B40941}"/>
              </a:ext>
            </a:extLst>
          </p:cNvPr>
          <p:cNvGrpSpPr/>
          <p:nvPr/>
        </p:nvGrpSpPr>
        <p:grpSpPr>
          <a:xfrm>
            <a:off x="298636" y="869866"/>
            <a:ext cx="600159" cy="676369"/>
            <a:chOff x="2486662" y="1327065"/>
            <a:chExt cx="600159" cy="67636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A82A3DD-EF7E-9482-3FB1-E7B80D67F1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0753C51-4A2B-E0D4-1BBD-02CDFAE0AF26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8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16338" y="740126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أنجزوا النشاط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8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3C46353-2708-2947-CA96-19182DD78DED}"/>
              </a:ext>
            </a:extLst>
          </p:cNvPr>
          <p:cNvSpPr/>
          <p:nvPr/>
        </p:nvSpPr>
        <p:spPr>
          <a:xfrm>
            <a:off x="1774371" y="2155373"/>
            <a:ext cx="3483429" cy="1970313"/>
          </a:xfrm>
          <a:prstGeom prst="roundRect">
            <a:avLst>
              <a:gd name="adj" fmla="val 511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3E386A-97B5-69BD-D8FA-72FC54A5B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39686" y="813495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دقيقتان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62EC1EB-5C2D-3F05-DE7F-631776D43D2D}"/>
              </a:ext>
            </a:extLst>
          </p:cNvPr>
          <p:cNvGrpSpPr/>
          <p:nvPr/>
        </p:nvGrpSpPr>
        <p:grpSpPr>
          <a:xfrm>
            <a:off x="346129" y="894976"/>
            <a:ext cx="581106" cy="676369"/>
            <a:chOff x="411445" y="840548"/>
            <a:chExt cx="581106" cy="676369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1366F59-489A-2E27-CCE3-E5207E712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1445" y="840548"/>
              <a:ext cx="581106" cy="676369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E2A5924-70ED-51EB-5113-5344C1721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9094" y="1098955"/>
              <a:ext cx="247650" cy="228600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C8ECFFB9-D3B0-8419-B801-A163E2D7C6C5}"/>
                </a:ext>
              </a:extLst>
            </p:cNvPr>
            <p:cNvSpPr txBox="1"/>
            <p:nvPr/>
          </p:nvSpPr>
          <p:spPr>
            <a:xfrm>
              <a:off x="565306" y="1048723"/>
              <a:ext cx="2755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chemeClr val="accent3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71D12AF1-EC86-30EC-D699-30597F7371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3568" y="2036081"/>
            <a:ext cx="6156862" cy="4026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C06B7AD6-415E-A9E3-81B4-8976BF6F9D26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949D1838-852E-D390-D3B5-72EF37A92D62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10888" y="729728"/>
            <a:ext cx="76278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70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71</a:t>
            </a:r>
          </a:p>
          <a:p>
            <a:pPr algn="r" rtl="1">
              <a:defRPr/>
            </a:pPr>
            <a:r>
              <a:rPr lang="ar-MA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التنبيه إلى وجود خطأ في التمرين 4 ومطالبة المتعلمين بوضع الرمز (-) مكان الرمز (+) في العملية.</a:t>
            </a:r>
            <a:endParaRPr lang="fr-FR" i="1" dirty="0">
              <a:solidFill>
                <a:srgbClr val="FF0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D283A4B-BB46-9204-5690-715446AAB8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2515" y="2066823"/>
            <a:ext cx="3412672" cy="414716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2A7AEDE-836F-3A2C-EE7E-56A48F4B96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9770" y="2066823"/>
            <a:ext cx="3272745" cy="4147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17873</TotalTime>
  <Words>1498</Words>
  <Application>Microsoft Office PowerPoint</Application>
  <PresentationFormat>Affichage à l'écran (4:3)</PresentationFormat>
  <Paragraphs>394</Paragraphs>
  <Slides>73</Slides>
  <Notes>20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73</vt:i4>
      </vt:variant>
    </vt:vector>
  </HeadingPairs>
  <TitlesOfParts>
    <vt:vector size="83" baseType="lpstr">
      <vt:lpstr>DengXian</vt:lpstr>
      <vt:lpstr>Aptos</vt:lpstr>
      <vt:lpstr>Arial</vt:lpstr>
      <vt:lpstr>Calibri</vt:lpstr>
      <vt:lpstr>Dosis</vt:lpstr>
      <vt:lpstr>Effra CC Arbc</vt:lpstr>
      <vt:lpstr>Noto Sans Symbols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211</cp:revision>
  <cp:lastPrinted>2025-08-13T10:11:39Z</cp:lastPrinted>
  <dcterms:created xsi:type="dcterms:W3CDTF">2025-08-01T12:31:49Z</dcterms:created>
  <dcterms:modified xsi:type="dcterms:W3CDTF">2025-12-10T14:43:47Z</dcterms:modified>
</cp:coreProperties>
</file>