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83"/>
  </p:notesMasterIdLst>
  <p:handoutMasterIdLst>
    <p:handoutMasterId r:id="rId84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914" r:id="rId12"/>
    <p:sldId id="826" r:id="rId13"/>
    <p:sldId id="1050" r:id="rId14"/>
    <p:sldId id="1066" r:id="rId15"/>
    <p:sldId id="830" r:id="rId16"/>
    <p:sldId id="768" r:id="rId17"/>
    <p:sldId id="792" r:id="rId18"/>
    <p:sldId id="1067" r:id="rId19"/>
    <p:sldId id="1051" r:id="rId20"/>
    <p:sldId id="833" r:id="rId21"/>
    <p:sldId id="1061" r:id="rId22"/>
    <p:sldId id="1070" r:id="rId23"/>
    <p:sldId id="1071" r:id="rId24"/>
    <p:sldId id="1072" r:id="rId25"/>
    <p:sldId id="1073" r:id="rId26"/>
    <p:sldId id="1068" r:id="rId27"/>
    <p:sldId id="1069" r:id="rId28"/>
    <p:sldId id="1062" r:id="rId29"/>
    <p:sldId id="1063" r:id="rId30"/>
    <p:sldId id="1064" r:id="rId31"/>
    <p:sldId id="1065" r:id="rId32"/>
    <p:sldId id="1057" r:id="rId33"/>
    <p:sldId id="1058" r:id="rId34"/>
    <p:sldId id="1059" r:id="rId35"/>
    <p:sldId id="1016" r:id="rId36"/>
    <p:sldId id="812" r:id="rId37"/>
    <p:sldId id="751" r:id="rId38"/>
    <p:sldId id="916" r:id="rId39"/>
    <p:sldId id="1018" r:id="rId40"/>
    <p:sldId id="1080" r:id="rId41"/>
    <p:sldId id="1081" r:id="rId42"/>
    <p:sldId id="1082" r:id="rId43"/>
    <p:sldId id="1083" r:id="rId44"/>
    <p:sldId id="1084" r:id="rId45"/>
    <p:sldId id="1085" r:id="rId46"/>
    <p:sldId id="1086" r:id="rId47"/>
    <p:sldId id="1087" r:id="rId48"/>
    <p:sldId id="1088" r:id="rId49"/>
    <p:sldId id="1089" r:id="rId50"/>
    <p:sldId id="1090" r:id="rId51"/>
    <p:sldId id="1091" r:id="rId52"/>
    <p:sldId id="1092" r:id="rId53"/>
    <p:sldId id="1093" r:id="rId54"/>
    <p:sldId id="1094" r:id="rId55"/>
    <p:sldId id="1095" r:id="rId56"/>
    <p:sldId id="1096" r:id="rId57"/>
    <p:sldId id="1097" r:id="rId58"/>
    <p:sldId id="1098" r:id="rId59"/>
    <p:sldId id="1099" r:id="rId60"/>
    <p:sldId id="1100" r:id="rId61"/>
    <p:sldId id="1101" r:id="rId62"/>
    <p:sldId id="1102" r:id="rId63"/>
    <p:sldId id="1103" r:id="rId64"/>
    <p:sldId id="1104" r:id="rId65"/>
    <p:sldId id="1105" r:id="rId66"/>
    <p:sldId id="1106" r:id="rId67"/>
    <p:sldId id="1107" r:id="rId68"/>
    <p:sldId id="1019" r:id="rId69"/>
    <p:sldId id="926" r:id="rId70"/>
    <p:sldId id="927" r:id="rId71"/>
    <p:sldId id="925" r:id="rId72"/>
    <p:sldId id="920" r:id="rId73"/>
    <p:sldId id="911" r:id="rId74"/>
    <p:sldId id="644" r:id="rId75"/>
    <p:sldId id="875" r:id="rId76"/>
    <p:sldId id="1074" r:id="rId77"/>
    <p:sldId id="1075" r:id="rId78"/>
    <p:sldId id="1021" r:id="rId79"/>
    <p:sldId id="809" r:id="rId80"/>
    <p:sldId id="764" r:id="rId81"/>
    <p:sldId id="944" r:id="rId82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56082"/>
    <a:srgbClr val="3E898D"/>
    <a:srgbClr val="FCC302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>
        <p:scale>
          <a:sx n="83" d="100"/>
          <a:sy n="83" d="100"/>
        </p:scale>
        <p:origin x="632" y="-6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handoutMaster" Target="handoutMasters/handoutMaster1.xml"/><Relationship Id="rId89" Type="http://schemas.microsoft.com/office/2018/10/relationships/authors" Target="author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D7BD0-B5CE-D91C-71DC-271918129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ECF3CD-4F37-AA95-9F0A-C50C84F885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89B7D4-74D9-F667-F85C-2FCE9E7BE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F4D0D4-EAC7-0AD5-2AFF-15B56C91D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669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96E14-C797-1A29-DE3C-184385546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E1E664-7C58-9C6C-B811-BEC59AB3FE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63F337-7B83-EF78-DA1F-CBE1C0057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BD33D5-EF60-F63C-10AE-78626923A5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7176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0.png"/><Relationship Id="rId4" Type="http://schemas.openxmlformats.org/officeDocument/2006/relationships/image" Target="../media/image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5" Type="http://schemas.openxmlformats.org/officeDocument/2006/relationships/image" Target="../media/image47.emf"/><Relationship Id="rId4" Type="http://schemas.openxmlformats.org/officeDocument/2006/relationships/image" Target="../media/image2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7.emf"/><Relationship Id="rId4" Type="http://schemas.openxmlformats.org/officeDocument/2006/relationships/image" Target="../media/image2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7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0.png"/><Relationship Id="rId5" Type="http://schemas.openxmlformats.org/officeDocument/2006/relationships/image" Target="../media/image47.emf"/><Relationship Id="rId4" Type="http://schemas.openxmlformats.org/officeDocument/2006/relationships/image" Target="../media/image2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1.png"/><Relationship Id="rId4" Type="http://schemas.openxmlformats.org/officeDocument/2006/relationships/image" Target="../media/image47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75013" y="24445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تمثيل مسألة في نموذج الأشرطة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77300" y="244288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91732" y="3813482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678820" y="433267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</a:t>
            </a:r>
            <a:r>
              <a:rPr lang="f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56362" y="293112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تقريب مفهوم الضرب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91087" y="296044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</a:t>
            </a:r>
            <a:r>
              <a:rPr lang="f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جدول الضرب للعدد 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E3AD4BD-F6E3-82DA-B20B-8AD8CF131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84" y="2506934"/>
            <a:ext cx="3179135" cy="386660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102696-1ACC-7253-012B-C31F96CE9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561" y="2506935"/>
            <a:ext cx="2905855" cy="386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543180" y="3638497"/>
            <a:ext cx="6073056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091698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770688" y="3823164"/>
            <a:ext cx="63076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إنشاء جدول الضرب للعدد 3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BA3A001-1D92-4201-B336-98E44ABB7BDA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B7BB26ED-D5E6-0A22-9DF9-00E3BCB73EDB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56D246BC-799C-36C6-14F4-A8BB752DAB0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6B23B5A-B7CB-CD96-1428-99D32C32E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281F4F5-88BC-0893-9DDC-85350990BCB7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E143F06-EAD6-CDE0-0B2B-18FD131D962B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DA99C98-CE67-C932-CF87-5ECD5386ADD0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2189F14-E74B-A760-D959-3D917683C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307" y="1994495"/>
            <a:ext cx="3956647" cy="449720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F34270-25A7-3DE2-8AA8-3EBC0C1A1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303" y="1994494"/>
            <a:ext cx="3709463" cy="44972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ص66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3B60D2-44F7-31FE-2F69-62619FFD3ADA}"/>
              </a:ext>
            </a:extLst>
          </p:cNvPr>
          <p:cNvSpPr/>
          <p:nvPr/>
        </p:nvSpPr>
        <p:spPr>
          <a:xfrm>
            <a:off x="1268422" y="3042557"/>
            <a:ext cx="3249148" cy="974272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8F11CA-EF43-9AFE-159F-9E7455B52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806D60B-C7EE-4D8C-5AA4-45BD4B4CB02A}"/>
              </a:ext>
            </a:extLst>
          </p:cNvPr>
          <p:cNvSpPr/>
          <p:nvPr/>
        </p:nvSpPr>
        <p:spPr>
          <a:xfrm>
            <a:off x="4561110" y="4386943"/>
            <a:ext cx="3249148" cy="783771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BB1524B7-7AC1-3728-B7F7-C93E75A53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524" y="2329455"/>
            <a:ext cx="7557025" cy="2395031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A8E1FAF6-DAE2-F868-836E-B572BA45FE61}"/>
              </a:ext>
            </a:extLst>
          </p:cNvPr>
          <p:cNvSpPr txBox="1"/>
          <p:nvPr/>
        </p:nvSpPr>
        <p:spPr>
          <a:xfrm>
            <a:off x="3145969" y="3984169"/>
            <a:ext cx="27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CD845411-612A-93CF-B202-127BD9AE0908}"/>
              </a:ext>
            </a:extLst>
          </p:cNvPr>
          <p:cNvSpPr txBox="1"/>
          <p:nvPr/>
        </p:nvSpPr>
        <p:spPr>
          <a:xfrm>
            <a:off x="4256313" y="3995055"/>
            <a:ext cx="27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186415E0-8585-BBDB-2FA4-1A0174C24DC8}"/>
              </a:ext>
            </a:extLst>
          </p:cNvPr>
          <p:cNvSpPr txBox="1"/>
          <p:nvPr/>
        </p:nvSpPr>
        <p:spPr>
          <a:xfrm>
            <a:off x="5018309" y="3984171"/>
            <a:ext cx="27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F2F4D5E1-A1A4-731B-2D4A-F92E62B4A588}"/>
              </a:ext>
            </a:extLst>
          </p:cNvPr>
          <p:cNvSpPr txBox="1"/>
          <p:nvPr/>
        </p:nvSpPr>
        <p:spPr>
          <a:xfrm>
            <a:off x="6368137" y="3984168"/>
            <a:ext cx="27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3B745341-2B9F-D8B4-DBA1-A6DBDF104A70}"/>
              </a:ext>
            </a:extLst>
          </p:cNvPr>
          <p:cNvSpPr txBox="1"/>
          <p:nvPr/>
        </p:nvSpPr>
        <p:spPr>
          <a:xfrm>
            <a:off x="6792682" y="3984169"/>
            <a:ext cx="27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A22966CA-5E79-9633-82AD-371323CABA78}"/>
              </a:ext>
            </a:extLst>
          </p:cNvPr>
          <p:cNvSpPr txBox="1"/>
          <p:nvPr/>
        </p:nvSpPr>
        <p:spPr>
          <a:xfrm>
            <a:off x="7238996" y="3973283"/>
            <a:ext cx="239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3BCD3-9D5D-BFED-420E-521B7355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E64679-7254-0043-3FB8-BAC986DEA5FD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21B566-61DE-4594-7324-ADF2744373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0529B52-80EF-47FE-517C-551C130F21B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90ABAF0-506F-3A5D-7F9E-F9C5AE88B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37C3F19-A536-827B-4A06-615C60A75CF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4D28DE4-583C-0F09-E7D5-24D82BD8E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9EAE9856-7389-0A96-4689-BF7501712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2407886"/>
            <a:ext cx="6870023" cy="2564740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17957DB7-DD5C-806F-4EE7-353E0604B84F}"/>
              </a:ext>
            </a:extLst>
          </p:cNvPr>
          <p:cNvSpPr txBox="1"/>
          <p:nvPr/>
        </p:nvSpPr>
        <p:spPr>
          <a:xfrm>
            <a:off x="3015343" y="3004460"/>
            <a:ext cx="326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BB8A983-7556-F2AF-832A-31E90A188076}"/>
              </a:ext>
            </a:extLst>
          </p:cNvPr>
          <p:cNvSpPr txBox="1"/>
          <p:nvPr/>
        </p:nvSpPr>
        <p:spPr>
          <a:xfrm>
            <a:off x="3026229" y="3418117"/>
            <a:ext cx="326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4656CF3-A72F-E68A-E632-8D102EB4D313}"/>
              </a:ext>
            </a:extLst>
          </p:cNvPr>
          <p:cNvSpPr txBox="1"/>
          <p:nvPr/>
        </p:nvSpPr>
        <p:spPr>
          <a:xfrm>
            <a:off x="3015339" y="3853546"/>
            <a:ext cx="326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D671EDC-E888-CE01-1536-0DDF38D93360}"/>
              </a:ext>
            </a:extLst>
          </p:cNvPr>
          <p:cNvSpPr txBox="1"/>
          <p:nvPr/>
        </p:nvSpPr>
        <p:spPr>
          <a:xfrm>
            <a:off x="3004459" y="4267203"/>
            <a:ext cx="326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5558A6E-931E-BC40-3B58-98A57279546C}"/>
              </a:ext>
            </a:extLst>
          </p:cNvPr>
          <p:cNvSpPr txBox="1"/>
          <p:nvPr/>
        </p:nvSpPr>
        <p:spPr>
          <a:xfrm>
            <a:off x="5889171" y="3037117"/>
            <a:ext cx="326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82C4B2B-11DA-6EF4-D4C8-CD69B8B24192}"/>
              </a:ext>
            </a:extLst>
          </p:cNvPr>
          <p:cNvSpPr txBox="1"/>
          <p:nvPr/>
        </p:nvSpPr>
        <p:spPr>
          <a:xfrm>
            <a:off x="5889169" y="3418117"/>
            <a:ext cx="326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4B29B945-BDCD-638C-454B-50A91326E5EA}"/>
              </a:ext>
            </a:extLst>
          </p:cNvPr>
          <p:cNvSpPr txBox="1"/>
          <p:nvPr/>
        </p:nvSpPr>
        <p:spPr>
          <a:xfrm>
            <a:off x="5889171" y="3853546"/>
            <a:ext cx="326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7058320-B74F-511B-6467-0851868CDFA0}"/>
              </a:ext>
            </a:extLst>
          </p:cNvPr>
          <p:cNvSpPr txBox="1"/>
          <p:nvPr/>
        </p:nvSpPr>
        <p:spPr>
          <a:xfrm>
            <a:off x="5889172" y="4223662"/>
            <a:ext cx="326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26717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7FA02-B598-FB41-9966-B53D333FB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0499ADD-47A1-B4D6-D9F1-B1DDC0A3345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3824AC7-6EAF-AE26-26FE-7A1D5E93941A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84CE0AB-9B47-851D-B657-2E68DF92EBFC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9DCC17E-1914-5757-DF54-CDAA34838ED7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B42256B-A9AC-04AB-4E72-54F7FAE2CCE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F8CAC8A-10E4-8D0D-E727-B9F0B850E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535670"/>
            <a:ext cx="841742" cy="84174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8A0674-C3F8-7ABF-7205-B47DC82076FC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0525929-DC0B-9A40-F077-2C0B37E61430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4EEF07-3801-2D5D-360D-C0C6C75C597E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7494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23B2C6-B9A4-869D-C024-1D32198AC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2FCE75-3FD8-6D4C-7E09-8B225A7262CF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8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5D64FE-4244-7E93-49BC-77FBDE503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458" y="1771025"/>
            <a:ext cx="3538804" cy="45786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6F5132-77C8-30E2-094F-C9B464A97D5E}"/>
              </a:ext>
            </a:extLst>
          </p:cNvPr>
          <p:cNvSpPr/>
          <p:nvPr/>
        </p:nvSpPr>
        <p:spPr>
          <a:xfrm>
            <a:off x="2775857" y="3439888"/>
            <a:ext cx="3102428" cy="3265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49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6CE3A8-356D-28F7-93DA-D07817E09F8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0CD2AA-56AE-7512-3ED6-D59FD52C6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43" y="3016847"/>
            <a:ext cx="8328992" cy="10182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013697A-200B-BCAC-C5BF-966B890B0E0F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لتفكيك هذه الأعداد.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1055914" y="888463"/>
            <a:ext cx="641743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واكتبوا عدد الإجابات الصحيحة.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D78254-4A8A-07DF-591D-762CB5D344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396"/>
          <a:stretch>
            <a:fillRect/>
          </a:stretch>
        </p:blipFill>
        <p:spPr>
          <a:xfrm>
            <a:off x="371544" y="2924447"/>
            <a:ext cx="8270531" cy="117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B4E526-F291-CB2F-612E-62783EF58498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71D61F43-464F-1C2C-C458-8A60CBD59C69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9C8F93D-7AF9-ABB6-F1AC-64DC7639808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A011548-F173-59DA-AC2A-E727B9893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101728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CD1C9D9-20E3-5E7A-9AAA-897D72FFB77B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D9869E-E61B-1B69-661A-5D29967F9F9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3B4F63E-3801-B607-E3B0-527959EAFC4B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75841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3006DE-8B22-3FA0-9BF4-5C5B89E46C3E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العد بــــــــــــــ 3 واكتبوا على الألواح الأعداد المناسبة لهذه الخانات الثلاث.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468241-846D-97B1-562D-2D81DA11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20271FB-6E02-8671-7CA4-7E04AA9C9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62" y="2833860"/>
            <a:ext cx="7671871" cy="1124962"/>
          </a:xfrm>
          <a:prstGeom prst="rect">
            <a:avLst/>
          </a:prstGeom>
        </p:spPr>
      </p:pic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A4B52CD4-B935-EEE4-D9C1-77F857CD7BE5}"/>
              </a:ext>
            </a:extLst>
          </p:cNvPr>
          <p:cNvCxnSpPr/>
          <p:nvPr/>
        </p:nvCxnSpPr>
        <p:spPr>
          <a:xfrm>
            <a:off x="3668485" y="2928257"/>
            <a:ext cx="0" cy="50074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93142C5-3805-210F-1E95-9CE248E221A6}"/>
              </a:ext>
            </a:extLst>
          </p:cNvPr>
          <p:cNvCxnSpPr/>
          <p:nvPr/>
        </p:nvCxnSpPr>
        <p:spPr>
          <a:xfrm>
            <a:off x="4463147" y="2928256"/>
            <a:ext cx="0" cy="50074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050A4D71-2123-B285-0F62-17D90C1C0F6A}"/>
              </a:ext>
            </a:extLst>
          </p:cNvPr>
          <p:cNvCxnSpPr/>
          <p:nvPr/>
        </p:nvCxnSpPr>
        <p:spPr>
          <a:xfrm>
            <a:off x="5344883" y="2917370"/>
            <a:ext cx="0" cy="50074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41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2D57-6846-2852-E226-93949537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89A960-BA7C-2341-584A-3DAE67414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9115EA-8FFA-3220-97CA-CD32440DC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176CF-8483-5B58-19B1-5A766FC0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442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9EF6F-70DD-237A-DE00-271619ED7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3D45CBC-F714-3FC3-77A8-6D11B17919DB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توصل إلى الجواب؟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3BB1559-60E9-5C0B-BFAB-27339A632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62" y="2833860"/>
            <a:ext cx="7671871" cy="112496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212C563-5A96-026E-03DD-92071FCE8100}"/>
              </a:ext>
            </a:extLst>
          </p:cNvPr>
          <p:cNvSpPr txBox="1"/>
          <p:nvPr/>
        </p:nvSpPr>
        <p:spPr>
          <a:xfrm>
            <a:off x="3396344" y="3407230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12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DC01D0-9A27-5C81-F2D0-62D407FDABCE}"/>
              </a:ext>
            </a:extLst>
          </p:cNvPr>
          <p:cNvSpPr txBox="1"/>
          <p:nvPr/>
        </p:nvSpPr>
        <p:spPr>
          <a:xfrm>
            <a:off x="4245430" y="3418115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15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8321C0-AE1D-8652-BD8F-7B23DB8E0A4E}"/>
              </a:ext>
            </a:extLst>
          </p:cNvPr>
          <p:cNvSpPr txBox="1"/>
          <p:nvPr/>
        </p:nvSpPr>
        <p:spPr>
          <a:xfrm>
            <a:off x="5029201" y="3418115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18</a:t>
            </a:r>
            <a:endParaRPr lang="fr-MA" sz="2800" b="1" dirty="0">
              <a:solidFill>
                <a:srgbClr val="C00000"/>
              </a:solidFill>
            </a:endParaRPr>
          </a:p>
        </p:txBody>
      </p:sp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7051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530DE-8A69-4C8D-BDD9-0F0FFF713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9412047-20B6-97CB-94CD-E79F38ED6B7A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العد بــــــــــــــ 3 واكتبوا على الألواح الأعداد المناسبة لهذه الخانات.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294724-C124-F9CE-05F0-788588084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EAC734-29EC-F89C-5AA9-58456841D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62" y="2833860"/>
            <a:ext cx="7671871" cy="112496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931659-0AD2-A9DE-EFCE-3A34D3D792DE}"/>
              </a:ext>
            </a:extLst>
          </p:cNvPr>
          <p:cNvSpPr txBox="1"/>
          <p:nvPr/>
        </p:nvSpPr>
        <p:spPr>
          <a:xfrm>
            <a:off x="3396344" y="3407230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</a:rPr>
              <a:t>12</a:t>
            </a:r>
            <a:endParaRPr lang="fr-MA" sz="2800" b="1" dirty="0">
              <a:solidFill>
                <a:schemeClr val="accent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B20A44-6CF6-E4B5-C17C-9CCF8E028CA7}"/>
              </a:ext>
            </a:extLst>
          </p:cNvPr>
          <p:cNvSpPr txBox="1"/>
          <p:nvPr/>
        </p:nvSpPr>
        <p:spPr>
          <a:xfrm>
            <a:off x="4245430" y="3418115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</a:rPr>
              <a:t>15</a:t>
            </a:r>
            <a:endParaRPr lang="fr-MA" sz="2800" b="1" dirty="0">
              <a:solidFill>
                <a:schemeClr val="accent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B377E3-743A-3217-F783-08DBAD6FAA13}"/>
              </a:ext>
            </a:extLst>
          </p:cNvPr>
          <p:cNvSpPr txBox="1"/>
          <p:nvPr/>
        </p:nvSpPr>
        <p:spPr>
          <a:xfrm>
            <a:off x="5029201" y="3418115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</a:rPr>
              <a:t>18</a:t>
            </a:r>
            <a:endParaRPr lang="fr-MA" sz="2800" b="1" dirty="0">
              <a:solidFill>
                <a:schemeClr val="accent1"/>
              </a:solidFill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81B9E22-A204-B3EE-6CF8-28E1E8B66077}"/>
              </a:ext>
            </a:extLst>
          </p:cNvPr>
          <p:cNvCxnSpPr/>
          <p:nvPr/>
        </p:nvCxnSpPr>
        <p:spPr>
          <a:xfrm>
            <a:off x="6074228" y="2928257"/>
            <a:ext cx="0" cy="50074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76C6166D-EC1C-D6F6-62F6-EC54D8F168EC}"/>
              </a:ext>
            </a:extLst>
          </p:cNvPr>
          <p:cNvCxnSpPr/>
          <p:nvPr/>
        </p:nvCxnSpPr>
        <p:spPr>
          <a:xfrm>
            <a:off x="6868890" y="2928256"/>
            <a:ext cx="0" cy="50074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FBB5D7D-A11B-0C4A-94A4-DB6E15D1A750}"/>
              </a:ext>
            </a:extLst>
          </p:cNvPr>
          <p:cNvCxnSpPr/>
          <p:nvPr/>
        </p:nvCxnSpPr>
        <p:spPr>
          <a:xfrm>
            <a:off x="7750626" y="2917370"/>
            <a:ext cx="0" cy="50074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0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BFDAA-0E14-42A9-D252-4EC5722F6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F65D85-8559-6C1E-8594-8190CC8DD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26162B-B3A2-F92B-43AE-D022CE36C732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C4755D-3229-026F-5A0C-114B8E71B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4416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62665-B8F6-71DC-2F78-7C8C27BF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BC5D5493-E299-B213-8AF3-A61AA2B6E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62" y="2833860"/>
            <a:ext cx="7671871" cy="112496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CF91B45-17AC-28E6-EBEC-7BC4911E5E87}"/>
              </a:ext>
            </a:extLst>
          </p:cNvPr>
          <p:cNvSpPr txBox="1"/>
          <p:nvPr/>
        </p:nvSpPr>
        <p:spPr>
          <a:xfrm>
            <a:off x="3396344" y="3407230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</a:rPr>
              <a:t>12</a:t>
            </a:r>
            <a:endParaRPr lang="fr-MA" sz="2800" b="1" dirty="0">
              <a:solidFill>
                <a:schemeClr val="accent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803858-F6D5-B1E7-0FFF-C422789173F6}"/>
              </a:ext>
            </a:extLst>
          </p:cNvPr>
          <p:cNvSpPr txBox="1"/>
          <p:nvPr/>
        </p:nvSpPr>
        <p:spPr>
          <a:xfrm>
            <a:off x="4245430" y="3418115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</a:rPr>
              <a:t>15</a:t>
            </a:r>
            <a:endParaRPr lang="fr-MA" sz="2800" b="1" dirty="0">
              <a:solidFill>
                <a:schemeClr val="accent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8C0031-5B08-19DE-CBFD-2BDB306C9EA5}"/>
              </a:ext>
            </a:extLst>
          </p:cNvPr>
          <p:cNvSpPr txBox="1"/>
          <p:nvPr/>
        </p:nvSpPr>
        <p:spPr>
          <a:xfrm>
            <a:off x="5029201" y="3418115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</a:rPr>
              <a:t>18</a:t>
            </a:r>
            <a:endParaRPr lang="fr-MA" sz="2800" b="1" dirty="0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FF50AC3-72B2-595B-9FD0-0E4BB84D490E}"/>
              </a:ext>
            </a:extLst>
          </p:cNvPr>
          <p:cNvSpPr txBox="1"/>
          <p:nvPr/>
        </p:nvSpPr>
        <p:spPr>
          <a:xfrm>
            <a:off x="5856518" y="3407232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21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42AF6D1-F525-2370-E583-9A84F8EBE426}"/>
              </a:ext>
            </a:extLst>
          </p:cNvPr>
          <p:cNvSpPr txBox="1"/>
          <p:nvPr/>
        </p:nvSpPr>
        <p:spPr>
          <a:xfrm>
            <a:off x="6694718" y="3418117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24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46D102-E901-64A2-A65A-09702F25457F}"/>
              </a:ext>
            </a:extLst>
          </p:cNvPr>
          <p:cNvSpPr txBox="1"/>
          <p:nvPr/>
        </p:nvSpPr>
        <p:spPr>
          <a:xfrm>
            <a:off x="7522033" y="3418117"/>
            <a:ext cx="75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27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FAA961-E2B4-2458-CA92-5F89DF5149BE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توصل إلى الجواب؟</a:t>
            </a:r>
          </a:p>
        </p:txBody>
      </p:sp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A8B01D6-F84A-6797-2666-4E41EBE7D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4397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80212-D21A-05E0-9760-5D028D555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A2F43C7-D543-D478-303F-8BB57B01FA60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 المناسبة للتمثيل.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AE74FD-8FE5-06FA-B571-75A8865B9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804CA4B-03D3-7F73-5915-C8AE611A097C}"/>
              </a:ext>
            </a:extLst>
          </p:cNvPr>
          <p:cNvSpPr txBox="1"/>
          <p:nvPr/>
        </p:nvSpPr>
        <p:spPr>
          <a:xfrm>
            <a:off x="2569030" y="5146648"/>
            <a:ext cx="3886200" cy="7704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/>
                </a:solidFill>
              </a:rPr>
              <a:t>...................................</a:t>
            </a:r>
            <a:endParaRPr lang="fr-MA" sz="2800" dirty="0">
              <a:solidFill>
                <a:schemeClr val="accent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7E8DA8-D13D-9075-7D88-FE1708F95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893" y="1980407"/>
            <a:ext cx="4334215" cy="278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6EBD5-A3A1-133E-41C3-1787029DC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26127CA-6155-3B21-54B1-4A0BD4C2E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305D78B-9D04-F86B-0037-E2831DB3381D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E1AE2D-51D5-3F41-DD1E-46E64E677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1826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50F8-0293-99DE-32AE-15D8182D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10FDB69-E950-DBFB-9A1C-D2B3BA335FA1}"/>
              </a:ext>
            </a:extLst>
          </p:cNvPr>
          <p:cNvSpPr txBox="1"/>
          <p:nvPr/>
        </p:nvSpPr>
        <p:spPr>
          <a:xfrm>
            <a:off x="3123909" y="5039339"/>
            <a:ext cx="2787033" cy="63677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3</a:t>
            </a:r>
            <a:r>
              <a:rPr lang="fr-MA" sz="2800" b="1" dirty="0">
                <a:solidFill>
                  <a:schemeClr val="accent1"/>
                </a:solidFill>
              </a:rPr>
              <a:t> + </a:t>
            </a:r>
            <a:r>
              <a:rPr lang="fr-MA" sz="2800" b="1" dirty="0">
                <a:solidFill>
                  <a:srgbClr val="C00000"/>
                </a:solidFill>
              </a:rPr>
              <a:t>3</a:t>
            </a:r>
            <a:r>
              <a:rPr lang="fr-MA" sz="2800" b="1" dirty="0">
                <a:solidFill>
                  <a:schemeClr val="accent1"/>
                </a:solidFill>
              </a:rPr>
              <a:t> + </a:t>
            </a:r>
            <a:r>
              <a:rPr lang="fr-MA" sz="2800" b="1" dirty="0">
                <a:solidFill>
                  <a:srgbClr val="C00000"/>
                </a:solidFill>
              </a:rPr>
              <a:t>3</a:t>
            </a:r>
            <a:r>
              <a:rPr lang="fr-MA" sz="2800" b="1" dirty="0">
                <a:solidFill>
                  <a:schemeClr val="accent1"/>
                </a:solidFill>
              </a:rPr>
              <a:t> + </a:t>
            </a:r>
            <a:r>
              <a:rPr lang="fr-MA" sz="2800" b="1" dirty="0">
                <a:solidFill>
                  <a:srgbClr val="C00000"/>
                </a:solidFill>
              </a:rPr>
              <a:t>3</a:t>
            </a:r>
            <a:r>
              <a:rPr lang="fr-MA" sz="2800" b="1" dirty="0">
                <a:solidFill>
                  <a:schemeClr val="accent1"/>
                </a:solidFill>
              </a:rPr>
              <a:t> + </a:t>
            </a:r>
            <a:r>
              <a:rPr lang="fr-MA" sz="28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A3B8C1-9339-094D-C06D-B56FA2D62ECB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E02458-6C1D-C61D-1553-975FCE441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893" y="1980407"/>
            <a:ext cx="4334215" cy="2788326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6BC4E81-2A15-E46C-E1CF-180C7EAEA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9620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87AB9-C075-0404-A0E2-F719471B1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52F339D-D5D3-578A-AF9C-CAE86B4E481A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الضربية  المناسبة للتمثيل.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EEEB78-2193-15EF-A631-D1A3F12FB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F483187-64C7-4F16-3DCD-AE73C649D232}"/>
              </a:ext>
            </a:extLst>
          </p:cNvPr>
          <p:cNvSpPr txBox="1"/>
          <p:nvPr/>
        </p:nvSpPr>
        <p:spPr>
          <a:xfrm>
            <a:off x="2525195" y="5119253"/>
            <a:ext cx="4115091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3 + 3 + 3 + 3 + 3</a:t>
            </a:r>
            <a:r>
              <a:rPr lang="ar-MA" sz="2800" b="1" dirty="0">
                <a:solidFill>
                  <a:schemeClr val="accent1"/>
                </a:solidFill>
              </a:rPr>
              <a:t> </a:t>
            </a:r>
            <a:r>
              <a:rPr lang="fr-MA" sz="2800" b="1" dirty="0">
                <a:solidFill>
                  <a:schemeClr val="accent1"/>
                </a:solidFill>
              </a:rPr>
              <a:t>= </a:t>
            </a:r>
            <a:r>
              <a:rPr lang="fr-MA" sz="2800" b="1" dirty="0">
                <a:solidFill>
                  <a:srgbClr val="C00000"/>
                </a:solidFill>
              </a:rPr>
              <a:t>…</a:t>
            </a:r>
            <a:r>
              <a:rPr lang="fr-MA" sz="2800" b="1" dirty="0">
                <a:solidFill>
                  <a:schemeClr val="accent1"/>
                </a:solidFill>
              </a:rPr>
              <a:t> x </a:t>
            </a:r>
            <a:r>
              <a:rPr lang="fr-MA" sz="2800" b="1" dirty="0">
                <a:solidFill>
                  <a:srgbClr val="C00000"/>
                </a:solidFill>
              </a:rPr>
              <a:t>…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EB9436-3D11-8CB7-87CA-9FC9EB082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893" y="1980407"/>
            <a:ext cx="4334215" cy="278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1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B8BE9-223E-9FD0-3D20-991DB1EB2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87BAB1-5682-DBC3-9A65-D1E7E1D4D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FA6E7A-6260-3D17-B27B-11D040678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6AB237-4FCC-129C-ACB5-7362FA688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907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33480-A88F-7A02-4677-E8F8870F0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81D6B8-77DD-7336-27CC-736ADE935691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0BD0F9-CEED-C15E-B588-DE1DE5EB61E6}"/>
              </a:ext>
            </a:extLst>
          </p:cNvPr>
          <p:cNvSpPr txBox="1"/>
          <p:nvPr/>
        </p:nvSpPr>
        <p:spPr>
          <a:xfrm>
            <a:off x="2525195" y="5119253"/>
            <a:ext cx="4115091" cy="578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chemeClr val="accent1"/>
                </a:solidFill>
              </a:rPr>
              <a:t>3 + 3 + 3 + 3 + 3 = </a:t>
            </a:r>
            <a:r>
              <a:rPr lang="fr-MA" sz="2800" b="1" dirty="0">
                <a:solidFill>
                  <a:srgbClr val="C00000"/>
                </a:solidFill>
              </a:rPr>
              <a:t>5</a:t>
            </a:r>
            <a:r>
              <a:rPr lang="fr-MA" sz="2800" b="1" dirty="0">
                <a:solidFill>
                  <a:schemeClr val="accent1"/>
                </a:solidFill>
              </a:rPr>
              <a:t> x </a:t>
            </a:r>
            <a:r>
              <a:rPr lang="fr-MA" sz="2800" b="1" dirty="0">
                <a:solidFill>
                  <a:srgbClr val="C00000"/>
                </a:solidFill>
              </a:rPr>
              <a:t>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2517E1-E43F-9DA3-9627-306FD6A5E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893" y="1980407"/>
            <a:ext cx="4334215" cy="2788326"/>
          </a:xfrm>
          <a:prstGeom prst="rect">
            <a:avLst/>
          </a:prstGeom>
        </p:spPr>
      </p:pic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1C37C8E-3F17-FE94-640B-3F1DCDF60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0689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4EF4D-1C0E-42FD-6460-14896179B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7B09BA1-5CBD-9BA8-161A-D1084A6BA657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المكافئة لهذه الكتابة الضربية.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335B05-6373-768F-0BBB-BCF709335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21E72D8-DE92-6F69-08C3-4E630E583E36}"/>
              </a:ext>
            </a:extLst>
          </p:cNvPr>
          <p:cNvSpPr txBox="1"/>
          <p:nvPr/>
        </p:nvSpPr>
        <p:spPr>
          <a:xfrm>
            <a:off x="1807025" y="3165772"/>
            <a:ext cx="5344885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</a:rPr>
              <a:t> </a:t>
            </a:r>
            <a:r>
              <a:rPr lang="fr-MA" sz="4000" b="1" dirty="0">
                <a:solidFill>
                  <a:schemeClr val="accent1"/>
                </a:solidFill>
              </a:rPr>
              <a:t>4 x 3 = </a:t>
            </a:r>
            <a:r>
              <a:rPr lang="fr-MA" sz="4000" b="1" dirty="0">
                <a:solidFill>
                  <a:srgbClr val="C00000"/>
                </a:solidFill>
              </a:rPr>
              <a:t>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7762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34CF8-2731-4930-CBA7-CDC68AE54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CE9557A-A8D2-9061-5676-2C78E62FB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09DCE6-1CBE-E658-C837-EFC26082CA06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368E8B-71BF-EBE1-7C5A-49917EF29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743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9CDEA-4C76-AEB9-43DB-9C887F8D7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69FAB96-ABA4-0801-D316-8FF76266EE9C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BC8F880-59C7-B0A9-292F-06F1CA4795E8}"/>
              </a:ext>
            </a:extLst>
          </p:cNvPr>
          <p:cNvSpPr txBox="1"/>
          <p:nvPr/>
        </p:nvSpPr>
        <p:spPr>
          <a:xfrm>
            <a:off x="2079168" y="3176658"/>
            <a:ext cx="4680861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</a:rPr>
              <a:t> </a:t>
            </a:r>
            <a:r>
              <a:rPr lang="fr-MA" sz="4000" b="1" dirty="0">
                <a:solidFill>
                  <a:schemeClr val="accent1"/>
                </a:solidFill>
              </a:rPr>
              <a:t>4 x 3 = </a:t>
            </a:r>
            <a:r>
              <a:rPr lang="fr-MA" sz="4000" b="1" dirty="0">
                <a:solidFill>
                  <a:srgbClr val="C00000"/>
                </a:solidFill>
              </a:rPr>
              <a:t>3 + 3 + 3 + 3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1279B8-C38C-43EB-8E16-97CFC84BA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9376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إنشاء جدول الضرب للعدد </a:t>
              </a:r>
              <a:r>
                <a:rPr lang="f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ننشئ جدول الضرب للعدد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n2 p2 s1 l3  (1)">
            <a:hlinkClick r:id="" action="ppaction://media"/>
            <a:extLst>
              <a:ext uri="{FF2B5EF4-FFF2-40B4-BE49-F238E27FC236}">
                <a16:creationId xmlns:a16="http://schemas.microsoft.com/office/drawing/2014/main" id="{0A02C9FE-860B-D9B7-A70F-6A43C5E934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3035" y="2083832"/>
            <a:ext cx="7765774" cy="436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0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22AEB58-2585-6408-EA39-462D0FA65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6F23E8-2B85-B0A6-6CE8-EB5F5CF22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328" y="2002065"/>
            <a:ext cx="5616000" cy="368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سننشئ جدول الضرب للعدد 3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1847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0A6A2E6-A04B-AD1B-F72D-4CEB4CD9D78B}"/>
              </a:ext>
            </a:extLst>
          </p:cNvPr>
          <p:cNvGrpSpPr/>
          <p:nvPr/>
        </p:nvGrpSpPr>
        <p:grpSpPr>
          <a:xfrm>
            <a:off x="1107860" y="2009510"/>
            <a:ext cx="2636825" cy="3889989"/>
            <a:chOff x="1162289" y="2009510"/>
            <a:chExt cx="2266574" cy="3889989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BA8F9232-481A-8B5F-9F69-E0458F86BCE7}"/>
                </a:ext>
              </a:extLst>
            </p:cNvPr>
            <p:cNvSpPr txBox="1"/>
            <p:nvPr/>
          </p:nvSpPr>
          <p:spPr>
            <a:xfrm>
              <a:off x="1162289" y="2009510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25DEE67-7218-4DBE-7EC8-D48AE74C2C4D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…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CEE2B4C-7F27-CEBB-5C2E-6D5A689C36BC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…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B47856D-0193-4744-164E-4921421B5B33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74511F0-5884-46CA-0E6C-F0B74097F1D8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…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BCB841-FDB7-CE97-E851-D3531B38E6ED}"/>
              </a:ext>
            </a:extLst>
          </p:cNvPr>
          <p:cNvGrpSpPr/>
          <p:nvPr/>
        </p:nvGrpSpPr>
        <p:grpSpPr>
          <a:xfrm>
            <a:off x="5033329" y="2060843"/>
            <a:ext cx="2521356" cy="3777694"/>
            <a:chOff x="5142186" y="2060843"/>
            <a:chExt cx="2521356" cy="3777694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19B2BF2-AF6F-5FEC-B2D8-5ED9A2C5513E}"/>
                </a:ext>
              </a:extLst>
            </p:cNvPr>
            <p:cNvSpPr txBox="1"/>
            <p:nvPr/>
          </p:nvSpPr>
          <p:spPr>
            <a:xfrm>
              <a:off x="5192619" y="2060843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664854A-93BA-B396-91C4-9C106CDD7BC9}"/>
                </a:ext>
              </a:extLst>
            </p:cNvPr>
            <p:cNvSpPr txBox="1"/>
            <p:nvPr/>
          </p:nvSpPr>
          <p:spPr>
            <a:xfrm>
              <a:off x="5256694" y="4372747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E7F6030-D5BD-5390-90CB-E3549330BB93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6C3E1E0-2A2E-7CEC-FBE1-4DA3F4924EA9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0F72F86-55CC-9D6A-46A1-725F15E940A1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900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54B2005-8CCD-7FA1-99DE-93D9C5B0A5CA}"/>
              </a:ext>
            </a:extLst>
          </p:cNvPr>
          <p:cNvGrpSpPr/>
          <p:nvPr/>
        </p:nvGrpSpPr>
        <p:grpSpPr>
          <a:xfrm>
            <a:off x="1042544" y="2972173"/>
            <a:ext cx="2636825" cy="3122210"/>
            <a:chOff x="1162289" y="1980532"/>
            <a:chExt cx="2266574" cy="4155662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E52A5F8E-3A72-BE45-73EF-AD576C792CEE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7E2EA16-6BF1-F28A-27E9-005176C9619C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90537644-0734-EBD7-03BA-3F55306D3C2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F38C253-C2C6-61DA-6CE8-141E3ECD6AC7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CF6E44B-2253-68C8-E025-6C3096D62A9D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…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D9557CE-F8E4-9BC5-C50A-A32E3E8DAA3F}"/>
              </a:ext>
            </a:extLst>
          </p:cNvPr>
          <p:cNvGrpSpPr/>
          <p:nvPr/>
        </p:nvGrpSpPr>
        <p:grpSpPr>
          <a:xfrm>
            <a:off x="4129813" y="3031316"/>
            <a:ext cx="2521356" cy="3020742"/>
            <a:chOff x="5142186" y="2031865"/>
            <a:chExt cx="2521356" cy="4020608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9357015-6471-556A-196C-A8C3DF2E6395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65C019D-8984-6A5A-8B17-C27138DF55AC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87B7A3C-CD57-F6C8-5390-B02450E9F285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A04FD1B-E7B4-B0DE-3697-572A25E516DE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CC62C2AC-69D5-1F05-E064-FDC7CABEA8FD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261074D-2DBC-A405-8804-E565596C3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385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على الألواح قاعدة إنشاء جدول الضرب للعدد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أي كم أضيف في كل مرة؟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2C52683-E32A-0B4E-C1ED-56DF60063F8B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7CE4978-76D2-F182-A561-D48D294EBBB3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32D6CCE6-B5B6-F658-FB6D-A7419EC76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1EF5300-F427-9832-AD98-7476335FB95F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9796F88-32E7-A564-1EEB-04D09697C4E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327282B-4A57-B460-4B6C-D8623C347F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59167-B5D8-3867-18EF-F5FA89091FAB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2B6962A-CF94-2EA8-2469-4EF6A315525B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25727F8-107B-F493-A8B3-FFA660103C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C9C00743-6457-39B5-F2E7-6FF6F7D0BB5C}"/>
              </a:ext>
            </a:extLst>
          </p:cNvPr>
          <p:cNvSpPr txBox="1"/>
          <p:nvPr/>
        </p:nvSpPr>
        <p:spPr>
          <a:xfrm>
            <a:off x="2808514" y="3791121"/>
            <a:ext cx="3013313" cy="92868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D99D6C-F565-3BB7-6D29-A71447063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839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620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9E62F5D-6C5B-C5B8-8232-902428BC6D7A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8202ECC-D535-849E-82D2-9492F77B515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8D528461-E9F0-88D3-4613-FEC6BE3DB0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68D2A2E-A480-E201-2B0E-2397B13512A1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AA6D5FD-EE2E-8421-19F5-7847C532C3CE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1B85AD3-FB4C-4D3A-C1CD-0339ED5360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29B01E3-DEED-B8CC-5C1D-B944B37783C5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908FC7F-D185-9E3F-DD52-106D8827047E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DDB5E239-D6F8-3C43-4F8F-A2F4ED6CE4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CC8E445-6F58-9FF3-D187-D80286D9E15E}"/>
              </a:ext>
            </a:extLst>
          </p:cNvPr>
          <p:cNvSpPr txBox="1"/>
          <p:nvPr/>
        </p:nvSpPr>
        <p:spPr>
          <a:xfrm>
            <a:off x="3013071" y="3744686"/>
            <a:ext cx="2732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5154514-7E2C-AB08-7027-2398F3294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5DE8EB7-34F5-B629-433D-F8DA15C464F2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6EE307-E680-D184-3850-CB365BFF9270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239830F-3355-032B-9AD5-E890CB2D30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CDF6317-A729-1D82-F62B-4B5B44C6F5B0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3DBF85-8BD1-8E00-5B19-C3EF0EF7F516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DB075F1-8835-77DF-F4CE-F32D525BA0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0903E1F-BF80-0E78-7E05-9D62D973A328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89D6FFB-FB5B-E0DA-9F8C-7CC30ACCF5F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BF9E466-450B-EA32-6F12-F1086A1B89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3823248-3B36-DE25-03C7-4B418EFF28CF}"/>
              </a:ext>
            </a:extLst>
          </p:cNvPr>
          <p:cNvGrpSpPr/>
          <p:nvPr/>
        </p:nvGrpSpPr>
        <p:grpSpPr>
          <a:xfrm>
            <a:off x="1042544" y="2972173"/>
            <a:ext cx="2636825" cy="3122210"/>
            <a:chOff x="1162289" y="1980532"/>
            <a:chExt cx="2266574" cy="415566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389A8FD-3361-544A-F9F0-FEB1219845B9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77B08B4-1D77-5F93-C57A-2437079D468D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…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38B3A56-B0EC-C104-6BA4-A9BEED354059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…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6545FC8-3DC0-887C-275F-0E6ECB62009E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90A118A-24D6-66E6-08FD-1DE83231AD97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…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E7E6F5A-EE79-0109-5650-0B8B67DB764E}"/>
              </a:ext>
            </a:extLst>
          </p:cNvPr>
          <p:cNvGrpSpPr/>
          <p:nvPr/>
        </p:nvGrpSpPr>
        <p:grpSpPr>
          <a:xfrm>
            <a:off x="4129813" y="3031316"/>
            <a:ext cx="2521356" cy="3020742"/>
            <a:chOff x="5142186" y="2031865"/>
            <a:chExt cx="2521356" cy="4020608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CFA7E66-0B30-3CDB-1D2C-BAF7D5921BF1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4B59751-EE7E-F416-753A-78C97CC8366C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83F204A-D62B-153F-5E3A-298C403080A0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B2E2ACA-E717-0873-44C2-8EF3410995F1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234357AC-3F58-0A3B-A706-BF38A4207705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  <p:pic>
        <p:nvPicPr>
          <p:cNvPr id="2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47A494-1C89-0FB6-EF60-140E16923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408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 الأول.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0AFB7E4-FC86-8B80-866C-B4DB92796417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DF88159-91EC-FFEC-549B-676A3F30AB6C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9D5A6F6-869B-0570-CD89-FB5286264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C9613F8-ACD2-7983-078D-BEDACADDA9F4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2D27CD-B19F-E05A-F890-4F4E82C2CFD3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A6A52F4-F850-8188-B80F-265C5E67E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C80A8CD-B9B8-1711-DC3B-26B8E80097E2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4C71B11-5BD6-3ADA-1994-4B9366D8A9B7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0D9DEBD-005C-A65C-9A58-CFB0DC7219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563C9589-F3B4-1A35-6FAC-7EB0B2081323}"/>
              </a:ext>
            </a:extLst>
          </p:cNvPr>
          <p:cNvSpPr txBox="1"/>
          <p:nvPr/>
        </p:nvSpPr>
        <p:spPr>
          <a:xfrm>
            <a:off x="1042544" y="2993945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x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…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76F5FC-A77C-9775-DD56-8518791C7F0B}"/>
              </a:ext>
            </a:extLst>
          </p:cNvPr>
          <p:cNvSpPr/>
          <p:nvPr/>
        </p:nvSpPr>
        <p:spPr>
          <a:xfrm>
            <a:off x="999000" y="2980831"/>
            <a:ext cx="2167935" cy="6706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D1A5D7F8-81A6-FB52-808F-8719E3A292DC}"/>
              </a:ext>
            </a:extLst>
          </p:cNvPr>
          <p:cNvCxnSpPr/>
          <p:nvPr/>
        </p:nvCxnSpPr>
        <p:spPr>
          <a:xfrm flipV="1">
            <a:off x="489856" y="3428505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63DD2A-264A-0B4C-FF99-E62AD1DD2AB8}"/>
              </a:ext>
            </a:extLst>
          </p:cNvPr>
          <p:cNvGrpSpPr/>
          <p:nvPr/>
        </p:nvGrpSpPr>
        <p:grpSpPr>
          <a:xfrm>
            <a:off x="1057293" y="3570172"/>
            <a:ext cx="2622076" cy="2524212"/>
            <a:chOff x="1174967" y="2776468"/>
            <a:chExt cx="2253896" cy="3359726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8EFF950-0EBB-52AD-6B75-94AEC265107E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…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931EBDA-251B-6045-F543-CF344926BB77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…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EAFD0A8-3C94-4251-8805-AD73B32FA1E7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0518995-2709-3AE0-2A74-9E92DB2547D8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…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C8C9DD2-EF3E-474C-4EF4-B934BF34AACD}"/>
              </a:ext>
            </a:extLst>
          </p:cNvPr>
          <p:cNvGrpSpPr/>
          <p:nvPr/>
        </p:nvGrpSpPr>
        <p:grpSpPr>
          <a:xfrm>
            <a:off x="4782958" y="3031316"/>
            <a:ext cx="2521356" cy="3020742"/>
            <a:chOff x="5142186" y="2031865"/>
            <a:chExt cx="2521356" cy="4020608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ED05C7D-121C-F10D-F9B3-F108E89ED202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D778A0F-4311-5120-0AAF-BBF89EF5C312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0812AA8-99E8-FB6B-62C9-64A23554F625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E4C9E46-448F-0BC3-438B-1DA795E6C814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99F1C6A3-C970-42EA-37F4-6148CF586064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188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7220-4FC9-9A96-3979-03A0F3E9B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5458F-0AFC-471D-2057-D8106E613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857E7-3DE7-CAE4-89B3-6D8A59FAC680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31DE9B-7992-6CC8-1932-FC3D1D4F7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1724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A1FBC52-9856-BB31-8AD3-60F334A1B584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1459E85-663C-5271-30B1-92E784861575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9C0AC43-3554-C29E-897A-7AF5E26CEF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2BFF26A-C322-5547-DF7A-E9C602A918D8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A8DE58F-F8A2-6108-4EEF-CB41D29C1E3B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C1389BC-0C32-7248-6517-81F7A3D2BF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2640017-9129-43C9-539A-A78C58C3BCA5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76699AB-D84E-E257-D0CC-F3C7F49B3AE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D04D1E4-40A2-4B88-10FC-E9338CBA47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73221ED-DC01-9F99-FB12-7BEF4896981F}"/>
              </a:ext>
            </a:extLst>
          </p:cNvPr>
          <p:cNvSpPr txBox="1"/>
          <p:nvPr/>
        </p:nvSpPr>
        <p:spPr>
          <a:xfrm>
            <a:off x="1042544" y="2993945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x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2004C9-B128-6A0C-1699-DEFF762ADAE1}"/>
              </a:ext>
            </a:extLst>
          </p:cNvPr>
          <p:cNvSpPr/>
          <p:nvPr/>
        </p:nvSpPr>
        <p:spPr>
          <a:xfrm>
            <a:off x="999000" y="2980831"/>
            <a:ext cx="2167935" cy="6706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5A151C1-C558-8D28-B21E-64A3EAFD4BDE}"/>
              </a:ext>
            </a:extLst>
          </p:cNvPr>
          <p:cNvCxnSpPr/>
          <p:nvPr/>
        </p:nvCxnSpPr>
        <p:spPr>
          <a:xfrm flipV="1">
            <a:off x="489856" y="3428505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F06FC42-39B6-311A-9B9F-12A645CA12DC}"/>
              </a:ext>
            </a:extLst>
          </p:cNvPr>
          <p:cNvGrpSpPr/>
          <p:nvPr/>
        </p:nvGrpSpPr>
        <p:grpSpPr>
          <a:xfrm>
            <a:off x="1057293" y="3570172"/>
            <a:ext cx="2622076" cy="2524212"/>
            <a:chOff x="1174967" y="2776468"/>
            <a:chExt cx="2253896" cy="3359726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5C65668-B137-0E54-03EB-317F483B86E3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…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87DE3AE-9283-7C1E-F698-08D7386C05CC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…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80B91D2-0715-E643-A8D5-E8D083C8722F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E8868E1-46AC-AF01-CC2A-E1CDF897C386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…</a:t>
              </a:r>
            </a:p>
          </p:txBody>
        </p:sp>
      </p:grp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A9A511-9DED-6B49-BD6F-0E59F4AEB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5E3F672-F7DF-6469-E6F4-8A2CF6248D05}"/>
              </a:ext>
            </a:extLst>
          </p:cNvPr>
          <p:cNvGrpSpPr/>
          <p:nvPr/>
        </p:nvGrpSpPr>
        <p:grpSpPr>
          <a:xfrm>
            <a:off x="4782958" y="3031316"/>
            <a:ext cx="2521356" cy="3020742"/>
            <a:chOff x="5142186" y="2031865"/>
            <a:chExt cx="2521356" cy="4020608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6D2BB7C5-A70F-F91E-8220-89FFEAF3F0EC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5AF37B8-FDB3-BFC7-31F6-D43DD142861B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94D76CA-D78A-49A9-69C5-79171B1ECE7E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3391DAA-70FA-7660-68FF-4CC86BB3BC57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CC90F07A-EEA0-38F1-4109-3A2DDE698303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894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50E1951-AE09-6CC5-0A5B-E50983E0B518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5DFCC8D-CA08-323A-FEEE-773865111257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50D2454-59C9-DF22-8D14-322B82343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26D5836-E39C-3358-5CA9-25ED7220E18C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E592CB2-58D7-7A3A-363F-6447E0FBC6D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D8547456-4963-6C88-8155-89AA74DB0E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1677360-31B6-4675-C29C-EC4C91EE0D20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93BECA-C64C-A306-F049-85551E34E25F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A564DE1-EAFC-60B5-520B-305A21A564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196F736-C530-FBF7-1B9B-1B85E8E31162}"/>
              </a:ext>
            </a:extLst>
          </p:cNvPr>
          <p:cNvSpPr txBox="1"/>
          <p:nvPr/>
        </p:nvSpPr>
        <p:spPr>
          <a:xfrm>
            <a:off x="1042544" y="2993945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C334CD3-6208-5FE9-323E-EA65E2E2CD1D}"/>
              </a:ext>
            </a:extLst>
          </p:cNvPr>
          <p:cNvGrpSpPr/>
          <p:nvPr/>
        </p:nvGrpSpPr>
        <p:grpSpPr>
          <a:xfrm>
            <a:off x="1057293" y="3570172"/>
            <a:ext cx="2622076" cy="2524212"/>
            <a:chOff x="1174967" y="2776468"/>
            <a:chExt cx="2253896" cy="3359726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6DC2BED-E63A-1FE6-B5E7-F2DFF4F55DD9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…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16D57655-8637-C97A-FD50-41DAD384E72E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…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F80BE61C-ABE4-D1F9-E1F8-7EFA2218E962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B8878F2-37E9-91FC-FE95-19EB81875895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…</a:t>
              </a:r>
            </a:p>
          </p:txBody>
        </p:sp>
      </p:grp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2A7C2B8-F116-8B6D-4A37-6147027AB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5D6C2DD-8F84-B082-199A-85FFE3166BD4}"/>
              </a:ext>
            </a:extLst>
          </p:cNvPr>
          <p:cNvGrpSpPr/>
          <p:nvPr/>
        </p:nvGrpSpPr>
        <p:grpSpPr>
          <a:xfrm>
            <a:off x="4782958" y="3031316"/>
            <a:ext cx="2521356" cy="3020742"/>
            <a:chOff x="5142186" y="2031865"/>
            <a:chExt cx="2521356" cy="4020608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D3C7662-89D3-51B0-ABBB-806F59583217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C3D050C-74CE-A1A3-5DF4-C4BC2370F236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754C402-76B5-26E5-910E-CFE5FF7CB128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850C427-CB0B-4C1C-9609-DE6ACFB4727D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EFF6789-14FA-A283-7794-AB384610EE4C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242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الجداءين المواليين؟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FBE222B-627C-BC0A-98F9-C9E256DA36BC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D7794C-FB06-A253-41B5-CCE3DB1B4CDF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418B51F-78B6-9AC7-3E35-5F1E26ABEF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C3BDA61-067E-6F9C-B603-5F42896A5BD0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77009D6-60DE-3211-2C2B-3DF98917D6D3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40EBD73-56A2-1C1D-1FA5-88F4B5CF71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BB7AD81-69B0-C533-9ED9-47690F6B91B1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C2BB4BB-5DBB-A343-CFF6-44D1371C979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E7747A9E-B499-09F3-F476-1CB248DF62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4A67C386-075C-44B9-4D6C-8589CBAF6F75}"/>
              </a:ext>
            </a:extLst>
          </p:cNvPr>
          <p:cNvSpPr/>
          <p:nvPr/>
        </p:nvSpPr>
        <p:spPr>
          <a:xfrm>
            <a:off x="1673919" y="3666761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F80A6A76-DED0-AE35-54F1-1AB8B327FE76}"/>
              </a:ext>
            </a:extLst>
          </p:cNvPr>
          <p:cNvCxnSpPr/>
          <p:nvPr/>
        </p:nvCxnSpPr>
        <p:spPr>
          <a:xfrm flipV="1">
            <a:off x="1164775" y="4625933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E95DAEAB-7838-B6AC-D1D0-AAC2BADC6CF8}"/>
              </a:ext>
            </a:extLst>
          </p:cNvPr>
          <p:cNvSpPr txBox="1"/>
          <p:nvPr/>
        </p:nvSpPr>
        <p:spPr>
          <a:xfrm>
            <a:off x="1684802" y="2993945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A770A45-32B0-4381-F356-EA1C4B8FAA1C}"/>
              </a:ext>
            </a:extLst>
          </p:cNvPr>
          <p:cNvGrpSpPr/>
          <p:nvPr/>
        </p:nvGrpSpPr>
        <p:grpSpPr>
          <a:xfrm>
            <a:off x="1699551" y="3570172"/>
            <a:ext cx="2622076" cy="2524212"/>
            <a:chOff x="1174967" y="2776468"/>
            <a:chExt cx="2253896" cy="335972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7CC8133-C88E-B754-EFF5-7A2694CA69CB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…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1B5BC97-64F0-4D16-73A0-E1336D6AD4B8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…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D22234C-B31D-A86C-4DF9-8C4D6B30C71C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6BB7984-CF43-6F4D-5727-46BC3824FC32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…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B53599B-C759-22AE-63CB-D7246E9DF5E5}"/>
              </a:ext>
            </a:extLst>
          </p:cNvPr>
          <p:cNvGrpSpPr/>
          <p:nvPr/>
        </p:nvGrpSpPr>
        <p:grpSpPr>
          <a:xfrm>
            <a:off x="4782958" y="3031316"/>
            <a:ext cx="2521356" cy="3020742"/>
            <a:chOff x="5142186" y="2031865"/>
            <a:chExt cx="2521356" cy="4020608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22F8011-E1E7-DC1A-70A8-7730BD44C713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1C6982F-754E-DDB6-0024-64075F8BF9D6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28C9526-F287-FF34-1AB7-0F8183D6042D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8335A7C-2567-02FF-449E-F2B1502E86DE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FF9FF31-E3BC-9813-ABEF-B154245271F0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301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FC314-469B-E729-38DD-95F47BF1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BBD62D-7352-8945-319C-8FEC4374C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BBEB7A-F770-C102-66BF-DE0AE2F2DFD4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F670D5-A199-8E33-ACD8-DBC4FCF88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0752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توصل إلى الجواب؟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5A7E5-69BA-06FD-0EE6-5703BC09DD00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32291A-AD74-82E1-3F49-D83BFE6C1115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F7B39AE-B71B-D052-843D-915B5B998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A130E70-158F-03CB-9436-F4B962989194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2A0865B-6D1A-E10A-3E65-6BED154B2F5E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A5F385D-3DD0-0007-C25B-33BF0C4902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CE4760B-50BF-3DD1-98A8-757D0A66F679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6213782-B074-2C88-B39A-3F521570630B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FA8CEB8-2DF4-4EF7-78A8-E058926984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0D3B745-C8E7-46B4-F083-C1FF3D65E627}"/>
              </a:ext>
            </a:extLst>
          </p:cNvPr>
          <p:cNvSpPr/>
          <p:nvPr/>
        </p:nvSpPr>
        <p:spPr>
          <a:xfrm>
            <a:off x="1673919" y="3666761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FF15EAE7-273E-D9BE-C223-F1138ED95CA5}"/>
              </a:ext>
            </a:extLst>
          </p:cNvPr>
          <p:cNvCxnSpPr/>
          <p:nvPr/>
        </p:nvCxnSpPr>
        <p:spPr>
          <a:xfrm flipV="1">
            <a:off x="1164775" y="4625933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E4374716-487A-61E5-2648-F712AA9A5848}"/>
              </a:ext>
            </a:extLst>
          </p:cNvPr>
          <p:cNvSpPr txBox="1"/>
          <p:nvPr/>
        </p:nvSpPr>
        <p:spPr>
          <a:xfrm>
            <a:off x="1684802" y="2993945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5681460-E8A8-CB59-CEA3-E74889C9A542}"/>
              </a:ext>
            </a:extLst>
          </p:cNvPr>
          <p:cNvGrpSpPr/>
          <p:nvPr/>
        </p:nvGrpSpPr>
        <p:grpSpPr>
          <a:xfrm>
            <a:off x="1699551" y="3570172"/>
            <a:ext cx="2622076" cy="2524212"/>
            <a:chOff x="1174967" y="2776468"/>
            <a:chExt cx="2253896" cy="3359726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1310EBD-D3CE-64E2-35D0-202E73E9E5AF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…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30A89A8-8D03-BFFB-1F79-2AC90232DC74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608CA93-0450-2C5D-1F0D-2DFB0554E656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C79844F-65CD-22D5-FD71-FB3AADD6C360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…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E4B58D5-099C-F57F-FD6E-611798C73A80}"/>
              </a:ext>
            </a:extLst>
          </p:cNvPr>
          <p:cNvGrpSpPr/>
          <p:nvPr/>
        </p:nvGrpSpPr>
        <p:grpSpPr>
          <a:xfrm>
            <a:off x="5218386" y="3031316"/>
            <a:ext cx="2521356" cy="3020742"/>
            <a:chOff x="5142186" y="2031865"/>
            <a:chExt cx="2521356" cy="4020608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CC2FD20-0A62-D5E7-0C64-07D3572F74AE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1EFB35E-ECFA-0CBF-0C6D-0AD0A34CC132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3742194D-48F9-9FBD-52B6-054A97E89A34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02ADEB26-BD8B-AEC1-A0F6-756A1DA15BF0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F9177B61-1E21-4A82-16AF-848985E5B05C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  <p:pic>
        <p:nvPicPr>
          <p:cNvPr id="2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0ED6F3-68D5-4A36-151C-45BB3166E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267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280EA-9F64-B286-4C50-989FEA944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9FBD37-B1FF-7558-BF01-D57018D64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26F1284-4895-AF23-6D98-70BEF7995511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2BB3E2C-5E37-81E2-7AC0-223C95735D7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12D9052-8505-EDF7-88C1-0375F69EB5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59BD51C-B092-D6D5-F21A-49BBA658D15D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685B002-2FF9-5D1A-3D97-526B5846E3A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3DCCDF0-0C89-FD84-0F4F-51CD036E67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861A3A0-0823-DFAB-DB09-F277D3A2557D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1208BE-9CCE-C8C2-D3F2-05558B18509E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61A8991-388B-D852-169F-5B8C95896E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2098723D-02BB-38DD-5E71-0B5EEA04B973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الجداءين المواليين؟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9A500C-D60C-3B8C-2EA3-E90208FE80DC}"/>
              </a:ext>
            </a:extLst>
          </p:cNvPr>
          <p:cNvSpPr/>
          <p:nvPr/>
        </p:nvSpPr>
        <p:spPr>
          <a:xfrm>
            <a:off x="1673919" y="4842419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1754C86-905B-778C-71C6-75839B4D29B8}"/>
              </a:ext>
            </a:extLst>
          </p:cNvPr>
          <p:cNvCxnSpPr/>
          <p:nvPr/>
        </p:nvCxnSpPr>
        <p:spPr>
          <a:xfrm flipV="1">
            <a:off x="1164775" y="5801591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8997ED0F-08FB-41F3-50B6-C6E6B278EEA3}"/>
              </a:ext>
            </a:extLst>
          </p:cNvPr>
          <p:cNvSpPr txBox="1"/>
          <p:nvPr/>
        </p:nvSpPr>
        <p:spPr>
          <a:xfrm>
            <a:off x="1684802" y="2993945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23653E7-B871-BF08-068D-2F31994F071B}"/>
              </a:ext>
            </a:extLst>
          </p:cNvPr>
          <p:cNvGrpSpPr/>
          <p:nvPr/>
        </p:nvGrpSpPr>
        <p:grpSpPr>
          <a:xfrm>
            <a:off x="1699551" y="3570172"/>
            <a:ext cx="2622076" cy="2524212"/>
            <a:chOff x="1174967" y="2776468"/>
            <a:chExt cx="2253896" cy="3359726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AC4F833-C84C-BB13-8292-B9704DA173DC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…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7E6432E-28F5-4F11-0AE9-F0DE1B9D67F7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6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81E5DB7-31E1-D589-D7C2-D0936F3A50BE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060579E-7C72-E447-3738-06FC0EC85A9F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…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F219294-D8E9-F5A7-13C3-A600DAC2F632}"/>
              </a:ext>
            </a:extLst>
          </p:cNvPr>
          <p:cNvGrpSpPr/>
          <p:nvPr/>
        </p:nvGrpSpPr>
        <p:grpSpPr>
          <a:xfrm>
            <a:off x="5218386" y="3031316"/>
            <a:ext cx="2521356" cy="3020742"/>
            <a:chOff x="5142186" y="2031865"/>
            <a:chExt cx="2521356" cy="4020608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7BDB200-B606-6725-BE58-40943AC4E807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A8875CA4-AF43-3009-327D-54430C7EDE91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60C3C21-F430-305F-7F36-BB88E39C11CF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7F0A879C-5A08-B667-9C6D-FD831873E42E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17A99EC-61D1-D633-E3C5-9BE3A6018886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02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C1300-DE2E-5468-185C-6DB7AA5E1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1A025B-7DB4-79CC-B31E-E0943C20B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739F01-1D60-40B2-A455-688D938A1C1C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C233BB-6B01-6789-B466-944F9121C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8304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DB876-90A6-A46D-3384-7AA47CD05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A65490B-109F-B154-FADA-ABB34C11CCAC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6D9FF4-F2E4-480E-98B6-A1493801D46E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6370D75-08E6-900B-50F7-8B078C870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3F616FB-6123-C1A5-9CC2-EE142D40CEC5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1ABD456-F090-C0C0-35CD-F87A855E305A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1E80119-763F-ED8B-C5F5-FF1FEF62BB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E56EA07-3A84-454A-CE9C-802021CEBF56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DA8C10B-40B1-16FE-AF36-68DD5A90FB19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8B15444-19BE-80C6-E109-80BC63C6D4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A1F02957-F73F-37BE-31BC-A795503CFEC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A5BBA5-FA7F-D6A5-0C29-7D01D9D53A2D}"/>
              </a:ext>
            </a:extLst>
          </p:cNvPr>
          <p:cNvSpPr/>
          <p:nvPr/>
        </p:nvSpPr>
        <p:spPr>
          <a:xfrm>
            <a:off x="1673919" y="4842419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C955EEF-CD32-8728-13D9-568E8E2DC2ED}"/>
              </a:ext>
            </a:extLst>
          </p:cNvPr>
          <p:cNvCxnSpPr/>
          <p:nvPr/>
        </p:nvCxnSpPr>
        <p:spPr>
          <a:xfrm flipV="1">
            <a:off x="1164775" y="5801591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B7EA8E3A-8A02-C48C-58E3-CF9256F0AC63}"/>
              </a:ext>
            </a:extLst>
          </p:cNvPr>
          <p:cNvSpPr txBox="1"/>
          <p:nvPr/>
        </p:nvSpPr>
        <p:spPr>
          <a:xfrm>
            <a:off x="1684802" y="2993945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CF34B59-676C-6846-A041-DC4B519734C1}"/>
              </a:ext>
            </a:extLst>
          </p:cNvPr>
          <p:cNvGrpSpPr/>
          <p:nvPr/>
        </p:nvGrpSpPr>
        <p:grpSpPr>
          <a:xfrm>
            <a:off x="1699551" y="3570172"/>
            <a:ext cx="2622076" cy="2524212"/>
            <a:chOff x="1174967" y="2776468"/>
            <a:chExt cx="2253896" cy="3359726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DC95E6C-8BC7-A98F-8432-5BDA2999269E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18E033C-9C50-2DBF-09DF-34BA33AE885A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6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8AAD1AA-366F-0516-55C1-C82107F41CFC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B046F50-9567-27B8-E14A-8AA84F8F2E46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463EA71-0851-47CB-9576-96D364394A21}"/>
              </a:ext>
            </a:extLst>
          </p:cNvPr>
          <p:cNvGrpSpPr/>
          <p:nvPr/>
        </p:nvGrpSpPr>
        <p:grpSpPr>
          <a:xfrm>
            <a:off x="5218386" y="3031316"/>
            <a:ext cx="2521356" cy="3020742"/>
            <a:chOff x="5142186" y="2031865"/>
            <a:chExt cx="2521356" cy="4020608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E0FFEB26-EE9C-044B-1EE4-C2E23D3D2ECD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EB6944B4-5FF2-0B18-FB3B-1569EBCE1E00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47C86A7B-87A4-9FC2-65C6-C8C6C2434725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C08D0936-8AA9-7C52-04B8-82FB51D58406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F6B5403A-AB60-50B5-32F7-D66EFA0921DE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EC52EBB-5864-623C-19FC-C178F87FC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82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42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الجداءين المواليين.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290E5EB-A44B-3E68-8F56-FDE2EF41774B}"/>
              </a:ext>
            </a:extLst>
          </p:cNvPr>
          <p:cNvSpPr/>
          <p:nvPr/>
        </p:nvSpPr>
        <p:spPr>
          <a:xfrm>
            <a:off x="5211773" y="2131879"/>
            <a:ext cx="2167935" cy="13847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FF51679-8D09-56BC-8123-99688918FC96}"/>
              </a:ext>
            </a:extLst>
          </p:cNvPr>
          <p:cNvCxnSpPr/>
          <p:nvPr/>
        </p:nvCxnSpPr>
        <p:spPr>
          <a:xfrm flipV="1">
            <a:off x="4702629" y="3091052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B607F352-0906-EB65-F5BC-F959C719978C}"/>
              </a:ext>
            </a:extLst>
          </p:cNvPr>
          <p:cNvSpPr txBox="1"/>
          <p:nvPr/>
        </p:nvSpPr>
        <p:spPr>
          <a:xfrm>
            <a:off x="1684802" y="1906767"/>
            <a:ext cx="2167935" cy="95178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EC02A12-4054-ECA4-2D5D-304FFFAB3835}"/>
              </a:ext>
            </a:extLst>
          </p:cNvPr>
          <p:cNvGrpSpPr/>
          <p:nvPr/>
        </p:nvGrpSpPr>
        <p:grpSpPr>
          <a:xfrm>
            <a:off x="1699551" y="2695214"/>
            <a:ext cx="2622076" cy="3359726"/>
            <a:chOff x="1174967" y="2776468"/>
            <a:chExt cx="2253896" cy="3359726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9E2EB00-104A-2CF1-A663-460F81F30871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12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B57A24B-14B5-59EE-DEBB-842AF69EEF0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89472F3-D05F-4B2D-63D2-05FEF49E3EC6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4041244-B262-B3FA-C938-A17101E62301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15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A82F2C6-77BE-6FE2-190B-C99A6921832E}"/>
              </a:ext>
            </a:extLst>
          </p:cNvPr>
          <p:cNvGrpSpPr/>
          <p:nvPr/>
        </p:nvGrpSpPr>
        <p:grpSpPr>
          <a:xfrm>
            <a:off x="5218386" y="2074182"/>
            <a:ext cx="2521356" cy="4020608"/>
            <a:chOff x="5142186" y="2031865"/>
            <a:chExt cx="2521356" cy="4020608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1C0AC1D-7F74-C6F4-C00E-57190F2F9D35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B873244-161F-9E34-1628-A049F0666357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5F89127-DFCF-3F58-AACF-03E3276D2414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…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2877AC9-820F-407A-E412-7BF836C280E4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9FDF0D8D-E60C-A4C2-4500-33A057699C9C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4871E6-A419-0DC7-2842-B5A02347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1512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3B16B-F3C4-FFE5-07D1-BD1D73C7A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EE1655-9ADE-B9E7-828F-1F27491F4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40DA2D-8FF2-1961-6A1A-37351BCCF8A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1B1235-8E9C-288C-2272-CD90B1FC8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6783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86EE67-D428-A1AD-897C-D888D0759005}"/>
              </a:ext>
            </a:extLst>
          </p:cNvPr>
          <p:cNvSpPr/>
          <p:nvPr/>
        </p:nvSpPr>
        <p:spPr>
          <a:xfrm>
            <a:off x="5211773" y="2131879"/>
            <a:ext cx="2167935" cy="13847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C8BB040-29E2-A8C5-C20B-82600AE8238B}"/>
              </a:ext>
            </a:extLst>
          </p:cNvPr>
          <p:cNvCxnSpPr/>
          <p:nvPr/>
        </p:nvCxnSpPr>
        <p:spPr>
          <a:xfrm flipV="1">
            <a:off x="4702629" y="3091052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09937CA1-89EE-DD0D-47D7-35BD7EA071CE}"/>
              </a:ext>
            </a:extLst>
          </p:cNvPr>
          <p:cNvSpPr txBox="1"/>
          <p:nvPr/>
        </p:nvSpPr>
        <p:spPr>
          <a:xfrm>
            <a:off x="1684802" y="1906767"/>
            <a:ext cx="2167935" cy="95178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DF2DA06-9F67-A0D3-C71A-81C8C8730FC4}"/>
              </a:ext>
            </a:extLst>
          </p:cNvPr>
          <p:cNvGrpSpPr/>
          <p:nvPr/>
        </p:nvGrpSpPr>
        <p:grpSpPr>
          <a:xfrm>
            <a:off x="1699551" y="2695214"/>
            <a:ext cx="2622076" cy="3359726"/>
            <a:chOff x="1174967" y="2776468"/>
            <a:chExt cx="2253896" cy="3359726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A4841D0-8514-888C-A4D4-3A9BA6354845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12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A52BD61-5962-5536-1B1F-87435D18FB0C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2630D67-49C7-2E89-28D9-4CD9603A61A3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1D31FC4-A5C3-5103-A9F4-9EDB3E00E340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15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A15A051-9E23-1489-8129-2D1C78C429B1}"/>
              </a:ext>
            </a:extLst>
          </p:cNvPr>
          <p:cNvGrpSpPr/>
          <p:nvPr/>
        </p:nvGrpSpPr>
        <p:grpSpPr>
          <a:xfrm>
            <a:off x="5218386" y="2074182"/>
            <a:ext cx="2521356" cy="4020608"/>
            <a:chOff x="5142186" y="2031865"/>
            <a:chExt cx="2521356" cy="4020608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BAEA4E7-5BED-0E56-8977-892304501296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5FC58301-5BBB-3568-01D1-BB6FA09A9CAF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DCA88B2-409A-3606-68C1-26ADA7279F4E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639510EE-0866-769D-C2DD-A659B3D3EC49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98359ED7-BC53-EE0D-6E67-9EE035687410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3391C-C0CE-6018-3FF8-5CF74D6FF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699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A1B62-8C34-EAB4-E5C3-FAE0876C3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9D0DAC-0E1F-CFAF-A3D6-62BEF7123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6" name="ZoneTexte 2">
            <a:extLst>
              <a:ext uri="{FF2B5EF4-FFF2-40B4-BE49-F238E27FC236}">
                <a16:creationId xmlns:a16="http://schemas.microsoft.com/office/drawing/2014/main" id="{D5ED1302-9117-CE06-3C5F-B412860902A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الجداءين المواليين.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A2660F-2097-F806-4515-2AA3F041C1FD}"/>
              </a:ext>
            </a:extLst>
          </p:cNvPr>
          <p:cNvSpPr/>
          <p:nvPr/>
        </p:nvSpPr>
        <p:spPr>
          <a:xfrm>
            <a:off x="5211773" y="3666766"/>
            <a:ext cx="2167935" cy="13847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A3B1678-7D9E-C814-CF8A-0131AC82C6B6}"/>
              </a:ext>
            </a:extLst>
          </p:cNvPr>
          <p:cNvCxnSpPr/>
          <p:nvPr/>
        </p:nvCxnSpPr>
        <p:spPr>
          <a:xfrm flipV="1">
            <a:off x="4702629" y="4625939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9E6B28D3-8688-F234-3E10-7A1A635DEBE1}"/>
              </a:ext>
            </a:extLst>
          </p:cNvPr>
          <p:cNvSpPr txBox="1"/>
          <p:nvPr/>
        </p:nvSpPr>
        <p:spPr>
          <a:xfrm>
            <a:off x="1684802" y="1906767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544D1C2-2657-97A1-5FD2-ACA91F6008D2}"/>
              </a:ext>
            </a:extLst>
          </p:cNvPr>
          <p:cNvGrpSpPr/>
          <p:nvPr/>
        </p:nvGrpSpPr>
        <p:grpSpPr>
          <a:xfrm>
            <a:off x="1699551" y="2695214"/>
            <a:ext cx="2622076" cy="3123031"/>
            <a:chOff x="1174967" y="2776468"/>
            <a:chExt cx="2253896" cy="3123031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2C3FB5E-631B-5DD0-EDF3-F9A189D0F5F8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12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46E5037-3ED5-4DA3-C3B3-B6FF08C1716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C87332D-E1EA-05C4-B434-8769520CD8B0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6A91794-199C-2772-DEC8-5DCB42AD398A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15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2D9F124-56E5-00FE-7975-D17790D3A387}"/>
              </a:ext>
            </a:extLst>
          </p:cNvPr>
          <p:cNvGrpSpPr/>
          <p:nvPr/>
        </p:nvGrpSpPr>
        <p:grpSpPr>
          <a:xfrm>
            <a:off x="5218386" y="2074182"/>
            <a:ext cx="2521356" cy="3806672"/>
            <a:chOff x="5142186" y="2031865"/>
            <a:chExt cx="2521356" cy="380667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33FA96C-CEDC-A0F3-C4E3-0B56BEC40E9D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18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23A24BB-383B-11C5-50C9-8E71384CB93F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…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BBECB0C-0A24-1626-6BA3-868C6383867F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21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DC28F7D8-4FD4-9BBC-4846-6BF34D5AFD93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…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40C31EB-CDF9-E8FD-4202-2A6ADA3867EB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993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41A7A-CDAD-877D-FBEC-63E9B233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671E70-CCCB-DEB6-C66C-EDA437D62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7BC7E5-88F0-DAE0-A7AB-3CF9789E0C7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A0050-0AC6-AEB6-E912-EA5F5FEF1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85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94902-B505-A5E2-C123-9E7A173A9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1D385BD-B9F3-7AD4-2369-A56309872300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8FF33D-4524-59C2-3206-48F999112D38}"/>
              </a:ext>
            </a:extLst>
          </p:cNvPr>
          <p:cNvSpPr/>
          <p:nvPr/>
        </p:nvSpPr>
        <p:spPr>
          <a:xfrm>
            <a:off x="5211773" y="3666766"/>
            <a:ext cx="2167935" cy="13847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DB27BD3-C0CF-616C-14F9-BE11A7D1EF4A}"/>
              </a:ext>
            </a:extLst>
          </p:cNvPr>
          <p:cNvCxnSpPr/>
          <p:nvPr/>
        </p:nvCxnSpPr>
        <p:spPr>
          <a:xfrm flipV="1">
            <a:off x="4702629" y="4625939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0EDE756-195A-F5AE-0BBE-68DF75801908}"/>
              </a:ext>
            </a:extLst>
          </p:cNvPr>
          <p:cNvSpPr txBox="1"/>
          <p:nvPr/>
        </p:nvSpPr>
        <p:spPr>
          <a:xfrm>
            <a:off x="1684802" y="1906767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5199E47-FE6D-5A2B-E352-3A0AAE642692}"/>
              </a:ext>
            </a:extLst>
          </p:cNvPr>
          <p:cNvGrpSpPr/>
          <p:nvPr/>
        </p:nvGrpSpPr>
        <p:grpSpPr>
          <a:xfrm>
            <a:off x="1699551" y="2695214"/>
            <a:ext cx="2622076" cy="3123031"/>
            <a:chOff x="1174967" y="2776468"/>
            <a:chExt cx="2253896" cy="3123031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36462243-5E0D-E826-3BE5-096121AE2CD4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12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28B8B9C3-F8EE-0CF9-00E8-9A10B704D5EC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7F25DDDC-68DD-EF4D-A75B-A6524D83B2C5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DF684FE7-BDE2-9256-4B8D-76B8180D62A9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15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16CA153-82F3-9131-FC76-752EF956813A}"/>
              </a:ext>
            </a:extLst>
          </p:cNvPr>
          <p:cNvGrpSpPr/>
          <p:nvPr/>
        </p:nvGrpSpPr>
        <p:grpSpPr>
          <a:xfrm>
            <a:off x="5218386" y="2074182"/>
            <a:ext cx="2521356" cy="3806672"/>
            <a:chOff x="5142186" y="2031865"/>
            <a:chExt cx="2521356" cy="380667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F308F245-616D-AEA2-2278-DACEEF0D55F2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18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133E6D2-BE8D-70AE-2298-721AFF260372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27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935F2BF-570A-F7DB-E0FD-3F7977BD9BCD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21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C9388C82-533E-5A8F-57CE-BDDFAB34EBF0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24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C83EBCE-EB62-1508-C09B-E99BB320BDD9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C14189-0397-5E5E-BF4B-5A106D724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680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18363-43C4-59D2-A028-AC6D0EF95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FE72EE3-4EF0-555C-EEE2-148FBF80408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 الموالي.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1647D3-A42A-B022-6260-627A9BB27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B6120FB-33BD-0BBC-1938-2B3F2DA76A95}"/>
              </a:ext>
            </a:extLst>
          </p:cNvPr>
          <p:cNvSpPr/>
          <p:nvPr/>
        </p:nvSpPr>
        <p:spPr>
          <a:xfrm>
            <a:off x="5211773" y="5147226"/>
            <a:ext cx="2167935" cy="80894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F5995C7-A5C9-4563-98FF-534169AA95B0}"/>
              </a:ext>
            </a:extLst>
          </p:cNvPr>
          <p:cNvCxnSpPr/>
          <p:nvPr/>
        </p:nvCxnSpPr>
        <p:spPr>
          <a:xfrm flipV="1">
            <a:off x="4767945" y="5572996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B06C3FC1-0F42-B976-1B8D-A26C31A603A3}"/>
              </a:ext>
            </a:extLst>
          </p:cNvPr>
          <p:cNvSpPr txBox="1"/>
          <p:nvPr/>
        </p:nvSpPr>
        <p:spPr>
          <a:xfrm>
            <a:off x="1684802" y="1906767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59DB3F8-6245-75B6-2D9E-F3806356B6B6}"/>
              </a:ext>
            </a:extLst>
          </p:cNvPr>
          <p:cNvGrpSpPr/>
          <p:nvPr/>
        </p:nvGrpSpPr>
        <p:grpSpPr>
          <a:xfrm>
            <a:off x="1699551" y="2695214"/>
            <a:ext cx="2622076" cy="3123031"/>
            <a:chOff x="1174967" y="2776468"/>
            <a:chExt cx="2253896" cy="3123031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5F9252C-969B-05F3-4299-54F86CF4C370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12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828C715-0274-973A-4D4F-1514D9FFD5C9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84A9C58-B9A6-74CD-181B-89158D5D3904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6DF6EC5-81BA-C48F-D4F8-3769E6DFE0F6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15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0D8DED7-D8B9-1662-C7B8-F5E7E449F1AD}"/>
              </a:ext>
            </a:extLst>
          </p:cNvPr>
          <p:cNvGrpSpPr/>
          <p:nvPr/>
        </p:nvGrpSpPr>
        <p:grpSpPr>
          <a:xfrm>
            <a:off x="5218386" y="2074182"/>
            <a:ext cx="2521356" cy="3806672"/>
            <a:chOff x="5142186" y="2031865"/>
            <a:chExt cx="2521356" cy="380667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B986E16D-A70B-A8C9-A4C0-FE684C2DD5A3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18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8511CB5-E32D-7F95-8553-C514984AA89F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27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583BC83-CA2B-61FF-EEF8-3A1EA24E6BCE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21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0185F59-4651-0A5E-9CDE-AF89F1CE09A2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24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7FDCEC8-BEC3-473D-4FD3-A12F6F15F035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771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38AF7-838E-0659-8D70-DBECBDEDF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10A43F-1C21-3738-4BF2-7BE6FA849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07A57-2638-D5B8-5DF9-A1519E30270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2B6DB-1BBA-5F55-C970-A19883B4E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6708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EB372-B569-65AB-121F-50563E161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2">
            <a:extLst>
              <a:ext uri="{FF2B5EF4-FFF2-40B4-BE49-F238E27FC236}">
                <a16:creationId xmlns:a16="http://schemas.microsoft.com/office/drawing/2014/main" id="{CF92107B-B21A-6801-4597-DBFF6E9DEEE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E3F9DD-3C33-02C9-44B4-6257BC9F540C}"/>
              </a:ext>
            </a:extLst>
          </p:cNvPr>
          <p:cNvSpPr/>
          <p:nvPr/>
        </p:nvSpPr>
        <p:spPr>
          <a:xfrm>
            <a:off x="5211773" y="5147226"/>
            <a:ext cx="2275939" cy="80894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A2C59280-FF64-A8F3-FA1A-42147B5CE3ED}"/>
              </a:ext>
            </a:extLst>
          </p:cNvPr>
          <p:cNvCxnSpPr/>
          <p:nvPr/>
        </p:nvCxnSpPr>
        <p:spPr>
          <a:xfrm flipV="1">
            <a:off x="4767945" y="5572996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57280FD2-3EA9-07C3-5A77-A51CBE6D0FB5}"/>
              </a:ext>
            </a:extLst>
          </p:cNvPr>
          <p:cNvSpPr txBox="1"/>
          <p:nvPr/>
        </p:nvSpPr>
        <p:spPr>
          <a:xfrm>
            <a:off x="1684802" y="1906767"/>
            <a:ext cx="2167935" cy="71508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x 3 = 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B545438-3405-E7A7-13AB-52507E86A860}"/>
              </a:ext>
            </a:extLst>
          </p:cNvPr>
          <p:cNvGrpSpPr/>
          <p:nvPr/>
        </p:nvGrpSpPr>
        <p:grpSpPr>
          <a:xfrm>
            <a:off x="1699551" y="2695214"/>
            <a:ext cx="2622076" cy="3123031"/>
            <a:chOff x="1174967" y="2776468"/>
            <a:chExt cx="2253896" cy="3123031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BFAA77C-54C0-36F8-DF69-7D716E192CEC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3 = 12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EF08448-21EC-1106-EDEF-F7B3A3AB1F5B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3 = 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6C5FB9-B152-C444-4709-C1743FABA36B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3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50726CC-A6EE-7AF6-7F52-A63A94BE8643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15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CFF53EC-2BC4-7E48-5FF5-277544F28714}"/>
              </a:ext>
            </a:extLst>
          </p:cNvPr>
          <p:cNvGrpSpPr/>
          <p:nvPr/>
        </p:nvGrpSpPr>
        <p:grpSpPr>
          <a:xfrm>
            <a:off x="5218386" y="2074182"/>
            <a:ext cx="2521356" cy="3806672"/>
            <a:chOff x="5142186" y="2031865"/>
            <a:chExt cx="2521356" cy="380667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E16D171-CBCB-F22C-4A2E-4120D64F9CE5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3 = 18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D20A8E4-6DCB-2619-9ABC-9B754F4346DD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3 = 27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5C81ABF-471A-5225-0CA0-887F7F3E0965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3 = 21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704E7FA-9702-33FF-B2C3-2B4571F49186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3 = 24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C34E656C-9853-E4C6-4020-76C4753A0DAF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3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30</a:t>
              </a:r>
            </a:p>
          </p:txBody>
        </p: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23460CE-97A1-C155-5759-1D9C7EFCE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7813" y="589101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5893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046A1D7-C095-60E3-405C-D64EB3234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746" y="1634057"/>
            <a:ext cx="3846754" cy="48951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785BAD-4059-CD58-7DE9-C04E4C022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661" y="1612285"/>
            <a:ext cx="3516085" cy="489510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343401" y="5431971"/>
            <a:ext cx="3516085" cy="827313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2DB045-AE93-E606-4827-4365E565F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788" y="3074806"/>
            <a:ext cx="5603842" cy="177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CE5903-E6BC-4067-84CA-A4ACC5C42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936" y="2281152"/>
            <a:ext cx="4735706" cy="310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29BE02A6-DEFC-1818-8395-4A2DF5598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451149"/>
            <a:ext cx="6870023" cy="1955700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2678479-B2C6-03E9-98F0-C62EB0DC99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9455" y="2758299"/>
            <a:ext cx="373915" cy="2810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81DE28-A4FC-4F1C-3533-3769A2215F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9455" y="2758299"/>
            <a:ext cx="373915" cy="28102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3396EDD-3332-F582-7044-BCFD334758D4}"/>
              </a:ext>
            </a:extLst>
          </p:cNvPr>
          <p:cNvSpPr txBox="1"/>
          <p:nvPr/>
        </p:nvSpPr>
        <p:spPr>
          <a:xfrm>
            <a:off x="4524463" y="3045788"/>
            <a:ext cx="833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9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3C72B7C-62F6-2B61-6F2E-3907923F9DE9}"/>
              </a:ext>
            </a:extLst>
          </p:cNvPr>
          <p:cNvSpPr txBox="1"/>
          <p:nvPr/>
        </p:nvSpPr>
        <p:spPr>
          <a:xfrm>
            <a:off x="5808976" y="3045788"/>
            <a:ext cx="833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12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960BD67-FD59-4B13-F3FF-E67EC4D65F76}"/>
              </a:ext>
            </a:extLst>
          </p:cNvPr>
          <p:cNvSpPr txBox="1"/>
          <p:nvPr/>
        </p:nvSpPr>
        <p:spPr>
          <a:xfrm>
            <a:off x="7126147" y="3045789"/>
            <a:ext cx="833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15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94C2E50-41A8-4F3C-838D-FDC6F991A5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341" y="3444102"/>
            <a:ext cx="373915" cy="28102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4677685-4366-1CC0-7DD3-3C9EDB1198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341" y="3444102"/>
            <a:ext cx="373915" cy="281027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C2A9381-3ABF-7D79-2E77-C487C02273AD}"/>
              </a:ext>
            </a:extLst>
          </p:cNvPr>
          <p:cNvSpPr txBox="1"/>
          <p:nvPr/>
        </p:nvSpPr>
        <p:spPr>
          <a:xfrm>
            <a:off x="4535349" y="3742477"/>
            <a:ext cx="833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24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2ECC9FF-67B3-1AD3-43E9-143BDC80D3B6}"/>
              </a:ext>
            </a:extLst>
          </p:cNvPr>
          <p:cNvSpPr txBox="1"/>
          <p:nvPr/>
        </p:nvSpPr>
        <p:spPr>
          <a:xfrm>
            <a:off x="5841634" y="3742477"/>
            <a:ext cx="833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27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1263F5B-F13C-5937-A78C-20F6D7CDC1B3}"/>
              </a:ext>
            </a:extLst>
          </p:cNvPr>
          <p:cNvSpPr txBox="1"/>
          <p:nvPr/>
        </p:nvSpPr>
        <p:spPr>
          <a:xfrm>
            <a:off x="7147919" y="3742478"/>
            <a:ext cx="833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30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7CE5BD86-1741-1A4A-D7E8-2CDEC0A162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4143" y="3454985"/>
            <a:ext cx="373915" cy="28102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D28DE13-253D-3E84-B971-6D43D4B337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4143" y="3454985"/>
            <a:ext cx="373915" cy="281027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35AACA8F-15FA-75E1-5C3C-8CD01C83F951}"/>
              </a:ext>
            </a:extLst>
          </p:cNvPr>
          <p:cNvSpPr txBox="1"/>
          <p:nvPr/>
        </p:nvSpPr>
        <p:spPr>
          <a:xfrm>
            <a:off x="1933664" y="3742474"/>
            <a:ext cx="833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18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97C8A10-F97B-3A10-850A-2878C3ECE30A}"/>
              </a:ext>
            </a:extLst>
          </p:cNvPr>
          <p:cNvSpPr txBox="1"/>
          <p:nvPr/>
        </p:nvSpPr>
        <p:spPr>
          <a:xfrm>
            <a:off x="3250835" y="3742475"/>
            <a:ext cx="833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21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النشاط رقم 5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4EDFFAC-0197-20EF-7779-F49F9AAEB2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756" y="3429000"/>
            <a:ext cx="5161550" cy="147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BA734749-8B13-60AE-F60E-B92E03E64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642205"/>
            <a:ext cx="7557025" cy="1660679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05126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8DC3D62-5D3C-FE72-8DF5-3D5ECB9DB669}"/>
              </a:ext>
            </a:extLst>
          </p:cNvPr>
          <p:cNvSpPr txBox="1"/>
          <p:nvPr/>
        </p:nvSpPr>
        <p:spPr>
          <a:xfrm>
            <a:off x="1830263" y="3104229"/>
            <a:ext cx="648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017095-D26B-CE2B-8D88-F4420D04D173}"/>
              </a:ext>
            </a:extLst>
          </p:cNvPr>
          <p:cNvSpPr txBox="1"/>
          <p:nvPr/>
        </p:nvSpPr>
        <p:spPr>
          <a:xfrm>
            <a:off x="3331089" y="3104229"/>
            <a:ext cx="71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C584F2A-E898-3ACE-DC3A-1A02DE7B7352}"/>
              </a:ext>
            </a:extLst>
          </p:cNvPr>
          <p:cNvSpPr txBox="1"/>
          <p:nvPr/>
        </p:nvSpPr>
        <p:spPr>
          <a:xfrm>
            <a:off x="4675197" y="3104225"/>
            <a:ext cx="71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BF338E-B6F3-3332-0C05-27159787C819}"/>
              </a:ext>
            </a:extLst>
          </p:cNvPr>
          <p:cNvSpPr txBox="1"/>
          <p:nvPr/>
        </p:nvSpPr>
        <p:spPr>
          <a:xfrm>
            <a:off x="7440861" y="3094942"/>
            <a:ext cx="71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02B18F6-7197-7AF0-B23E-1A3C84C2EC1B}"/>
              </a:ext>
            </a:extLst>
          </p:cNvPr>
          <p:cNvSpPr txBox="1"/>
          <p:nvPr/>
        </p:nvSpPr>
        <p:spPr>
          <a:xfrm>
            <a:off x="1748739" y="3670733"/>
            <a:ext cx="71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18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401824-2057-9B84-DC41-654D6FAB6301}"/>
              </a:ext>
            </a:extLst>
          </p:cNvPr>
          <p:cNvSpPr txBox="1"/>
          <p:nvPr/>
        </p:nvSpPr>
        <p:spPr>
          <a:xfrm>
            <a:off x="3214161" y="3678466"/>
            <a:ext cx="71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30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AE246A-DFB8-768E-0574-36C4CEB567B3}"/>
              </a:ext>
            </a:extLst>
          </p:cNvPr>
          <p:cNvSpPr txBox="1"/>
          <p:nvPr/>
        </p:nvSpPr>
        <p:spPr>
          <a:xfrm>
            <a:off x="4595766" y="3672554"/>
            <a:ext cx="71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24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3805EFE-1DE2-E5B5-79E4-9C35A88216B4}"/>
              </a:ext>
            </a:extLst>
          </p:cNvPr>
          <p:cNvSpPr txBox="1"/>
          <p:nvPr/>
        </p:nvSpPr>
        <p:spPr>
          <a:xfrm>
            <a:off x="7464727" y="3674324"/>
            <a:ext cx="71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27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A3E7D1B-8C1B-BE6B-B780-D384213E6600}"/>
              </a:ext>
            </a:extLst>
          </p:cNvPr>
          <p:cNvSpPr txBox="1"/>
          <p:nvPr/>
        </p:nvSpPr>
        <p:spPr>
          <a:xfrm>
            <a:off x="6024404" y="3687177"/>
            <a:ext cx="71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9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2F529E9-A51F-433A-C2A2-9A0BD94F8D6F}"/>
              </a:ext>
            </a:extLst>
          </p:cNvPr>
          <p:cNvSpPr txBox="1"/>
          <p:nvPr/>
        </p:nvSpPr>
        <p:spPr>
          <a:xfrm>
            <a:off x="6013520" y="3099346"/>
            <a:ext cx="71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21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ADBFD-6605-482B-1B6C-B1280A9DA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45F5B94F-20ED-2441-C763-385004EC8306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النشاط رقم 7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سأشرح لكم المثال الأول.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9ADFDF-14FA-60EC-FDBA-0D83EF943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7474E1-B0D8-CAC0-9171-9B0D4A400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0AF6250D-8F4F-FA60-D9CA-17D051F664A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537E4ABB-653E-207E-DC95-ABAF4C137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176A3DDE-5D79-0430-DAC7-FB64714D6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6F167B4-D251-D784-09EE-1D35D2D47A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75" y="2708911"/>
            <a:ext cx="5161550" cy="277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4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5B494-7DB3-3B88-F0CF-82D62219B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7FCA87-E466-1D19-7146-F3C0C4E12E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02C468F2-1588-C53A-3568-CB73C7B084A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667E569B-41D0-3BA6-4990-E9FB1BAEB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92956A8A-90AA-6CB6-0FC3-4C5845C8E4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C8ED23CC-213D-A7C0-6966-447149D1A5BE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952EB9-3819-52B8-B674-E6113FC84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295" y="2358595"/>
            <a:ext cx="6337409" cy="342532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18A204-69C4-4F78-0823-0DBB0AD43F10}"/>
              </a:ext>
            </a:extLst>
          </p:cNvPr>
          <p:cNvSpPr txBox="1"/>
          <p:nvPr/>
        </p:nvSpPr>
        <p:spPr>
          <a:xfrm>
            <a:off x="3897082" y="5170713"/>
            <a:ext cx="478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F7ACDA-0685-163C-AEE7-C9F6EC8AA71D}"/>
              </a:ext>
            </a:extLst>
          </p:cNvPr>
          <p:cNvSpPr txBox="1"/>
          <p:nvPr/>
        </p:nvSpPr>
        <p:spPr>
          <a:xfrm>
            <a:off x="5355766" y="5170714"/>
            <a:ext cx="478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75590C-A477-7F06-32C8-B38E50F05FCC}"/>
              </a:ext>
            </a:extLst>
          </p:cNvPr>
          <p:cNvSpPr txBox="1"/>
          <p:nvPr/>
        </p:nvSpPr>
        <p:spPr>
          <a:xfrm>
            <a:off x="6792682" y="5170714"/>
            <a:ext cx="478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27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97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79ACBCB-5952-031A-57AA-BCEA37730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0746" y="1850571"/>
            <a:ext cx="3846754" cy="46785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32CBA8-A7A4-F4EB-23A1-B59F3323D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661" y="1828799"/>
            <a:ext cx="3516085" cy="467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17255</TotalTime>
  <Words>1838</Words>
  <Application>Microsoft Office PowerPoint</Application>
  <PresentationFormat>Affichage à l'écran (4:3)</PresentationFormat>
  <Paragraphs>480</Paragraphs>
  <Slides>79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79</vt:i4>
      </vt:variant>
    </vt:vector>
  </HeadingPairs>
  <TitlesOfParts>
    <vt:vector size="89" baseType="lpstr">
      <vt:lpstr>Aptos</vt:lpstr>
      <vt:lpstr>Aptos Display</vt:lpstr>
      <vt:lpstr>Arial</vt:lpstr>
      <vt:lpstr>Calibri</vt:lpstr>
      <vt:lpstr>DengXian</vt:lpstr>
      <vt:lpstr>Dosis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206</cp:revision>
  <cp:lastPrinted>2025-08-13T10:11:39Z</cp:lastPrinted>
  <dcterms:created xsi:type="dcterms:W3CDTF">2025-08-01T12:31:49Z</dcterms:created>
  <dcterms:modified xsi:type="dcterms:W3CDTF">2025-12-10T14:28:33Z</dcterms:modified>
</cp:coreProperties>
</file>