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7"/>
  </p:notesMasterIdLst>
  <p:handoutMasterIdLst>
    <p:handoutMasterId r:id="rId68"/>
  </p:handoutMasterIdLst>
  <p:sldIdLst>
    <p:sldId id="990" r:id="rId9"/>
    <p:sldId id="93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59" r:id="rId23"/>
    <p:sldId id="751" r:id="rId24"/>
    <p:sldId id="828" r:id="rId25"/>
    <p:sldId id="1006" r:id="rId26"/>
    <p:sldId id="2134806661" r:id="rId27"/>
    <p:sldId id="2134806690" r:id="rId28"/>
    <p:sldId id="2134806691" r:id="rId29"/>
    <p:sldId id="2134806719" r:id="rId30"/>
    <p:sldId id="2134806709" r:id="rId31"/>
    <p:sldId id="2134806650" r:id="rId32"/>
    <p:sldId id="1001" r:id="rId33"/>
    <p:sldId id="2134806694" r:id="rId34"/>
    <p:sldId id="2134806695" r:id="rId35"/>
    <p:sldId id="2134806696" r:id="rId36"/>
    <p:sldId id="2134806664" r:id="rId37"/>
    <p:sldId id="2134806697" r:id="rId38"/>
    <p:sldId id="2134806720" r:id="rId39"/>
    <p:sldId id="2134806710" r:id="rId40"/>
    <p:sldId id="2134806666" r:id="rId41"/>
    <p:sldId id="2134806656" r:id="rId42"/>
    <p:sldId id="962" r:id="rId43"/>
    <p:sldId id="2134806657" r:id="rId44"/>
    <p:sldId id="2134806658" r:id="rId45"/>
    <p:sldId id="2134806667" r:id="rId46"/>
    <p:sldId id="2134806685" r:id="rId47"/>
    <p:sldId id="2134806669" r:id="rId48"/>
    <p:sldId id="2134806699" r:id="rId49"/>
    <p:sldId id="2134806700" r:id="rId50"/>
    <p:sldId id="2134806721" r:id="rId51"/>
    <p:sldId id="2134806717" r:id="rId52"/>
    <p:sldId id="2134806673" r:id="rId53"/>
    <p:sldId id="2134806674" r:id="rId54"/>
    <p:sldId id="2134806723" r:id="rId55"/>
    <p:sldId id="2134806675" r:id="rId56"/>
    <p:sldId id="2134806676" r:id="rId57"/>
    <p:sldId id="2134806679" r:id="rId58"/>
    <p:sldId id="998" r:id="rId59"/>
    <p:sldId id="984" r:id="rId60"/>
    <p:sldId id="2134806718" r:id="rId61"/>
    <p:sldId id="2134806722" r:id="rId62"/>
    <p:sldId id="985" r:id="rId63"/>
    <p:sldId id="794" r:id="rId64"/>
    <p:sldId id="793" r:id="rId65"/>
    <p:sldId id="923" r:id="rId66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F6BB00"/>
    <a:srgbClr val="FC8D00"/>
    <a:srgbClr val="4B505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70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84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2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9T06:42:24.3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9T06:42:26.7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87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customXml" Target="../ink/ink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6620A3B2-A6FC-9541-25E8-7C8AF7750FFF}"/>
              </a:ext>
            </a:extLst>
          </p:cNvPr>
          <p:cNvSpPr txBox="1">
            <a:spLocks/>
          </p:cNvSpPr>
          <p:nvPr/>
        </p:nvSpPr>
        <p:spPr>
          <a:xfrm>
            <a:off x="1433820" y="1651031"/>
            <a:ext cx="6581161" cy="667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</a:t>
            </a:r>
            <a:br>
              <a:rPr lang="fr-FR" sz="360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0FD69FC-BB11-956E-8D58-0500BFD51DC8}"/>
              </a:ext>
            </a:extLst>
          </p:cNvPr>
          <p:cNvGrpSpPr/>
          <p:nvPr/>
        </p:nvGrpSpPr>
        <p:grpSpPr>
          <a:xfrm>
            <a:off x="4579534" y="26282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9BBD807-B6D0-F6C6-55C8-6FA7A785B68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7870EBF1-5F41-ED8D-6B22-1A83B1531B4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FEBC5EB8-C287-3D20-B65C-8D37E212851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E03B791-9B61-1F31-403F-681ABB468255}"/>
              </a:ext>
            </a:extLst>
          </p:cNvPr>
          <p:cNvGrpSpPr/>
          <p:nvPr/>
        </p:nvGrpSpPr>
        <p:grpSpPr>
          <a:xfrm>
            <a:off x="567403" y="26282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13C6AD0-4AFF-6E74-712A-CA687BE5403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EE5B94EB-2F35-4DB3-5521-E63AB91BC69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B234E862-EEA4-6F63-D357-513B2C20F3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الأطوال (2)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404BBBB-6FE4-2D91-A536-7C6161FC7883}"/>
              </a:ext>
            </a:extLst>
          </p:cNvPr>
          <p:cNvGrpSpPr/>
          <p:nvPr/>
        </p:nvGrpSpPr>
        <p:grpSpPr>
          <a:xfrm>
            <a:off x="4579534" y="26234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584BCA5-E996-0E86-B4A9-9C6BD24625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3F2BD999-EC44-C057-1199-EA790D4C6A8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40ECBCD1-E0D2-D6CE-8967-DB9DD3123E0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مقارنة الأطوال (1)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765A18C-C3B7-BBB6-BEA5-9253E916212B}"/>
              </a:ext>
            </a:extLst>
          </p:cNvPr>
          <p:cNvGrpSpPr/>
          <p:nvPr/>
        </p:nvGrpSpPr>
        <p:grpSpPr>
          <a:xfrm>
            <a:off x="522532" y="40502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857E8F96-70D6-486A-3557-D504BF72130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26545D08-34A5-CB7D-F8C3-B89D95EAAE0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B0323488-B0C6-DCB0-B0F9-D982E6A9A27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حل المسائل انطلاقا من مشهد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2C10B3D-269A-1755-8989-9DF46B2B93EB}"/>
              </a:ext>
            </a:extLst>
          </p:cNvPr>
          <p:cNvGrpSpPr/>
          <p:nvPr/>
        </p:nvGrpSpPr>
        <p:grpSpPr>
          <a:xfrm>
            <a:off x="4557478" y="40037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A90CDFF5-60C1-9DE3-D3A7-66AD48EE683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CB073BBA-3CA6-3090-237F-5ED96D4D886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011BEE51-DECD-47E5-AD74-D3F370B3C7D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استعمال المسطرة 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8233A2E-A8B8-C3BF-7E4E-29B7CB100E10}"/>
              </a:ext>
            </a:extLst>
          </p:cNvPr>
          <p:cNvGrpSpPr/>
          <p:nvPr/>
        </p:nvGrpSpPr>
        <p:grpSpPr>
          <a:xfrm>
            <a:off x="2591964" y="53743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5AEC3F09-B05E-3739-B0E2-FB43B0B412C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3DD8AFD3-3B78-579D-804F-649E833652C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411C6471-6AD6-BA54-F042-5D3AB9F09E4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r" rtl="1" fontAlgn="auto"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الثاني    </a:t>
              </a:r>
            </a:p>
          </p:txBody>
        </p:sp>
      </p:grpSp>
      <p:sp>
        <p:nvSpPr>
          <p:cNvPr id="55" name="Titre 1">
            <a:extLst>
              <a:ext uri="{FF2B5EF4-FFF2-40B4-BE49-F238E27FC236}">
                <a16:creationId xmlns:a16="http://schemas.microsoft.com/office/drawing/2014/main" id="{1CC42FD8-DD38-2701-55C4-EEDCC255C2F9}"/>
              </a:ext>
            </a:extLst>
          </p:cNvPr>
          <p:cNvSpPr txBox="1">
            <a:spLocks/>
          </p:cNvSpPr>
          <p:nvPr/>
        </p:nvSpPr>
        <p:spPr>
          <a:xfrm>
            <a:off x="6526655" y="12155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الثاني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E531DE1-AD98-D00F-AC41-621BD708BC6C}"/>
              </a:ext>
            </a:extLst>
          </p:cNvPr>
          <p:cNvGrpSpPr/>
          <p:nvPr/>
        </p:nvGrpSpPr>
        <p:grpSpPr>
          <a:xfrm>
            <a:off x="1797865" y="2576337"/>
            <a:ext cx="5548269" cy="3535404"/>
            <a:chOff x="1215297" y="2517554"/>
            <a:chExt cx="6713406" cy="388894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C2252B-2A39-E79F-ECC2-6E9DF85BF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36A5F6C-E031-2D07-18F4-7F6B10839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8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الأطوال بالملاحظة المباشرة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الأطوال باستعمال وحدة اعتباطية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خطوط باستعمال المسطرة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تخيل وتمثيل مشهد وضعية برسم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الثاني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81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337ACB1-A74C-9B82-FA25-7C2E27FF9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444" y="2046531"/>
            <a:ext cx="5375112" cy="3550006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F5A0C1F-AB28-309F-2EA5-72B678345C80}"/>
              </a:ext>
            </a:extLst>
          </p:cNvPr>
          <p:cNvCxnSpPr/>
          <p:nvPr/>
        </p:nvCxnSpPr>
        <p:spPr>
          <a:xfrm>
            <a:off x="4616246" y="3157858"/>
            <a:ext cx="0" cy="112087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 رقم الشمعة الأطول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D5EC21B-1805-5D57-CE41-2EC1BAC13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751" y="2421882"/>
            <a:ext cx="640305" cy="21310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B2EE8B-ABBF-480B-D641-2302A1F49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834" y="2753917"/>
            <a:ext cx="640305" cy="179906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50A454D-205B-72FD-C30F-619865DDD352}"/>
              </a:ext>
            </a:extLst>
          </p:cNvPr>
          <p:cNvCxnSpPr>
            <a:cxnSpLocks/>
          </p:cNvCxnSpPr>
          <p:nvPr/>
        </p:nvCxnSpPr>
        <p:spPr>
          <a:xfrm>
            <a:off x="3355142" y="4494547"/>
            <a:ext cx="2433717" cy="141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9BDC271A-E9CC-6CFA-18A3-AD66FB72DE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8903" y="3419617"/>
            <a:ext cx="481070" cy="1074930"/>
          </a:xfrm>
          <a:prstGeom prst="rect">
            <a:avLst/>
          </a:prstGeom>
        </p:spPr>
      </p:pic>
      <p:sp>
        <p:nvSpPr>
          <p:cNvPr id="20" name="Oval 80">
            <a:extLst>
              <a:ext uri="{FF2B5EF4-FFF2-40B4-BE49-F238E27FC236}">
                <a16:creationId xmlns:a16="http://schemas.microsoft.com/office/drawing/2014/main" id="{580009CB-C21C-2873-42CC-7401F7DE1702}"/>
              </a:ext>
            </a:extLst>
          </p:cNvPr>
          <p:cNvSpPr>
            <a:spLocks noChangeAspect="1"/>
          </p:cNvSpPr>
          <p:nvPr/>
        </p:nvSpPr>
        <p:spPr>
          <a:xfrm>
            <a:off x="5329834" y="468285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7BE3D93-65A6-41FA-DBC9-C09444A1B8BD}"/>
              </a:ext>
            </a:extLst>
          </p:cNvPr>
          <p:cNvSpPr>
            <a:spLocks noChangeAspect="1"/>
          </p:cNvSpPr>
          <p:nvPr/>
        </p:nvSpPr>
        <p:spPr>
          <a:xfrm>
            <a:off x="4247696" y="468285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D8DB37B-9013-01F5-A8D1-2EA0DCDDB4C7}"/>
              </a:ext>
            </a:extLst>
          </p:cNvPr>
          <p:cNvSpPr>
            <a:spLocks noChangeAspect="1"/>
          </p:cNvSpPr>
          <p:nvPr/>
        </p:nvSpPr>
        <p:spPr>
          <a:xfrm>
            <a:off x="3301261" y="468285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الشمعة رقم 2 تتجاوز كل الشمعات إذن فهي الأطول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07E9ED7-04F8-17A6-A301-F98FA542C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751" y="2421882"/>
            <a:ext cx="640305" cy="213109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6CD1EF-4361-26E8-A1F4-FA14FD036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834" y="2753917"/>
            <a:ext cx="640305" cy="1799060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B8DA1B6-AA44-6BD9-2299-2735AB7869AE}"/>
              </a:ext>
            </a:extLst>
          </p:cNvPr>
          <p:cNvCxnSpPr>
            <a:cxnSpLocks/>
          </p:cNvCxnSpPr>
          <p:nvPr/>
        </p:nvCxnSpPr>
        <p:spPr>
          <a:xfrm>
            <a:off x="3355142" y="4494547"/>
            <a:ext cx="2433717" cy="141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10D482F-FA1B-A725-1423-508A9EEFBA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8903" y="3419617"/>
            <a:ext cx="481070" cy="1074930"/>
          </a:xfrm>
          <a:prstGeom prst="rect">
            <a:avLst/>
          </a:prstGeom>
        </p:spPr>
      </p:pic>
      <p:sp>
        <p:nvSpPr>
          <p:cNvPr id="23" name="Oval 80">
            <a:extLst>
              <a:ext uri="{FF2B5EF4-FFF2-40B4-BE49-F238E27FC236}">
                <a16:creationId xmlns:a16="http://schemas.microsoft.com/office/drawing/2014/main" id="{2A32F80D-BE6F-70CD-2C7E-5511466136D7}"/>
              </a:ext>
            </a:extLst>
          </p:cNvPr>
          <p:cNvSpPr>
            <a:spLocks noChangeAspect="1"/>
          </p:cNvSpPr>
          <p:nvPr/>
        </p:nvSpPr>
        <p:spPr>
          <a:xfrm>
            <a:off x="5329834" y="468285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DAC093F-75EB-B69B-75EF-C7740B8E5BB0}"/>
              </a:ext>
            </a:extLst>
          </p:cNvPr>
          <p:cNvSpPr>
            <a:spLocks noChangeAspect="1"/>
          </p:cNvSpPr>
          <p:nvPr/>
        </p:nvSpPr>
        <p:spPr>
          <a:xfrm>
            <a:off x="4247696" y="468285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371E8890-8002-8C56-262C-C1BE082D2C23}"/>
              </a:ext>
            </a:extLst>
          </p:cNvPr>
          <p:cNvSpPr>
            <a:spLocks noChangeAspect="1"/>
          </p:cNvSpPr>
          <p:nvPr/>
        </p:nvSpPr>
        <p:spPr>
          <a:xfrm>
            <a:off x="3301261" y="468285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40215E-1C04-43A6-97DD-97A771E7767A}"/>
              </a:ext>
            </a:extLst>
          </p:cNvPr>
          <p:cNvSpPr/>
          <p:nvPr/>
        </p:nvSpPr>
        <p:spPr>
          <a:xfrm>
            <a:off x="4040981" y="2212258"/>
            <a:ext cx="1003047" cy="3368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سنتذكر مع مجد وندى  كيف نقارن الأطوال بالملاحظة المباشرة 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-P2-S2-L2 (1)">
            <a:hlinkClick r:id="" action="ppaction://media"/>
            <a:extLst>
              <a:ext uri="{FF2B5EF4-FFF2-40B4-BE49-F238E27FC236}">
                <a16:creationId xmlns:a16="http://schemas.microsoft.com/office/drawing/2014/main" id="{21CB39AE-5823-DAED-8348-A27571635E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1398" y="1974475"/>
            <a:ext cx="7530978" cy="423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لمقارنة الأطوال بالملاحظة المباشرة ؟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98F811-F640-5BA7-34E8-A298FF606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212" y="1961866"/>
            <a:ext cx="5844988" cy="34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82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73401EE-D639-A433-01E8-532BDD616C40}"/>
              </a:ext>
            </a:extLst>
          </p:cNvPr>
          <p:cNvGrpSpPr/>
          <p:nvPr/>
        </p:nvGrpSpPr>
        <p:grpSpPr>
          <a:xfrm>
            <a:off x="895531" y="1971654"/>
            <a:ext cx="5043881" cy="3535404"/>
            <a:chOff x="1215297" y="2517554"/>
            <a:chExt cx="6713406" cy="3888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1807D0-4A29-5A8B-654F-97000EB52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65485A-354B-C17C-782A-F03C7E081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486442" y="2282614"/>
            <a:ext cx="2452971" cy="16117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4B2B36-0FA0-3AC7-FB89-2067CB1B8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FCC2C2-36F4-7282-8B92-F3B5E37C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D3592-0B0A-23FF-EF28-329E7BB838B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B4093D8-30AB-CC2C-03E1-6A66F65D8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5FB9B0-D883-1A4A-86D1-6925113C39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88EFFB-580C-FD73-2D24-DEABCB9752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638191-365B-4F76-18FE-497A6A560D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3B3D0F-79D3-72AC-A227-35CF826F71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7428E50-34E3-F4AC-0A2D-EAC3C18ED4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2B7705-2A97-9D68-48CA-83258A7B3A9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5B29FF-74BE-0DD3-698D-6FF011F9B4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8211D9-F66F-69BA-32CD-8C5CAA81D0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A3C4971-3AC6-DF3B-2CD7-DDCA587F793A}"/>
              </a:ext>
            </a:extLst>
          </p:cNvPr>
          <p:cNvGrpSpPr/>
          <p:nvPr/>
        </p:nvGrpSpPr>
        <p:grpSpPr>
          <a:xfrm>
            <a:off x="1982571" y="1655688"/>
            <a:ext cx="5300549" cy="4217565"/>
            <a:chOff x="1982571" y="1655688"/>
            <a:chExt cx="5300549" cy="42175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F3D345-A51E-F154-FB1E-DB4A5F9A4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82571" y="1655688"/>
              <a:ext cx="5178859" cy="421756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46E9D4-E6A4-7F2E-83DC-C5897A24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1172" y="3109104"/>
              <a:ext cx="161948" cy="400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31B6F3-4602-D9F5-D844-72074CDDE3A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2571" y="1655688"/>
            <a:ext cx="5178859" cy="42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205091-5084-54D7-7025-43082F197FC0}"/>
              </a:ext>
            </a:extLst>
          </p:cNvPr>
          <p:cNvSpPr txBox="1"/>
          <p:nvPr/>
        </p:nvSpPr>
        <p:spPr>
          <a:xfrm>
            <a:off x="5412659" y="3399504"/>
            <a:ext cx="129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+ 3 = 8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A73279-8B6F-AE08-D1C6-A785F415D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0365" y="1751087"/>
            <a:ext cx="5163271" cy="42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6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طول القلم باستعمال عدد المشابك  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51B95E-A421-3E17-AF94-639B887A03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0041" y="2220070"/>
            <a:ext cx="3363918" cy="197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طول القلم هو 4 مشابك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2902D0-D284-966F-6707-9C68ECBA9D26}"/>
              </a:ext>
            </a:extLst>
          </p:cNvPr>
          <p:cNvSpPr txBox="1"/>
          <p:nvPr/>
        </p:nvSpPr>
        <p:spPr>
          <a:xfrm>
            <a:off x="3219742" y="4299545"/>
            <a:ext cx="2704517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مَشابِك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80F7A1-7EB8-9A9E-5493-22304268F7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0041" y="2220070"/>
            <a:ext cx="3363918" cy="197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75930" y="3482257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82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9FD7177-6818-5D76-978A-942EB351F7D0}"/>
              </a:ext>
            </a:extLst>
          </p:cNvPr>
          <p:cNvGrpSpPr/>
          <p:nvPr/>
        </p:nvGrpSpPr>
        <p:grpSpPr>
          <a:xfrm>
            <a:off x="895531" y="1971654"/>
            <a:ext cx="5043881" cy="3535404"/>
            <a:chOff x="1215297" y="2517554"/>
            <a:chExt cx="6713406" cy="388894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BA69E1B-BB19-5CB5-9692-649CBF58E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E71396A-E7FA-0F20-67C0-C796122CC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3442897" y="3931346"/>
            <a:ext cx="2496516" cy="17511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0F2A3-3C76-294E-CAB3-EB06A566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BC9DE0-78E5-BA54-A6D8-2C2A207E8696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يعين الأستاذ(ة) بعض المتعلمين للقيام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F15570-383E-F345-5D8E-17B0F3843C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CE65BD-D0F8-4505-2328-29705FC5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E1E11C-B30D-C4EC-73A0-65BAC1458A3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9F86C2C-B7A8-A7F2-285F-2C76F35AA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1C1DF61-0562-E9B1-83B1-0E1EFEEED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AE40C89-9D39-180A-67E6-AC91F7EEB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C595B69-33CF-4FB3-5851-DED46D23C0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E6AFF3-F864-1A1D-4DE0-1458641CFFF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9EB9974-3DCF-C8B5-5A54-0D1A79E7B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78AC8F-6DAE-5D25-51E4-FAA5A42EA2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8E6C657-EB12-D20B-8C60-4FBFF537E0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D75B44-0C07-CFF5-1BD9-87940334BE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CE7046-AEDC-54FB-F608-37D0A87FB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50E974-7DA8-0AD9-D07A-5FAEEC184F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8007" y="1939533"/>
            <a:ext cx="6447986" cy="390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B2BDB7-248F-D308-9800-4B04D5B25787}"/>
              </a:ext>
            </a:extLst>
          </p:cNvPr>
          <p:cNvSpPr txBox="1"/>
          <p:nvPr/>
        </p:nvSpPr>
        <p:spPr>
          <a:xfrm>
            <a:off x="3324691" y="3455127"/>
            <a:ext cx="100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016E61-CF72-2A2A-0B2E-D3B007924564}"/>
              </a:ext>
            </a:extLst>
          </p:cNvPr>
          <p:cNvSpPr txBox="1"/>
          <p:nvPr/>
        </p:nvSpPr>
        <p:spPr>
          <a:xfrm>
            <a:off x="5353655" y="3456296"/>
            <a:ext cx="1559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– 4 = 4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C6F1C9-7BEC-8CC1-E59D-AF03CEE66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061" y="2896573"/>
            <a:ext cx="276264" cy="1238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5F1443-DEC5-88B2-AC69-2C034D5A3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024785"/>
            <a:ext cx="276264" cy="1238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6089D4-48BE-000D-57ED-832A63CC58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791" y="4126307"/>
            <a:ext cx="285790" cy="762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50CB34-0C7B-C77F-699A-DDAE82033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660" y="5218822"/>
            <a:ext cx="314369" cy="838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8C12DFD-F12A-8F18-E5AA-5934B0017B24}"/>
              </a:ext>
            </a:extLst>
          </p:cNvPr>
          <p:cNvSpPr txBox="1"/>
          <p:nvPr/>
        </p:nvSpPr>
        <p:spPr>
          <a:xfrm>
            <a:off x="5038944" y="4973254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6923DA-F62D-8D78-8713-FAB5BED60E7C}"/>
              </a:ext>
            </a:extLst>
          </p:cNvPr>
          <p:cNvSpPr txBox="1"/>
          <p:nvPr/>
        </p:nvSpPr>
        <p:spPr>
          <a:xfrm>
            <a:off x="3898791" y="3840086"/>
            <a:ext cx="711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0A2842-179E-343B-4CB8-C5E90CE83568}"/>
              </a:ext>
            </a:extLst>
          </p:cNvPr>
          <p:cNvSpPr txBox="1"/>
          <p:nvPr/>
        </p:nvSpPr>
        <p:spPr>
          <a:xfrm>
            <a:off x="4898999" y="2681775"/>
            <a:ext cx="471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4A85D1B-BEEC-D28A-6572-C34151B679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3911" y="2253676"/>
            <a:ext cx="5196179" cy="317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اكتبوا رقم الاستعمال الصحيح للمسطرة لرسم خط يصل النقطتين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C11A7EA-0572-DFC8-BDA9-CF5D3CD45D3D}"/>
              </a:ext>
            </a:extLst>
          </p:cNvPr>
          <p:cNvSpPr/>
          <p:nvPr/>
        </p:nvSpPr>
        <p:spPr>
          <a:xfrm>
            <a:off x="1347089" y="274684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9AC6E994-5703-14D0-B53D-623A490FE315}"/>
              </a:ext>
            </a:extLst>
          </p:cNvPr>
          <p:cNvSpPr/>
          <p:nvPr/>
        </p:nvSpPr>
        <p:spPr>
          <a:xfrm>
            <a:off x="3205316" y="398035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172763C4-BAD2-615F-E15D-FA2A3F5DC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9045">
            <a:off x="-124872" y="3674163"/>
            <a:ext cx="4290547" cy="1487306"/>
          </a:xfrm>
          <a:prstGeom prst="rect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EA64A97-4E7D-0C6F-7D2A-CC84ECE986BB}"/>
              </a:ext>
            </a:extLst>
          </p:cNvPr>
          <p:cNvSpPr/>
          <p:nvPr/>
        </p:nvSpPr>
        <p:spPr>
          <a:xfrm>
            <a:off x="5556499" y="2309377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7205C7E1-9BE5-B819-BA50-C29FC53ACEDE}"/>
              </a:ext>
            </a:extLst>
          </p:cNvPr>
          <p:cNvSpPr/>
          <p:nvPr/>
        </p:nvSpPr>
        <p:spPr>
          <a:xfrm>
            <a:off x="7197378" y="372791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E5338DB3-9EC1-06E9-5805-3BAEBBD6B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9045">
            <a:off x="4084538" y="3236697"/>
            <a:ext cx="4290547" cy="1487306"/>
          </a:xfrm>
          <a:prstGeom prst="rect">
            <a:avLst/>
          </a:prstGeom>
        </p:spPr>
      </p:pic>
      <p:sp>
        <p:nvSpPr>
          <p:cNvPr id="11" name="Oval 80">
            <a:extLst>
              <a:ext uri="{FF2B5EF4-FFF2-40B4-BE49-F238E27FC236}">
                <a16:creationId xmlns:a16="http://schemas.microsoft.com/office/drawing/2014/main" id="{FD7EF05B-1AA4-9DA3-C09E-A14AD3670CFA}"/>
              </a:ext>
            </a:extLst>
          </p:cNvPr>
          <p:cNvSpPr>
            <a:spLocks noChangeAspect="1"/>
          </p:cNvSpPr>
          <p:nvPr/>
        </p:nvSpPr>
        <p:spPr>
          <a:xfrm>
            <a:off x="6607714" y="4739973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EFEBA85-1333-1264-E8A7-AD4A7C919706}"/>
              </a:ext>
            </a:extLst>
          </p:cNvPr>
          <p:cNvSpPr>
            <a:spLocks noChangeAspect="1"/>
          </p:cNvSpPr>
          <p:nvPr/>
        </p:nvSpPr>
        <p:spPr>
          <a:xfrm>
            <a:off x="1952002" y="4739973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:الاستعمال الصحيح للمسطرة هو 1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8917DF-56E5-0B1A-D24C-188D6E50804E}"/>
              </a:ext>
            </a:extLst>
          </p:cNvPr>
          <p:cNvSpPr/>
          <p:nvPr/>
        </p:nvSpPr>
        <p:spPr>
          <a:xfrm>
            <a:off x="1347089" y="274684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7280BA-AC46-5845-C63D-4947109EAAE1}"/>
              </a:ext>
            </a:extLst>
          </p:cNvPr>
          <p:cNvSpPr/>
          <p:nvPr/>
        </p:nvSpPr>
        <p:spPr>
          <a:xfrm>
            <a:off x="3205316" y="3980350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F5488D1A-77F3-B74C-14BD-613847E12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9045">
            <a:off x="-124872" y="3674163"/>
            <a:ext cx="4290547" cy="1487306"/>
          </a:xfrm>
          <a:prstGeom prst="rect">
            <a:avLst/>
          </a:prstGeom>
        </p:spPr>
      </p:pic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3D4564C3-1BFB-0677-F715-3BC32CFDD55C}"/>
              </a:ext>
            </a:extLst>
          </p:cNvPr>
          <p:cNvSpPr/>
          <p:nvPr/>
        </p:nvSpPr>
        <p:spPr>
          <a:xfrm>
            <a:off x="5556499" y="2309377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784993C2-2815-4522-AF99-F17442B37BA6}"/>
              </a:ext>
            </a:extLst>
          </p:cNvPr>
          <p:cNvSpPr/>
          <p:nvPr/>
        </p:nvSpPr>
        <p:spPr>
          <a:xfrm>
            <a:off x="7197378" y="3727913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5ED81046-1F55-CDC9-F02A-6A5D3CE06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9045">
            <a:off x="4084538" y="3236697"/>
            <a:ext cx="4290547" cy="1487306"/>
          </a:xfrm>
          <a:prstGeom prst="rect">
            <a:avLst/>
          </a:prstGeom>
        </p:spPr>
      </p:pic>
      <p:sp>
        <p:nvSpPr>
          <p:cNvPr id="15" name="Oval 80">
            <a:extLst>
              <a:ext uri="{FF2B5EF4-FFF2-40B4-BE49-F238E27FC236}">
                <a16:creationId xmlns:a16="http://schemas.microsoft.com/office/drawing/2014/main" id="{9737B277-02AF-0A0F-D837-E144FE1A4B79}"/>
              </a:ext>
            </a:extLst>
          </p:cNvPr>
          <p:cNvSpPr>
            <a:spLocks noChangeAspect="1"/>
          </p:cNvSpPr>
          <p:nvPr/>
        </p:nvSpPr>
        <p:spPr>
          <a:xfrm>
            <a:off x="6607714" y="4739973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1A17E49-8E41-D32B-899D-80E79B060DBD}"/>
              </a:ext>
            </a:extLst>
          </p:cNvPr>
          <p:cNvSpPr>
            <a:spLocks noChangeAspect="1"/>
          </p:cNvSpPr>
          <p:nvPr/>
        </p:nvSpPr>
        <p:spPr>
          <a:xfrm>
            <a:off x="1952002" y="4739973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ED2834-3A73-BA27-87A0-FBF191DBBFDC}"/>
              </a:ext>
            </a:extLst>
          </p:cNvPr>
          <p:cNvSpPr/>
          <p:nvPr/>
        </p:nvSpPr>
        <p:spPr>
          <a:xfrm>
            <a:off x="4564123" y="1957243"/>
            <a:ext cx="3901451" cy="37123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7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67060" y="844572"/>
            <a:ext cx="7379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تابعوا معي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خطا يمر من نقطتين باستعمال المسطرة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السبورة الجانبية يعيد الأستاذ نمذجة رسم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 مستقيم مار من نقطتين.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FF804B59-F90A-97B4-5B5E-F24328113EAD}"/>
                  </a:ext>
                </a:extLst>
              </p14:cNvPr>
              <p14:cNvContentPartPr/>
              <p14:nvPr/>
            </p14:nvContentPartPr>
            <p14:xfrm>
              <a:off x="5885202" y="2850727"/>
              <a:ext cx="360" cy="360"/>
            </p14:xfrm>
          </p:contentPart>
        </mc:Choice>
        <mc:Fallback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FF804B59-F90A-97B4-5B5E-F24328113E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9202" y="281472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AC89F639-7F72-ACC5-94CA-87A6C934B73C}"/>
                  </a:ext>
                </a:extLst>
              </p14:cNvPr>
              <p14:cNvContentPartPr/>
              <p14:nvPr/>
            </p14:nvContentPartPr>
            <p14:xfrm>
              <a:off x="2994042" y="3527527"/>
              <a:ext cx="360" cy="360"/>
            </p14:xfrm>
          </p:contentPart>
        </mc:Choice>
        <mc:Fallback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AC89F639-7F72-ACC5-94CA-87A6C934B7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58402" y="3491887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C7D4B00-AC50-DB25-A6F4-2A5E863275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52" y="409057"/>
            <a:ext cx="1156723" cy="11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الدرس7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83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A8356-7BCC-C0A3-B79C-68848640402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0E6133-6606-9A46-753F-031B4D90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C856E73-A8B0-2904-D4B9-DE604269B7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7D41916-90F1-EB45-D06F-1B66E55569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AE232F7-86FE-0B20-E744-C08410D80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B7A58C-A8F6-A320-917B-0A9A820034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13E6BC8-EC9C-80A4-D6B6-406BA9768E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DD2DC6-824A-553C-F28A-5591B1D55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B8B3B8-E434-27C5-FF89-71DCD0CFFC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E1E1A3-9CF3-0C72-6356-ACC1D31CE9A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EA16F1-787F-4281-E502-5CDF02EBE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FCA584C-0DF2-6436-3518-2583051D9E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1CA68E1-2A7B-196D-984D-07AA4D85C7CE}"/>
              </a:ext>
            </a:extLst>
          </p:cNvPr>
          <p:cNvGrpSpPr/>
          <p:nvPr/>
        </p:nvGrpSpPr>
        <p:grpSpPr>
          <a:xfrm>
            <a:off x="895531" y="1971654"/>
            <a:ext cx="5043881" cy="3535404"/>
            <a:chOff x="1215297" y="2517554"/>
            <a:chExt cx="6713406" cy="388894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F2D9383-6772-488F-3141-DB8F2A8A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C096FE-A969-A574-1C71-226613F8D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798862" y="1971654"/>
            <a:ext cx="2717081" cy="136477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 رقم 3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574EC3-6E2D-7AFE-CFD6-CFF80329B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E2DC8BB-D540-45A1-2104-96C79717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68853-E3FF-A698-CD6F-210A2C9269C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7F78225-9EC5-0318-5F8E-A92957AC4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BAE871-0217-2FD2-B199-045BC905C5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87D7AA-6655-93AC-F6BC-3F189EF93B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1171BA-E959-A1A5-BE45-AB2952209A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2C66A8-6D85-BB0F-8610-F696A216543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3DBB4F-FA0D-0706-32CB-D0771416F0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1C3FD1-F821-2C81-36BB-6577E962FD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47F5B7E-BE21-4597-C4A3-A105E26446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84069C-72FE-BEA2-7866-B1671B00F3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B3B451-28AD-61CC-8FE0-D3BAF9B8C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4977EA-724B-E9FF-7623-9DEC884E08D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088" y="2122472"/>
            <a:ext cx="6863824" cy="33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4222-BBC7-92B7-3792-6696E38A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1B31F9B-64AF-8271-E326-472BCCAD111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09B702-8B2C-1DF2-E656-F6A5D632C5B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F3BBB88-3F33-63EB-49EA-06F965D84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030AFD-9123-EEFE-0A8B-D9ED34CBAF3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617C540-3DBA-2D25-792F-128515BDBC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A2A70B-5F7F-5A3F-9B1D-B983AF35AB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1A7F3C9-87E3-A527-5093-6FF806DBC13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E20D4AC-BB61-13A6-0DBA-74712A1AB7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E705FE-C226-D3A9-E5F3-AE17B6CBB21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3F316E0-B7DA-7575-1ECD-D38609E9555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1C899DF-712A-8809-DFCB-E7EC751EF9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93367BD-CA59-C9EB-0261-F01035D2281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7DBAC7-4542-3917-98A9-76F21DC7F7A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2E40DC-F35F-D992-F104-1015A598AB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8A518C-D239-728D-7067-700D72A00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88D181-FACD-5760-3B2F-281DD80D57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088" y="2122472"/>
            <a:ext cx="6863824" cy="33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2C94-984D-AEB4-B87E-BDDBB3B3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793DA5-6C1A-B11B-6347-94E9907C3C2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10063B0-A135-C05B-D3C2-9CE7667208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B5BD879-392B-FADF-C62C-CDC7B9D2B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1746E3B-0BC0-89F9-A2B6-160748EF4FE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0EF7A71-9127-25F9-14CA-A75ECD909A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9B34F-5213-2957-D3CA-74C299815B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8256116-965B-EF8E-CA69-28293AB1D8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213BE09-550B-0AEC-A52D-F47771DC13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685C297-509E-678E-5561-9814FF7456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4B1CC58-B411-91F2-A7F9-2BEF88DA94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FE8209-2830-A8EE-FA34-339E7E24342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73A98-ECB6-BBF3-45E9-6A234DDEE04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D239DD5-84C4-4D74-810A-039009A489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1C67D3-3C30-33B1-09A5-F20A92DFAD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324F4C-0AC2-CAAA-1CF6-0874604918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088" y="2122472"/>
            <a:ext cx="6863824" cy="3320975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CD2E2A6-400B-FCD1-0EE8-AF9FE4CB4027}"/>
              </a:ext>
            </a:extLst>
          </p:cNvPr>
          <p:cNvCxnSpPr>
            <a:cxnSpLocks/>
          </p:cNvCxnSpPr>
          <p:nvPr/>
        </p:nvCxnSpPr>
        <p:spPr>
          <a:xfrm>
            <a:off x="1670922" y="2878725"/>
            <a:ext cx="1977625" cy="4295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3E56C17-6943-7F52-96E9-F0A7443DBAFF}"/>
              </a:ext>
            </a:extLst>
          </p:cNvPr>
          <p:cNvCxnSpPr>
            <a:cxnSpLocks/>
          </p:cNvCxnSpPr>
          <p:nvPr/>
        </p:nvCxnSpPr>
        <p:spPr>
          <a:xfrm flipV="1">
            <a:off x="2157403" y="4337782"/>
            <a:ext cx="2601403" cy="30428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76B3B234-2C8C-50FE-3AA3-043E3B33BB99}"/>
              </a:ext>
            </a:extLst>
          </p:cNvPr>
          <p:cNvCxnSpPr>
            <a:cxnSpLocks/>
          </p:cNvCxnSpPr>
          <p:nvPr/>
        </p:nvCxnSpPr>
        <p:spPr>
          <a:xfrm>
            <a:off x="5495454" y="2772297"/>
            <a:ext cx="1687011" cy="8410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FDFCCE89-22BB-67A3-1055-8446773A5599}"/>
              </a:ext>
            </a:extLst>
          </p:cNvPr>
          <p:cNvCxnSpPr>
            <a:cxnSpLocks/>
          </p:cNvCxnSpPr>
          <p:nvPr/>
        </p:nvCxnSpPr>
        <p:spPr>
          <a:xfrm>
            <a:off x="4651948" y="5052414"/>
            <a:ext cx="26632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lipse 48">
            <a:extLst>
              <a:ext uri="{FF2B5EF4-FFF2-40B4-BE49-F238E27FC236}">
                <a16:creationId xmlns:a16="http://schemas.microsoft.com/office/drawing/2014/main" id="{405B2149-3FAB-3DC2-8A74-A6F63DF78EEB}"/>
              </a:ext>
            </a:extLst>
          </p:cNvPr>
          <p:cNvSpPr/>
          <p:nvPr/>
        </p:nvSpPr>
        <p:spPr>
          <a:xfrm>
            <a:off x="1587565" y="2769130"/>
            <a:ext cx="166714" cy="21918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C4FED614-1223-10C1-C8B3-ACE263870C34}"/>
              </a:ext>
            </a:extLst>
          </p:cNvPr>
          <p:cNvSpPr/>
          <p:nvPr/>
        </p:nvSpPr>
        <p:spPr>
          <a:xfrm>
            <a:off x="3651867" y="3195063"/>
            <a:ext cx="166714" cy="21918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FEF90F9F-9871-95D0-36FE-E6A11D357BAA}"/>
              </a:ext>
            </a:extLst>
          </p:cNvPr>
          <p:cNvSpPr/>
          <p:nvPr/>
        </p:nvSpPr>
        <p:spPr>
          <a:xfrm>
            <a:off x="2020675" y="4532469"/>
            <a:ext cx="166714" cy="2191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EB723213-6F4E-0FFD-97F3-2FF44E971312}"/>
              </a:ext>
            </a:extLst>
          </p:cNvPr>
          <p:cNvSpPr/>
          <p:nvPr/>
        </p:nvSpPr>
        <p:spPr>
          <a:xfrm>
            <a:off x="4744060" y="4213033"/>
            <a:ext cx="166714" cy="2191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51708373-9B8E-2301-7277-DD67814D4EDE}"/>
              </a:ext>
            </a:extLst>
          </p:cNvPr>
          <p:cNvSpPr/>
          <p:nvPr/>
        </p:nvSpPr>
        <p:spPr>
          <a:xfrm>
            <a:off x="5412097" y="2642459"/>
            <a:ext cx="166714" cy="21918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E6E63DD4-AF15-E0B3-8E6E-B10654A33C80}"/>
              </a:ext>
            </a:extLst>
          </p:cNvPr>
          <p:cNvSpPr/>
          <p:nvPr/>
        </p:nvSpPr>
        <p:spPr>
          <a:xfrm>
            <a:off x="7148490" y="3524003"/>
            <a:ext cx="166714" cy="21918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F939052-7EFF-A130-D8C2-151B8736E15F}"/>
              </a:ext>
            </a:extLst>
          </p:cNvPr>
          <p:cNvSpPr/>
          <p:nvPr/>
        </p:nvSpPr>
        <p:spPr>
          <a:xfrm>
            <a:off x="4561762" y="4946010"/>
            <a:ext cx="166714" cy="2191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10F5339D-9286-B3A4-1F89-3CE96C92310B}"/>
              </a:ext>
            </a:extLst>
          </p:cNvPr>
          <p:cNvSpPr/>
          <p:nvPr/>
        </p:nvSpPr>
        <p:spPr>
          <a:xfrm>
            <a:off x="7271172" y="4925534"/>
            <a:ext cx="166714" cy="2191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استمعوا وتخيلوا  مشهدا لهذه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E7455-3C4D-0F08-5629-581E48790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FACE31E-BBC8-31E0-1010-162F2FB2D519}"/>
              </a:ext>
            </a:extLst>
          </p:cNvPr>
          <p:cNvSpPr txBox="1"/>
          <p:nvPr/>
        </p:nvSpPr>
        <p:spPr>
          <a:xfrm>
            <a:off x="3114145" y="2027942"/>
            <a:ext cx="28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A606AD-2A2D-E723-C8EB-CBBAFF456D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547" y="1902818"/>
            <a:ext cx="6053549" cy="63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رقم الصورة المناسبة للوضعية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1085BA-D497-F17A-E65E-F8AEAA389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547" y="1902818"/>
            <a:ext cx="6053549" cy="6318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44422C-1B91-DFF0-5342-359C316F5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510" y="3141843"/>
            <a:ext cx="2259568" cy="21471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77A041-2719-EDF9-6126-2AF9C2C49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274" y="3141844"/>
            <a:ext cx="2446486" cy="21471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157FD5-1332-8AE9-BFCD-8CAD4AE62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1829" y="3090866"/>
            <a:ext cx="2466750" cy="2198160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4BCE3E0E-396E-38A8-C02E-5C1E151A21A3}"/>
              </a:ext>
            </a:extLst>
          </p:cNvPr>
          <p:cNvSpPr>
            <a:spLocks noChangeAspect="1"/>
          </p:cNvSpPr>
          <p:nvPr/>
        </p:nvSpPr>
        <p:spPr>
          <a:xfrm>
            <a:off x="6990269" y="5515902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E46A522-713F-6083-6CC2-CA3A70DBCA3A}"/>
              </a:ext>
            </a:extLst>
          </p:cNvPr>
          <p:cNvSpPr>
            <a:spLocks noChangeAspect="1"/>
          </p:cNvSpPr>
          <p:nvPr/>
        </p:nvSpPr>
        <p:spPr>
          <a:xfrm>
            <a:off x="4361518" y="5515902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490D61B-A7A5-835F-BDCA-DD58A986FC9C}"/>
              </a:ext>
            </a:extLst>
          </p:cNvPr>
          <p:cNvSpPr>
            <a:spLocks noChangeAspect="1"/>
          </p:cNvSpPr>
          <p:nvPr/>
        </p:nvSpPr>
        <p:spPr>
          <a:xfrm>
            <a:off x="1732767" y="5515902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cs typeface="Calibri" panose="020F0502020204030204" pitchFamily="34" charset="0"/>
              </a:rPr>
              <a:t>3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رقم الصورة المناسبة هو 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717313-52A8-47F5-F152-A9E0BDEA4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547" y="1902818"/>
            <a:ext cx="6053549" cy="631835"/>
          </a:xfrm>
          <a:prstGeom prst="rect">
            <a:avLst/>
          </a:prstGeom>
        </p:spPr>
      </p:pic>
      <p:sp>
        <p:nvSpPr>
          <p:cNvPr id="20" name="Oval 80">
            <a:extLst>
              <a:ext uri="{FF2B5EF4-FFF2-40B4-BE49-F238E27FC236}">
                <a16:creationId xmlns:a16="http://schemas.microsoft.com/office/drawing/2014/main" id="{7DBF9C26-9C79-FF29-0715-A7BABE03F0F4}"/>
              </a:ext>
            </a:extLst>
          </p:cNvPr>
          <p:cNvSpPr>
            <a:spLocks noChangeAspect="1"/>
          </p:cNvSpPr>
          <p:nvPr/>
        </p:nvSpPr>
        <p:spPr>
          <a:xfrm>
            <a:off x="6990269" y="5515902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E935B73-6DC2-F518-E019-631C3D30BF70}"/>
              </a:ext>
            </a:extLst>
          </p:cNvPr>
          <p:cNvSpPr>
            <a:spLocks noChangeAspect="1"/>
          </p:cNvSpPr>
          <p:nvPr/>
        </p:nvSpPr>
        <p:spPr>
          <a:xfrm>
            <a:off x="4361518" y="5515902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7926AA2-AC6B-DB3F-FB49-BA653F3D412B}"/>
              </a:ext>
            </a:extLst>
          </p:cNvPr>
          <p:cNvSpPr>
            <a:spLocks noChangeAspect="1"/>
          </p:cNvSpPr>
          <p:nvPr/>
        </p:nvSpPr>
        <p:spPr>
          <a:xfrm>
            <a:off x="1732767" y="5515902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cs typeface="Calibri" panose="020F0502020204030204" pitchFamily="34" charset="0"/>
              </a:rPr>
              <a:t>3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46AFEF-B9E5-0810-58F6-0A870BDFE2B7}"/>
              </a:ext>
            </a:extLst>
          </p:cNvPr>
          <p:cNvSpPr/>
          <p:nvPr/>
        </p:nvSpPr>
        <p:spPr>
          <a:xfrm>
            <a:off x="672592" y="2860165"/>
            <a:ext cx="2712291" cy="33481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55D2-0175-CF55-CC52-9F7F84625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510" y="3141843"/>
            <a:ext cx="2259568" cy="214718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CA1C29A-6B1B-A2A1-192F-7D9C2ADD1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274" y="3141844"/>
            <a:ext cx="2446486" cy="214718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BABACF-3189-E66C-CB31-1A26407E20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1829" y="3090866"/>
            <a:ext cx="2466750" cy="21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51240" y="361227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83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C71EAD6-5801-95AF-7A6A-F40E011F94AD}"/>
              </a:ext>
            </a:extLst>
          </p:cNvPr>
          <p:cNvGrpSpPr/>
          <p:nvPr/>
        </p:nvGrpSpPr>
        <p:grpSpPr>
          <a:xfrm>
            <a:off x="557389" y="1794884"/>
            <a:ext cx="6103096" cy="3888944"/>
            <a:chOff x="1215297" y="2517554"/>
            <a:chExt cx="6713406" cy="388894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74ECA80-CAAE-01B6-070D-C09E15108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0B27818-09F3-8D54-046B-962BF52A8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606107" y="3118383"/>
            <a:ext cx="2730820" cy="124194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ED190F-6773-8639-E773-21229E0FD3E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2191964"/>
            <a:ext cx="6245475" cy="295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5B3DC7-5DD1-016B-8177-AD65FE520E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2191964"/>
            <a:ext cx="6245475" cy="295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9FAF09-EA14-C107-7830-ECAD736F46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2191964"/>
            <a:ext cx="6245475" cy="2955333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8CEC3C-EC2A-7609-787F-78B87A0A775B}"/>
              </a:ext>
            </a:extLst>
          </p:cNvPr>
          <p:cNvCxnSpPr>
            <a:cxnSpLocks/>
          </p:cNvCxnSpPr>
          <p:nvPr/>
        </p:nvCxnSpPr>
        <p:spPr>
          <a:xfrm>
            <a:off x="4427622" y="3160295"/>
            <a:ext cx="0" cy="73793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82 و83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15CF5FF-6911-C1F2-F5FC-9ADFC7E17738}"/>
              </a:ext>
            </a:extLst>
          </p:cNvPr>
          <p:cNvGrpSpPr/>
          <p:nvPr/>
        </p:nvGrpSpPr>
        <p:grpSpPr>
          <a:xfrm>
            <a:off x="1472825" y="1794884"/>
            <a:ext cx="6103096" cy="3888944"/>
            <a:chOff x="1215297" y="2517554"/>
            <a:chExt cx="6713406" cy="388894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A3ECA4-FB9E-76B6-6FE1-0335A058B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517554"/>
              <a:ext cx="3356703" cy="388894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C291A37-6D30-ABDD-BD1C-C071E2AB2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5297" y="2517554"/>
              <a:ext cx="3356703" cy="3888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17124</TotalTime>
  <Words>1169</Words>
  <Application>Microsoft Office PowerPoint</Application>
  <PresentationFormat>Affichage à l'écran (4:3)</PresentationFormat>
  <Paragraphs>454</Paragraphs>
  <Slides>58</Slides>
  <Notes>13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58</vt:i4>
      </vt:variant>
    </vt:vector>
  </HeadingPairs>
  <TitlesOfParts>
    <vt:vector size="73" baseType="lpstr">
      <vt:lpstr>Dosis</vt:lpstr>
      <vt:lpstr>Aptos Display</vt:lpstr>
      <vt:lpstr>Wingdings</vt:lpstr>
      <vt:lpstr>Calibri</vt:lpstr>
      <vt:lpstr>Effra CC Arbc</vt:lpstr>
      <vt:lpstr>Aptos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179</cp:revision>
  <cp:lastPrinted>2025-08-13T10:11:39Z</cp:lastPrinted>
  <dcterms:created xsi:type="dcterms:W3CDTF">2025-08-01T12:31:49Z</dcterms:created>
  <dcterms:modified xsi:type="dcterms:W3CDTF">2025-12-19T06:47:08Z</dcterms:modified>
</cp:coreProperties>
</file>