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56" r:id="rId15"/>
    <p:sldId id="964" r:id="rId16"/>
    <p:sldId id="1053" r:id="rId17"/>
    <p:sldId id="1057" r:id="rId18"/>
    <p:sldId id="907" r:id="rId19"/>
    <p:sldId id="1022" r:id="rId20"/>
    <p:sldId id="1007" r:id="rId21"/>
    <p:sldId id="1023" r:id="rId22"/>
    <p:sldId id="936" r:id="rId23"/>
    <p:sldId id="1068" r:id="rId24"/>
    <p:sldId id="1069" r:id="rId25"/>
    <p:sldId id="1070" r:id="rId26"/>
    <p:sldId id="786" r:id="rId27"/>
    <p:sldId id="751" r:id="rId28"/>
    <p:sldId id="828" r:id="rId29"/>
    <p:sldId id="890" r:id="rId30"/>
    <p:sldId id="787" r:id="rId31"/>
    <p:sldId id="740" r:id="rId32"/>
    <p:sldId id="829" r:id="rId33"/>
    <p:sldId id="994" r:id="rId34"/>
    <p:sldId id="1061" r:id="rId35"/>
    <p:sldId id="1034" r:id="rId36"/>
    <p:sldId id="1054" r:id="rId37"/>
    <p:sldId id="1071" r:id="rId38"/>
    <p:sldId id="1072" r:id="rId39"/>
    <p:sldId id="1073" r:id="rId40"/>
    <p:sldId id="1074" r:id="rId41"/>
    <p:sldId id="1075" r:id="rId42"/>
    <p:sldId id="1043" r:id="rId43"/>
    <p:sldId id="1064" r:id="rId44"/>
    <p:sldId id="1045" r:id="rId45"/>
    <p:sldId id="1046" r:id="rId46"/>
    <p:sldId id="909" r:id="rId47"/>
    <p:sldId id="976" r:id="rId48"/>
    <p:sldId id="834" r:id="rId49"/>
    <p:sldId id="987" r:id="rId50"/>
    <p:sldId id="1017" r:id="rId51"/>
    <p:sldId id="1076" r:id="rId52"/>
    <p:sldId id="1077" r:id="rId53"/>
    <p:sldId id="1078" r:id="rId54"/>
    <p:sldId id="1079" r:id="rId55"/>
    <p:sldId id="1080" r:id="rId56"/>
    <p:sldId id="1081" r:id="rId57"/>
    <p:sldId id="910" r:id="rId58"/>
    <p:sldId id="848" r:id="rId59"/>
    <p:sldId id="916" r:id="rId60"/>
    <p:sldId id="924" r:id="rId61"/>
    <p:sldId id="849" r:id="rId62"/>
    <p:sldId id="1055" r:id="rId63"/>
    <p:sldId id="788" r:id="rId64"/>
    <p:sldId id="956" r:id="rId65"/>
    <p:sldId id="850" r:id="rId66"/>
    <p:sldId id="1021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6AB98"/>
    <a:srgbClr val="FCE5E3"/>
    <a:srgbClr val="196082"/>
    <a:srgbClr val="3A8F98"/>
    <a:srgbClr val="FC8D00"/>
    <a:srgbClr val="F1A947"/>
    <a:srgbClr val="ACD7CA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DCD3-41E5-9766-617D-DC1BB1C3E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706E48-798D-B156-B223-80D7AE185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8E82F3-512D-2488-B152-9F44D429F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A5922D-3B95-61CC-84EE-0BC26D78C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4274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14429-CF3E-226B-34F3-03D78B1B1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CAD3A3-5BCF-9820-8E3B-6051E648A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6C102E-26CA-4CAF-ADFF-63C07600B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8158F-D3FD-C561-F6B9-936D8879E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5596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hyperlink" Target="https://svgsilh.com/ar/image/34139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3239CB-75D2-F22A-3557-7599BA4032B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4DC560-BD36-0BE5-153A-9B606A27141B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181778-882A-B035-64E6-C2A0B41ADEB7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A372C24-F037-26D7-1937-C9F50F1B8E4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55D1C9E-C53C-D561-47E0-B5AE1BF04E4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B456279-D514-3831-B7D3-4009F1BBA548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8DB868-41E5-65A5-B2B4-534D6436B10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9E7E20A-594A-7B78-B77C-0E5ACCD36BD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6C97169-5F98-3E2E-A994-23EA15D5507D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F9F4D73-3E2B-C2C2-3DD9-F3D989AD626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4DDA308-55DB-D854-D557-4395A90AE93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75756F8-DFD6-5F4D-E9F1-01636748937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1A6886E-CD42-4D19-7B3F-4270A2126C5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0A92E80-CD16-EBCF-AC1F-33360F73CAF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610A439B-7D36-B418-E704-93AF5B93A3FA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A1B36EB-017E-F67D-62EC-191F0C8446A2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الدرس 6</a:t>
              </a:r>
              <a:endParaRPr lang="fr-FR" dirty="0"/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/>
                <a:t>مقارنة الأطوال (2)</a:t>
              </a:r>
              <a:endParaRPr lang="ar-MA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مقارنة الأطوال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انطلاقا من مشهد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استعمال المسطرة 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مقارنة الاطوال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217089A-575B-6CCA-7F9D-1D2A67C4A6E5}"/>
              </a:ext>
            </a:extLst>
          </p:cNvPr>
          <p:cNvGrpSpPr/>
          <p:nvPr/>
        </p:nvGrpSpPr>
        <p:grpSpPr>
          <a:xfrm>
            <a:off x="1527905" y="2384336"/>
            <a:ext cx="6088191" cy="3768104"/>
            <a:chOff x="1228258" y="2195931"/>
            <a:chExt cx="6697010" cy="414491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79B3BE1-A961-6114-6BFC-6A6C5D748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195931"/>
              <a:ext cx="3353268" cy="414491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EC2A8E-8F5F-CCAC-1AE7-358CA5640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8258" y="2195931"/>
              <a:ext cx="3343742" cy="4144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الأطوال باستعمال وحدة اعتباطية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BBCD6C4-17E9-1834-F0DD-0A967C78B58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1CD1EE6-CBDF-1A9A-21B7-F3CF981DA52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B559F28-E3D0-7E0F-0CFF-82B208106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997C592-3231-233B-A784-604F5F1E6E4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AF6321B-87C0-169B-7AFF-D25A3926040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3482EFF-4A8A-5F84-7447-B916D52FE6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12F4D88-9FEA-AF18-629C-7835147334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5692D20-0A6D-6077-B155-8870E130850B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75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75DE45A-23C3-3CCC-1A74-6589F7693FEF}"/>
              </a:ext>
            </a:extLst>
          </p:cNvPr>
          <p:cNvSpPr txBox="1"/>
          <p:nvPr/>
        </p:nvSpPr>
        <p:spPr>
          <a:xfrm>
            <a:off x="1648669" y="4944992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DCC3CD-03F2-2A8D-E6B6-FDE8765645DF}"/>
              </a:ext>
            </a:extLst>
          </p:cNvPr>
          <p:cNvSpPr txBox="1"/>
          <p:nvPr/>
        </p:nvSpPr>
        <p:spPr>
          <a:xfrm>
            <a:off x="1628121" y="2991871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5A84A90-A843-98B0-95D1-5B65D39E4FCC}"/>
              </a:ext>
            </a:extLst>
          </p:cNvPr>
          <p:cNvSpPr txBox="1"/>
          <p:nvPr/>
        </p:nvSpPr>
        <p:spPr>
          <a:xfrm>
            <a:off x="1622320" y="3742240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DD4DAA1-D6F9-D9F6-61FB-E12E75CBC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70" y="2085492"/>
            <a:ext cx="7062081" cy="355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BEE1-AEF4-5485-7A2E-CD25C253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AEF7D4C-6A38-9C7B-6AA9-DEFA7D2EF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1AD2EA-6990-C59A-DC24-E0F17D101C3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0E05EF7-F1FD-6960-82D5-8B2CA3ABF6A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954621A-5237-0FB2-0285-638D8B6FA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71068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45771DC-50C5-A6DC-C2D9-E36C58219CC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E0DD24-3936-983A-3EFC-E260E5A537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2422CB4-CF7E-8D04-0B34-9D1E3CC1DB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2E23D4F-14DA-FE07-23C7-76998A3C2011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1B2C973-E4F5-90B6-4EAB-50127E674EE2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690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9 ستنجزون هذا الجزء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B341B62-7C25-9C8D-69FC-28931763951B}"/>
              </a:ext>
            </a:extLst>
          </p:cNvPr>
          <p:cNvGrpSpPr/>
          <p:nvPr/>
        </p:nvGrpSpPr>
        <p:grpSpPr>
          <a:xfrm>
            <a:off x="1256837" y="1673780"/>
            <a:ext cx="6630326" cy="4537760"/>
            <a:chOff x="1256837" y="1673780"/>
            <a:chExt cx="6630326" cy="453776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95B944-5126-AA71-9D23-B4C4C5924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673780"/>
              <a:ext cx="3315163" cy="453453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719471-72E5-3ADE-56A5-F0FE7A461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837" y="1677007"/>
              <a:ext cx="3296110" cy="453453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1A29B6-3EDB-DF22-ADF5-273A84C415FF}"/>
              </a:ext>
            </a:extLst>
          </p:cNvPr>
          <p:cNvSpPr/>
          <p:nvPr/>
        </p:nvSpPr>
        <p:spPr>
          <a:xfrm>
            <a:off x="1415306" y="3370005"/>
            <a:ext cx="2861187" cy="7742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مجموع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C85266C-A9F3-80C1-9D8C-F8F472517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469555"/>
            <a:ext cx="6870023" cy="1918891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6F62FECF-EBD5-367F-1CB2-230F7C9CA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955262" y="4744133"/>
            <a:ext cx="1233471" cy="123347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0465AFAC-9BB5-8694-4F63-AB9A32CA3189}"/>
              </a:ext>
            </a:extLst>
          </p:cNvPr>
          <p:cNvSpPr/>
          <p:nvPr/>
        </p:nvSpPr>
        <p:spPr>
          <a:xfrm>
            <a:off x="4026309" y="4824562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221226" y="757482"/>
            <a:ext cx="7237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  <a:p>
            <a:pPr lvl="0" algn="r" rtl="1">
              <a:defRPr/>
            </a:pPr>
            <a:r>
              <a:rPr lang="ar-MA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 الأستاذ(ة) 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عن عدد الأخطاء المرتكبة لتحديد بطل الحساب الذهني </a:t>
            </a:r>
            <a:r>
              <a:rPr kumimoji="0" lang="fr-FR" sz="18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يحفز  المتعثرين        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A9C05F-7352-A767-1045-0CB9C1D93909}"/>
              </a:ext>
            </a:extLst>
          </p:cNvPr>
          <p:cNvSpPr txBox="1"/>
          <p:nvPr/>
        </p:nvSpPr>
        <p:spPr>
          <a:xfrm>
            <a:off x="3753139" y="271590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D51AA-E6B4-0FA8-8A22-4B64DC46C9F3}"/>
              </a:ext>
            </a:extLst>
          </p:cNvPr>
          <p:cNvSpPr txBox="1"/>
          <p:nvPr/>
        </p:nvSpPr>
        <p:spPr>
          <a:xfrm>
            <a:off x="7303832" y="2661310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37D4F8-F833-4B60-D5B8-999872A505B1}"/>
              </a:ext>
            </a:extLst>
          </p:cNvPr>
          <p:cNvSpPr txBox="1"/>
          <p:nvPr/>
        </p:nvSpPr>
        <p:spPr>
          <a:xfrm>
            <a:off x="7282793" y="3837293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48CF8A-D333-8DDF-F8AA-D73349C99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469555"/>
            <a:ext cx="6870023" cy="191889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CA2A9D8-802A-D666-C453-D71F414D5ED2}"/>
              </a:ext>
            </a:extLst>
          </p:cNvPr>
          <p:cNvSpPr txBox="1"/>
          <p:nvPr/>
        </p:nvSpPr>
        <p:spPr>
          <a:xfrm>
            <a:off x="3753139" y="2526014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8DD10B-6381-E673-4E94-F3BC794663CD}"/>
              </a:ext>
            </a:extLst>
          </p:cNvPr>
          <p:cNvSpPr txBox="1"/>
          <p:nvPr/>
        </p:nvSpPr>
        <p:spPr>
          <a:xfrm>
            <a:off x="7317480" y="2514369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44DC9B-0A66-6482-7187-860FA385F18A}"/>
              </a:ext>
            </a:extLst>
          </p:cNvPr>
          <p:cNvSpPr txBox="1"/>
          <p:nvPr/>
        </p:nvSpPr>
        <p:spPr>
          <a:xfrm>
            <a:off x="3788971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A4186C-782B-AD23-B13D-08131FBC5528}"/>
              </a:ext>
            </a:extLst>
          </p:cNvPr>
          <p:cNvSpPr txBox="1"/>
          <p:nvPr/>
        </p:nvSpPr>
        <p:spPr>
          <a:xfrm>
            <a:off x="7365124" y="3721377"/>
            <a:ext cx="5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165F1C-EA81-2C02-563F-96C8D0F365C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7082646-20AB-A9FF-3B5B-369151CA1FB3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90ACF4C-1073-97EC-3AE7-E2136879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7688" y="416395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2499C76-BEC5-03D5-2CC1-0DFB0FB70B8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7CC1191-D630-EDF7-5747-8E851F0BCE3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4CC7621-23EC-3C0A-B74F-2CF0287D2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F6F580D-1C28-3785-341C-19FD21322943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في حدود 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6A2B2C5-F5F4-131E-3CCF-1AAC169D09AD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اكتبوا على الألواح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عدد المماح المقابلة لطول هذا القلم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1B43-CF06-AA4E-9AD3-2BB4580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2CDF37-4FEB-F690-EB23-44FBEF91A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61667">
            <a:off x="3140546" y="2353674"/>
            <a:ext cx="2862909" cy="16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23770" y="856053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:عدد المماح المقابلة لطول هذا القلم هو 4 , من يقوم ليعد المماح 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06CA84-3CE0-CB2B-FA92-FD10A9116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61667">
            <a:off x="3140546" y="2353674"/>
            <a:ext cx="2862909" cy="16787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D455FC4-CBC8-2ACC-32FF-A2F427F428E4}"/>
              </a:ext>
            </a:extLst>
          </p:cNvPr>
          <p:cNvSpPr txBox="1"/>
          <p:nvPr/>
        </p:nvSpPr>
        <p:spPr>
          <a:xfrm>
            <a:off x="4092678" y="4336030"/>
            <a:ext cx="958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2788-83BE-36B0-E8AB-FB88B3AD8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B8C5182-F81E-21E3-C7E1-2DCE6DA841D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اكتبوا على الألواح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عدد المماح المقابلة لطول هذا القلم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1CF177-5765-B985-176A-E660C0AEC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CBE548-9880-9918-CBE7-6680CA28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2ED66-8B95-6ABC-8742-9D889F720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999" y="1776623"/>
            <a:ext cx="1086002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2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AE745-3A4C-EEED-8468-A6D38351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AF90F0-A3D4-E264-03A8-59F89F54DE33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79D423-8F7C-B2A6-B008-06BE759BE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134F45-2D66-0F94-EAA9-218EF83DB1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37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68F3F-9336-9802-44D4-FD6EE2D5A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2E306D4-8259-8FFA-FD67-E85E4C3FE486}"/>
              </a:ext>
            </a:extLst>
          </p:cNvPr>
          <p:cNvSpPr txBox="1"/>
          <p:nvPr/>
        </p:nvSpPr>
        <p:spPr>
          <a:xfrm>
            <a:off x="137217" y="891912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:عدد المماح المقابلة لطول هذا القلم هو 2 , من يقوم ليعد المماح؟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C747A1-5102-233B-D2BE-1B885ABCD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E8ECEB-D664-7FCE-756E-8219E57C3F4C}"/>
              </a:ext>
            </a:extLst>
          </p:cNvPr>
          <p:cNvSpPr txBox="1"/>
          <p:nvPr/>
        </p:nvSpPr>
        <p:spPr>
          <a:xfrm>
            <a:off x="4092678" y="4336030"/>
            <a:ext cx="958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CB7F02-AECD-C558-3C55-FFD6BD2F8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999" y="1776623"/>
            <a:ext cx="1086002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8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7981" y="3412579"/>
            <a:ext cx="42467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الأطوال باستعمال وحدة اعتباطية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نقارن الأطوال باستعمال وحدة اعتباطية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-P2-S2-L2 (1)">
            <a:hlinkClick r:id="" action="ppaction://media"/>
            <a:extLst>
              <a:ext uri="{FF2B5EF4-FFF2-40B4-BE49-F238E27FC236}">
                <a16:creationId xmlns:a16="http://schemas.microsoft.com/office/drawing/2014/main" id="{83EA1D82-DDB9-94BC-A1E1-3119112278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398" y="1974475"/>
            <a:ext cx="7530978" cy="423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لمقارنة أطوال باستعمال وحدة اعتباطية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6383C8-E1FE-A2C6-983B-A52253454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212" y="1961866"/>
            <a:ext cx="5844988" cy="34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مقارنة طولي الحبلين  ،سننجز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0EDCDE0-06F2-FAA5-D6E4-FBE562BEB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0C7F30FB-0257-5AD8-D7FD-F022721AB221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2C053F13-A05D-5586-F4D7-DE5416FD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165FD401-4C77-AB1D-200A-8EA8E2E68F2C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6FE1AB63-A515-D131-C0EC-50A76144A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A03FE09D-4B81-9B28-5247-E819DA3BC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0E3E0317-518D-5BAB-9DC9-72CA7CE7C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CD2E2128-A66B-25ED-857C-9E5545AFE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48" name="Image 47">
            <a:extLst>
              <a:ext uri="{FF2B5EF4-FFF2-40B4-BE49-F238E27FC236}">
                <a16:creationId xmlns:a16="http://schemas.microsoft.com/office/drawing/2014/main" id="{BC40DF48-7FED-31FB-EF39-6E9B4750C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15C8E3D8-60A9-2C87-11D2-897234931B66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24134DF5-0E8B-ECE1-55E7-C81A782B235D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14FD5314-4481-278B-9743-EA3A3423E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BAF3F92F-15D2-E977-AED4-3CA8B87267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23AC3CE-9A0F-F5FA-3F0C-4AD1060470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812B52A6-8834-CF07-F0FA-ADDA21C15F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8B8046AD-F171-B7B1-C12F-B0323E13F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8AAA02C-A50E-216F-8092-5AB92425D6D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AAFFAB1-24CC-9B2A-BA3C-02C9CA6B68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57DB4234-C80D-41F3-9E56-5381229B62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C22386F-438F-7EF4-49CE-8C3AF0CD4FE8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54627CA-E7D4-63B6-660F-8D9B07A9A8A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53919EAA-0579-545B-E008-B58E387A8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9B76537-6334-0062-B04F-96FAF15FCBD8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3A4F126-011F-F37D-2A94-DDE451BCC44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F129C4D-59D7-164C-B3D9-DC0B62D1B1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42" name="Image 41">
            <a:extLst>
              <a:ext uri="{FF2B5EF4-FFF2-40B4-BE49-F238E27FC236}">
                <a16:creationId xmlns:a16="http://schemas.microsoft.com/office/drawing/2014/main" id="{08D922EA-B6D4-312C-A7BF-6DAAB0901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05005457-49AE-CD32-4893-1A5BD6636E5D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F6D3CA41-89FF-7578-08C5-972E78DB3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36397D7C-A651-1C65-D886-BDCF552A3189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B0C88EEE-2616-78F9-0BF5-2504DF0DC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D6EDC171-7691-2388-3734-C8A4988C2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B99E3616-9256-411B-A77E-405ED3314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51E51FD4-C3AC-1FC4-BBCB-E2AE160CE8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0B734F3B-1B13-5380-C834-E4FCC3591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244FF914-FD68-310C-E805-6AA80D212868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FA903EC9-C28D-AE19-BB3E-5545E05484C7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5BB87A12-198B-8913-4552-5A6415B47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5389B6C4-F2CA-23E9-5385-84E2BC2EE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F383F4A9-8F7E-5CCE-5B3A-624ECF5BC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D4A0C40F-DF6D-A7C1-F25B-8C9478FE8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281432FF-F242-F50B-B578-D4B312E9D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يقول الوحدة المستعملة لقياس طول كل حبل ؟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015A9899-159C-6689-5BF4-57AFF3385829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5C92EA0-3678-480B-8AE0-B377DFE3E5B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E1405EC-74DE-A270-BC68-34938FD337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6F53405-3836-6D09-8AC7-C85F846159E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B8F6F127-A358-C3F1-8E8A-8E33BEB5D79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E4F951F0-F938-48B8-C7AD-8E13D0D6A3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5F1CEBC-5A20-E8A7-2336-1A980470C97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F2C6A0C-F530-65BE-6CDE-E53E684CB19A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52682C74-70A7-19FF-E2DF-F14228EB4C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02D24861-21B9-6AA2-DDC4-EF668C2DE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9427C6CD-A964-1ED6-7F87-E4732FC4A709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838BD4E6-ADB7-FD70-B95E-F88600EFD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241BDA9D-FEC6-B67F-A199-B8ED83A3BE0C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ADD7CEBB-26E4-189D-A646-92BD39F72E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47A6CC05-FC50-DAAF-A458-B7578027E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C16DC309-923F-1942-0375-9323CCCB4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8F6DA25E-1771-21D2-C955-ED67A84E9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5A306324-2A43-E29D-7902-366EC545C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C6FDE530-C715-9B16-AD1A-41F0845459E1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C9979E05-928D-6111-5482-730C0D09A82A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36F603BE-A8FA-E9F8-300F-FB4F728A2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6CE8C511-8CB3-D8B5-9950-E1CDD2C34C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28BFB2-13BE-792C-049A-9CED12773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6DCC13C-C08C-24DA-3DEA-192F3766D1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BF632D43-021A-204C-09C7-1F3C3E598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E5C42-CC24-8470-6848-ADF2EDE8C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8BEDB5-3A64-608F-DC05-D34531B3E8D2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نصحح : الوحدة المستعملة هي المشبك و وضع المشابك صحيح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CEB2E7-8523-9043-6316-2C00C81A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314D727-0879-BC24-64DC-5E6BD6886848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5A4D756-92F9-49DA-B5A7-D1941DCAFF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43868B2-D489-AE8E-D20B-E138524AF8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A7606C6-B2FC-0361-010D-CC6CCD6AA0E0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F7F81A7-D924-C384-A931-447F5E906D2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7AD08AEC-6F1A-1E4D-1D2C-42832142AE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03F9C42-0A08-A929-518C-F9DDC0063A4B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5F6A773-67E5-3EFD-E7F7-ADC38C47F0E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97897F9-63BE-9A07-6B84-E935A2D70B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9B672D10-9374-3021-6FFA-0D3110C96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1371E944-631A-FE72-2C8B-03717A08E1C3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C174FA2-0CEA-73C0-D848-CE29087D1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EBF31DA-CBA8-C16E-FAC9-94077E0C4D62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D8B79147-A32C-97E7-2E37-FC5B4595F9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96BFDC9E-0306-E583-E698-623589B7AE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20AD2B72-E08C-CA5A-D1E7-DDF93490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C5A8B459-15CD-7C99-93AA-2A4F8ED56E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6382677B-4854-1278-60EB-72A2E9B3B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FDC0E1C6-823A-8984-3DD5-9D4705A89691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A9498B00-F9AA-3C8E-0995-08D606E86E03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46B77685-1FCA-4C4F-017A-1ED9FB4A0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147F2072-4A80-789C-3D43-5B3199229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CC05BEE9-AA7F-AC71-7C47-4A9815D59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ECBECAD2-F7D0-F867-177D-B45A8CFC2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C2286E3-AD73-28B2-E41E-98227862C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43" name="Flèche : haut 42">
            <a:extLst>
              <a:ext uri="{FF2B5EF4-FFF2-40B4-BE49-F238E27FC236}">
                <a16:creationId xmlns:a16="http://schemas.microsoft.com/office/drawing/2014/main" id="{C71AFE21-B11A-3C73-08F8-E4E4A1577F00}"/>
              </a:ext>
            </a:extLst>
          </p:cNvPr>
          <p:cNvSpPr/>
          <p:nvPr/>
        </p:nvSpPr>
        <p:spPr>
          <a:xfrm>
            <a:off x="1800806" y="4775562"/>
            <a:ext cx="242361" cy="46439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lèche : haut 43">
            <a:extLst>
              <a:ext uri="{FF2B5EF4-FFF2-40B4-BE49-F238E27FC236}">
                <a16:creationId xmlns:a16="http://schemas.microsoft.com/office/drawing/2014/main" id="{5D389D16-5C71-3947-1157-DA3AFE3BE564}"/>
              </a:ext>
            </a:extLst>
          </p:cNvPr>
          <p:cNvSpPr/>
          <p:nvPr/>
        </p:nvSpPr>
        <p:spPr>
          <a:xfrm>
            <a:off x="7443601" y="4967185"/>
            <a:ext cx="242361" cy="46439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99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356DFC-BAAF-06D2-C883-1964B905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B662436-83F8-4160-4B5A-F8F964DA6FD5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6939C00-D36D-DD9C-CC46-7B341A0382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616889B-586C-2AE3-C416-073EAC97F7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B11E7C9-893F-66BA-D2AA-52995FDCCB6F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AC60FE8-B763-7643-9549-E67B27B211B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C5374AA-0C92-40EC-1037-91C20A6614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D12E4AF-40DF-D74E-FDEC-FBB20108074F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BA024A1-E60A-279F-7EA2-EEB6207DB2DD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AC901DB-10F4-3D4F-C685-4EE2DC4C10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1B4CE26-5A8A-693B-BAF9-8E003AF4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6F5BDF1-CE3A-527B-0B62-A0B274CFB053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502B3EE-6CF1-FB5A-ED8E-0E85CB4D9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78C056C-5230-AC05-E174-1C4C72C2F96B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0F58A36D-5E8B-A5E6-B6B6-1C5312337D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AABADA66-E62E-37BA-8EB5-F09AC5400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E117838-FC04-14A7-2D2C-B48376856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2073F783-DCC4-6612-EAD5-C4BFD089CA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0A5CAF1-1015-D599-7EE6-390EF7ACA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D79E7864-142B-FAD8-C070-FB4E495F7B4E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3442517-7ED5-EA7A-006C-C0C3F3C58CE2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F4BAEE5E-E930-C5CE-7AB7-2D32D14843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31B2E4C-6582-9732-BE3D-181ECADDB2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1C570882-D3D4-92A7-FFD4-3476DF0E0A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49766AF6-5FA3-1210-AE9E-0128B00F77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85164E2-4825-69BA-1629-716E3480F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03D3-167F-3922-66C7-28EB03B2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B61D3E-6626-6870-8528-F38F10502AA9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طول هذا الحبل باستعمال  عدد المشابك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950F3F-CABD-116C-F5B7-022A161A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C665051-4867-9186-04F4-0962A354CFB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AFBA8CD-FD42-3114-7A45-E461F877497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2946A3E2-7F70-A5F2-3987-E4FDB98738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514A45-C616-7EB1-3F63-7F8EA978B8E1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EE2B8FC-2715-3033-91D9-60DFC3A2286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0AB2904-3427-A298-5E24-37C1E958E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434649-DAEB-9A15-272E-88D3BDA06CEB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585C409-D0AF-9EA4-5B9F-9488F135BE9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F60B7A3-CCAB-6C33-4BFE-02DB57C2C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1DF85DA-1888-F6E8-94C3-E665404A1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CF6FF4A-5803-1CE4-BC86-5D833B266076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77856FC-16B2-4183-7BD2-117F8F543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FA5E22-3497-0118-1C1A-2F4650A8E818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D088D05C-E5AC-8DE4-13FC-0E51ACDC7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FF51609-289A-E03A-0973-A06D7060F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61B823F2-35B6-B6CA-A162-1A842AF9F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80196017-40A9-6496-C4E8-EE37D5EC9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0762A87-5E37-C628-11E8-F60B2FAF3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2B5D0E9-16F9-73D9-7EA0-C32CF0E96C77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3174679-DE69-054D-02E2-DC21CD691ED0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F8E5735-435F-125C-ADCC-86D2AD873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77BA396-2E2A-C3EB-5DAB-35319C24F4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125D767F-A228-A5C9-97A8-DBEC94672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A80232C0-1836-BC13-EEEC-D36FF25F7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668401F-0CC8-E610-0C3B-7D3B1135A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41" name="Flèche : bas 40">
            <a:extLst>
              <a:ext uri="{FF2B5EF4-FFF2-40B4-BE49-F238E27FC236}">
                <a16:creationId xmlns:a16="http://schemas.microsoft.com/office/drawing/2014/main" id="{0F5C3C7E-C033-C65F-4E00-1A5254029DD0}"/>
              </a:ext>
            </a:extLst>
          </p:cNvPr>
          <p:cNvSpPr/>
          <p:nvPr/>
        </p:nvSpPr>
        <p:spPr>
          <a:xfrm rot="18423018">
            <a:off x="1274219" y="2881887"/>
            <a:ext cx="384103" cy="62694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10A5D-BA5F-5FB6-2A69-C8550E006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64B9798-F264-D499-5EBD-5EDB541E3E1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AC6138-214D-694A-BF79-52DA9F605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6AA99-C0FE-F4E9-8797-3E958D6425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11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3505-D787-2A28-0D55-4299874FD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C5AF72D-8C00-4C43-C2AA-6FFF5B73E6B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طول هذا الحبل هو 4 مشابك ، من يقوم ليعد المشابك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400DB1-CFBC-0876-5575-FE55F851E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0F30233-222F-8E85-0BA0-C3E2CAB2D4E1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CBADD12-B2AE-AECD-C5CA-7383445B309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7DE2C3C-EFFB-AECD-A1B4-1639976190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A56513F-4597-34A6-8E93-0CFE0CD7B315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A537BF2-BFEA-A068-3996-E8C0BC7CAEA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365D26A-C656-1C5F-4649-82127310F4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002B73F-0064-D092-3F9A-17AD4DC96615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AF21456-0865-B7F2-BA38-8D9A37357C2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9E7F6A2-AE86-6CF7-5E6D-35578A0434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8DE5FF4-E819-5A20-D2AC-ED6C11FDB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A633CC4-29FB-8BD4-FA4C-C9A77B7A8C79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1C60D659-DD0A-71B2-1080-766DDB562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64C01A16-7420-65E8-4C5C-F40FACDDA2DF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9B6670DB-1050-E727-025D-E51883179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49FEF8DD-B068-E8AB-3DAE-A902B1E2B4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60CC78D2-2922-C3F2-C4C8-75898C7BC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7D39188C-5287-3835-1CFA-4D415DE054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87464D1A-CE63-1668-802F-2D6430EB8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BD32F4A4-1B7A-5F16-11B4-6AE2090C5904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539E54D7-BE5C-B72E-B154-79175238D554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D78262DD-C181-A90E-C17F-047D191EC9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8C1F2C45-1797-E251-9B7F-EF1C01A2C8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497FCA21-5FBC-F034-F6DF-0D053FC61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527CA01-9182-2D20-5C3B-3210B7E0C9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260012E8-95B5-1276-4D02-2FBC585DD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11FAD8E7-ACF0-3D7F-2026-BFD039879C44}"/>
              </a:ext>
            </a:extLst>
          </p:cNvPr>
          <p:cNvSpPr txBox="1"/>
          <p:nvPr/>
        </p:nvSpPr>
        <p:spPr>
          <a:xfrm>
            <a:off x="1216804" y="5052813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Flèche : bas 55">
            <a:extLst>
              <a:ext uri="{FF2B5EF4-FFF2-40B4-BE49-F238E27FC236}">
                <a16:creationId xmlns:a16="http://schemas.microsoft.com/office/drawing/2014/main" id="{03E6E206-AA61-8914-F6CF-3798A409481C}"/>
              </a:ext>
            </a:extLst>
          </p:cNvPr>
          <p:cNvSpPr/>
          <p:nvPr/>
        </p:nvSpPr>
        <p:spPr>
          <a:xfrm rot="18423018">
            <a:off x="1274219" y="2881887"/>
            <a:ext cx="384103" cy="62694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44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293A8-B016-BB5F-41ED-41DC951B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9B2694-2957-8855-BA51-58AFF24DF0CC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على الألواح طول هذا الحبل باستعمال  عدد المشابك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A07CD9-F01F-008F-FF71-6D309C0F9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1D6E729-C889-A139-DCB7-A3BC61F44B87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83F8A38-FB91-9A06-667E-07851270119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286A469-8CB5-7CFD-FF78-69C158B061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5EBDC6-A1CD-A2CA-210E-EA3A1B15059B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DD1F63-416D-6BCF-5796-5B1446BF13C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D20C374-0351-440B-4583-F779073518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6A5EBDF-3F8E-B521-88A6-01DD16E0BDC2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3B12A6F-8DE3-454B-7FE0-9E853A915A51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C48CD21-DF34-24C4-36C0-A665D71890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CF9B12C-D5E0-41CD-FC98-AB99A2A0F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29DD6EBC-742F-BB95-7C1F-019FC210CE1D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C4CA068-FE7E-6AFB-E774-07F5AAF7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247E9F00-45A1-09DF-FE04-3E462424A947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00A830A9-E61E-B860-4097-693BFE0DF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79F6C39E-B9A7-C067-5EA0-3DF52736C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0B08C04B-E3EE-F6E9-B7FB-82A253F990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C1F6C82-98D9-71D1-3156-8B5E0AEF8A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D238BC00-B8A8-9756-75BE-7D71EDAC4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02387971-C24B-7A3F-54AC-F3B15E2F291D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F1BF994-FA50-DD11-4AD8-228F8C310821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5FAF5F34-80FC-12C4-8C8A-DB617C2AC4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385E7325-1E3D-038E-3022-0D1A385B49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34DCC6C3-C700-C2B7-23F0-C902E93F0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DA401ED4-6136-3337-C044-20E837213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1812BF38-8D9E-342A-21DD-95F1C7E46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56" name="Flèche : bas 55">
            <a:extLst>
              <a:ext uri="{FF2B5EF4-FFF2-40B4-BE49-F238E27FC236}">
                <a16:creationId xmlns:a16="http://schemas.microsoft.com/office/drawing/2014/main" id="{23ACDCC6-67AF-EE1C-15D0-0D52B8A79F68}"/>
              </a:ext>
            </a:extLst>
          </p:cNvPr>
          <p:cNvSpPr/>
          <p:nvPr/>
        </p:nvSpPr>
        <p:spPr>
          <a:xfrm rot="3830902">
            <a:off x="7053130" y="2838270"/>
            <a:ext cx="384103" cy="62694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5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CD69-9DA7-1A5A-2442-A6AE1FCF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19AC95F-0397-2F78-4F31-E10D7F34565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51A063-E15C-5DA2-9052-2E0A1068F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CC5C4F-9276-FC4E-9F36-39F3451F9BB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38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F8D05-D11F-5360-4056-8D5632D83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2E1FE0-3121-EAFA-8A5D-DEEE99D2F75F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طول هذا الحبل هو 5 مشابك ، من يقوم ليعد المشابك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F6CEB2-B0D1-96C4-4586-64AC034B2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91B9D70-206C-62EC-B678-12BE8A8353B5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123B685-9190-0791-8B48-0F924706CA0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763BE80-ABEB-A53B-A849-831BCC2289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AC9022-36A8-9D67-4901-194839521CF9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258DE78-5BB9-B31A-B16F-0183D932812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B4ACB60-B0E5-35DE-393C-132269FA26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6B4A66-24C6-F816-2CA9-31CA66377070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6D1B810-1830-11B5-E56E-4385E620019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65D3B5D-90F9-CA69-9C2E-8E7C1125F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CAD44CF-9D2B-D73C-CA0E-E16E87F63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C34EFB8-357A-5962-0DD5-BD93D3C3B0FE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8ECB613-2246-326B-6EF3-8E1EA24FD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100864AB-89B8-13A3-46D1-5958DB64DEA7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544F48F1-A821-5EF6-736D-EEFD4A915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9E6B211A-B03B-5650-9CB7-BEB300202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A62C0EEF-8616-3C95-FD92-70F8E939CB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8A8897A1-9C00-38BA-F9F7-1CA6AA9C0E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CA3A0E60-7F6A-06E4-BEE5-225D2713A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2950430C-A294-8A26-576A-A8F73256A903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4719FDB0-5D93-ED68-1F1A-CB3B5395CDCC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35FD30BE-702C-24A9-B327-3286192A7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7CFA7145-25A9-1BAA-A7CB-740C1D421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B9D9C86-7CF9-887A-F2FD-188E6AA7D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900180D2-FB8A-4B68-0F65-DDDEAF217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61CE0AC3-B796-57CC-F1C3-13BD7308E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14B86CE-9104-5CB7-A421-CEFB71FB9692}"/>
              </a:ext>
            </a:extLst>
          </p:cNvPr>
          <p:cNvSpPr txBox="1"/>
          <p:nvPr/>
        </p:nvSpPr>
        <p:spPr>
          <a:xfrm>
            <a:off x="5510380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23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4E68F53-E7EE-FFE3-4433-7AE7C28B9788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D5DFA9-21D5-F40F-43B1-560B9879E95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7A437031-2B64-D022-B4F7-3D93011515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CBCD82-7E11-FEE3-0012-4B36C6E49C3C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BE35C28-0C0B-E0BC-1165-18138FD65D8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3325A62-5953-9F86-5951-21C32D5636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79E5942-800E-E022-495D-35369E9BA14A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571DDA8-1DAE-092B-3CC8-2DBAFD63ED14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783AA256-AB2F-C4E8-62DC-94FE24DA9B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A686405-A49A-88CF-0BDD-4CC6D472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EBC244-7017-3491-E243-7F26CEE83650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47B6BB-7EBC-D383-CB8F-70965A86E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E0C20EA-8C04-7A21-722D-D88531F356A2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E0D0C28-C19B-7CE6-A224-5BC0E8F79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E032AFC7-21CC-9045-11EC-1F1973BAA7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26C7E173-5E3F-71DA-0A88-F189F8401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7891332B-8E2E-5034-C903-141589414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C8F2972E-AB92-E355-F1A5-2CD8FE42D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C0853BA5-4CFE-5379-3A50-9C6196BC3A65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34E309A-FD8A-0D22-79CE-B68BE4B8AD5E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5314094B-1754-710F-B30E-AFF1F6D2BB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4D837732-21D1-B56B-38F4-6DC9EA820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CDBE4210-FCE1-B7FD-7267-640E577DA0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3F685887-89A2-473B-DABF-A8794BBBEA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E8DE2A4B-7E9E-696D-6B99-302C64F03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CAB574BB-6787-12F9-A5B3-5ECD741819D6}"/>
              </a:ext>
            </a:extLst>
          </p:cNvPr>
          <p:cNvSpPr txBox="1"/>
          <p:nvPr/>
        </p:nvSpPr>
        <p:spPr>
          <a:xfrm>
            <a:off x="1216804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6801F63-FD18-A952-3BFD-61796F761537}"/>
              </a:ext>
            </a:extLst>
          </p:cNvPr>
          <p:cNvSpPr txBox="1"/>
          <p:nvPr/>
        </p:nvSpPr>
        <p:spPr>
          <a:xfrm>
            <a:off x="5510380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2125-032E-A76F-4D55-578AAFC9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2EEE31-DD22-53DB-1C0D-11EA5F0BC97A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الحبل  الأقصر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FCA85-35C2-5FED-7AFD-CA3C5CDE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B319CA5-AA9F-1AD9-1980-7F744EBF5DF6}"/>
              </a:ext>
            </a:extLst>
          </p:cNvPr>
          <p:cNvGrpSpPr/>
          <p:nvPr/>
        </p:nvGrpSpPr>
        <p:grpSpPr>
          <a:xfrm>
            <a:off x="5792717" y="1673780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51A8CD-4420-9CD8-F3F1-E5CFBEE3AD0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أستعمل وحدة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99F8219-B460-769C-5F5F-610C7EF2E8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D4913F7-B691-9396-0ACA-3EEC504B5A5B}"/>
              </a:ext>
            </a:extLst>
          </p:cNvPr>
          <p:cNvGrpSpPr/>
          <p:nvPr/>
        </p:nvGrpSpPr>
        <p:grpSpPr>
          <a:xfrm>
            <a:off x="802700" y="173269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E41458D-849D-9C49-A80F-9A2EAA6D27D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الأطوال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320CCF5-29BE-747E-63AD-4A3ABF2985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2D7F457-C4B4-7CF1-41DF-888B05717F4B}"/>
              </a:ext>
            </a:extLst>
          </p:cNvPr>
          <p:cNvGrpSpPr/>
          <p:nvPr/>
        </p:nvGrpSpPr>
        <p:grpSpPr>
          <a:xfrm>
            <a:off x="3235501" y="1732698"/>
            <a:ext cx="2144233" cy="442468"/>
            <a:chOff x="3289342" y="1825418"/>
            <a:chExt cx="2144233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543FFA7-F75B-C8EE-7BEF-FB9FC5921C31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أكتب الطول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8D80DC1E-547B-217F-712F-902E3F46E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2E8CC9F-1797-A21E-FB40-E0B1B1BFB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0485A95-B2CD-EA29-4BFB-66A3FD3FACF1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8CE5137-1752-9B32-D541-696D1C101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C12380D-DED3-62CB-633C-E8EBEC763988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29DE9692-F3A2-0E54-42FF-471659ED8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472A873-5D2F-7B78-F35B-0FF5B01B2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EDD4412-12BE-B318-9001-891DC0ACAF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14BEE2D2-C1A3-DB96-4EAC-939FB5CE7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80B53BB1-4626-03D2-DB95-6E54DF360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AAB21F-E340-D0A0-2D61-D323BC944199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CE98644A-25A4-E723-62AF-F48013C128E8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9105B482-D5B9-1AD4-6F92-38F3DCDD8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120654B3-DF4F-7D0D-5613-1EED61FC34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C4442B79-BD4F-A28A-12D4-7D16C28FD7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8BD8163A-75E3-1FB5-788D-3BE358017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1A6BABC0-F4A8-EC54-70A6-1F73B132A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EFDA8516-B2FA-2ED8-3E76-D9133779E65A}"/>
              </a:ext>
            </a:extLst>
          </p:cNvPr>
          <p:cNvSpPr txBox="1"/>
          <p:nvPr/>
        </p:nvSpPr>
        <p:spPr>
          <a:xfrm>
            <a:off x="1216804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D68B15E-10BF-B640-B3F9-0E47FF2CE40C}"/>
              </a:ext>
            </a:extLst>
          </p:cNvPr>
          <p:cNvSpPr txBox="1"/>
          <p:nvPr/>
        </p:nvSpPr>
        <p:spPr>
          <a:xfrm>
            <a:off x="5510380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2491ED54-3C4B-C705-EAA4-2E573C1BD133}"/>
              </a:ext>
            </a:extLst>
          </p:cNvPr>
          <p:cNvSpPr>
            <a:spLocks noChangeAspect="1"/>
          </p:cNvSpPr>
          <p:nvPr/>
        </p:nvSpPr>
        <p:spPr>
          <a:xfrm>
            <a:off x="770568" y="436544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090ECA2B-6007-8538-8FDE-0404825098FE}"/>
              </a:ext>
            </a:extLst>
          </p:cNvPr>
          <p:cNvSpPr>
            <a:spLocks noChangeAspect="1"/>
          </p:cNvSpPr>
          <p:nvPr/>
        </p:nvSpPr>
        <p:spPr>
          <a:xfrm>
            <a:off x="8052300" y="4469583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82D7-9718-8995-1363-6DF6F7B5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7D13C0-C00B-3AD9-62C9-793F3266292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E27115-7822-6C9D-EE8E-864AD07D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FB367A-0D81-88F6-AA94-38397B03FF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9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51D63-6617-04B2-4B5A-B6847D5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D05B27-6957-0D27-1DEC-9A7D7C1ACCC2}"/>
              </a:ext>
            </a:extLst>
          </p:cNvPr>
          <p:cNvSpPr txBox="1"/>
          <p:nvPr/>
        </p:nvSpPr>
        <p:spPr>
          <a:xfrm>
            <a:off x="0" y="740421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الحبل  الأقصر هو رقم 2 لأن 4 أصغر من 5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CB9B8-7EC1-21EA-2373-560E7C8CC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07FF4111-A1B7-3056-F642-30FBA0CDA9C1}"/>
              </a:ext>
            </a:extLst>
          </p:cNvPr>
          <p:cNvSpPr/>
          <p:nvPr/>
        </p:nvSpPr>
        <p:spPr>
          <a:xfrm rot="6998315">
            <a:off x="609978" y="3761945"/>
            <a:ext cx="379382" cy="545432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200DA-3156-79E2-FC4B-DE0AF575B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07" y="2953233"/>
            <a:ext cx="333422" cy="27626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8AFC441-8AEE-35E5-2AE1-BAE112109EFA}"/>
              </a:ext>
            </a:extLst>
          </p:cNvPr>
          <p:cNvGrpSpPr/>
          <p:nvPr/>
        </p:nvGrpSpPr>
        <p:grpSpPr>
          <a:xfrm>
            <a:off x="948121" y="2749555"/>
            <a:ext cx="2690977" cy="2076465"/>
            <a:chOff x="1717174" y="2360900"/>
            <a:chExt cx="2690977" cy="20764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D654004-ED18-9A5F-5B6B-54102ABF2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939136">
              <a:off x="1717174" y="2945794"/>
              <a:ext cx="2690977" cy="410718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E58506-8BC4-491F-1749-0C41D570ED03}"/>
                </a:ext>
              </a:extLst>
            </p:cNvPr>
            <p:cNvGrpSpPr/>
            <p:nvPr/>
          </p:nvGrpSpPr>
          <p:grpSpPr>
            <a:xfrm>
              <a:off x="2394382" y="2360900"/>
              <a:ext cx="1989177" cy="2076465"/>
              <a:chOff x="2394382" y="2360900"/>
              <a:chExt cx="1989177" cy="2076465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9BA44BAC-BA9E-DAD3-4A9A-FBD75C064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8A1EBB9-CFB1-B1B8-2FC5-8AC4EA2431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74391557-1545-7C4D-9D02-CD334B33A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B21F551D-D3D0-E4AB-426C-35FE1C12F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1FCEC78-D2DF-9646-8725-955AA6B44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2244">
            <a:off x="5068936" y="3299859"/>
            <a:ext cx="3322949" cy="410718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D559F943-E487-7E01-403B-9D36D2BC4F50}"/>
              </a:ext>
            </a:extLst>
          </p:cNvPr>
          <p:cNvGrpSpPr/>
          <p:nvPr/>
        </p:nvGrpSpPr>
        <p:grpSpPr>
          <a:xfrm rot="5092127">
            <a:off x="5183391" y="2614555"/>
            <a:ext cx="2452826" cy="2558217"/>
            <a:chOff x="5066050" y="2595438"/>
            <a:chExt cx="2452826" cy="2558217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65CE912-560E-790D-0E95-1BF33816D9FF}"/>
                </a:ext>
              </a:extLst>
            </p:cNvPr>
            <p:cNvGrpSpPr/>
            <p:nvPr/>
          </p:nvGrpSpPr>
          <p:grpSpPr>
            <a:xfrm>
              <a:off x="5529699" y="2595438"/>
              <a:ext cx="1989177" cy="2076465"/>
              <a:chOff x="2394382" y="2360900"/>
              <a:chExt cx="1989177" cy="2076465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450716A9-496C-04BD-BE26-5BEEDF08C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858031" y="3342678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0E16FCA4-A652-5EB4-12EE-618ECA58E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318256" y="2869016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83939E52-6E7E-7FD7-A817-7CFD2830FA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90243" y="2360900"/>
                <a:ext cx="593316" cy="581986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FC475B9F-C32D-0A3C-5A04-964E3844B0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394382" y="3855379"/>
                <a:ext cx="593316" cy="581986"/>
              </a:xfrm>
              <a:prstGeom prst="rect">
                <a:avLst/>
              </a:prstGeom>
            </p:spPr>
          </p:pic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6202121-247C-D786-6F00-285DD43E7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66050" y="4571669"/>
              <a:ext cx="593316" cy="581986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6EA65BF6-0198-1D8E-C9D5-5E6975A3A63B}"/>
              </a:ext>
            </a:extLst>
          </p:cNvPr>
          <p:cNvSpPr txBox="1"/>
          <p:nvPr/>
        </p:nvSpPr>
        <p:spPr>
          <a:xfrm>
            <a:off x="1216804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489D38F-E2F2-A878-A05F-9165C7048CCB}"/>
              </a:ext>
            </a:extLst>
          </p:cNvPr>
          <p:cNvSpPr txBox="1"/>
          <p:nvPr/>
        </p:nvSpPr>
        <p:spPr>
          <a:xfrm>
            <a:off x="5510380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مَشابِك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9EC76888-FE32-D103-EA99-BE0E2ADD761B}"/>
              </a:ext>
            </a:extLst>
          </p:cNvPr>
          <p:cNvSpPr>
            <a:spLocks noChangeAspect="1"/>
          </p:cNvSpPr>
          <p:nvPr/>
        </p:nvSpPr>
        <p:spPr>
          <a:xfrm>
            <a:off x="770568" y="436544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1DC48FA8-85AE-EF97-4D34-9BEFC81B201F}"/>
              </a:ext>
            </a:extLst>
          </p:cNvPr>
          <p:cNvSpPr>
            <a:spLocks noChangeAspect="1"/>
          </p:cNvSpPr>
          <p:nvPr/>
        </p:nvSpPr>
        <p:spPr>
          <a:xfrm>
            <a:off x="8052300" y="4469583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27138" y="864151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طول هذه المسطرة باستعمال عدد القطع الخشبية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C50F4A9-0FC9-2C4A-E688-583550C7BD05}"/>
              </a:ext>
            </a:extLst>
          </p:cNvPr>
          <p:cNvGrpSpPr/>
          <p:nvPr/>
        </p:nvGrpSpPr>
        <p:grpSpPr>
          <a:xfrm>
            <a:off x="615874" y="1701030"/>
            <a:ext cx="3272402" cy="3037077"/>
            <a:chOff x="980601" y="1535301"/>
            <a:chExt cx="3272402" cy="303707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AD67DC7-8B10-765D-9447-EAA1FDB87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CF540AC-DC0C-4E22-9A53-829D29497B60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C81BCEAF-7396-80D5-9597-2E829E01E5A1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77F9891A-EB2F-501C-DA5C-47C4EE2987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0CBB4687-476F-8E3C-A5CF-571AAA0DF7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1870193F-3ED9-E55A-D995-CA8516F06F9D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9866B717-747B-D84A-7C80-A08F8D42E1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58543B78-FF98-ACC6-7F62-05AD30AB8F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E51DF49-23AB-1AB1-7029-53E9FAEFD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68ED50F-6CD0-E1BE-B46B-7A81317996A4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0064329-A096-A407-E142-6E0B3B584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F313BCF-D030-68C6-7247-BF04AD8305E2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A8306EDE-4FEC-D263-03CC-CC9A382E99BD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87C5B7C1-0979-C28B-C417-D2A11F8B42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322F467A-4EE6-E996-3EBB-061D97E0E6D4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AB577736-A865-E5D9-D118-3E3C5619351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22" name="Image 21">
                    <a:extLst>
                      <a:ext uri="{FF2B5EF4-FFF2-40B4-BE49-F238E27FC236}">
                        <a16:creationId xmlns:a16="http://schemas.microsoft.com/office/drawing/2014/main" id="{06FCEFDE-38B4-DDCE-85CF-C58F995447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36E5699-046D-828D-0D47-3154152DC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899BB8C-608D-86A0-F529-B4645A0AA19F}"/>
              </a:ext>
            </a:extLst>
          </p:cNvPr>
          <p:cNvSpPr/>
          <p:nvPr/>
        </p:nvSpPr>
        <p:spPr>
          <a:xfrm>
            <a:off x="653420" y="1883086"/>
            <a:ext cx="3426953" cy="32493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5498-6CD7-C85B-C3A0-D67E55AF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E9403D-3D06-E3D0-69CB-19EB74386D2D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طول المسطرة هو 5 قطع .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4C58B-C430-E795-DEE4-E52CBA76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DFFDC4-B699-4816-FF48-3DC5784C5838}"/>
              </a:ext>
            </a:extLst>
          </p:cNvPr>
          <p:cNvSpPr txBox="1"/>
          <p:nvPr/>
        </p:nvSpPr>
        <p:spPr>
          <a:xfrm>
            <a:off x="1216804" y="5100929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D0D3F80-2641-CE35-435D-24464257F997}"/>
              </a:ext>
            </a:extLst>
          </p:cNvPr>
          <p:cNvGrpSpPr/>
          <p:nvPr/>
        </p:nvGrpSpPr>
        <p:grpSpPr>
          <a:xfrm>
            <a:off x="615874" y="1701030"/>
            <a:ext cx="3272402" cy="3037077"/>
            <a:chOff x="980601" y="1535301"/>
            <a:chExt cx="3272402" cy="303707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D11A97-E4B1-B342-E46D-C55F61AB6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B0D62DC-052D-D7C9-B2C4-6D8A6C9DEC5B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F0D9D21F-224C-6CC6-B55C-7983980F3447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BFF3E0C0-5B1C-202F-ECB1-99D178A663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FFF7A203-22F9-8C11-3C77-5EB0E05710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F4C82B60-DF21-F064-5FC5-5AE6570F8F0D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FD0B9730-10AB-E1C9-A1D4-CA5DF5ED98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48BF68B6-9F0B-E014-FD93-E615BBD3AA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D75C71A-5E43-6768-8CFB-A5615251D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D9D515-A965-932E-32D7-F5D78D64BA70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641D141-AC5C-EF6B-EF4B-F16C13407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253AC49-9726-E8C7-44E4-D9BF9A488DDE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5C4DC378-53BA-46E3-23CA-4C281F4010D7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76051D1F-C79F-D7C3-3C80-5A64FC2B62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30" name="Groupe 29">
                  <a:extLst>
                    <a:ext uri="{FF2B5EF4-FFF2-40B4-BE49-F238E27FC236}">
                      <a16:creationId xmlns:a16="http://schemas.microsoft.com/office/drawing/2014/main" id="{C20A6E3F-0532-158A-D7A1-A9D0DAD365D4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31" name="Image 30">
                    <a:extLst>
                      <a:ext uri="{FF2B5EF4-FFF2-40B4-BE49-F238E27FC236}">
                        <a16:creationId xmlns:a16="http://schemas.microsoft.com/office/drawing/2014/main" id="{9B32B05B-F18C-EE33-D4CB-26CE36B279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32" name="Image 31">
                    <a:extLst>
                      <a:ext uri="{FF2B5EF4-FFF2-40B4-BE49-F238E27FC236}">
                        <a16:creationId xmlns:a16="http://schemas.microsoft.com/office/drawing/2014/main" id="{0FC45A29-FD0C-29FE-31C2-66495E4298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A2B94659-73DE-9816-3853-494599B412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598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90C2-712E-A6AB-5DCA-C5CE2470E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306CD4-6AAD-93FD-7CBB-1FB9448FBF5F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طول هذه المسطرة باستعمال عدد القطع الخشبية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8E5160-2A30-E978-D237-B0396D462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54982D-6879-8352-0C2C-AC06F6705BBA}"/>
              </a:ext>
            </a:extLst>
          </p:cNvPr>
          <p:cNvGrpSpPr/>
          <p:nvPr/>
        </p:nvGrpSpPr>
        <p:grpSpPr>
          <a:xfrm>
            <a:off x="615874" y="1701030"/>
            <a:ext cx="3272402" cy="3037077"/>
            <a:chOff x="980601" y="1535301"/>
            <a:chExt cx="3272402" cy="303707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895D1C9-EA94-2FFB-1E6D-43923053E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8B555F7-303B-69AD-8333-4E0A13165C54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85CFE874-ADF7-68A9-7738-C1393C7DDF38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CF3CD5A7-6B22-B211-6A47-06E08F293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6768270E-C0AF-7538-ACBE-C09CF965EF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8B75D0A6-7B23-FFC6-99BF-CB0222DBBC49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6270B852-1189-87BF-857E-EE64C97AFA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51FFEBB1-B068-CC7E-0A9C-1FBCC28C57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E729EB4-645D-FDC3-EF6D-E3E6B2593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A59ED34-F957-097E-2771-669001627636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B81A01F-84AB-27AE-46B4-77B39CEB6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1CC7E85-D2AD-AF06-BDAC-F96D5C0D3AEF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5DFCB404-E77B-4AFB-0DDA-FBC27B6EA2DD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78A4D255-3B06-7E03-79A1-D04D104F64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6D8E31BD-924E-0ECA-DBDE-E4A6A63E6F8C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4BD7D2E5-F5DE-60E6-1644-D83C00F132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22" name="Image 21">
                    <a:extLst>
                      <a:ext uri="{FF2B5EF4-FFF2-40B4-BE49-F238E27FC236}">
                        <a16:creationId xmlns:a16="http://schemas.microsoft.com/office/drawing/2014/main" id="{C23DB2EB-80E2-E376-61D7-7C3FAA9358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0D3B01B0-3BD9-965B-4527-39A1699AE2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5909BB07-ECEB-5A24-046B-F41D845E0222}"/>
              </a:ext>
            </a:extLst>
          </p:cNvPr>
          <p:cNvSpPr/>
          <p:nvPr/>
        </p:nvSpPr>
        <p:spPr>
          <a:xfrm>
            <a:off x="5383161" y="1883086"/>
            <a:ext cx="2634280" cy="31608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5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1253D-5945-DA38-A566-F432BC786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8AB9A0-7900-1B54-CEE6-5064FC46530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49E434-DCB0-D564-48F0-E25F059F3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C967CB-3B95-7C5B-1551-BBEA407EE18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3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AA534-6317-682F-7C95-3B4FC9B7B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CD57F3-9181-D5EC-6F55-9201E709EA3F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طول المسطرة هو 4 قطع .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F1693F-27E2-D5DB-42C1-B8E742B17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A17504-0510-5018-B057-A05BEAA4F328}"/>
              </a:ext>
            </a:extLst>
          </p:cNvPr>
          <p:cNvSpPr txBox="1"/>
          <p:nvPr/>
        </p:nvSpPr>
        <p:spPr>
          <a:xfrm>
            <a:off x="5574202" y="5136732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6EAE60-AE89-5885-7CF3-10C5B3759079}"/>
              </a:ext>
            </a:extLst>
          </p:cNvPr>
          <p:cNvGrpSpPr/>
          <p:nvPr/>
        </p:nvGrpSpPr>
        <p:grpSpPr>
          <a:xfrm>
            <a:off x="615874" y="1701030"/>
            <a:ext cx="3272402" cy="3037077"/>
            <a:chOff x="980601" y="1535301"/>
            <a:chExt cx="3272402" cy="303707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25A239A-1265-F96A-1DE7-9425A569E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8857F17-CC11-A147-0591-5DD3078393CD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97F0F2C-6290-ACF0-C7FD-BAD37A111B70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CAEA710C-8B11-A938-35CE-A8FDBCE373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76E11C2E-ACC8-777F-55AA-2C9BFEC043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26A2B4F9-CF16-2478-2D82-2BEBE6CD0C55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C3F4067B-6107-7369-F75F-5D21E0F539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085D26C-DBCA-DF7D-3B94-209AD01B6D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1A2B856-9E39-A6C7-72E8-5E367D67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0981AB5-E177-4628-A6CF-AEBFD61D1B40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7AE3A69-EF36-3943-4D21-8FFE29E08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092E018-ED5B-DAFC-CCC0-81E3B7B9D711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EB7B793C-4C01-B604-9EF1-CF1C7DC4D654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E7316382-CE66-8CF2-4AC0-DDF5DE8CF8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30" name="Groupe 29">
                  <a:extLst>
                    <a:ext uri="{FF2B5EF4-FFF2-40B4-BE49-F238E27FC236}">
                      <a16:creationId xmlns:a16="http://schemas.microsoft.com/office/drawing/2014/main" id="{8638790B-E0F8-86A3-DED5-D67F07406F65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31" name="Image 30">
                    <a:extLst>
                      <a:ext uri="{FF2B5EF4-FFF2-40B4-BE49-F238E27FC236}">
                        <a16:creationId xmlns:a16="http://schemas.microsoft.com/office/drawing/2014/main" id="{212EB2DB-8493-EB7E-0912-A3DD7DD701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32" name="Image 31">
                    <a:extLst>
                      <a:ext uri="{FF2B5EF4-FFF2-40B4-BE49-F238E27FC236}">
                        <a16:creationId xmlns:a16="http://schemas.microsoft.com/office/drawing/2014/main" id="{0EE0371E-2C5C-78D0-57AF-130871F570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6543DF66-6A85-6193-2F48-FF80AD9CA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001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92E-5645-742A-B05A-8FF3CF1BD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540CBD-1344-ABCC-2D93-D0C126D92A8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 على الألواح رقم المسطرة الأطول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BD013-5A19-3476-301E-B3593F5C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352082-3BC7-9555-9188-F6331E06AFBB}"/>
              </a:ext>
            </a:extLst>
          </p:cNvPr>
          <p:cNvGrpSpPr/>
          <p:nvPr/>
        </p:nvGrpSpPr>
        <p:grpSpPr>
          <a:xfrm>
            <a:off x="807598" y="1701030"/>
            <a:ext cx="3272402" cy="3037077"/>
            <a:chOff x="980601" y="1535301"/>
            <a:chExt cx="3272402" cy="303707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4498DCD-9CE8-32C9-4D63-988CA4402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FF6A261-92D8-C434-6EC6-14081B794B48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4D0CCAAE-1EED-6FBB-D711-27FDB2863D4F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90341C32-6D17-7D26-C83D-A12E909A13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F3BD0DD0-AF14-BE3C-2D71-83D0D33C89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A38FFD57-2C77-BB10-F9A8-F559951F3CCC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E9E615E5-224E-9C7C-0BD6-3BA6E644E1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B718EF66-101E-09E1-DC4A-ABA27FD933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2985A92-A376-82E9-1386-CC0F86A52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9DECE80-DDB0-1226-88C9-FC22764182FA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D87F1FC-21E2-E712-3A8E-128F46400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2BAF8B3-63DA-FD68-E5FA-968A899200DF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EAC13B6-DED1-1206-E833-20DB5BEE2376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3BE7230C-568D-A6B7-A78E-2ECF4CAD54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D747C80A-CEE7-573C-0B6C-F8F3D24AEDAD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355BE55C-D6A3-165E-844A-2F81BB142D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22" name="Image 21">
                    <a:extLst>
                      <a:ext uri="{FF2B5EF4-FFF2-40B4-BE49-F238E27FC236}">
                        <a16:creationId xmlns:a16="http://schemas.microsoft.com/office/drawing/2014/main" id="{1EF9ADF8-3BDE-B557-135B-E1D09645CC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504F319C-5BAD-A28A-A31D-5DF7B2A64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  <p:sp>
        <p:nvSpPr>
          <p:cNvPr id="3" name="Oval 80">
            <a:extLst>
              <a:ext uri="{FF2B5EF4-FFF2-40B4-BE49-F238E27FC236}">
                <a16:creationId xmlns:a16="http://schemas.microsoft.com/office/drawing/2014/main" id="{A4154B48-EAEF-A934-A752-0A64FECCE70F}"/>
              </a:ext>
            </a:extLst>
          </p:cNvPr>
          <p:cNvSpPr>
            <a:spLocks noChangeAspect="1"/>
          </p:cNvSpPr>
          <p:nvPr/>
        </p:nvSpPr>
        <p:spPr>
          <a:xfrm>
            <a:off x="523656" y="4365180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2AB3492-5948-789D-4EDE-B9E880F5C5B7}"/>
              </a:ext>
            </a:extLst>
          </p:cNvPr>
          <p:cNvSpPr>
            <a:spLocks noChangeAspect="1"/>
          </p:cNvSpPr>
          <p:nvPr/>
        </p:nvSpPr>
        <p:spPr>
          <a:xfrm>
            <a:off x="7658602" y="4425201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CB067A-1D86-CE24-559A-D56CC6C84C45}"/>
              </a:ext>
            </a:extLst>
          </p:cNvPr>
          <p:cNvSpPr txBox="1"/>
          <p:nvPr/>
        </p:nvSpPr>
        <p:spPr>
          <a:xfrm>
            <a:off x="5574202" y="5136732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546E13-2CE4-261A-98AF-71575CB29F70}"/>
              </a:ext>
            </a:extLst>
          </p:cNvPr>
          <p:cNvSpPr txBox="1"/>
          <p:nvPr/>
        </p:nvSpPr>
        <p:spPr>
          <a:xfrm>
            <a:off x="864557" y="5136732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32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05CE-4B91-860D-8646-441DC2EFE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ACA715-9BD4-EFAB-8FE4-964774CD24A2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4FB360-370C-DFB0-D015-330BD8279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ED9BA5-1030-FCBE-5E2C-C6DAA9C226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16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0F0C5-1171-60E6-E135-B7969CDD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5156CEB-95C2-B3D0-4F4B-81A3291C55A4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المسطرة  الأطول هي  رقم  2 . من يشرح لنا 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F29E59-6E8A-8997-7896-57AD3AA4C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EE4E468-66B2-0F7A-E7A1-D02D15F181CF}"/>
              </a:ext>
            </a:extLst>
          </p:cNvPr>
          <p:cNvGrpSpPr/>
          <p:nvPr/>
        </p:nvGrpSpPr>
        <p:grpSpPr>
          <a:xfrm>
            <a:off x="807598" y="1701030"/>
            <a:ext cx="3272402" cy="3037077"/>
            <a:chOff x="980601" y="1535301"/>
            <a:chExt cx="3272402" cy="303707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F12E1F-DFCA-1AAB-FB8E-A36B1CABB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297114">
              <a:off x="980601" y="1535301"/>
              <a:ext cx="3176995" cy="3037077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B94EFE8-65CE-706E-BBD8-820FE2915F37}"/>
                </a:ext>
              </a:extLst>
            </p:cNvPr>
            <p:cNvGrpSpPr/>
            <p:nvPr/>
          </p:nvGrpSpPr>
          <p:grpSpPr>
            <a:xfrm rot="20847397">
              <a:off x="1410888" y="2903350"/>
              <a:ext cx="2435050" cy="1600812"/>
              <a:chOff x="1331950" y="3317429"/>
              <a:chExt cx="2435050" cy="1600812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740F6D2-378E-B21C-56EE-57767438B594}"/>
                  </a:ext>
                </a:extLst>
              </p:cNvPr>
              <p:cNvGrpSpPr/>
              <p:nvPr/>
            </p:nvGrpSpPr>
            <p:grpSpPr>
              <a:xfrm>
                <a:off x="1331950" y="3919546"/>
                <a:ext cx="1263420" cy="998695"/>
                <a:chOff x="1331950" y="3919546"/>
                <a:chExt cx="1263420" cy="998695"/>
              </a:xfrm>
            </p:grpSpPr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58CA195-B27B-C788-9801-BC1060F43A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331950" y="4224962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08E8017F-3895-35F8-E42F-44B6CED7E9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5" y="3919546"/>
                  <a:ext cx="666615" cy="693279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2782E9ED-7D03-EDE5-9DDC-732DFC49BA71}"/>
                  </a:ext>
                </a:extLst>
              </p:cNvPr>
              <p:cNvGrpSpPr/>
              <p:nvPr/>
            </p:nvGrpSpPr>
            <p:grpSpPr>
              <a:xfrm>
                <a:off x="2517976" y="3317429"/>
                <a:ext cx="1249024" cy="1001898"/>
                <a:chOff x="1298371" y="3863546"/>
                <a:chExt cx="1249024" cy="1001898"/>
              </a:xfrm>
            </p:grpSpPr>
            <p:pic>
              <p:nvPicPr>
                <p:cNvPr id="11" name="Image 10">
                  <a:extLst>
                    <a:ext uri="{FF2B5EF4-FFF2-40B4-BE49-F238E27FC236}">
                      <a16:creationId xmlns:a16="http://schemas.microsoft.com/office/drawing/2014/main" id="{2B03760E-2445-2897-D570-4079FAFEB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166873">
                  <a:off x="1298371" y="4172165"/>
                  <a:ext cx="666615" cy="693279"/>
                </a:xfrm>
                <a:prstGeom prst="rect">
                  <a:avLst/>
                </a:prstGeom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CA204CC-9FB8-C75B-A7B4-F61D180D3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880780" y="3863546"/>
                  <a:ext cx="666615" cy="693279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BB1404C-B31C-A95D-3FEC-5421E1F66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08699">
              <a:off x="3586388" y="2285348"/>
              <a:ext cx="666615" cy="693279"/>
            </a:xfrm>
            <a:prstGeom prst="rect">
              <a:avLst/>
            </a:prstGeom>
          </p:spPr>
        </p:pic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61600E7-F319-3C68-36D7-D21962673CC0}"/>
              </a:ext>
            </a:extLst>
          </p:cNvPr>
          <p:cNvGrpSpPr/>
          <p:nvPr/>
        </p:nvGrpSpPr>
        <p:grpSpPr>
          <a:xfrm>
            <a:off x="5709623" y="2062711"/>
            <a:ext cx="2484287" cy="2695798"/>
            <a:chOff x="5709623" y="2195443"/>
            <a:chExt cx="2484287" cy="2695798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AA8EC41-5B3D-4DCA-8205-A6895907B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957861">
              <a:off x="5707626" y="2251425"/>
              <a:ext cx="2542265" cy="2430302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D8C5EF8C-78AC-BDDC-8F35-5DD2107DBF07}"/>
                </a:ext>
              </a:extLst>
            </p:cNvPr>
            <p:cNvGrpSpPr/>
            <p:nvPr/>
          </p:nvGrpSpPr>
          <p:grpSpPr>
            <a:xfrm>
              <a:off x="5709623" y="2527323"/>
              <a:ext cx="1788072" cy="2363918"/>
              <a:chOff x="5665379" y="2542071"/>
              <a:chExt cx="1788072" cy="2363918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BBBB5E56-30B7-5901-11BC-CBD54188E8AE}"/>
                  </a:ext>
                </a:extLst>
              </p:cNvPr>
              <p:cNvGrpSpPr/>
              <p:nvPr/>
            </p:nvGrpSpPr>
            <p:grpSpPr>
              <a:xfrm rot="4908144">
                <a:off x="5391851" y="2815599"/>
                <a:ext cx="1854946" cy="1307890"/>
                <a:chOff x="1928754" y="3304934"/>
                <a:chExt cx="1854946" cy="1307890"/>
              </a:xfrm>
            </p:grpSpPr>
            <p:pic>
              <p:nvPicPr>
                <p:cNvPr id="39" name="Image 38">
                  <a:extLst>
                    <a:ext uri="{FF2B5EF4-FFF2-40B4-BE49-F238E27FC236}">
                      <a16:creationId xmlns:a16="http://schemas.microsoft.com/office/drawing/2014/main" id="{DB9A1BB9-FC6B-685A-873E-BF62681255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061302">
                  <a:off x="1928754" y="3919545"/>
                  <a:ext cx="666615" cy="693279"/>
                </a:xfrm>
                <a:prstGeom prst="rect">
                  <a:avLst/>
                </a:prstGeom>
              </p:spPr>
            </p:pic>
            <p:grpSp>
              <p:nvGrpSpPr>
                <p:cNvPr id="40" name="Groupe 39">
                  <a:extLst>
                    <a:ext uri="{FF2B5EF4-FFF2-40B4-BE49-F238E27FC236}">
                      <a16:creationId xmlns:a16="http://schemas.microsoft.com/office/drawing/2014/main" id="{805BA9F8-D1C5-B5C1-162D-0B53349AB088}"/>
                    </a:ext>
                  </a:extLst>
                </p:cNvPr>
                <p:cNvGrpSpPr/>
                <p:nvPr/>
              </p:nvGrpSpPr>
              <p:grpSpPr>
                <a:xfrm>
                  <a:off x="2517976" y="3304934"/>
                  <a:ext cx="1265724" cy="1014393"/>
                  <a:chOff x="1298371" y="3851051"/>
                  <a:chExt cx="1265724" cy="1014393"/>
                </a:xfrm>
              </p:grpSpPr>
              <p:pic>
                <p:nvPicPr>
                  <p:cNvPr id="41" name="Image 40">
                    <a:extLst>
                      <a:ext uri="{FF2B5EF4-FFF2-40B4-BE49-F238E27FC236}">
                        <a16:creationId xmlns:a16="http://schemas.microsoft.com/office/drawing/2014/main" id="{35D5CB25-A521-707C-7438-CABD75DDC36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166873">
                    <a:off x="1298371" y="4172165"/>
                    <a:ext cx="666615" cy="693279"/>
                  </a:xfrm>
                  <a:prstGeom prst="rect">
                    <a:avLst/>
                  </a:prstGeom>
                </p:spPr>
              </p:pic>
              <p:pic>
                <p:nvPicPr>
                  <p:cNvPr id="42" name="Image 41">
                    <a:extLst>
                      <a:ext uri="{FF2B5EF4-FFF2-40B4-BE49-F238E27FC236}">
                        <a16:creationId xmlns:a16="http://schemas.microsoft.com/office/drawing/2014/main" id="{9BC26674-2CD2-8CDA-C7F7-D2312BF547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061302">
                    <a:off x="1897480" y="3851051"/>
                    <a:ext cx="666615" cy="69327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365526C6-3A0E-88CA-6213-CA3914C12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969446">
                <a:off x="6773504" y="4226042"/>
                <a:ext cx="666615" cy="693279"/>
              </a:xfrm>
              <a:prstGeom prst="rect">
                <a:avLst/>
              </a:prstGeom>
            </p:spPr>
          </p:pic>
        </p:grpSp>
      </p:grpSp>
      <p:sp>
        <p:nvSpPr>
          <p:cNvPr id="43" name="Oval 80">
            <a:extLst>
              <a:ext uri="{FF2B5EF4-FFF2-40B4-BE49-F238E27FC236}">
                <a16:creationId xmlns:a16="http://schemas.microsoft.com/office/drawing/2014/main" id="{6883B792-F5F6-23EE-F80A-BC2CCB44DBB6}"/>
              </a:ext>
            </a:extLst>
          </p:cNvPr>
          <p:cNvSpPr>
            <a:spLocks noChangeAspect="1"/>
          </p:cNvSpPr>
          <p:nvPr/>
        </p:nvSpPr>
        <p:spPr>
          <a:xfrm>
            <a:off x="523656" y="436518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6D63875F-08DB-6AA6-41F5-CCC4579135C6}"/>
              </a:ext>
            </a:extLst>
          </p:cNvPr>
          <p:cNvSpPr>
            <a:spLocks noChangeAspect="1"/>
          </p:cNvSpPr>
          <p:nvPr/>
        </p:nvSpPr>
        <p:spPr>
          <a:xfrm>
            <a:off x="7658602" y="4425201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cs typeface="Calibri" panose="020F0502020204030204" pitchFamily="34" charset="0"/>
              </a:rPr>
              <a:t>1</a:t>
            </a:r>
            <a:endParaRPr lang="fr-MA" sz="3200" b="1" dirty="0"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D8EF952-74D5-5AA4-97C5-07A9A275B160}"/>
              </a:ext>
            </a:extLst>
          </p:cNvPr>
          <p:cNvSpPr txBox="1"/>
          <p:nvPr/>
        </p:nvSpPr>
        <p:spPr>
          <a:xfrm>
            <a:off x="5574202" y="5136732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1572A9B-F1A9-BD68-7B88-B2280A7340AF}"/>
              </a:ext>
            </a:extLst>
          </p:cNvPr>
          <p:cNvSpPr txBox="1"/>
          <p:nvPr/>
        </p:nvSpPr>
        <p:spPr>
          <a:xfrm>
            <a:off x="864557" y="5136732"/>
            <a:ext cx="2397702" cy="851297"/>
          </a:xfrm>
          <a:prstGeom prst="roundRect">
            <a:avLst/>
          </a:prstGeom>
          <a:noFill/>
          <a:ln w="19050"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قِطَعٍ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2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76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B1285E4-96E8-BF75-8208-A6055D1BB385}"/>
              </a:ext>
            </a:extLst>
          </p:cNvPr>
          <p:cNvGrpSpPr/>
          <p:nvPr/>
        </p:nvGrpSpPr>
        <p:grpSpPr>
          <a:xfrm>
            <a:off x="1527905" y="1731907"/>
            <a:ext cx="6088191" cy="4144914"/>
            <a:chOff x="1228258" y="2195931"/>
            <a:chExt cx="6697010" cy="414491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CA2128-ABDD-28EC-E779-7298A77EE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195931"/>
              <a:ext cx="3353268" cy="414491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9479B7C-2AEE-36AF-90B3-80A529F2E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8258" y="2195931"/>
              <a:ext cx="3343742" cy="414491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22242" y="4640238"/>
            <a:ext cx="2775515" cy="1092653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EAD59-07AF-1FFB-52F3-667692D4A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921028"/>
            <a:ext cx="5677705" cy="154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5636" y="2842965"/>
            <a:ext cx="2146632" cy="2146632"/>
          </a:xfrm>
          <a:prstGeom prst="rect">
            <a:avLst/>
          </a:prstGeom>
        </p:spPr>
      </p:pic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F08ED34-45B2-7D18-C8A5-BAD1BB20B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83" y="2209799"/>
            <a:ext cx="5393478" cy="319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D2655-7281-0849-5470-5A8B04BCF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649287"/>
            <a:ext cx="7557025" cy="205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E1D04-9B3A-2901-F74E-B3E298E36F2A}"/>
              </a:ext>
            </a:extLst>
          </p:cNvPr>
          <p:cNvSpPr txBox="1"/>
          <p:nvPr/>
        </p:nvSpPr>
        <p:spPr>
          <a:xfrm>
            <a:off x="5471652" y="3205285"/>
            <a:ext cx="215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 + 4 = 7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49685AE-90F8-7766-7467-792A78F81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649287"/>
            <a:ext cx="7557025" cy="205074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A7E85B-6013-30B4-7ABC-16F004E7A483}"/>
              </a:ext>
            </a:extLst>
          </p:cNvPr>
          <p:cNvSpPr txBox="1"/>
          <p:nvPr/>
        </p:nvSpPr>
        <p:spPr>
          <a:xfrm>
            <a:off x="7232738" y="4022893"/>
            <a:ext cx="392179" cy="523220"/>
          </a:xfrm>
          <a:prstGeom prst="rect">
            <a:avLst/>
          </a:prstGeom>
          <a:solidFill>
            <a:srgbClr val="FCE5E3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2B2F8-EF15-9367-EE84-FCE86BF5A6E0}"/>
              </a:ext>
            </a:extLst>
          </p:cNvPr>
          <p:cNvSpPr txBox="1"/>
          <p:nvPr/>
        </p:nvSpPr>
        <p:spPr>
          <a:xfrm>
            <a:off x="4785239" y="4050189"/>
            <a:ext cx="392179" cy="523220"/>
          </a:xfrm>
          <a:prstGeom prst="rect">
            <a:avLst/>
          </a:prstGeom>
          <a:solidFill>
            <a:srgbClr val="FCE5E3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C3CEF4-0FCF-43C8-7DAF-725CA385F4AF}"/>
              </a:ext>
            </a:extLst>
          </p:cNvPr>
          <p:cNvSpPr txBox="1"/>
          <p:nvPr/>
        </p:nvSpPr>
        <p:spPr>
          <a:xfrm>
            <a:off x="2341893" y="4022893"/>
            <a:ext cx="392179" cy="523220"/>
          </a:xfrm>
          <a:prstGeom prst="rect">
            <a:avLst/>
          </a:prstGeom>
          <a:solidFill>
            <a:srgbClr val="FCE5E3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8B2FB1-7340-DFA6-F9C4-AAE17E4612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515247"/>
            <a:ext cx="7557025" cy="2188459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6A759B3B-8AF1-D0B8-9850-A6FB89DA7A65}"/>
              </a:ext>
            </a:extLst>
          </p:cNvPr>
          <p:cNvSpPr/>
          <p:nvPr/>
        </p:nvSpPr>
        <p:spPr>
          <a:xfrm rot="20556762">
            <a:off x="6304722" y="3270722"/>
            <a:ext cx="1974417" cy="8076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77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B06024-C171-FF5F-8246-7C6CC7821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905" y="1731907"/>
            <a:ext cx="3039765" cy="414491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27905" y="1996102"/>
            <a:ext cx="2909456" cy="1432898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2AB33-3522-4008-6C94-8871D396F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391257"/>
            <a:ext cx="6870023" cy="320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027952-656B-2F7F-02D2-12F9B3470D96}"/>
              </a:ext>
            </a:extLst>
          </p:cNvPr>
          <p:cNvSpPr txBox="1"/>
          <p:nvPr/>
        </p:nvSpPr>
        <p:spPr>
          <a:xfrm>
            <a:off x="6679473" y="4928493"/>
            <a:ext cx="67182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3E47F4-B295-8665-1298-D4BAFD721110}"/>
              </a:ext>
            </a:extLst>
          </p:cNvPr>
          <p:cNvSpPr txBox="1"/>
          <p:nvPr/>
        </p:nvSpPr>
        <p:spPr>
          <a:xfrm>
            <a:off x="4487781" y="4928492"/>
            <a:ext cx="80416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4B9298-9D11-A518-F5D2-E00498326D85}"/>
              </a:ext>
            </a:extLst>
          </p:cNvPr>
          <p:cNvSpPr txBox="1"/>
          <p:nvPr/>
        </p:nvSpPr>
        <p:spPr>
          <a:xfrm>
            <a:off x="2378363" y="4928491"/>
            <a:ext cx="80416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6192F1-E119-7FBD-EE8B-8744435ED3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5103" y="4027597"/>
            <a:ext cx="601287" cy="9874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1EADEA-E118-6397-5641-0390512CF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8" y="2299797"/>
            <a:ext cx="6870023" cy="32899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CFAFE0-C8E1-074E-04E9-E6D704321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89" y="2278889"/>
            <a:ext cx="6870023" cy="33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76 و 77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3836567-4CEE-BC8C-103E-A36D0D2BF650}"/>
              </a:ext>
            </a:extLst>
          </p:cNvPr>
          <p:cNvGrpSpPr/>
          <p:nvPr/>
        </p:nvGrpSpPr>
        <p:grpSpPr>
          <a:xfrm>
            <a:off x="1527905" y="1731907"/>
            <a:ext cx="6088191" cy="4144914"/>
            <a:chOff x="1228258" y="2195931"/>
            <a:chExt cx="6697010" cy="414491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D68121F-27E3-0398-91F9-94BC618BB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195931"/>
              <a:ext cx="3353268" cy="414491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3051BD-E2C5-E642-A3A4-398EA18C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8258" y="2195931"/>
              <a:ext cx="3343742" cy="4144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18696</TotalTime>
  <Words>961</Words>
  <Application>Microsoft Office PowerPoint</Application>
  <PresentationFormat>Affichage à l'écran (4:3)</PresentationFormat>
  <Paragraphs>283</Paragraphs>
  <Slides>66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Dosis SemiBold</vt:lpstr>
      <vt:lpstr>Dosis</vt:lpstr>
      <vt:lpstr>DengXian</vt:lpstr>
      <vt:lpstr>Wingdings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207</cp:revision>
  <cp:lastPrinted>2025-08-13T10:11:39Z</cp:lastPrinted>
  <dcterms:created xsi:type="dcterms:W3CDTF">2025-08-01T12:31:49Z</dcterms:created>
  <dcterms:modified xsi:type="dcterms:W3CDTF">2025-12-19T05:46:11Z</dcterms:modified>
</cp:coreProperties>
</file>