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gif" ContentType="image/gi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3.xml" ContentType="application/vnd.openxmlformats-officedocument.theme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4.xml" ContentType="application/vnd.openxmlformats-officedocument.theme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5.xml" ContentType="application/vnd.openxmlformats-officedocument.theme+xml"/>
  <Override PartName="/ppt/theme/theme6.xml" ContentType="application/vnd.openxmlformats-officedocument.theme+xml"/>
  <Override PartName="/ppt/theme/theme7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742" r:id="rId1"/>
    <p:sldMasterId id="2147483852" r:id="rId2"/>
    <p:sldMasterId id="2147483880" r:id="rId3"/>
    <p:sldMasterId id="2147483897" r:id="rId4"/>
    <p:sldMasterId id="2147483904" r:id="rId5"/>
  </p:sldMasterIdLst>
  <p:notesMasterIdLst>
    <p:notesMasterId r:id="rId72"/>
  </p:notesMasterIdLst>
  <p:handoutMasterIdLst>
    <p:handoutMasterId r:id="rId73"/>
  </p:handoutMasterIdLst>
  <p:sldIdLst>
    <p:sldId id="779" r:id="rId6"/>
    <p:sldId id="911" r:id="rId7"/>
    <p:sldId id="931" r:id="rId8"/>
    <p:sldId id="780" r:id="rId9"/>
    <p:sldId id="781" r:id="rId10"/>
    <p:sldId id="783" r:id="rId11"/>
    <p:sldId id="746" r:id="rId12"/>
    <p:sldId id="784" r:id="rId13"/>
    <p:sldId id="948" r:id="rId14"/>
    <p:sldId id="1057" r:id="rId15"/>
    <p:sldId id="1053" r:id="rId16"/>
    <p:sldId id="1056" r:id="rId17"/>
    <p:sldId id="907" r:id="rId18"/>
    <p:sldId id="1022" r:id="rId19"/>
    <p:sldId id="1007" r:id="rId20"/>
    <p:sldId id="1058" r:id="rId21"/>
    <p:sldId id="1023" r:id="rId22"/>
    <p:sldId id="936" r:id="rId23"/>
    <p:sldId id="1059" r:id="rId24"/>
    <p:sldId id="1060" r:id="rId25"/>
    <p:sldId id="1061" r:id="rId26"/>
    <p:sldId id="1062" r:id="rId27"/>
    <p:sldId id="1063" r:id="rId28"/>
    <p:sldId id="1064" r:id="rId29"/>
    <p:sldId id="786" r:id="rId30"/>
    <p:sldId id="751" r:id="rId31"/>
    <p:sldId id="828" r:id="rId32"/>
    <p:sldId id="890" r:id="rId33"/>
    <p:sldId id="787" r:id="rId34"/>
    <p:sldId id="740" r:id="rId35"/>
    <p:sldId id="829" r:id="rId36"/>
    <p:sldId id="994" r:id="rId37"/>
    <p:sldId id="1065" r:id="rId38"/>
    <p:sldId id="1034" r:id="rId39"/>
    <p:sldId id="1054" r:id="rId40"/>
    <p:sldId id="995" r:id="rId41"/>
    <p:sldId id="996" r:id="rId42"/>
    <p:sldId id="1043" r:id="rId43"/>
    <p:sldId id="1044" r:id="rId44"/>
    <p:sldId id="1045" r:id="rId45"/>
    <p:sldId id="1046" r:id="rId46"/>
    <p:sldId id="909" r:id="rId47"/>
    <p:sldId id="976" r:id="rId48"/>
    <p:sldId id="1050" r:id="rId49"/>
    <p:sldId id="1051" r:id="rId50"/>
    <p:sldId id="1052" r:id="rId51"/>
    <p:sldId id="1072" r:id="rId52"/>
    <p:sldId id="1073" r:id="rId53"/>
    <p:sldId id="1074" r:id="rId54"/>
    <p:sldId id="1069" r:id="rId55"/>
    <p:sldId id="1070" r:id="rId56"/>
    <p:sldId id="1071" r:id="rId57"/>
    <p:sldId id="910" r:id="rId58"/>
    <p:sldId id="848" r:id="rId59"/>
    <p:sldId id="916" r:id="rId60"/>
    <p:sldId id="924" r:id="rId61"/>
    <p:sldId id="849" r:id="rId62"/>
    <p:sldId id="1075" r:id="rId63"/>
    <p:sldId id="788" r:id="rId64"/>
    <p:sldId id="956" r:id="rId65"/>
    <p:sldId id="850" r:id="rId66"/>
    <p:sldId id="1021" r:id="rId67"/>
    <p:sldId id="789" r:id="rId68"/>
    <p:sldId id="794" r:id="rId69"/>
    <p:sldId id="793" r:id="rId70"/>
    <p:sldId id="930" r:id="rId71"/>
  </p:sldIdLst>
  <p:sldSz cx="9144000" cy="6858000" type="screen4x3"/>
  <p:notesSz cx="6735763" cy="9866313"/>
  <p:embeddedFontLst>
    <p:embeddedFont>
      <p:font typeface="DengXian" panose="02010600030101010101" pitchFamily="2" charset="-122"/>
      <p:regular r:id="rId74"/>
      <p:bold r:id="rId75"/>
    </p:embeddedFont>
    <p:embeddedFont>
      <p:font typeface="Dosis" pitchFamily="2" charset="0"/>
      <p:regular r:id="rId76"/>
      <p:bold r:id="rId77"/>
    </p:embeddedFont>
    <p:embeddedFont>
      <p:font typeface="Dosis SemiBold" pitchFamily="2" charset="0"/>
      <p:bold r:id="rId78"/>
    </p:embeddedFont>
  </p:embeddedFontLst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5FD0F942-153D-7E75-C5EB-E4990782D13C}" name="Jalila El Baraka" initials="JE" userId="S::jalila.el-baraka@ifmaroc.com::ea93c961-285f-4edc-9e51-dff84fc1dbdc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196082"/>
    <a:srgbClr val="FFEFB9"/>
    <a:srgbClr val="FFDA6D"/>
    <a:srgbClr val="7FC5C2"/>
    <a:srgbClr val="E97132"/>
    <a:srgbClr val="FDF4F0"/>
    <a:srgbClr val="FCC302"/>
    <a:srgbClr val="FFC000"/>
    <a:srgbClr val="3A8F98"/>
    <a:srgbClr val="16AB9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44" autoAdjust="0"/>
    <p:restoredTop sz="96231" autoAdjust="0"/>
  </p:normalViewPr>
  <p:slideViewPr>
    <p:cSldViewPr snapToGrid="0">
      <p:cViewPr varScale="1">
        <p:scale>
          <a:sx n="71" d="100"/>
          <a:sy n="71" d="100"/>
        </p:scale>
        <p:origin x="1166" y="2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notesViewPr>
    <p:cSldViewPr snapToGrid="0">
      <p:cViewPr varScale="1">
        <p:scale>
          <a:sx n="145" d="100"/>
          <a:sy n="145" d="100"/>
        </p:scale>
        <p:origin x="6528" y="184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1.xml"/><Relationship Id="rId21" Type="http://schemas.openxmlformats.org/officeDocument/2006/relationships/slide" Target="slides/slide16.xml"/><Relationship Id="rId42" Type="http://schemas.openxmlformats.org/officeDocument/2006/relationships/slide" Target="slides/slide37.xml"/><Relationship Id="rId47" Type="http://schemas.openxmlformats.org/officeDocument/2006/relationships/slide" Target="slides/slide42.xml"/><Relationship Id="rId63" Type="http://schemas.openxmlformats.org/officeDocument/2006/relationships/slide" Target="slides/slide58.xml"/><Relationship Id="rId68" Type="http://schemas.openxmlformats.org/officeDocument/2006/relationships/slide" Target="slides/slide63.xml"/><Relationship Id="rId16" Type="http://schemas.openxmlformats.org/officeDocument/2006/relationships/slide" Target="slides/slide11.xml"/><Relationship Id="rId11" Type="http://schemas.openxmlformats.org/officeDocument/2006/relationships/slide" Target="slides/slide6.xml"/><Relationship Id="rId32" Type="http://schemas.openxmlformats.org/officeDocument/2006/relationships/slide" Target="slides/slide27.xml"/><Relationship Id="rId37" Type="http://schemas.openxmlformats.org/officeDocument/2006/relationships/slide" Target="slides/slide32.xml"/><Relationship Id="rId53" Type="http://schemas.openxmlformats.org/officeDocument/2006/relationships/slide" Target="slides/slide48.xml"/><Relationship Id="rId58" Type="http://schemas.openxmlformats.org/officeDocument/2006/relationships/slide" Target="slides/slide53.xml"/><Relationship Id="rId74" Type="http://schemas.openxmlformats.org/officeDocument/2006/relationships/font" Target="fonts/font1.fntdata"/><Relationship Id="rId79" Type="http://schemas.openxmlformats.org/officeDocument/2006/relationships/presProps" Target="presProps.xml"/><Relationship Id="rId5" Type="http://schemas.openxmlformats.org/officeDocument/2006/relationships/slideMaster" Target="slideMasters/slideMaster5.xml"/><Relationship Id="rId61" Type="http://schemas.openxmlformats.org/officeDocument/2006/relationships/slide" Target="slides/slide56.xml"/><Relationship Id="rId82" Type="http://schemas.openxmlformats.org/officeDocument/2006/relationships/tableStyles" Target="tableStyles.xml"/><Relationship Id="rId19" Type="http://schemas.openxmlformats.org/officeDocument/2006/relationships/slide" Target="slides/slide1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30" Type="http://schemas.openxmlformats.org/officeDocument/2006/relationships/slide" Target="slides/slide25.xml"/><Relationship Id="rId35" Type="http://schemas.openxmlformats.org/officeDocument/2006/relationships/slide" Target="slides/slide30.xml"/><Relationship Id="rId43" Type="http://schemas.openxmlformats.org/officeDocument/2006/relationships/slide" Target="slides/slide38.xml"/><Relationship Id="rId48" Type="http://schemas.openxmlformats.org/officeDocument/2006/relationships/slide" Target="slides/slide43.xml"/><Relationship Id="rId56" Type="http://schemas.openxmlformats.org/officeDocument/2006/relationships/slide" Target="slides/slide51.xml"/><Relationship Id="rId64" Type="http://schemas.openxmlformats.org/officeDocument/2006/relationships/slide" Target="slides/slide59.xml"/><Relationship Id="rId69" Type="http://schemas.openxmlformats.org/officeDocument/2006/relationships/slide" Target="slides/slide64.xml"/><Relationship Id="rId77" Type="http://schemas.openxmlformats.org/officeDocument/2006/relationships/font" Target="fonts/font4.fntdata"/><Relationship Id="rId8" Type="http://schemas.openxmlformats.org/officeDocument/2006/relationships/slide" Target="slides/slide3.xml"/><Relationship Id="rId51" Type="http://schemas.openxmlformats.org/officeDocument/2006/relationships/slide" Target="slides/slide46.xml"/><Relationship Id="rId72" Type="http://schemas.openxmlformats.org/officeDocument/2006/relationships/notesMaster" Target="notesMasters/notesMaster1.xml"/><Relationship Id="rId80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slide" Target="slides/slide28.xml"/><Relationship Id="rId38" Type="http://schemas.openxmlformats.org/officeDocument/2006/relationships/slide" Target="slides/slide33.xml"/><Relationship Id="rId46" Type="http://schemas.openxmlformats.org/officeDocument/2006/relationships/slide" Target="slides/slide41.xml"/><Relationship Id="rId59" Type="http://schemas.openxmlformats.org/officeDocument/2006/relationships/slide" Target="slides/slide54.xml"/><Relationship Id="rId67" Type="http://schemas.openxmlformats.org/officeDocument/2006/relationships/slide" Target="slides/slide62.xml"/><Relationship Id="rId20" Type="http://schemas.openxmlformats.org/officeDocument/2006/relationships/slide" Target="slides/slide15.xml"/><Relationship Id="rId41" Type="http://schemas.openxmlformats.org/officeDocument/2006/relationships/slide" Target="slides/slide36.xml"/><Relationship Id="rId54" Type="http://schemas.openxmlformats.org/officeDocument/2006/relationships/slide" Target="slides/slide49.xml"/><Relationship Id="rId62" Type="http://schemas.openxmlformats.org/officeDocument/2006/relationships/slide" Target="slides/slide57.xml"/><Relationship Id="rId70" Type="http://schemas.openxmlformats.org/officeDocument/2006/relationships/slide" Target="slides/slide65.xml"/><Relationship Id="rId75" Type="http://schemas.openxmlformats.org/officeDocument/2006/relationships/font" Target="fonts/font2.fntdata"/><Relationship Id="rId83" Type="http://schemas.microsoft.com/office/2018/10/relationships/authors" Target="author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1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slide" Target="slides/slide23.xml"/><Relationship Id="rId36" Type="http://schemas.openxmlformats.org/officeDocument/2006/relationships/slide" Target="slides/slide31.xml"/><Relationship Id="rId49" Type="http://schemas.openxmlformats.org/officeDocument/2006/relationships/slide" Target="slides/slide44.xml"/><Relationship Id="rId57" Type="http://schemas.openxmlformats.org/officeDocument/2006/relationships/slide" Target="slides/slide52.xml"/><Relationship Id="rId10" Type="http://schemas.openxmlformats.org/officeDocument/2006/relationships/slide" Target="slides/slide5.xml"/><Relationship Id="rId31" Type="http://schemas.openxmlformats.org/officeDocument/2006/relationships/slide" Target="slides/slide26.xml"/><Relationship Id="rId44" Type="http://schemas.openxmlformats.org/officeDocument/2006/relationships/slide" Target="slides/slide39.xml"/><Relationship Id="rId52" Type="http://schemas.openxmlformats.org/officeDocument/2006/relationships/slide" Target="slides/slide47.xml"/><Relationship Id="rId60" Type="http://schemas.openxmlformats.org/officeDocument/2006/relationships/slide" Target="slides/slide55.xml"/><Relationship Id="rId65" Type="http://schemas.openxmlformats.org/officeDocument/2006/relationships/slide" Target="slides/slide60.xml"/><Relationship Id="rId73" Type="http://schemas.openxmlformats.org/officeDocument/2006/relationships/handoutMaster" Target="handoutMasters/handoutMaster1.xml"/><Relationship Id="rId78" Type="http://schemas.openxmlformats.org/officeDocument/2006/relationships/font" Target="fonts/font5.fntdata"/><Relationship Id="rId81" Type="http://schemas.openxmlformats.org/officeDocument/2006/relationships/theme" Target="theme/theme1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4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39" Type="http://schemas.openxmlformats.org/officeDocument/2006/relationships/slide" Target="slides/slide34.xml"/><Relationship Id="rId34" Type="http://schemas.openxmlformats.org/officeDocument/2006/relationships/slide" Target="slides/slide29.xml"/><Relationship Id="rId50" Type="http://schemas.openxmlformats.org/officeDocument/2006/relationships/slide" Target="slides/slide45.xml"/><Relationship Id="rId55" Type="http://schemas.openxmlformats.org/officeDocument/2006/relationships/slide" Target="slides/slide50.xml"/><Relationship Id="rId76" Type="http://schemas.openxmlformats.org/officeDocument/2006/relationships/font" Target="fonts/font3.fntdata"/><Relationship Id="rId7" Type="http://schemas.openxmlformats.org/officeDocument/2006/relationships/slide" Target="slides/slide2.xml"/><Relationship Id="rId71" Type="http://schemas.openxmlformats.org/officeDocument/2006/relationships/slide" Target="slides/slide66.xml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24.xml"/><Relationship Id="rId24" Type="http://schemas.openxmlformats.org/officeDocument/2006/relationships/slide" Target="slides/slide19.xml"/><Relationship Id="rId40" Type="http://schemas.openxmlformats.org/officeDocument/2006/relationships/slide" Target="slides/slide35.xml"/><Relationship Id="rId45" Type="http://schemas.openxmlformats.org/officeDocument/2006/relationships/slide" Target="slides/slide40.xml"/><Relationship Id="rId66" Type="http://schemas.openxmlformats.org/officeDocument/2006/relationships/slide" Target="slides/slide6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>
            <a:extLst>
              <a:ext uri="{FF2B5EF4-FFF2-40B4-BE49-F238E27FC236}">
                <a16:creationId xmlns:a16="http://schemas.microsoft.com/office/drawing/2014/main" id="{8FF5D674-1086-AA74-A922-8341B35C2DB8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4D6AF181-CE25-818B-0C1A-E976E3C089C3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14763" y="0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B2E9A10-4475-4EDB-BE0D-A3870F9F347D}" type="datetimeFigureOut">
              <a:rPr lang="fr-MA" smtClean="0"/>
              <a:t>10/12/2025</a:t>
            </a:fld>
            <a:endParaRPr lang="fr-MA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BA6A3AC1-5F23-688A-314D-E8322CEFE929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371013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848327C3-92D0-AAC3-7DC6-FB2D89B0CA47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14763" y="9371013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96A7049-2A54-4E8D-974D-8790AA0E5EBA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6688673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r">
              <a:defRPr sz="1200"/>
            </a:lvl1pPr>
          </a:lstStyle>
          <a:p>
            <a:fld id="{B170D036-93EB-4403-A328-CEEC95972C3A}" type="datetimeFigureOut">
              <a:rPr lang="fr-MA" smtClean="0"/>
              <a:t>10/12/2025</a:t>
            </a:fld>
            <a:endParaRPr lang="fr-MA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7763" y="1231900"/>
            <a:ext cx="4440237" cy="33321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800" tIns="45400" rIns="90800" bIns="45400" rtlCol="0" anchor="ctr"/>
          <a:lstStyle/>
          <a:p>
            <a:endParaRPr lang="fr-MA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vert="horz" lIns="90800" tIns="45400" rIns="90800" bIns="4540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15373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r">
              <a:defRPr sz="1200"/>
            </a:lvl1pPr>
          </a:lstStyle>
          <a:p>
            <a:fld id="{7136E571-1CA0-4C8D-985D-594239BEC5F6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219476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76973161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103253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7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4484923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9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4484923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1103A7C-69C7-0A33-18BE-A938A0A9B9F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16D0621F-68B3-913F-CF1A-1AEB3716B85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05B24ADC-E990-5BAA-59DE-B6FC5425EF9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D3891A26-5A15-F5B8-8FAD-D7D40028FDA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44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70685304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DA3365E-C6EB-AB37-8283-994771EC9CC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F2FC88AE-AEE6-88D4-131E-0D10AF8A3BF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F5A12DCC-4C8A-1FF9-2431-3884F60D96D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E299D58E-1D0B-C925-8996-30584D03780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47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43168124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1C7DD42-A631-E49F-4360-72319CDF9EB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0706B111-1CBE-FC1F-6882-5307C5A9434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FBAE326A-DDAA-8C4F-D648-F8A219A48A5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92C2E11D-67EB-0A02-48A3-D9F85E612B6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50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73057740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57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76972370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236184D-4990-342E-78CD-3D8F7BF1903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D9168474-30EA-4662-0F1D-63D238E569C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D6E58DE9-28B3-1F42-B75F-180B90B3A49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902432D0-C5CB-45D4-330D-63F7E280730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58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0154231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62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19217133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3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3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3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3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3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3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4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4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4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4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4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4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5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5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6210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530148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EA94FCE5-80EA-C642-745F-2F32DEE14D6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52250" y="0"/>
            <a:ext cx="9196250" cy="6895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53752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1291BC93-8BFE-BEA9-733E-46BF967BC56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4834" y="-25150"/>
            <a:ext cx="9180125" cy="6883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45298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Une image contenant dessin humoristique, Dessin animé, clipart, Visage humain&#10;&#10;Le contenu généré par l’IA peut être incorrect.">
            <a:extLst>
              <a:ext uri="{FF2B5EF4-FFF2-40B4-BE49-F238E27FC236}">
                <a16:creationId xmlns:a16="http://schemas.microsoft.com/office/drawing/2014/main" id="{CFE8E8FC-4652-B539-90E0-46B3B0C8CEB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99" r="7361"/>
          <a:stretch>
            <a:fillRect/>
          </a:stretch>
        </p:blipFill>
        <p:spPr>
          <a:xfrm>
            <a:off x="5805182" y="2290195"/>
            <a:ext cx="2791188" cy="25056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041795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6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834CBCAC-7244-7814-0408-DE98CD53559F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415235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8391F29-5347-1197-51B1-705CF6A719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CDE83C8-B88B-DE6F-CD71-EC5691F951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1C16659-5936-FC97-79ED-A29CBD9A09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fr-FR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5D3480B-2F81-6D11-52FE-78CEFB085BC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090670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1291BC93-8BFE-BEA9-733E-46BF967BC56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4834" y="-25150"/>
            <a:ext cx="9180125" cy="6883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03119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EA94FCE5-80EA-C642-745F-2F32DEE14D6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52250" y="0"/>
            <a:ext cx="9196250" cy="6895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60914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614203CE-A6F3-0DF1-19D4-001BCA2285E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589339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617387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250747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8391F29-5347-1197-51B1-705CF6A719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CDE83C8-B88B-DE6F-CD71-EC5691F951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1C16659-5936-FC97-79ED-A29CBD9A09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fr-FR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5D3480B-2F81-6D11-52FE-78CEFB085BC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827114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1291BC93-8BFE-BEA9-733E-46BF967BC56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4834" y="-25150"/>
            <a:ext cx="9180125" cy="6883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319197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EA94FCE5-80EA-C642-745F-2F32DEE14D6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52250" y="0"/>
            <a:ext cx="9196250" cy="6895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989146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614203CE-A6F3-0DF1-19D4-001BCA2285E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503507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291543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366478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222616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1291BC93-8BFE-BEA9-733E-46BF967BC56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4834" y="-25150"/>
            <a:ext cx="9180125" cy="6883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51024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5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7" Type="http://schemas.openxmlformats.org/officeDocument/2006/relationships/theme" Target="../theme/theme3.xml"/><Relationship Id="rId2" Type="http://schemas.openxmlformats.org/officeDocument/2006/relationships/slideLayout" Target="../slideLayouts/slideLayout7.xml"/><Relationship Id="rId1" Type="http://schemas.openxmlformats.org/officeDocument/2006/relationships/slideLayout" Target="../slideLayouts/slideLayout6.xml"/><Relationship Id="rId6" Type="http://schemas.openxmlformats.org/officeDocument/2006/relationships/slideLayout" Target="../slideLayouts/slideLayout11.xml"/><Relationship Id="rId5" Type="http://schemas.openxmlformats.org/officeDocument/2006/relationships/slideLayout" Target="../slideLayouts/slideLayout10.xml"/><Relationship Id="rId4" Type="http://schemas.openxmlformats.org/officeDocument/2006/relationships/slideLayout" Target="../slideLayouts/slideLayout9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4.xml"/><Relationship Id="rId7" Type="http://schemas.openxmlformats.org/officeDocument/2006/relationships/theme" Target="../theme/theme4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5" Type="http://schemas.openxmlformats.org/officeDocument/2006/relationships/slideLayout" Target="../slideLayouts/slideLayout16.xml"/><Relationship Id="rId4" Type="http://schemas.openxmlformats.org/officeDocument/2006/relationships/slideLayout" Target="../slideLayouts/slideLayout15.xml"/></Relationships>
</file>

<file path=ppt/slideMasters/_rels/slideMaster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0.xml"/><Relationship Id="rId2" Type="http://schemas.openxmlformats.org/officeDocument/2006/relationships/slideLayout" Target="../slideLayouts/slideLayout19.xml"/><Relationship Id="rId1" Type="http://schemas.openxmlformats.org/officeDocument/2006/relationships/slideLayout" Target="../slideLayouts/slideLayout18.xml"/><Relationship Id="rId4" Type="http://schemas.openxmlformats.org/officeDocument/2006/relationships/theme" Target="../theme/theme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337536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95" r:id="rId1"/>
    <p:sldLayoutId id="2147483907" r:id="rId2"/>
    <p:sldLayoutId id="2147483908" r:id="rId3"/>
    <p:sldLayoutId id="2147483909" r:id="rId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titre 6">
            <a:extLst>
              <a:ext uri="{FF2B5EF4-FFF2-40B4-BE49-F238E27FC236}">
                <a16:creationId xmlns:a16="http://schemas.microsoft.com/office/drawing/2014/main" id="{261A4975-EFCA-7B46-58B4-2A7C842397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6086" y="3774332"/>
            <a:ext cx="1880680" cy="11997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ar-SA" dirty="0"/>
              <a:t>المرحلة</a:t>
            </a:r>
            <a:r>
              <a:rPr lang="fr-FR" dirty="0"/>
              <a:t> 1 </a:t>
            </a:r>
            <a:r>
              <a:rPr lang="ar-SA" dirty="0"/>
              <a:t> </a:t>
            </a:r>
            <a:endParaRPr lang="fr-FR" dirty="0"/>
          </a:p>
        </p:txBody>
      </p:sp>
      <p:pic>
        <p:nvPicPr>
          <p:cNvPr id="2" name="Google Shape;10;p35" descr="Une image contenant texte, capture d’écra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881A00B9-3027-4A34-9697-FC7A19F4DDD8}"/>
              </a:ext>
            </a:extLst>
          </p:cNvPr>
          <p:cNvPicPr preferRelativeResize="0"/>
          <p:nvPr userDrawn="1"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0666924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5" r:id="rId1"/>
  </p:sldLayoutIdLst>
  <p:txStyles>
    <p:titleStyle>
      <a:lvl1pPr algn="ctr" defTabSz="914400" rtl="1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chemeClr val="bg1"/>
          </a:solidFill>
          <a:latin typeface="Effra CC Arbc" panose="020B0503020203020204" pitchFamily="34" charset="-78"/>
          <a:ea typeface="+mj-ea"/>
          <a:cs typeface="Effra CC Arbc" panose="020B0503020203020204" pitchFamily="34" charset="-78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393800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8" r:id="rId1"/>
    <p:sldLayoutId id="2147483887" r:id="rId2"/>
    <p:sldLayoutId id="2147483890" r:id="rId3"/>
    <p:sldLayoutId id="2147483891" r:id="rId4"/>
    <p:sldLayoutId id="2147483892" r:id="rId5"/>
    <p:sldLayoutId id="2147483896" r:id="rId6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255639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98" r:id="rId1"/>
    <p:sldLayoutId id="2147483899" r:id="rId2"/>
    <p:sldLayoutId id="2147483900" r:id="rId3"/>
    <p:sldLayoutId id="2147483901" r:id="rId4"/>
    <p:sldLayoutId id="2147483902" r:id="rId5"/>
    <p:sldLayoutId id="2147483903" r:id="rId6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071560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05" r:id="rId1"/>
    <p:sldLayoutId id="2147483906" r:id="rId2"/>
    <p:sldLayoutId id="2147483910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7" Type="http://schemas.openxmlformats.org/officeDocument/2006/relationships/image" Target="../media/image15.png"/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4.gif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emf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0.emf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microsoft.com/office/2007/relationships/media" Target="../media/media2.mp4"/><Relationship Id="rId7" Type="http://schemas.openxmlformats.org/officeDocument/2006/relationships/image" Target="../media/image14.gif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notesSlide" Target="../notesSlides/notesSlide3.xml"/><Relationship Id="rId5" Type="http://schemas.openxmlformats.org/officeDocument/2006/relationships/slideLayout" Target="../slideLayouts/slideLayout6.xml"/><Relationship Id="rId10" Type="http://schemas.openxmlformats.org/officeDocument/2006/relationships/image" Target="../media/image22.png"/><Relationship Id="rId4" Type="http://schemas.openxmlformats.org/officeDocument/2006/relationships/video" Target="../media/media2.mp4"/><Relationship Id="rId9" Type="http://schemas.openxmlformats.org/officeDocument/2006/relationships/image" Target="../media/image21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gif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gif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gif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9.xml"/><Relationship Id="rId4" Type="http://schemas.openxmlformats.org/officeDocument/2006/relationships/image" Target="../media/image30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9.xml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0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9.xml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9.xml"/><Relationship Id="rId6" Type="http://schemas.openxmlformats.org/officeDocument/2006/relationships/image" Target="../media/image31.png"/><Relationship Id="rId5" Type="http://schemas.openxmlformats.org/officeDocument/2006/relationships/image" Target="../media/image32.png"/><Relationship Id="rId4" Type="http://schemas.openxmlformats.org/officeDocument/2006/relationships/image" Target="../media/image30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0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9.xml"/><Relationship Id="rId6" Type="http://schemas.openxmlformats.org/officeDocument/2006/relationships/image" Target="../media/image31.png"/><Relationship Id="rId5" Type="http://schemas.openxmlformats.org/officeDocument/2006/relationships/image" Target="../media/image32.png"/><Relationship Id="rId4" Type="http://schemas.openxmlformats.org/officeDocument/2006/relationships/image" Target="../media/image30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9.xml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0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9.xml"/><Relationship Id="rId6" Type="http://schemas.openxmlformats.org/officeDocument/2006/relationships/image" Target="../media/image31.png"/><Relationship Id="rId5" Type="http://schemas.openxmlformats.org/officeDocument/2006/relationships/image" Target="../media/image32.png"/><Relationship Id="rId4" Type="http://schemas.openxmlformats.org/officeDocument/2006/relationships/image" Target="../media/image30.pn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gif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gif"/><Relationship Id="rId2" Type="http://schemas.openxmlformats.org/officeDocument/2006/relationships/image" Target="../media/image14.gif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1.png"/><Relationship Id="rId4" Type="http://schemas.openxmlformats.org/officeDocument/2006/relationships/image" Target="../media/image34.gif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35.png"/><Relationship Id="rId5" Type="http://schemas.openxmlformats.org/officeDocument/2006/relationships/image" Target="../media/image14.gif"/><Relationship Id="rId4" Type="http://schemas.openxmlformats.org/officeDocument/2006/relationships/image" Target="../media/image10.emf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gif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8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30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8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8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30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8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8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32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32.png"/><Relationship Id="rId4" Type="http://schemas.openxmlformats.org/officeDocument/2006/relationships/image" Target="../media/image30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32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8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32.png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gif"/><Relationship Id="rId1" Type="http://schemas.openxmlformats.org/officeDocument/2006/relationships/slideLayout" Target="../slideLayouts/slideLayout1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4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0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4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2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0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4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2.pn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0.pn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4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2.png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gif"/><Relationship Id="rId1" Type="http://schemas.openxmlformats.org/officeDocument/2006/relationships/slideLayout" Target="../slideLayouts/slideLayout1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40.pn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45.png"/><Relationship Id="rId5" Type="http://schemas.openxmlformats.org/officeDocument/2006/relationships/image" Target="../media/image44.png"/><Relationship Id="rId4" Type="http://schemas.openxmlformats.org/officeDocument/2006/relationships/image" Target="../media/image43.emf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36.pn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45.png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7" Type="http://schemas.openxmlformats.org/officeDocument/2006/relationships/image" Target="../media/image49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48.png"/><Relationship Id="rId5" Type="http://schemas.openxmlformats.org/officeDocument/2006/relationships/image" Target="../media/image32.png"/><Relationship Id="rId4" Type="http://schemas.openxmlformats.org/officeDocument/2006/relationships/image" Target="../media/image47.png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gif"/><Relationship Id="rId1" Type="http://schemas.openxmlformats.org/officeDocument/2006/relationships/slideLayout" Target="../slideLayouts/slideLayout1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43.emf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39.png"/><Relationship Id="rId4" Type="http://schemas.openxmlformats.org/officeDocument/2006/relationships/image" Target="../media/image51.png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9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53.png"/><Relationship Id="rId4" Type="http://schemas.openxmlformats.org/officeDocument/2006/relationships/image" Target="../media/image32.png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40.png"/></Relationships>
</file>

<file path=ppt/slides/_rels/slide6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microsoft.com/office/2007/relationships/media" Target="../media/media5.mp4"/><Relationship Id="rId7" Type="http://schemas.openxmlformats.org/officeDocument/2006/relationships/image" Target="../media/image22.png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6" Type="http://schemas.openxmlformats.org/officeDocument/2006/relationships/image" Target="../media/image21.png"/><Relationship Id="rId5" Type="http://schemas.openxmlformats.org/officeDocument/2006/relationships/slideLayout" Target="../slideLayouts/slideLayout10.xml"/><Relationship Id="rId4" Type="http://schemas.openxmlformats.org/officeDocument/2006/relationships/video" Target="../media/media5.mp4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ZoneTexte 7">
            <a:extLst>
              <a:ext uri="{FF2B5EF4-FFF2-40B4-BE49-F238E27FC236}">
                <a16:creationId xmlns:a16="http://schemas.microsoft.com/office/drawing/2014/main" id="{7E429979-571F-EDDD-9445-3C598ED7D87C}"/>
              </a:ext>
            </a:extLst>
          </p:cNvPr>
          <p:cNvSpPr txBox="1"/>
          <p:nvPr/>
        </p:nvSpPr>
        <p:spPr>
          <a:xfrm>
            <a:off x="4763193" y="5652655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 dirty="0"/>
          </a:p>
        </p:txBody>
      </p:sp>
      <p:sp>
        <p:nvSpPr>
          <p:cNvPr id="4" name="Espace réservé du titre 6">
            <a:extLst>
              <a:ext uri="{FF2B5EF4-FFF2-40B4-BE49-F238E27FC236}">
                <a16:creationId xmlns:a16="http://schemas.microsoft.com/office/drawing/2014/main" id="{F692E3D3-369C-1966-E673-3DD75E4E733A}"/>
              </a:ext>
            </a:extLst>
          </p:cNvPr>
          <p:cNvSpPr txBox="1">
            <a:spLocks/>
          </p:cNvSpPr>
          <p:nvPr/>
        </p:nvSpPr>
        <p:spPr>
          <a:xfrm>
            <a:off x="7866436" y="836579"/>
            <a:ext cx="823607" cy="67445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Effra CC Arbc" panose="020B0503020203020204" pitchFamily="34" charset="-78"/>
                <a:ea typeface="+mj-ea"/>
                <a:cs typeface="Effra CC Arbc" panose="020B0503020203020204" pitchFamily="34" charset="-78"/>
              </a:defRPr>
            </a:lvl1pPr>
          </a:lstStyle>
          <a:p>
            <a:r>
              <a:rPr lang="ar-MA" sz="3600" dirty="0">
                <a:latin typeface="Calibri" panose="020F0502020204030204" pitchFamily="34" charset="0"/>
                <a:cs typeface="Calibri" panose="020F0502020204030204" pitchFamily="34" charset="0"/>
              </a:rPr>
              <a:t>1</a:t>
            </a:r>
            <a:r>
              <a:rPr lang="ar-SA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fr-FR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3" name="Titre 1">
            <a:extLst>
              <a:ext uri="{FF2B5EF4-FFF2-40B4-BE49-F238E27FC236}">
                <a16:creationId xmlns:a16="http://schemas.microsoft.com/office/drawing/2014/main" id="{C8459A99-9365-E35A-D477-A155479E7D81}"/>
              </a:ext>
            </a:extLst>
          </p:cNvPr>
          <p:cNvSpPr txBox="1">
            <a:spLocks/>
          </p:cNvSpPr>
          <p:nvPr/>
        </p:nvSpPr>
        <p:spPr>
          <a:xfrm>
            <a:off x="3905386" y="5171333"/>
            <a:ext cx="565014" cy="46111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defRPr>
            </a:lvl1pPr>
          </a:lstStyle>
          <a:p>
            <a:r>
              <a:rPr lang="fr-FR" dirty="0">
                <a:ea typeface="DengXian" panose="02010600030101010101" pitchFamily="2" charset="-122"/>
              </a:rPr>
              <a:t>1</a:t>
            </a:r>
          </a:p>
        </p:txBody>
      </p:sp>
      <p:sp>
        <p:nvSpPr>
          <p:cNvPr id="24" name="Titre 1">
            <a:extLst>
              <a:ext uri="{FF2B5EF4-FFF2-40B4-BE49-F238E27FC236}">
                <a16:creationId xmlns:a16="http://schemas.microsoft.com/office/drawing/2014/main" id="{4E3C502A-2E4A-1ECB-5950-7B286CB4F372}"/>
              </a:ext>
            </a:extLst>
          </p:cNvPr>
          <p:cNvSpPr txBox="1">
            <a:spLocks/>
          </p:cNvSpPr>
          <p:nvPr/>
        </p:nvSpPr>
        <p:spPr>
          <a:xfrm rot="931040">
            <a:off x="654186" y="4123583"/>
            <a:ext cx="565014" cy="461118"/>
          </a:xfrm>
          <a:prstGeom prst="rect">
            <a:avLst/>
          </a:prstGeom>
        </p:spPr>
        <p:txBody>
          <a:bodyPr/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Effra CC Arbc" panose="020B0503020203020204" pitchFamily="34" charset="-78"/>
                <a:ea typeface="+mj-ea"/>
                <a:cs typeface="Effra CC Arbc" panose="020B0503020203020204" pitchFamily="34" charset="-78"/>
              </a:defRPr>
            </a:lvl1pPr>
          </a:lstStyle>
          <a:p>
            <a:r>
              <a:rPr lang="fr-FR" dirty="0">
                <a:latin typeface="Calibri" panose="020F0502020204030204" pitchFamily="34" charset="0"/>
                <a:ea typeface="DengXian" panose="02010600030101010101" pitchFamily="2" charset="-122"/>
                <a:cs typeface="Calibri" panose="020F0502020204030204" pitchFamily="34" charset="0"/>
              </a:rPr>
              <a:t>2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0371C8DF-7E69-0FA1-7D09-04B6E6430714}"/>
              </a:ext>
            </a:extLst>
          </p:cNvPr>
          <p:cNvSpPr txBox="1"/>
          <p:nvPr/>
        </p:nvSpPr>
        <p:spPr>
          <a:xfrm>
            <a:off x="4763193" y="5652655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 dirty="0"/>
          </a:p>
        </p:txBody>
      </p:sp>
      <p:grpSp>
        <p:nvGrpSpPr>
          <p:cNvPr id="9" name="Groupe 8">
            <a:extLst>
              <a:ext uri="{FF2B5EF4-FFF2-40B4-BE49-F238E27FC236}">
                <a16:creationId xmlns:a16="http://schemas.microsoft.com/office/drawing/2014/main" id="{8D050A5C-F4D7-F744-AA89-B690ECB134EE}"/>
              </a:ext>
            </a:extLst>
          </p:cNvPr>
          <p:cNvGrpSpPr/>
          <p:nvPr/>
        </p:nvGrpSpPr>
        <p:grpSpPr>
          <a:xfrm>
            <a:off x="7304202" y="6006607"/>
            <a:ext cx="1124468" cy="288630"/>
            <a:chOff x="5372100" y="5877672"/>
            <a:chExt cx="1124468" cy="288630"/>
          </a:xfrm>
        </p:grpSpPr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59291440-FCD8-B6BA-9AA2-D6E87A0A08A6}"/>
                </a:ext>
              </a:extLst>
            </p:cNvPr>
            <p:cNvSpPr/>
            <p:nvPr/>
          </p:nvSpPr>
          <p:spPr>
            <a:xfrm>
              <a:off x="5372100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7FC5C2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r>
                <a:rPr lang="ar-AE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</a:t>
              </a:r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2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1" name="Ellipse 10">
              <a:extLst>
                <a:ext uri="{FF2B5EF4-FFF2-40B4-BE49-F238E27FC236}">
                  <a16:creationId xmlns:a16="http://schemas.microsoft.com/office/drawing/2014/main" id="{C61190BF-4EB3-FE45-FED0-5BBFDACAC5DE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15" name="Groupe 14">
            <a:extLst>
              <a:ext uri="{FF2B5EF4-FFF2-40B4-BE49-F238E27FC236}">
                <a16:creationId xmlns:a16="http://schemas.microsoft.com/office/drawing/2014/main" id="{AA04FA78-4055-E695-F87A-3C871050211F}"/>
              </a:ext>
            </a:extLst>
          </p:cNvPr>
          <p:cNvGrpSpPr/>
          <p:nvPr/>
        </p:nvGrpSpPr>
        <p:grpSpPr>
          <a:xfrm>
            <a:off x="2412979" y="6021421"/>
            <a:ext cx="1124468" cy="288630"/>
            <a:chOff x="5372100" y="5877672"/>
            <a:chExt cx="1124468" cy="288630"/>
          </a:xfrm>
        </p:grpSpPr>
        <p:sp>
          <p:nvSpPr>
            <p:cNvPr id="16" name="Rectangle : coins arrondis 15">
              <a:extLst>
                <a:ext uri="{FF2B5EF4-FFF2-40B4-BE49-F238E27FC236}">
                  <a16:creationId xmlns:a16="http://schemas.microsoft.com/office/drawing/2014/main" id="{D72B7B54-3C5D-46F0-0546-CADF91E95715}"/>
                </a:ext>
              </a:extLst>
            </p:cNvPr>
            <p:cNvSpPr/>
            <p:nvPr/>
          </p:nvSpPr>
          <p:spPr>
            <a:xfrm>
              <a:off x="5372100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E97132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r>
                <a:rPr lang="ar-AE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</a:t>
              </a:r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4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7" name="Ellipse 16">
              <a:extLst>
                <a:ext uri="{FF2B5EF4-FFF2-40B4-BE49-F238E27FC236}">
                  <a16:creationId xmlns:a16="http://schemas.microsoft.com/office/drawing/2014/main" id="{52D960C4-28AA-85D1-3A8C-FF294F5E0A5C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A26B54D5-5222-9133-D5FF-E2C1F3A60896}"/>
              </a:ext>
            </a:extLst>
          </p:cNvPr>
          <p:cNvGrpSpPr/>
          <p:nvPr/>
        </p:nvGrpSpPr>
        <p:grpSpPr>
          <a:xfrm>
            <a:off x="816191" y="6021421"/>
            <a:ext cx="1124468" cy="288630"/>
            <a:chOff x="5372100" y="5877672"/>
            <a:chExt cx="1124468" cy="28863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47E05C9E-A89D-5234-7AF9-10EBC7EEC4CD}"/>
                </a:ext>
              </a:extLst>
            </p:cNvPr>
            <p:cNvSpPr/>
            <p:nvPr/>
          </p:nvSpPr>
          <p:spPr>
            <a:xfrm>
              <a:off x="5372100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7FC5C2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مراجعة 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0" name="Ellipse 19">
              <a:extLst>
                <a:ext uri="{FF2B5EF4-FFF2-40B4-BE49-F238E27FC236}">
                  <a16:creationId xmlns:a16="http://schemas.microsoft.com/office/drawing/2014/main" id="{6BE431AC-AB2C-25D9-E5A4-0819BDEA8693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5829A5B8-1AC7-5B5C-F098-50C190A169B0}"/>
              </a:ext>
            </a:extLst>
          </p:cNvPr>
          <p:cNvSpPr/>
          <p:nvPr/>
        </p:nvSpPr>
        <p:spPr>
          <a:xfrm>
            <a:off x="3980349" y="6006120"/>
            <a:ext cx="1124468" cy="288630"/>
          </a:xfrm>
          <a:prstGeom prst="roundRect">
            <a:avLst>
              <a:gd name="adj" fmla="val 50000"/>
            </a:avLst>
          </a:prstGeom>
          <a:solidFill>
            <a:srgbClr val="7FC5C2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AE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الدرس </a:t>
            </a:r>
            <a:r>
              <a:rPr lang="ar-MA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</a:t>
            </a:r>
            <a:endParaRPr lang="fr-FR" sz="14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Ellipse 4">
            <a:extLst>
              <a:ext uri="{FF2B5EF4-FFF2-40B4-BE49-F238E27FC236}">
                <a16:creationId xmlns:a16="http://schemas.microsoft.com/office/drawing/2014/main" id="{AB55A010-613D-ACA0-7BBF-24E66E53E7FF}"/>
              </a:ext>
            </a:extLst>
          </p:cNvPr>
          <p:cNvSpPr/>
          <p:nvPr/>
        </p:nvSpPr>
        <p:spPr>
          <a:xfrm>
            <a:off x="4835766" y="6021879"/>
            <a:ext cx="269051" cy="256655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32604A4C-6CB9-9743-EC3A-F294D050FB95}"/>
              </a:ext>
            </a:extLst>
          </p:cNvPr>
          <p:cNvSpPr/>
          <p:nvPr/>
        </p:nvSpPr>
        <p:spPr>
          <a:xfrm>
            <a:off x="5701350" y="5987532"/>
            <a:ext cx="1124468" cy="288630"/>
          </a:xfrm>
          <a:prstGeom prst="roundRect">
            <a:avLst>
              <a:gd name="adj" fmla="val 50000"/>
            </a:avLst>
          </a:prstGeom>
          <a:solidFill>
            <a:srgbClr val="7FC5C2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MA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AE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الدرس </a:t>
            </a:r>
            <a:r>
              <a:rPr lang="ar-MA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</a:t>
            </a:r>
            <a:endParaRPr lang="fr-FR" sz="14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5" name="Ellipse 24">
            <a:extLst>
              <a:ext uri="{FF2B5EF4-FFF2-40B4-BE49-F238E27FC236}">
                <a16:creationId xmlns:a16="http://schemas.microsoft.com/office/drawing/2014/main" id="{D587A729-9E92-27FC-5605-CD378BA2C16A}"/>
              </a:ext>
            </a:extLst>
          </p:cNvPr>
          <p:cNvSpPr/>
          <p:nvPr/>
        </p:nvSpPr>
        <p:spPr>
          <a:xfrm>
            <a:off x="6556767" y="6003291"/>
            <a:ext cx="269051" cy="256655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70499673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4A6D8B2-5030-6F3A-83E9-72037C4C3E8F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ar-AE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أيقونات توجيهية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4A0DA198-19E2-7340-F1C1-95E7C2B8EA2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9501" t="31859" r="19274" b="23915"/>
          <a:stretch>
            <a:fillRect/>
          </a:stretch>
        </p:blipFill>
        <p:spPr>
          <a:xfrm>
            <a:off x="1831586" y="4711230"/>
            <a:ext cx="783913" cy="566262"/>
          </a:xfrm>
          <a:prstGeom prst="rect">
            <a:avLst/>
          </a:prstGeom>
        </p:spPr>
      </p:pic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B6E1205C-71BB-C71E-C6D2-1AD40E96BFD6}"/>
              </a:ext>
            </a:extLst>
          </p:cNvPr>
          <p:cNvSpPr/>
          <p:nvPr/>
        </p:nvSpPr>
        <p:spPr>
          <a:xfrm>
            <a:off x="1455447" y="2920496"/>
            <a:ext cx="1536192" cy="436245"/>
          </a:xfrm>
          <a:prstGeom prst="roundRect">
            <a:avLst>
              <a:gd name="adj" fmla="val 50000"/>
            </a:avLst>
          </a:prstGeom>
          <a:solidFill>
            <a:srgbClr val="DEF0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300" b="1" kern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توجيهات </a:t>
            </a:r>
            <a:r>
              <a:rPr lang="ar-MA" sz="13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الأستاذ(ة)</a:t>
            </a: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01537C42-57B6-7188-1116-665A0177E452}"/>
              </a:ext>
            </a:extLst>
          </p:cNvPr>
          <p:cNvSpPr/>
          <p:nvPr/>
        </p:nvSpPr>
        <p:spPr>
          <a:xfrm>
            <a:off x="1455447" y="5322766"/>
            <a:ext cx="1536192" cy="436245"/>
          </a:xfrm>
          <a:prstGeom prst="roundRect">
            <a:avLst>
              <a:gd name="adj" fmla="val 50000"/>
            </a:avLst>
          </a:prstGeom>
          <a:solidFill>
            <a:srgbClr val="DEF0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3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عرض فيديو 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97A82DA2-51E8-71CD-0317-45D405CBAB13}"/>
              </a:ext>
            </a:extLst>
          </p:cNvPr>
          <p:cNvSpPr/>
          <p:nvPr/>
        </p:nvSpPr>
        <p:spPr>
          <a:xfrm>
            <a:off x="3715084" y="2905329"/>
            <a:ext cx="1536192" cy="466579"/>
          </a:xfrm>
          <a:prstGeom prst="roundRect">
            <a:avLst>
              <a:gd name="adj" fmla="val 50000"/>
            </a:avLst>
          </a:prstGeom>
          <a:solidFill>
            <a:srgbClr val="DEF0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3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تعيين تلميذ للإجابة </a:t>
            </a:r>
          </a:p>
        </p:txBody>
      </p:sp>
      <p:pic>
        <p:nvPicPr>
          <p:cNvPr id="12" name="Image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64BD4DE0-3416-5FBD-1238-D1C7605B74F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60506" y="1674751"/>
            <a:ext cx="1196068" cy="1196068"/>
          </a:xfrm>
          <a:prstGeom prst="rect">
            <a:avLst/>
          </a:prstGeom>
        </p:spPr>
      </p:pic>
      <p:pic>
        <p:nvPicPr>
          <p:cNvPr id="13" name="Image 12" descr="Une image contenant habits, sourire, dessin humoristique, personne&#10;&#10;Le contenu généré par l’IA peut être incorrect.">
            <a:extLst>
              <a:ext uri="{FF2B5EF4-FFF2-40B4-BE49-F238E27FC236}">
                <a16:creationId xmlns:a16="http://schemas.microsoft.com/office/drawing/2014/main" id="{308892D1-BD5B-9606-899F-E66C8598B2B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961"/>
          <a:stretch>
            <a:fillRect/>
          </a:stretch>
        </p:blipFill>
        <p:spPr>
          <a:xfrm>
            <a:off x="3740341" y="1741282"/>
            <a:ext cx="1397972" cy="1063006"/>
          </a:xfrm>
          <a:prstGeom prst="rect">
            <a:avLst/>
          </a:prstGeom>
        </p:spPr>
      </p:pic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28DA8454-DAD1-E41E-6F96-FD0AEE8C8AB3}"/>
              </a:ext>
            </a:extLst>
          </p:cNvPr>
          <p:cNvSpPr/>
          <p:nvPr/>
        </p:nvSpPr>
        <p:spPr>
          <a:xfrm>
            <a:off x="3757334" y="5322766"/>
            <a:ext cx="1689811" cy="436245"/>
          </a:xfrm>
          <a:prstGeom prst="roundRect">
            <a:avLst>
              <a:gd name="adj" fmla="val 50000"/>
            </a:avLst>
          </a:prstGeom>
          <a:solidFill>
            <a:srgbClr val="DEF0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3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المرور للشريحة الموالية بعد عرض الفيديو</a:t>
            </a:r>
            <a:r>
              <a:rPr lang="fr-FR" sz="13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endParaRPr lang="ar-MA" sz="1300" b="1" kern="0" dirty="0">
              <a:solidFill>
                <a:srgbClr val="3A8F98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AD26B6BC-05E8-17EB-866A-881BB734B84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222080" y="1674752"/>
            <a:ext cx="1196067" cy="1196067"/>
          </a:xfrm>
          <a:prstGeom prst="rect">
            <a:avLst/>
          </a:prstGeom>
        </p:spPr>
      </p:pic>
      <p:pic>
        <p:nvPicPr>
          <p:cNvPr id="16" name="Image 15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E3660F96-6BC9-E8EE-BE07-B327ACE4D4A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99902" y="4571660"/>
            <a:ext cx="862304" cy="623125"/>
          </a:xfrm>
          <a:prstGeom prst="rect">
            <a:avLst/>
          </a:prstGeom>
        </p:spPr>
      </p:pic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B9BBC39A-B19D-02E7-1B73-9B53695FBAA9}"/>
              </a:ext>
            </a:extLst>
          </p:cNvPr>
          <p:cNvSpPr/>
          <p:nvPr/>
        </p:nvSpPr>
        <p:spPr>
          <a:xfrm>
            <a:off x="6212838" y="5322766"/>
            <a:ext cx="1536192" cy="436245"/>
          </a:xfrm>
          <a:prstGeom prst="roundRect">
            <a:avLst>
              <a:gd name="adj" fmla="val 50000"/>
            </a:avLst>
          </a:prstGeom>
          <a:solidFill>
            <a:srgbClr val="DEF0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3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العمل في ثنائيات </a:t>
            </a:r>
          </a:p>
        </p:txBody>
      </p:sp>
      <p:pic>
        <p:nvPicPr>
          <p:cNvPr id="18" name="Image 17" descr="Une image contenant dessin humoristique, sourire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1F42AFDC-E5F5-F3DB-12F6-FBD1D2CDDE2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58119" y="4172644"/>
            <a:ext cx="1066385" cy="1066385"/>
          </a:xfrm>
          <a:prstGeom prst="rect">
            <a:avLst/>
          </a:prstGeom>
        </p:spPr>
      </p:pic>
      <p:sp>
        <p:nvSpPr>
          <p:cNvPr id="19" name="Rectangle : coins arrondis 18">
            <a:extLst>
              <a:ext uri="{FF2B5EF4-FFF2-40B4-BE49-F238E27FC236}">
                <a16:creationId xmlns:a16="http://schemas.microsoft.com/office/drawing/2014/main" id="{0B99BAF8-4D80-D29A-BCE5-236DFD68450D}"/>
              </a:ext>
            </a:extLst>
          </p:cNvPr>
          <p:cNvSpPr/>
          <p:nvPr/>
        </p:nvSpPr>
        <p:spPr>
          <a:xfrm>
            <a:off x="5974721" y="2905329"/>
            <a:ext cx="1536192" cy="466579"/>
          </a:xfrm>
          <a:prstGeom prst="roundRect">
            <a:avLst>
              <a:gd name="adj" fmla="val 50000"/>
            </a:avLst>
          </a:prstGeom>
          <a:solidFill>
            <a:srgbClr val="DEF0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3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المرور بين   الصفوف</a:t>
            </a:r>
          </a:p>
        </p:txBody>
      </p:sp>
    </p:spTree>
    <p:extLst>
      <p:ext uri="{BB962C8B-B14F-4D97-AF65-F5344CB8AC3E}">
        <p14:creationId xmlns:p14="http://schemas.microsoft.com/office/powerpoint/2010/main" val="399049370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AEFE98B-EA7C-06D8-BAEC-F373610FA1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81420" y="1498631"/>
            <a:ext cx="6581161" cy="667025"/>
          </a:xfrm>
        </p:spPr>
        <p:txBody>
          <a:bodyPr/>
          <a:lstStyle/>
          <a:p>
            <a:pPr algn="ctr"/>
            <a:r>
              <a:rPr lang="ar-MA" sz="3600" b="1" dirty="0">
                <a:solidFill>
                  <a:srgbClr val="17AB9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الأسبوع الأول  </a:t>
            </a:r>
            <a:br>
              <a:rPr lang="fr-FR" sz="3600" b="1" dirty="0">
                <a:solidFill>
                  <a:srgbClr val="17AB9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endParaRPr lang="fr-FR" sz="3600" dirty="0">
              <a:solidFill>
                <a:srgbClr val="17AB98"/>
              </a:solidFill>
            </a:endParaRP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6F9F746C-D79A-CE24-F2B6-01A823F446DF}"/>
              </a:ext>
            </a:extLst>
          </p:cNvPr>
          <p:cNvGrpSpPr/>
          <p:nvPr/>
        </p:nvGrpSpPr>
        <p:grpSpPr>
          <a:xfrm>
            <a:off x="4427134" y="2475889"/>
            <a:ext cx="3780000" cy="1123837"/>
            <a:chOff x="648000" y="1949241"/>
            <a:chExt cx="3780000" cy="1123837"/>
          </a:xfrm>
        </p:grpSpPr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D06DF442-E3A1-AD93-FFB0-B22E54299438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0" name="Organigramme : Terminateur 21">
              <a:extLst>
                <a:ext uri="{FF2B5EF4-FFF2-40B4-BE49-F238E27FC236}">
                  <a16:creationId xmlns:a16="http://schemas.microsoft.com/office/drawing/2014/main" id="{19BFBC15-D948-462E-399C-A5B8E0D3EC37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0963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>
                      <a:lumMod val="50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الدرس 1</a:t>
              </a:r>
              <a:endPara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11" name="Espace réservé du texte 5">
              <a:extLst>
                <a:ext uri="{FF2B5EF4-FFF2-40B4-BE49-F238E27FC236}">
                  <a16:creationId xmlns:a16="http://schemas.microsoft.com/office/drawing/2014/main" id="{5EE30BBC-F8A7-642B-618D-EF6534CF83BC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300"/>
                </a:spcBef>
                <a:spcAft>
                  <a:spcPts val="0"/>
                </a:spcAft>
                <a:buClrTx/>
                <a:buSzTx/>
                <a:buFont typeface="Wingdings" panose="05000000000000000000" pitchFamily="2" charset="2"/>
                <a:buNone/>
                <a:tabLst/>
                <a:defRPr/>
              </a:pPr>
              <a:r>
                <a:rPr kumimoji="0" lang="ar-MA" sz="18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>
                      <a:lumMod val="7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فصل الملايين: قراءة وكتابة</a:t>
              </a:r>
              <a:endParaRPr kumimoji="0" lang="fr-FR" sz="1800" b="1" i="0" u="none" strike="noStrike" kern="0" cap="none" spc="0" normalizeH="0" baseline="0" noProof="0" dirty="0">
                <a:ln>
                  <a:noFill/>
                </a:ln>
                <a:solidFill>
                  <a:srgbClr val="FFFFFF">
                    <a:lumMod val="7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</p:grp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3E668AC7-CB80-9A2E-E964-4CCAE654933A}"/>
              </a:ext>
            </a:extLst>
          </p:cNvPr>
          <p:cNvGrpSpPr/>
          <p:nvPr/>
        </p:nvGrpSpPr>
        <p:grpSpPr>
          <a:xfrm>
            <a:off x="415003" y="2475889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17" name="Rectangle : coins arrondis 16">
              <a:extLst>
                <a:ext uri="{FF2B5EF4-FFF2-40B4-BE49-F238E27FC236}">
                  <a16:creationId xmlns:a16="http://schemas.microsoft.com/office/drawing/2014/main" id="{27C81966-C6B3-F7D1-9287-616A8C28EDA7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/>
              <a:endParaRPr lang="fr-MA" b="1" dirty="0">
                <a:solidFill>
                  <a:srgbClr val="FFFFFF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8" name="Organigramme : Terminateur 21">
              <a:extLst>
                <a:ext uri="{FF2B5EF4-FFF2-40B4-BE49-F238E27FC236}">
                  <a16:creationId xmlns:a16="http://schemas.microsoft.com/office/drawing/2014/main" id="{9FB35922-FF9D-02D1-C513-D8AE6CB30C8A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/>
              <a:r>
                <a:rPr lang="ar-MA" b="1" dirty="0">
                  <a:solidFill>
                    <a:srgbClr val="FFFFFF">
                      <a:lumMod val="50000"/>
                    </a:srgb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2</a:t>
              </a:r>
              <a:endParaRPr lang="fr-FR" b="1" dirty="0">
                <a:solidFill>
                  <a:srgbClr val="FFFFFF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9" name="Espace réservé du texte 5">
              <a:extLst>
                <a:ext uri="{FF2B5EF4-FFF2-40B4-BE49-F238E27FC236}">
                  <a16:creationId xmlns:a16="http://schemas.microsoft.com/office/drawing/2014/main" id="{6AE66BB3-33A5-C801-F372-C8FCC6320002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R="0" lvl="0" indent="0" algn="ctr" defTabSz="609630" rtl="1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b="1" i="0" u="none" strike="noStrike" cap="none" spc="0" normalizeH="0" baseline="0">
                  <a:ln>
                    <a:noFill/>
                  </a:ln>
                  <a:solidFill>
                    <a:srgbClr val="FFFFFF">
                      <a:lumMod val="50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defRPr>
              </a:lvl1pPr>
              <a:lvl2pPr>
                <a:defRPr>
                  <a:solidFill>
                    <a:schemeClr val="lt1"/>
                  </a:solidFill>
                </a:defRPr>
              </a:lvl2pPr>
              <a:lvl3pPr>
                <a:defRPr>
                  <a:solidFill>
                    <a:schemeClr val="lt1"/>
                  </a:solidFill>
                </a:defRPr>
              </a:lvl3pPr>
              <a:lvl4pPr>
                <a:defRPr>
                  <a:solidFill>
                    <a:schemeClr val="lt1"/>
                  </a:solidFill>
                </a:defRPr>
              </a:lvl4pPr>
              <a:lvl5pPr>
                <a:defRPr>
                  <a:solidFill>
                    <a:schemeClr val="lt1"/>
                  </a:solidFill>
                </a:defRPr>
              </a:lvl5pPr>
              <a:lvl6pPr>
                <a:defRPr>
                  <a:solidFill>
                    <a:schemeClr val="lt1"/>
                  </a:solidFill>
                </a:defRPr>
              </a:lvl6pPr>
              <a:lvl7pPr>
                <a:defRPr>
                  <a:solidFill>
                    <a:schemeClr val="lt1"/>
                  </a:solidFill>
                </a:defRPr>
              </a:lvl7pPr>
              <a:lvl8pPr>
                <a:defRPr>
                  <a:solidFill>
                    <a:schemeClr val="lt1"/>
                  </a:solidFill>
                </a:defRPr>
              </a:lvl8pPr>
              <a:lvl9pPr>
                <a:defRPr>
                  <a:solidFill>
                    <a:schemeClr val="lt1"/>
                  </a:solidFill>
                </a:defRPr>
              </a:lvl9pPr>
            </a:lstStyle>
            <a:p>
              <a:r>
                <a:rPr lang="ar-MA" sz="1600" kern="0" dirty="0">
                  <a:solidFill>
                    <a:srgbClr val="FFFFFF">
                      <a:lumMod val="65000"/>
                    </a:srgbClr>
                  </a:solidFill>
                </a:rPr>
                <a:t>وضعيات الطرح </a:t>
              </a:r>
            </a:p>
          </p:txBody>
        </p:sp>
      </p:grpSp>
      <p:grpSp>
        <p:nvGrpSpPr>
          <p:cNvPr id="27" name="Groupe 26">
            <a:extLst>
              <a:ext uri="{FF2B5EF4-FFF2-40B4-BE49-F238E27FC236}">
                <a16:creationId xmlns:a16="http://schemas.microsoft.com/office/drawing/2014/main" id="{EA1B1189-AF18-4BA2-25D7-67905EF8A7FA}"/>
              </a:ext>
            </a:extLst>
          </p:cNvPr>
          <p:cNvGrpSpPr/>
          <p:nvPr/>
        </p:nvGrpSpPr>
        <p:grpSpPr>
          <a:xfrm>
            <a:off x="4427134" y="2471052"/>
            <a:ext cx="3780000" cy="1123837"/>
            <a:chOff x="648000" y="1949241"/>
            <a:chExt cx="3780000" cy="1123837"/>
          </a:xfrm>
        </p:grpSpPr>
        <p:sp>
          <p:nvSpPr>
            <p:cNvPr id="28" name="Rectangle : coins arrondis 27">
              <a:extLst>
                <a:ext uri="{FF2B5EF4-FFF2-40B4-BE49-F238E27FC236}">
                  <a16:creationId xmlns:a16="http://schemas.microsoft.com/office/drawing/2014/main" id="{29D40F4D-751C-8593-FB38-864B9117CCE4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txBody>
            <a:bodyPr anchor="ctr"/>
            <a:lstStyle/>
            <a:p>
              <a:pPr algn="r" rtl="1">
                <a:spcBef>
                  <a:spcPts val="300"/>
                </a:spcBef>
              </a:pPr>
              <a:endParaRPr lang="fr-MA" sz="1600" b="1" kern="0" dirty="0">
                <a:solidFill>
                  <a:srgbClr val="FFFFFF">
                    <a:lumMod val="65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9" name="Organigramme : Terminateur 21">
              <a:extLst>
                <a:ext uri="{FF2B5EF4-FFF2-40B4-BE49-F238E27FC236}">
                  <a16:creationId xmlns:a16="http://schemas.microsoft.com/office/drawing/2014/main" id="{E65D0AC4-1110-15B5-60EE-18BFB6BF000F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/>
              <a:r>
                <a:rPr lang="ar-MA" b="1" dirty="0">
                  <a:solidFill>
                    <a:srgbClr val="FFFFFF">
                      <a:lumMod val="50000"/>
                    </a:srgb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1</a:t>
              </a:r>
              <a:endParaRPr lang="fr-FR" b="1" dirty="0">
                <a:solidFill>
                  <a:srgbClr val="FFFFFF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0" name="Espace réservé du texte 5">
              <a:extLst>
                <a:ext uri="{FF2B5EF4-FFF2-40B4-BE49-F238E27FC236}">
                  <a16:creationId xmlns:a16="http://schemas.microsoft.com/office/drawing/2014/main" id="{FFB4C9B3-E09A-1D96-45D0-9103463568D1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txBody>
            <a:bodyPr anchor="ctr"/>
            <a:lstStyle>
              <a:defPPr>
                <a:defRPr lang="fr-FR"/>
              </a:defPPr>
              <a:lvl1pPr marR="0" lvl="0" indent="0" algn="r" rtl="1" fontAlgn="auto">
                <a:lnSpc>
                  <a:spcPct val="100000"/>
                </a:lnSpc>
                <a:spcBef>
                  <a:spcPts val="300"/>
                </a:spcBef>
                <a:spcAft>
                  <a:spcPts val="0"/>
                </a:spcAft>
                <a:buClrTx/>
                <a:buSzTx/>
                <a:buFont typeface="Wingdings" panose="05000000000000000000" pitchFamily="2" charset="2"/>
                <a:buNone/>
                <a:tabLst/>
                <a:defRPr sz="1600" b="1" kern="0">
                  <a:solidFill>
                    <a:srgbClr val="FFFFFF">
                      <a:lumMod val="65000"/>
                    </a:srgbClr>
                  </a:solidFill>
                  <a:latin typeface="Calibri" panose="020F0502020204030204" pitchFamily="34" charset="0"/>
                  <a:cs typeface="Calibri" panose="020F0502020204030204" pitchFamily="34" charset="0"/>
                </a:defRPr>
              </a:lvl1pPr>
              <a:lvl2pPr marL="685800" indent="-228600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>
                  <a:solidFill>
                    <a:srgbClr val="757575"/>
                  </a:solidFill>
                  <a:latin typeface="Dosis SemiBold" pitchFamily="2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>
                  <a:solidFill>
                    <a:srgbClr val="474F71"/>
                  </a:solidFill>
                  <a:latin typeface="Dosis SemiBold" pitchFamily="2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>
                  <a:solidFill>
                    <a:srgbClr val="474F71"/>
                  </a:solidFill>
                  <a:latin typeface="Dosis SemiBold" pitchFamily="2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>
                  <a:solidFill>
                    <a:srgbClr val="474F71"/>
                  </a:solidFill>
                  <a:latin typeface="Dosis SemiBold" pitchFamily="2" charset="0"/>
                </a:defRPr>
              </a:lvl5pPr>
              <a:lvl6pPr marL="25146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</a:lvl6pPr>
              <a:lvl7pPr marL="29718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</a:lvl7pPr>
              <a:lvl8pPr marL="3429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</a:lvl8pPr>
              <a:lvl9pPr marL="3886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</a:lvl9pPr>
            </a:lstStyle>
            <a:p>
              <a:r>
                <a:rPr lang="ar-MA" dirty="0"/>
                <a:t> وضعيات الجمع </a:t>
              </a:r>
            </a:p>
          </p:txBody>
        </p:sp>
      </p:grpSp>
      <p:grpSp>
        <p:nvGrpSpPr>
          <p:cNvPr id="3" name="Groupe 2">
            <a:extLst>
              <a:ext uri="{FF2B5EF4-FFF2-40B4-BE49-F238E27FC236}">
                <a16:creationId xmlns:a16="http://schemas.microsoft.com/office/drawing/2014/main" id="{B8408CF2-CE37-95E1-B368-EA488D100D7F}"/>
              </a:ext>
            </a:extLst>
          </p:cNvPr>
          <p:cNvGrpSpPr/>
          <p:nvPr/>
        </p:nvGrpSpPr>
        <p:grpSpPr>
          <a:xfrm>
            <a:off x="370132" y="3897880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4" name="Rectangle : coins arrondis 3">
              <a:extLst>
                <a:ext uri="{FF2B5EF4-FFF2-40B4-BE49-F238E27FC236}">
                  <a16:creationId xmlns:a16="http://schemas.microsoft.com/office/drawing/2014/main" id="{59C73262-6EDD-081A-C026-11A95728A9AC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rgbClr val="FFDA6D"/>
            </a:solidFill>
            <a:ln>
              <a:solidFill>
                <a:srgbClr val="EEB5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/>
              <a:endParaRPr lang="fr-MA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5" name="Organigramme : Terminateur 21">
              <a:extLst>
                <a:ext uri="{FF2B5EF4-FFF2-40B4-BE49-F238E27FC236}">
                  <a16:creationId xmlns:a16="http://schemas.microsoft.com/office/drawing/2014/main" id="{B8528A7D-CC01-7599-0846-FC2E2041C809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rgbClr val="FFC000"/>
            </a:solidFill>
            <a:ln>
              <a:solidFill>
                <a:srgbClr val="EEB5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/>
              <a:r>
                <a:rPr lang="ar-MA" b="1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</a:t>
              </a:r>
              <a:r>
                <a:rPr lang="ar-MA" b="1" dirty="0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4</a:t>
              </a:r>
              <a:endParaRPr lang="fr-FR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6" name="Espace réservé du texte 5">
              <a:extLst>
                <a:ext uri="{FF2B5EF4-FFF2-40B4-BE49-F238E27FC236}">
                  <a16:creationId xmlns:a16="http://schemas.microsoft.com/office/drawing/2014/main" id="{32BBFDE1-E352-522F-DC6A-73F4154EBB52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rgbClr val="FFEFB9"/>
            </a:solidFill>
            <a:ln>
              <a:solidFill>
                <a:srgbClr val="EEB5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algn="ctr" defTabSz="609630" rtl="1">
                <a:defRPr b="1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defRPr>
              </a:lvl1pPr>
              <a:lvl2pPr>
                <a:defRPr>
                  <a:solidFill>
                    <a:schemeClr val="lt1"/>
                  </a:solidFill>
                </a:defRPr>
              </a:lvl2pPr>
              <a:lvl3pPr>
                <a:defRPr>
                  <a:solidFill>
                    <a:schemeClr val="lt1"/>
                  </a:solidFill>
                </a:defRPr>
              </a:lvl3pPr>
              <a:lvl4pPr>
                <a:defRPr>
                  <a:solidFill>
                    <a:schemeClr val="lt1"/>
                  </a:solidFill>
                </a:defRPr>
              </a:lvl4pPr>
              <a:lvl5pPr>
                <a:defRPr>
                  <a:solidFill>
                    <a:schemeClr val="lt1"/>
                  </a:solidFill>
                </a:defRPr>
              </a:lvl5pPr>
              <a:lvl6pPr>
                <a:defRPr>
                  <a:solidFill>
                    <a:schemeClr val="lt1"/>
                  </a:solidFill>
                </a:defRPr>
              </a:lvl6pPr>
              <a:lvl7pPr>
                <a:defRPr>
                  <a:solidFill>
                    <a:schemeClr val="lt1"/>
                  </a:solidFill>
                </a:defRPr>
              </a:lvl7pPr>
              <a:lvl8pPr>
                <a:defRPr>
                  <a:solidFill>
                    <a:schemeClr val="lt1"/>
                  </a:solidFill>
                </a:defRPr>
              </a:lvl8pPr>
              <a:lvl9pPr>
                <a:defRPr>
                  <a:solidFill>
                    <a:schemeClr val="lt1"/>
                  </a:solidFill>
                </a:defRPr>
              </a:lvl9pPr>
            </a:lstStyle>
            <a:p>
              <a:pPr algn="r" defTabSz="914400">
                <a:spcBef>
                  <a:spcPts val="300"/>
                </a:spcBef>
                <a:defRPr/>
              </a:pPr>
              <a:r>
                <a:rPr lang="ar-MA" sz="1600" kern="0" dirty="0">
                  <a:solidFill>
                    <a:schemeClr val="tx1"/>
                  </a:solidFill>
                </a:rPr>
                <a:t>حساب فرق عددين باستعمال المستقيم العددي </a:t>
              </a:r>
            </a:p>
          </p:txBody>
        </p:sp>
      </p:grpSp>
      <p:grpSp>
        <p:nvGrpSpPr>
          <p:cNvPr id="31" name="Groupe 30">
            <a:extLst>
              <a:ext uri="{FF2B5EF4-FFF2-40B4-BE49-F238E27FC236}">
                <a16:creationId xmlns:a16="http://schemas.microsoft.com/office/drawing/2014/main" id="{BE2A4A4D-0E69-E3AB-669D-42A7F16A28BF}"/>
              </a:ext>
            </a:extLst>
          </p:cNvPr>
          <p:cNvGrpSpPr/>
          <p:nvPr/>
        </p:nvGrpSpPr>
        <p:grpSpPr>
          <a:xfrm>
            <a:off x="4405078" y="3851322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32" name="Rectangle : coins arrondis 31">
              <a:extLst>
                <a:ext uri="{FF2B5EF4-FFF2-40B4-BE49-F238E27FC236}">
                  <a16:creationId xmlns:a16="http://schemas.microsoft.com/office/drawing/2014/main" id="{85A2F114-D2FF-43A5-1BC5-C728126D6DED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/>
              <a:endParaRPr lang="fr-MA" b="1" dirty="0">
                <a:solidFill>
                  <a:srgbClr val="FFFFFF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3" name="Organigramme : Terminateur 21">
              <a:extLst>
                <a:ext uri="{FF2B5EF4-FFF2-40B4-BE49-F238E27FC236}">
                  <a16:creationId xmlns:a16="http://schemas.microsoft.com/office/drawing/2014/main" id="{09DF9E9A-581D-14F9-24EC-3567A55C3816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/>
              <a:r>
                <a:rPr lang="ar-MA" b="1" dirty="0">
                  <a:solidFill>
                    <a:srgbClr val="FFFFFF">
                      <a:lumMod val="50000"/>
                    </a:srgb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3</a:t>
              </a:r>
              <a:endParaRPr lang="fr-FR" b="1" dirty="0">
                <a:solidFill>
                  <a:srgbClr val="FFFFFF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4" name="Espace réservé du texte 5">
              <a:extLst>
                <a:ext uri="{FF2B5EF4-FFF2-40B4-BE49-F238E27FC236}">
                  <a16:creationId xmlns:a16="http://schemas.microsoft.com/office/drawing/2014/main" id="{94D48129-9BCD-EF1D-897A-44B36367D037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algn="ctr" defTabSz="609630" rtl="1">
                <a:defRPr b="1">
                  <a:solidFill>
                    <a:srgbClr val="FFFFFF">
                      <a:lumMod val="50000"/>
                    </a:srgbClr>
                  </a:solidFill>
                  <a:latin typeface="Calibri" panose="020F0502020204030204" pitchFamily="34" charset="0"/>
                  <a:cs typeface="Calibri" panose="020F0502020204030204" pitchFamily="34" charset="0"/>
                </a:defRPr>
              </a:lvl1pPr>
              <a:lvl2pPr>
                <a:defRPr>
                  <a:solidFill>
                    <a:schemeClr val="lt1"/>
                  </a:solidFill>
                </a:defRPr>
              </a:lvl2pPr>
              <a:lvl3pPr>
                <a:defRPr>
                  <a:solidFill>
                    <a:schemeClr val="lt1"/>
                  </a:solidFill>
                </a:defRPr>
              </a:lvl3pPr>
              <a:lvl4pPr>
                <a:defRPr>
                  <a:solidFill>
                    <a:schemeClr val="lt1"/>
                  </a:solidFill>
                </a:defRPr>
              </a:lvl4pPr>
              <a:lvl5pPr>
                <a:defRPr>
                  <a:solidFill>
                    <a:schemeClr val="lt1"/>
                  </a:solidFill>
                </a:defRPr>
              </a:lvl5pPr>
              <a:lvl6pPr>
                <a:defRPr>
                  <a:solidFill>
                    <a:schemeClr val="lt1"/>
                  </a:solidFill>
                </a:defRPr>
              </a:lvl6pPr>
              <a:lvl7pPr>
                <a:defRPr>
                  <a:solidFill>
                    <a:schemeClr val="lt1"/>
                  </a:solidFill>
                </a:defRPr>
              </a:lvl7pPr>
              <a:lvl8pPr>
                <a:defRPr>
                  <a:solidFill>
                    <a:schemeClr val="lt1"/>
                  </a:solidFill>
                </a:defRPr>
              </a:lvl8pPr>
              <a:lvl9pPr>
                <a:defRPr>
                  <a:solidFill>
                    <a:schemeClr val="lt1"/>
                  </a:solidFill>
                </a:defRPr>
              </a:lvl9pPr>
            </a:lstStyle>
            <a:p>
              <a:r>
                <a:rPr lang="ar-MA" sz="1600" dirty="0">
                  <a:solidFill>
                    <a:srgbClr val="FFFFFF">
                      <a:lumMod val="65000"/>
                    </a:srgbClr>
                  </a:solidFill>
                  <a:latin typeface="Dosis SemiBold" pitchFamily="2" charset="0"/>
                  <a:cs typeface="Arial" panose="020B0604020202020204" pitchFamily="34" charset="0"/>
                </a:rPr>
                <a:t>حساب مجموع عددين باستعمال المستقيم العددي </a:t>
              </a:r>
            </a:p>
          </p:txBody>
        </p:sp>
      </p:grpSp>
      <p:grpSp>
        <p:nvGrpSpPr>
          <p:cNvPr id="35" name="Groupe 34">
            <a:extLst>
              <a:ext uri="{FF2B5EF4-FFF2-40B4-BE49-F238E27FC236}">
                <a16:creationId xmlns:a16="http://schemas.microsoft.com/office/drawing/2014/main" id="{72F3C907-F2CF-83B3-E160-54BF64EFB75B}"/>
              </a:ext>
            </a:extLst>
          </p:cNvPr>
          <p:cNvGrpSpPr/>
          <p:nvPr/>
        </p:nvGrpSpPr>
        <p:grpSpPr>
          <a:xfrm>
            <a:off x="2439564" y="5221918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36" name="Rectangle : coins arrondis 35">
              <a:extLst>
                <a:ext uri="{FF2B5EF4-FFF2-40B4-BE49-F238E27FC236}">
                  <a16:creationId xmlns:a16="http://schemas.microsoft.com/office/drawing/2014/main" id="{98C62966-8FD2-A668-3D21-B98E06297E7D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37" name="Organigramme : Terminateur 21">
              <a:extLst>
                <a:ext uri="{FF2B5EF4-FFF2-40B4-BE49-F238E27FC236}">
                  <a16:creationId xmlns:a16="http://schemas.microsoft.com/office/drawing/2014/main" id="{643F8C6E-3B63-B3F4-94CE-FA2BB7EAE5C0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0963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ar-MA" b="1" dirty="0">
                  <a:solidFill>
                    <a:srgbClr val="FFFFFF">
                      <a:lumMod val="50000"/>
                    </a:srgb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مراجعة </a:t>
              </a:r>
              <a:endPara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38" name="Espace réservé du texte 5">
              <a:extLst>
                <a:ext uri="{FF2B5EF4-FFF2-40B4-BE49-F238E27FC236}">
                  <a16:creationId xmlns:a16="http://schemas.microsoft.com/office/drawing/2014/main" id="{2BBD08C9-A6E2-7ABC-8477-72E6B48FA0F5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300"/>
                </a:spcBef>
                <a:spcAft>
                  <a:spcPts val="0"/>
                </a:spcAft>
                <a:buClrTx/>
                <a:buSzTx/>
                <a:buFont typeface="Wingdings" panose="05000000000000000000" pitchFamily="2" charset="2"/>
                <a:buNone/>
                <a:tabLst/>
                <a:defRPr/>
              </a:pP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>
                      <a:lumMod val="65000"/>
                    </a:srgbClr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Arial" panose="020B0604020202020204" pitchFamily="34" charset="0"/>
                </a:rPr>
                <a:t>مُراجَعَةُ دُروسِ الْأُسْبوعِ الأول   </a:t>
              </a:r>
            </a:p>
          </p:txBody>
        </p:sp>
      </p:grpSp>
      <p:sp>
        <p:nvSpPr>
          <p:cNvPr id="39" name="Titre 1">
            <a:extLst>
              <a:ext uri="{FF2B5EF4-FFF2-40B4-BE49-F238E27FC236}">
                <a16:creationId xmlns:a16="http://schemas.microsoft.com/office/drawing/2014/main" id="{2A22125F-9825-477B-4932-6EE77888E7A0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4067758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>
            <a:extLst>
              <a:ext uri="{FF2B5EF4-FFF2-40B4-BE49-F238E27FC236}">
                <a16:creationId xmlns:a16="http://schemas.microsoft.com/office/drawing/2014/main" id="{B011FF8F-2992-4DF2-0077-053DA9A7170A}"/>
              </a:ext>
            </a:extLst>
          </p:cNvPr>
          <p:cNvSpPr txBox="1"/>
          <p:nvPr/>
        </p:nvSpPr>
        <p:spPr>
          <a:xfrm>
            <a:off x="2043238" y="1071272"/>
            <a:ext cx="4597120" cy="7567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5486"/>
              </a:lnSpc>
            </a:pPr>
            <a:r>
              <a:rPr lang="ar-MA" sz="4000" b="1" dirty="0">
                <a:solidFill>
                  <a:srgbClr val="F6BB00"/>
                </a:solidFill>
                <a:latin typeface="Dosis" pitchFamily="2" charset="0"/>
                <a:cs typeface="Calibri" panose="020F0502020204030204" pitchFamily="34" charset="0"/>
              </a:rPr>
              <a:t>درس اليوم</a:t>
            </a:r>
          </a:p>
        </p:txBody>
      </p:sp>
      <p:sp>
        <p:nvSpPr>
          <p:cNvPr id="5" name="TextBox 7">
            <a:extLst>
              <a:ext uri="{FF2B5EF4-FFF2-40B4-BE49-F238E27FC236}">
                <a16:creationId xmlns:a16="http://schemas.microsoft.com/office/drawing/2014/main" id="{C9B89E41-3063-9AB4-B59E-B51BF4B73865}"/>
              </a:ext>
            </a:extLst>
          </p:cNvPr>
          <p:cNvSpPr txBox="1"/>
          <p:nvPr/>
        </p:nvSpPr>
        <p:spPr>
          <a:xfrm>
            <a:off x="302133" y="1703488"/>
            <a:ext cx="8178799" cy="492443"/>
          </a:xfrm>
          <a:prstGeom prst="rect">
            <a:avLst/>
          </a:prstGeom>
          <a:ln>
            <a:noFill/>
          </a:ln>
        </p:spPr>
        <p:txBody>
          <a:bodyPr wrap="square" lIns="0" tIns="0" rIns="0" bIns="0" rtlCol="0" anchor="t">
            <a:spAutoFit/>
          </a:bodyPr>
          <a:lstStyle/>
          <a:p>
            <a:pPr algn="ctr" defTabSz="771525" rtl="1"/>
            <a:r>
              <a:rPr lang="ar-MA" sz="3200" b="1" dirty="0">
                <a:solidFill>
                  <a:srgbClr val="3795AF"/>
                </a:solidFill>
                <a:latin typeface="Dosis" pitchFamily="2" charset="0"/>
                <a:cs typeface="Calibri" panose="020F0502020204030204" pitchFamily="34" charset="0"/>
              </a:rPr>
              <a:t>حساب فرق  عددين باستعمال المستقيم العددي  </a:t>
            </a:r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038AE995-6D88-B17B-4DE0-F1CE655B66A3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77D4ADA7-308F-9149-FE01-81170C70DAE2}"/>
              </a:ext>
            </a:extLst>
          </p:cNvPr>
          <p:cNvGrpSpPr/>
          <p:nvPr/>
        </p:nvGrpSpPr>
        <p:grpSpPr>
          <a:xfrm>
            <a:off x="1266364" y="2195931"/>
            <a:ext cx="6611272" cy="4101630"/>
            <a:chOff x="1266364" y="2195931"/>
            <a:chExt cx="6611272" cy="4101630"/>
          </a:xfrm>
        </p:grpSpPr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1D38C42F-6B3A-8E6F-8A9A-B4D11996D00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4572000" y="2195931"/>
              <a:ext cx="3305636" cy="4101630"/>
            </a:xfrm>
            <a:prstGeom prst="rect">
              <a:avLst/>
            </a:prstGeom>
          </p:spPr>
        </p:pic>
        <p:pic>
          <p:nvPicPr>
            <p:cNvPr id="11" name="Image 10">
              <a:extLst>
                <a:ext uri="{FF2B5EF4-FFF2-40B4-BE49-F238E27FC236}">
                  <a16:creationId xmlns:a16="http://schemas.microsoft.com/office/drawing/2014/main" id="{B18AAC33-D7C2-438E-B945-4654AABB4C6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266364" y="2211411"/>
              <a:ext cx="3334215" cy="4070669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10768796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8CCB7D-8C4A-A26E-BA2B-482EE22FCC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>
            <a:extLst>
              <a:ext uri="{FF2B5EF4-FFF2-40B4-BE49-F238E27FC236}">
                <a16:creationId xmlns:a16="http://schemas.microsoft.com/office/drawing/2014/main" id="{64066D44-A939-5914-21D1-E73017862CD0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2" name="TextBox 6">
            <a:extLst>
              <a:ext uri="{FF2B5EF4-FFF2-40B4-BE49-F238E27FC236}">
                <a16:creationId xmlns:a16="http://schemas.microsoft.com/office/drawing/2014/main" id="{9F1E1EB5-A3CF-9C33-72E2-D018A6412902}"/>
              </a:ext>
            </a:extLst>
          </p:cNvPr>
          <p:cNvSpPr txBox="1"/>
          <p:nvPr/>
        </p:nvSpPr>
        <p:spPr>
          <a:xfrm>
            <a:off x="1089966" y="1717188"/>
            <a:ext cx="7132233" cy="32387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075"/>
              </a:lnSpc>
            </a:pPr>
            <a:r>
              <a:rPr lang="ar-MA" sz="3600" b="1" kern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مراحل الدرس</a:t>
            </a:r>
            <a:endParaRPr lang="ar-MA" sz="3600" b="1" kern="0" dirty="0">
              <a:solidFill>
                <a:srgbClr val="FC8D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" name="Rectangle: Rounded Corners 55">
            <a:extLst>
              <a:ext uri="{FF2B5EF4-FFF2-40B4-BE49-F238E27FC236}">
                <a16:creationId xmlns:a16="http://schemas.microsoft.com/office/drawing/2014/main" id="{3CAF842F-B76D-64A4-C272-7E11CE254705}"/>
              </a:ext>
            </a:extLst>
          </p:cNvPr>
          <p:cNvSpPr/>
          <p:nvPr/>
        </p:nvSpPr>
        <p:spPr>
          <a:xfrm>
            <a:off x="1917734" y="5530310"/>
            <a:ext cx="5596424" cy="538375"/>
          </a:xfrm>
          <a:prstGeom prst="roundRect">
            <a:avLst/>
          </a:prstGeom>
          <a:solidFill>
            <a:srgbClr val="3A8F98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defRPr/>
            </a:pPr>
            <a:r>
              <a:rPr lang="fr-FR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</a:t>
            </a:r>
            <a:r>
              <a:rPr lang="en-GB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اختتام </a:t>
            </a:r>
            <a:r>
              <a:rPr lang="ar-S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الدرس</a:t>
            </a:r>
            <a:endParaRPr lang="fr-MA" sz="2133" b="1" kern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Flowchart: Alternate Process 54">
            <a:extLst>
              <a:ext uri="{FF2B5EF4-FFF2-40B4-BE49-F238E27FC236}">
                <a16:creationId xmlns:a16="http://schemas.microsoft.com/office/drawing/2014/main" id="{DAAA9C13-7A93-9576-E25C-EC05B2C2AE4C}"/>
              </a:ext>
            </a:extLst>
          </p:cNvPr>
          <p:cNvSpPr/>
          <p:nvPr/>
        </p:nvSpPr>
        <p:spPr>
          <a:xfrm>
            <a:off x="1891337" y="2539488"/>
            <a:ext cx="5649219" cy="558588"/>
          </a:xfrm>
          <a:prstGeom prst="flowChartAlternateProcess">
            <a:avLst/>
          </a:prstGeom>
          <a:solidFill>
            <a:srgbClr val="3A8F98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defRPr/>
            </a:pPr>
            <a:r>
              <a:rPr lang="en-US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افتتاح الدرس</a:t>
            </a:r>
            <a:endParaRPr lang="en-US" sz="1733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3" name="Rectangle: Rounded Corners 55">
            <a:extLst>
              <a:ext uri="{FF2B5EF4-FFF2-40B4-BE49-F238E27FC236}">
                <a16:creationId xmlns:a16="http://schemas.microsoft.com/office/drawing/2014/main" id="{8BDFA9C4-68D3-A116-DDDE-D428648885F7}"/>
              </a:ext>
            </a:extLst>
          </p:cNvPr>
          <p:cNvSpPr/>
          <p:nvPr/>
        </p:nvSpPr>
        <p:spPr>
          <a:xfrm>
            <a:off x="1905587" y="3327464"/>
            <a:ext cx="5596424" cy="538375"/>
          </a:xfrm>
          <a:prstGeom prst="roundRect">
            <a:avLst/>
          </a:prstGeom>
          <a:solidFill>
            <a:srgbClr val="3A8F98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defRPr/>
            </a:pPr>
            <a:r>
              <a:rPr lang="fr-FR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نمذجة</a:t>
            </a:r>
            <a:endParaRPr lang="fr-MA" sz="2133" b="1" kern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" name="Rectangle: Rounded Corners 55">
            <a:extLst>
              <a:ext uri="{FF2B5EF4-FFF2-40B4-BE49-F238E27FC236}">
                <a16:creationId xmlns:a16="http://schemas.microsoft.com/office/drawing/2014/main" id="{6E9C6044-9F3D-ABF5-C8E5-3013120632B2}"/>
              </a:ext>
            </a:extLst>
          </p:cNvPr>
          <p:cNvSpPr/>
          <p:nvPr/>
        </p:nvSpPr>
        <p:spPr>
          <a:xfrm>
            <a:off x="1917734" y="4076388"/>
            <a:ext cx="5596424" cy="538375"/>
          </a:xfrm>
          <a:prstGeom prst="roundRect">
            <a:avLst/>
          </a:prstGeom>
          <a:solidFill>
            <a:srgbClr val="3A8F98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defRPr/>
            </a:pPr>
            <a:r>
              <a:rPr lang="fr-FR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</a:t>
            </a:r>
            <a:r>
              <a:rPr lang="en-GB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ممارسة موجهة</a:t>
            </a:r>
            <a:endParaRPr lang="fr-MA" sz="2133" b="1" kern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" name="Rectangle: Rounded Corners 55">
            <a:extLst>
              <a:ext uri="{FF2B5EF4-FFF2-40B4-BE49-F238E27FC236}">
                <a16:creationId xmlns:a16="http://schemas.microsoft.com/office/drawing/2014/main" id="{EB186FC5-A31C-33C4-896A-3A9ABC93082F}"/>
              </a:ext>
            </a:extLst>
          </p:cNvPr>
          <p:cNvSpPr/>
          <p:nvPr/>
        </p:nvSpPr>
        <p:spPr>
          <a:xfrm>
            <a:off x="1905587" y="4788337"/>
            <a:ext cx="5596424" cy="538375"/>
          </a:xfrm>
          <a:prstGeom prst="roundRect">
            <a:avLst/>
          </a:prstGeom>
          <a:solidFill>
            <a:srgbClr val="3A8F98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defRPr/>
            </a:pPr>
            <a:r>
              <a:rPr lang="fr-FR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</a:t>
            </a:r>
            <a:r>
              <a:rPr lang="en-GB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ممارسة مستقلة</a:t>
            </a:r>
            <a:endParaRPr lang="fr-MA" sz="2133" b="1" kern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" name="Oval 81">
            <a:extLst>
              <a:ext uri="{FF2B5EF4-FFF2-40B4-BE49-F238E27FC236}">
                <a16:creationId xmlns:a16="http://schemas.microsoft.com/office/drawing/2014/main" id="{B74E3B82-5A62-06FC-D672-D5A323E8B1FF}"/>
              </a:ext>
            </a:extLst>
          </p:cNvPr>
          <p:cNvSpPr>
            <a:spLocks noChangeAspect="1"/>
          </p:cNvSpPr>
          <p:nvPr/>
        </p:nvSpPr>
        <p:spPr>
          <a:xfrm flipH="1">
            <a:off x="1581863" y="5476829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17" name="Oval 81">
            <a:extLst>
              <a:ext uri="{FF2B5EF4-FFF2-40B4-BE49-F238E27FC236}">
                <a16:creationId xmlns:a16="http://schemas.microsoft.com/office/drawing/2014/main" id="{0752D1AC-D7B3-4EC6-738B-2F26FA53BF30}"/>
              </a:ext>
            </a:extLst>
          </p:cNvPr>
          <p:cNvSpPr>
            <a:spLocks noChangeAspect="1"/>
          </p:cNvSpPr>
          <p:nvPr/>
        </p:nvSpPr>
        <p:spPr>
          <a:xfrm flipH="1">
            <a:off x="1581863" y="2489217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18" name="Oval 81">
            <a:extLst>
              <a:ext uri="{FF2B5EF4-FFF2-40B4-BE49-F238E27FC236}">
                <a16:creationId xmlns:a16="http://schemas.microsoft.com/office/drawing/2014/main" id="{9E24B373-8DD9-20EB-22BB-948E6DDB4653}"/>
              </a:ext>
            </a:extLst>
          </p:cNvPr>
          <p:cNvSpPr>
            <a:spLocks noChangeAspect="1"/>
          </p:cNvSpPr>
          <p:nvPr/>
        </p:nvSpPr>
        <p:spPr>
          <a:xfrm flipH="1">
            <a:off x="1581863" y="3249811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19" name="Oval 81">
            <a:extLst>
              <a:ext uri="{FF2B5EF4-FFF2-40B4-BE49-F238E27FC236}">
                <a16:creationId xmlns:a16="http://schemas.microsoft.com/office/drawing/2014/main" id="{7F6D26E6-9744-31D4-B2DA-AE0A2880B94B}"/>
              </a:ext>
            </a:extLst>
          </p:cNvPr>
          <p:cNvSpPr>
            <a:spLocks noChangeAspect="1"/>
          </p:cNvSpPr>
          <p:nvPr/>
        </p:nvSpPr>
        <p:spPr>
          <a:xfrm flipH="1">
            <a:off x="1581863" y="4019179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20" name="Oval 81">
            <a:extLst>
              <a:ext uri="{FF2B5EF4-FFF2-40B4-BE49-F238E27FC236}">
                <a16:creationId xmlns:a16="http://schemas.microsoft.com/office/drawing/2014/main" id="{E5531219-2CE4-B3E1-8214-B274886F4CC0}"/>
              </a:ext>
            </a:extLst>
          </p:cNvPr>
          <p:cNvSpPr>
            <a:spLocks noChangeAspect="1"/>
          </p:cNvSpPr>
          <p:nvPr/>
        </p:nvSpPr>
        <p:spPr>
          <a:xfrm flipH="1">
            <a:off x="1581863" y="4725082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21" name="Corde 20">
            <a:extLst>
              <a:ext uri="{FF2B5EF4-FFF2-40B4-BE49-F238E27FC236}">
                <a16:creationId xmlns:a16="http://schemas.microsoft.com/office/drawing/2014/main" id="{AB925899-CAF8-06E3-40E2-4373181BD7D8}"/>
              </a:ext>
            </a:extLst>
          </p:cNvPr>
          <p:cNvSpPr/>
          <p:nvPr/>
        </p:nvSpPr>
        <p:spPr>
          <a:xfrm flipH="1">
            <a:off x="1638440" y="2558424"/>
            <a:ext cx="558587" cy="515383"/>
          </a:xfrm>
          <a:prstGeom prst="chord">
            <a:avLst>
              <a:gd name="adj1" fmla="val 5378143"/>
              <a:gd name="adj2" fmla="val 16200000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23" name="Image 22">
            <a:extLst>
              <a:ext uri="{FF2B5EF4-FFF2-40B4-BE49-F238E27FC236}">
                <a16:creationId xmlns:a16="http://schemas.microsoft.com/office/drawing/2014/main" id="{8589B9F8-91F4-0E12-F451-42F92D77DC3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80944" r="-1" b="-1260"/>
          <a:stretch>
            <a:fillRect/>
          </a:stretch>
        </p:blipFill>
        <p:spPr>
          <a:xfrm>
            <a:off x="1655689" y="5386638"/>
            <a:ext cx="558587" cy="754927"/>
          </a:xfrm>
          <a:prstGeom prst="rect">
            <a:avLst/>
          </a:prstGeom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1839D1C6-F51D-6885-BDAF-5715862E00A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735" t="60837" r="-2620" b="18847"/>
          <a:stretch>
            <a:fillRect/>
          </a:stretch>
        </p:blipFill>
        <p:spPr>
          <a:xfrm>
            <a:off x="1655689" y="4652994"/>
            <a:ext cx="582917" cy="754926"/>
          </a:xfrm>
          <a:prstGeom prst="rect">
            <a:avLst/>
          </a:prstGeom>
        </p:spPr>
      </p:pic>
      <p:sp>
        <p:nvSpPr>
          <p:cNvPr id="27" name="Oval 81">
            <a:extLst>
              <a:ext uri="{FF2B5EF4-FFF2-40B4-BE49-F238E27FC236}">
                <a16:creationId xmlns:a16="http://schemas.microsoft.com/office/drawing/2014/main" id="{C605B4C9-14D4-DEBF-2A0C-BA1CCCA45EBC}"/>
              </a:ext>
            </a:extLst>
          </p:cNvPr>
          <p:cNvSpPr>
            <a:spLocks noChangeAspect="1"/>
          </p:cNvSpPr>
          <p:nvPr/>
        </p:nvSpPr>
        <p:spPr>
          <a:xfrm>
            <a:off x="7266026" y="2550235"/>
            <a:ext cx="558587" cy="558587"/>
          </a:xfrm>
          <a:prstGeom prst="ellipse">
            <a:avLst/>
          </a:prstGeom>
          <a:solidFill>
            <a:srgbClr val="F6BB00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28" name="Oval 81">
            <a:extLst>
              <a:ext uri="{FF2B5EF4-FFF2-40B4-BE49-F238E27FC236}">
                <a16:creationId xmlns:a16="http://schemas.microsoft.com/office/drawing/2014/main" id="{66778D8B-00FF-0D7B-AC64-AC7A5F91C87A}"/>
              </a:ext>
            </a:extLst>
          </p:cNvPr>
          <p:cNvSpPr>
            <a:spLocks noChangeAspect="1"/>
          </p:cNvSpPr>
          <p:nvPr/>
        </p:nvSpPr>
        <p:spPr>
          <a:xfrm>
            <a:off x="7266026" y="3306010"/>
            <a:ext cx="558587" cy="558587"/>
          </a:xfrm>
          <a:prstGeom prst="ellipse">
            <a:avLst/>
          </a:prstGeom>
          <a:solidFill>
            <a:srgbClr val="F6BB00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2</a:t>
            </a:r>
          </a:p>
        </p:txBody>
      </p:sp>
      <p:sp>
        <p:nvSpPr>
          <p:cNvPr id="29" name="Oval 81">
            <a:extLst>
              <a:ext uri="{FF2B5EF4-FFF2-40B4-BE49-F238E27FC236}">
                <a16:creationId xmlns:a16="http://schemas.microsoft.com/office/drawing/2014/main" id="{3492D1D3-1EEC-721F-EDF7-396D9BC08B6D}"/>
              </a:ext>
            </a:extLst>
          </p:cNvPr>
          <p:cNvSpPr>
            <a:spLocks noChangeAspect="1"/>
          </p:cNvSpPr>
          <p:nvPr/>
        </p:nvSpPr>
        <p:spPr>
          <a:xfrm>
            <a:off x="7266026" y="4052321"/>
            <a:ext cx="558587" cy="558587"/>
          </a:xfrm>
          <a:prstGeom prst="ellipse">
            <a:avLst/>
          </a:prstGeom>
          <a:solidFill>
            <a:srgbClr val="F6BB00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3</a:t>
            </a:r>
          </a:p>
        </p:txBody>
      </p:sp>
      <p:sp>
        <p:nvSpPr>
          <p:cNvPr id="31" name="Oval 81">
            <a:extLst>
              <a:ext uri="{FF2B5EF4-FFF2-40B4-BE49-F238E27FC236}">
                <a16:creationId xmlns:a16="http://schemas.microsoft.com/office/drawing/2014/main" id="{B535A19A-A45D-7428-FA89-F060F410A701}"/>
              </a:ext>
            </a:extLst>
          </p:cNvPr>
          <p:cNvSpPr>
            <a:spLocks noChangeAspect="1"/>
          </p:cNvSpPr>
          <p:nvPr/>
        </p:nvSpPr>
        <p:spPr>
          <a:xfrm>
            <a:off x="7266026" y="4828949"/>
            <a:ext cx="558587" cy="558587"/>
          </a:xfrm>
          <a:prstGeom prst="ellipse">
            <a:avLst/>
          </a:prstGeom>
          <a:solidFill>
            <a:srgbClr val="F6BB00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4</a:t>
            </a:r>
          </a:p>
        </p:txBody>
      </p:sp>
      <p:sp>
        <p:nvSpPr>
          <p:cNvPr id="32" name="Oval 81">
            <a:extLst>
              <a:ext uri="{FF2B5EF4-FFF2-40B4-BE49-F238E27FC236}">
                <a16:creationId xmlns:a16="http://schemas.microsoft.com/office/drawing/2014/main" id="{7C8616C3-14D1-A09D-9ECE-CDD3E5DE0AEB}"/>
              </a:ext>
            </a:extLst>
          </p:cNvPr>
          <p:cNvSpPr>
            <a:spLocks noChangeAspect="1"/>
          </p:cNvSpPr>
          <p:nvPr/>
        </p:nvSpPr>
        <p:spPr>
          <a:xfrm>
            <a:off x="7266026" y="5565153"/>
            <a:ext cx="558587" cy="558587"/>
          </a:xfrm>
          <a:prstGeom prst="ellipse">
            <a:avLst/>
          </a:prstGeom>
          <a:solidFill>
            <a:srgbClr val="F6BB00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5</a:t>
            </a: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604EA266-9099-13D5-4528-C41DBA725D8C}"/>
              </a:ext>
            </a:extLst>
          </p:cNvPr>
          <p:cNvGrpSpPr/>
          <p:nvPr/>
        </p:nvGrpSpPr>
        <p:grpSpPr>
          <a:xfrm>
            <a:off x="1626293" y="3237261"/>
            <a:ext cx="558588" cy="625740"/>
            <a:chOff x="965530" y="5471175"/>
            <a:chExt cx="558588" cy="625740"/>
          </a:xfrm>
        </p:grpSpPr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DF49F5BC-26B3-0959-93F0-D7BABD79127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65530" y="5471175"/>
              <a:ext cx="558588" cy="625740"/>
            </a:xfrm>
            <a:prstGeom prst="rect">
              <a:avLst/>
            </a:prstGeom>
          </p:spPr>
        </p:pic>
        <p:sp>
          <p:nvSpPr>
            <p:cNvPr id="5" name="ZoneTexte 4">
              <a:extLst>
                <a:ext uri="{FF2B5EF4-FFF2-40B4-BE49-F238E27FC236}">
                  <a16:creationId xmlns:a16="http://schemas.microsoft.com/office/drawing/2014/main" id="{CAE3A27B-280D-0F0F-CE90-5A9D62922FC8}"/>
                </a:ext>
              </a:extLst>
            </p:cNvPr>
            <p:cNvSpPr txBox="1"/>
            <p:nvPr/>
          </p:nvSpPr>
          <p:spPr>
            <a:xfrm>
              <a:off x="1011268" y="5629361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1900" b="1" dirty="0">
                  <a:solidFill>
                    <a:srgbClr val="33878B"/>
                  </a:solidFill>
                </a:rPr>
                <a:t>5</a:t>
              </a:r>
              <a:endParaRPr lang="fr-FR" sz="1900" b="1" dirty="0">
                <a:solidFill>
                  <a:srgbClr val="33878B"/>
                </a:solidFill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B8BFC95E-823D-A607-9C55-21F3449E67BF}"/>
              </a:ext>
            </a:extLst>
          </p:cNvPr>
          <p:cNvGrpSpPr/>
          <p:nvPr/>
        </p:nvGrpSpPr>
        <p:grpSpPr>
          <a:xfrm>
            <a:off x="1653038" y="4011911"/>
            <a:ext cx="612561" cy="625740"/>
            <a:chOff x="976754" y="4005561"/>
            <a:chExt cx="612561" cy="625740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78DF5BCA-A089-BDAB-B309-5DD72699D2E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976754" y="4005561"/>
              <a:ext cx="558587" cy="625740"/>
            </a:xfrm>
            <a:prstGeom prst="rect">
              <a:avLst/>
            </a:prstGeom>
          </p:spPr>
        </p:pic>
        <p:sp>
          <p:nvSpPr>
            <p:cNvPr id="9" name="ZoneTexte 8">
              <a:extLst>
                <a:ext uri="{FF2B5EF4-FFF2-40B4-BE49-F238E27FC236}">
                  <a16:creationId xmlns:a16="http://schemas.microsoft.com/office/drawing/2014/main" id="{931F5B38-3F7D-91EA-CA16-1749E40EC858}"/>
                </a:ext>
              </a:extLst>
            </p:cNvPr>
            <p:cNvSpPr txBox="1"/>
            <p:nvPr/>
          </p:nvSpPr>
          <p:spPr>
            <a:xfrm>
              <a:off x="1030728" y="4161932"/>
              <a:ext cx="558587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MA" sz="1900" b="1" dirty="0">
                  <a:solidFill>
                    <a:srgbClr val="33878B"/>
                  </a:solidFill>
                </a:rPr>
                <a:t>20</a:t>
              </a:r>
              <a:endParaRPr lang="fr-FR" sz="1900" b="1" dirty="0">
                <a:solidFill>
                  <a:srgbClr val="33878B"/>
                </a:solidFill>
              </a:endParaRPr>
            </a:p>
          </p:txBody>
        </p:sp>
      </p:grpSp>
      <p:grpSp>
        <p:nvGrpSpPr>
          <p:cNvPr id="25" name="Groupe 24">
            <a:extLst>
              <a:ext uri="{FF2B5EF4-FFF2-40B4-BE49-F238E27FC236}">
                <a16:creationId xmlns:a16="http://schemas.microsoft.com/office/drawing/2014/main" id="{548BC549-231C-2215-8184-11F4CEDAB4A5}"/>
              </a:ext>
            </a:extLst>
          </p:cNvPr>
          <p:cNvGrpSpPr/>
          <p:nvPr/>
        </p:nvGrpSpPr>
        <p:grpSpPr>
          <a:xfrm>
            <a:off x="1653038" y="2477857"/>
            <a:ext cx="612560" cy="625740"/>
            <a:chOff x="976754" y="2489217"/>
            <a:chExt cx="612560" cy="625740"/>
          </a:xfrm>
        </p:grpSpPr>
        <p:pic>
          <p:nvPicPr>
            <p:cNvPr id="30" name="Image 29">
              <a:extLst>
                <a:ext uri="{FF2B5EF4-FFF2-40B4-BE49-F238E27FC236}">
                  <a16:creationId xmlns:a16="http://schemas.microsoft.com/office/drawing/2014/main" id="{3A92200F-6086-EE68-F01D-911CA0E00A4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976754" y="2489217"/>
              <a:ext cx="558587" cy="625740"/>
            </a:xfrm>
            <a:prstGeom prst="rect">
              <a:avLst/>
            </a:prstGeom>
          </p:spPr>
        </p:pic>
        <p:sp>
          <p:nvSpPr>
            <p:cNvPr id="34" name="ZoneTexte 33">
              <a:extLst>
                <a:ext uri="{FF2B5EF4-FFF2-40B4-BE49-F238E27FC236}">
                  <a16:creationId xmlns:a16="http://schemas.microsoft.com/office/drawing/2014/main" id="{EE1E05AE-BB70-3AFB-A064-030C3DC9983B}"/>
                </a:ext>
              </a:extLst>
            </p:cNvPr>
            <p:cNvSpPr txBox="1"/>
            <p:nvPr/>
          </p:nvSpPr>
          <p:spPr>
            <a:xfrm>
              <a:off x="1033903" y="2641600"/>
              <a:ext cx="555411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900" b="1" dirty="0">
                  <a:solidFill>
                    <a:srgbClr val="33878B"/>
                  </a:solidFill>
                </a:rPr>
                <a:t>1</a:t>
              </a:r>
              <a:r>
                <a:rPr lang="ar-MA" sz="1900" b="1" dirty="0">
                  <a:solidFill>
                    <a:srgbClr val="33878B"/>
                  </a:solidFill>
                </a:rPr>
                <a:t>2</a:t>
              </a:r>
              <a:endParaRPr lang="fr-FR" sz="1900" b="1" dirty="0">
                <a:solidFill>
                  <a:srgbClr val="33878B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77615604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2EF5477-012A-B66A-28F7-9F2895E6E719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9333F86A-391D-6CA4-8A77-0321B3372A7C}"/>
              </a:ext>
            </a:extLst>
          </p:cNvPr>
          <p:cNvGrpSpPr/>
          <p:nvPr/>
        </p:nvGrpSpPr>
        <p:grpSpPr>
          <a:xfrm>
            <a:off x="1484028" y="2089999"/>
            <a:ext cx="6175944" cy="1322379"/>
            <a:chOff x="1711174" y="2035893"/>
            <a:chExt cx="5721651" cy="1322379"/>
          </a:xfrm>
        </p:grpSpPr>
        <p:sp>
          <p:nvSpPr>
            <p:cNvPr id="9" name="TextBox 5">
              <a:extLst>
                <a:ext uri="{FF2B5EF4-FFF2-40B4-BE49-F238E27FC236}">
                  <a16:creationId xmlns:a16="http://schemas.microsoft.com/office/drawing/2014/main" id="{2706D1E4-1517-240C-0920-01154DA94254}"/>
                </a:ext>
              </a:extLst>
            </p:cNvPr>
            <p:cNvSpPr txBox="1"/>
            <p:nvPr/>
          </p:nvSpPr>
          <p:spPr>
            <a:xfrm>
              <a:off x="2200275" y="2035893"/>
              <a:ext cx="4743450" cy="38228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lnSpc>
                  <a:spcPts val="2075"/>
                </a:lnSpc>
              </a:pPr>
              <a:r>
                <a:rPr lang="ar-MA" sz="2600" b="1" kern="0" dirty="0">
                  <a:solidFill>
                    <a:srgbClr val="3494BA">
                      <a:lumMod val="75000"/>
                    </a:srgb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عند نهاية الدرس</a:t>
              </a:r>
            </a:p>
          </p:txBody>
        </p:sp>
        <p:sp>
          <p:nvSpPr>
            <p:cNvPr id="12" name="TextBox 9">
              <a:extLst>
                <a:ext uri="{FF2B5EF4-FFF2-40B4-BE49-F238E27FC236}">
                  <a16:creationId xmlns:a16="http://schemas.microsoft.com/office/drawing/2014/main" id="{C5B94F4D-6A60-D599-4E02-578FC265989B}"/>
                </a:ext>
              </a:extLst>
            </p:cNvPr>
            <p:cNvSpPr txBox="1"/>
            <p:nvPr/>
          </p:nvSpPr>
          <p:spPr>
            <a:xfrm>
              <a:off x="1711174" y="2465720"/>
              <a:ext cx="5721651" cy="89255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rtl="1">
                <a:spcAft>
                  <a:spcPts val="600"/>
                </a:spcAft>
              </a:pPr>
              <a:r>
                <a:rPr lang="ar-MA" sz="2600" b="1" kern="0" dirty="0">
                  <a:solidFill>
                    <a:srgbClr val="106585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على الأقل </a:t>
              </a:r>
              <a:r>
                <a:rPr lang="fr-FR" sz="2600" b="1" kern="0" dirty="0">
                  <a:solidFill>
                    <a:srgbClr val="FC8D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80%</a:t>
              </a:r>
              <a:r>
                <a:rPr lang="ar-MA" sz="2600" b="1" kern="0" dirty="0">
                  <a:solidFill>
                    <a:srgbClr val="FC8D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من المتعلمين </a:t>
              </a:r>
              <a:r>
                <a:rPr lang="ar-MA" sz="2600" b="1" kern="0" dirty="0">
                  <a:solidFill>
                    <a:srgbClr val="106585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سيكونون قادرين على</a:t>
              </a:r>
              <a:r>
                <a:rPr lang="en-GB" sz="2600" b="1" kern="0" dirty="0">
                  <a:solidFill>
                    <a:srgbClr val="106585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: </a:t>
              </a:r>
              <a:endParaRPr lang="fr-FR" sz="26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A2D4355B-8FA8-CF27-F829-ECD4C37FC58B}"/>
              </a:ext>
            </a:extLst>
          </p:cNvPr>
          <p:cNvSpPr/>
          <p:nvPr/>
        </p:nvSpPr>
        <p:spPr>
          <a:xfrm>
            <a:off x="1076206" y="3638497"/>
            <a:ext cx="6801287" cy="892559"/>
          </a:xfrm>
          <a:prstGeom prst="roundRect">
            <a:avLst/>
          </a:prstGeom>
          <a:solidFill>
            <a:srgbClr val="58B6C0">
              <a:lumMod val="20000"/>
              <a:lumOff val="80000"/>
            </a:srgbClr>
          </a:solidFill>
          <a:ln w="19050" cap="flat" cmpd="sng" algn="ctr">
            <a:solidFill>
              <a:srgbClr val="FFFFF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5AF74E30-342C-C238-814E-DFA6471FB263}"/>
              </a:ext>
            </a:extLst>
          </p:cNvPr>
          <p:cNvSpPr txBox="1"/>
          <p:nvPr/>
        </p:nvSpPr>
        <p:spPr>
          <a:xfrm>
            <a:off x="1012980" y="3835273"/>
            <a:ext cx="6259895" cy="4924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>
              <a:spcAft>
                <a:spcPts val="600"/>
              </a:spcAft>
            </a:pPr>
            <a:r>
              <a:rPr lang="ar-MA" sz="2600" b="1" kern="0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حساب فرق عددين  باستعمال المستقيم العددي</a:t>
            </a:r>
          </a:p>
        </p:txBody>
      </p:sp>
      <p:grpSp>
        <p:nvGrpSpPr>
          <p:cNvPr id="19" name="Groupe 18">
            <a:extLst>
              <a:ext uri="{FF2B5EF4-FFF2-40B4-BE49-F238E27FC236}">
                <a16:creationId xmlns:a16="http://schemas.microsoft.com/office/drawing/2014/main" id="{29C5A759-A054-588C-B335-93D1AD4957B3}"/>
              </a:ext>
            </a:extLst>
          </p:cNvPr>
          <p:cNvGrpSpPr/>
          <p:nvPr/>
        </p:nvGrpSpPr>
        <p:grpSpPr>
          <a:xfrm>
            <a:off x="7352956" y="3505458"/>
            <a:ext cx="952824" cy="892559"/>
            <a:chOff x="7018463" y="3273195"/>
            <a:chExt cx="1249561" cy="1172098"/>
          </a:xfrm>
        </p:grpSpPr>
        <p:grpSp>
          <p:nvGrpSpPr>
            <p:cNvPr id="20" name="Groupe 19">
              <a:extLst>
                <a:ext uri="{FF2B5EF4-FFF2-40B4-BE49-F238E27FC236}">
                  <a16:creationId xmlns:a16="http://schemas.microsoft.com/office/drawing/2014/main" id="{572DAFE1-EEBD-8EAE-BDCF-94DE36C9C960}"/>
                </a:ext>
              </a:extLst>
            </p:cNvPr>
            <p:cNvGrpSpPr/>
            <p:nvPr/>
          </p:nvGrpSpPr>
          <p:grpSpPr>
            <a:xfrm>
              <a:off x="7018463" y="3537379"/>
              <a:ext cx="907914" cy="907914"/>
              <a:chOff x="3664086" y="1245255"/>
              <a:chExt cx="907914" cy="907914"/>
            </a:xfrm>
          </p:grpSpPr>
          <p:sp>
            <p:nvSpPr>
              <p:cNvPr id="24" name="Ellipse 23">
                <a:extLst>
                  <a:ext uri="{FF2B5EF4-FFF2-40B4-BE49-F238E27FC236}">
                    <a16:creationId xmlns:a16="http://schemas.microsoft.com/office/drawing/2014/main" id="{B770D008-79DE-D410-B981-E6C22B4D3151}"/>
                  </a:ext>
                </a:extLst>
              </p:cNvPr>
              <p:cNvSpPr/>
              <p:nvPr/>
            </p:nvSpPr>
            <p:spPr>
              <a:xfrm>
                <a:off x="3664086" y="1245255"/>
                <a:ext cx="907914" cy="907914"/>
              </a:xfrm>
              <a:prstGeom prst="ellipse">
                <a:avLst/>
              </a:prstGeom>
              <a:noFill/>
              <a:ln w="120650" cap="flat" cmpd="sng" algn="ctr">
                <a:solidFill>
                  <a:srgbClr val="00E4CF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25" name="Ellipse 24">
                <a:extLst>
                  <a:ext uri="{FF2B5EF4-FFF2-40B4-BE49-F238E27FC236}">
                    <a16:creationId xmlns:a16="http://schemas.microsoft.com/office/drawing/2014/main" id="{2EC1B5B8-43A8-D671-48F3-F57A63A0434E}"/>
                  </a:ext>
                </a:extLst>
              </p:cNvPr>
              <p:cNvSpPr/>
              <p:nvPr/>
            </p:nvSpPr>
            <p:spPr>
              <a:xfrm>
                <a:off x="3893891" y="1484074"/>
                <a:ext cx="448304" cy="430276"/>
              </a:xfrm>
              <a:prstGeom prst="ellipse">
                <a:avLst/>
              </a:prstGeom>
              <a:noFill/>
              <a:ln w="120650" cap="flat" cmpd="sng" algn="ctr">
                <a:solidFill>
                  <a:srgbClr val="00E4CF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endParaRPr>
              </a:p>
            </p:txBody>
          </p:sp>
        </p:grpSp>
        <p:grpSp>
          <p:nvGrpSpPr>
            <p:cNvPr id="21" name="Groupe 20">
              <a:extLst>
                <a:ext uri="{FF2B5EF4-FFF2-40B4-BE49-F238E27FC236}">
                  <a16:creationId xmlns:a16="http://schemas.microsoft.com/office/drawing/2014/main" id="{7B63F712-AE82-A8A0-E366-9CBD216A84CD}"/>
                </a:ext>
              </a:extLst>
            </p:cNvPr>
            <p:cNvGrpSpPr/>
            <p:nvPr/>
          </p:nvGrpSpPr>
          <p:grpSpPr>
            <a:xfrm rot="692408">
              <a:off x="7545472" y="3273195"/>
              <a:ext cx="722552" cy="808616"/>
              <a:chOff x="6561871" y="1779515"/>
              <a:chExt cx="722552" cy="808616"/>
            </a:xfrm>
          </p:grpSpPr>
          <p:sp>
            <p:nvSpPr>
              <p:cNvPr id="22" name="Chevron 5">
                <a:extLst>
                  <a:ext uri="{FF2B5EF4-FFF2-40B4-BE49-F238E27FC236}">
                    <a16:creationId xmlns:a16="http://schemas.microsoft.com/office/drawing/2014/main" id="{353216C9-FF74-520D-B529-9FF8E000174B}"/>
                  </a:ext>
                </a:extLst>
              </p:cNvPr>
              <p:cNvSpPr/>
              <p:nvPr/>
            </p:nvSpPr>
            <p:spPr>
              <a:xfrm rot="8014795">
                <a:off x="7022818" y="1840050"/>
                <a:ext cx="322140" cy="201070"/>
              </a:xfrm>
              <a:prstGeom prst="chevron">
                <a:avLst>
                  <a:gd name="adj" fmla="val 32529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solidFill>
                  <a:srgbClr val="4B505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>
                  <a:solidFill>
                    <a:schemeClr val="tx1"/>
                  </a:solidFill>
                  <a:latin typeface="Calibri" panose="020F0502020204030204" pitchFamily="34" charset="0"/>
                </a:endParaRPr>
              </a:p>
            </p:txBody>
          </p:sp>
          <p:cxnSp>
            <p:nvCxnSpPr>
              <p:cNvPr id="23" name="Connecteur droit 22">
                <a:extLst>
                  <a:ext uri="{FF2B5EF4-FFF2-40B4-BE49-F238E27FC236}">
                    <a16:creationId xmlns:a16="http://schemas.microsoft.com/office/drawing/2014/main" id="{20B080CF-2FF1-1D7D-D44C-4C630FC39A9D}"/>
                  </a:ext>
                </a:extLst>
              </p:cNvPr>
              <p:cNvCxnSpPr>
                <a:cxnSpLocks/>
                <a:stCxn id="22" idx="3"/>
              </p:cNvCxnSpPr>
              <p:nvPr/>
            </p:nvCxnSpPr>
            <p:spPr>
              <a:xfrm flipH="1">
                <a:off x="6561871" y="2057266"/>
                <a:ext cx="510981" cy="530865"/>
              </a:xfrm>
              <a:prstGeom prst="line">
                <a:avLst/>
              </a:prstGeom>
              <a:ln w="38100">
                <a:solidFill>
                  <a:srgbClr val="4B505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  <p:extLst>
      <p:ext uri="{BB962C8B-B14F-4D97-AF65-F5344CB8AC3E}">
        <p14:creationId xmlns:p14="http://schemas.microsoft.com/office/powerpoint/2010/main" val="91311853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5D30D09B-1B87-9D6D-BE2C-649FAA04500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18808" y="5695490"/>
            <a:ext cx="1175461" cy="849420"/>
          </a:xfrm>
          <a:prstGeom prst="rect">
            <a:avLst/>
          </a:prstGeom>
        </p:spPr>
      </p:pic>
      <p:sp>
        <p:nvSpPr>
          <p:cNvPr id="12" name="ZoneTexte 11">
            <a:extLst>
              <a:ext uri="{FF2B5EF4-FFF2-40B4-BE49-F238E27FC236}">
                <a16:creationId xmlns:a16="http://schemas.microsoft.com/office/drawing/2014/main" id="{1D7D99DD-1FAA-9000-BAFF-CC98AF393E6F}"/>
              </a:ext>
            </a:extLst>
          </p:cNvPr>
          <p:cNvSpPr txBox="1"/>
          <p:nvPr/>
        </p:nvSpPr>
        <p:spPr>
          <a:xfrm>
            <a:off x="961411" y="899252"/>
            <a:ext cx="65155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مرحباً بكم في درس جديد مع مجد وندى</a:t>
            </a:r>
          </a:p>
        </p:txBody>
      </p:sp>
      <p:pic>
        <p:nvPicPr>
          <p:cNvPr id="7" name="Image 6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D4601591-5E2B-516E-9BFD-9D064DC9A56A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2" name="Nada-Wave">
            <a:hlinkClick r:id="" action="ppaction://media"/>
            <a:extLst>
              <a:ext uri="{FF2B5EF4-FFF2-40B4-BE49-F238E27FC236}">
                <a16:creationId xmlns:a16="http://schemas.microsoft.com/office/drawing/2014/main" id="{BA424EDD-9DE2-9C08-A95D-8375C5EF3D37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4504342" y="2299662"/>
            <a:ext cx="2104888" cy="3361537"/>
          </a:xfrm>
          <a:prstGeom prst="rect">
            <a:avLst/>
          </a:prstGeom>
        </p:spPr>
      </p:pic>
      <p:pic>
        <p:nvPicPr>
          <p:cNvPr id="6" name="majd_wave">
            <a:hlinkClick r:id="" action="ppaction://media"/>
            <a:extLst>
              <a:ext uri="{FF2B5EF4-FFF2-40B4-BE49-F238E27FC236}">
                <a16:creationId xmlns:a16="http://schemas.microsoft.com/office/drawing/2014/main" id="{8FCF0B15-52CA-B2F7-85A9-DA30C02E272E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0"/>
          <a:srcRect b="2166"/>
          <a:stretch>
            <a:fillRect/>
          </a:stretch>
        </p:blipFill>
        <p:spPr>
          <a:xfrm>
            <a:off x="2283479" y="2270080"/>
            <a:ext cx="1932723" cy="33615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98631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4586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9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3477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1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71658B4F-CA4C-C855-D022-5B3209CD2101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AFAFB069-1893-3CE1-97F5-3B35819CF69C}"/>
              </a:ext>
            </a:extLst>
          </p:cNvPr>
          <p:cNvGrpSpPr/>
          <p:nvPr/>
        </p:nvGrpSpPr>
        <p:grpSpPr>
          <a:xfrm>
            <a:off x="1902124" y="2239767"/>
            <a:ext cx="5044145" cy="2819009"/>
            <a:chOff x="2332467" y="2221113"/>
            <a:chExt cx="4649246" cy="2598313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BE484AFF-3423-A9D9-27B4-009856BEE05D}"/>
                </a:ext>
              </a:extLst>
            </p:cNvPr>
            <p:cNvSpPr/>
            <p:nvPr/>
          </p:nvSpPr>
          <p:spPr>
            <a:xfrm>
              <a:off x="2505452" y="2601944"/>
              <a:ext cx="4476261" cy="2217482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4" name="Image 3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A55EFB1A-B978-2734-D746-C6C6FB80856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0800000">
              <a:off x="6179956" y="3154977"/>
              <a:ext cx="631873" cy="631873"/>
            </a:xfrm>
            <a:prstGeom prst="rect">
              <a:avLst/>
            </a:prstGeom>
          </p:spPr>
        </p:pic>
        <p:sp>
          <p:nvSpPr>
            <p:cNvPr id="5" name="ZoneTexte 4">
              <a:extLst>
                <a:ext uri="{FF2B5EF4-FFF2-40B4-BE49-F238E27FC236}">
                  <a16:creationId xmlns:a16="http://schemas.microsoft.com/office/drawing/2014/main" id="{4CDF2A46-B3AB-28D0-B10F-250B87AD12BB}"/>
                </a:ext>
              </a:extLst>
            </p:cNvPr>
            <p:cNvSpPr txBox="1"/>
            <p:nvPr/>
          </p:nvSpPr>
          <p:spPr>
            <a:xfrm>
              <a:off x="2362015" y="3211434"/>
              <a:ext cx="3555109" cy="48225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SA" sz="2800" b="1" dirty="0">
                  <a:solidFill>
                    <a:srgbClr val="FC8D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تصحيح الواجبات المنزلية</a:t>
              </a:r>
            </a:p>
          </p:txBody>
        </p:sp>
        <p:sp>
          <p:nvSpPr>
            <p:cNvPr id="6" name="Flowchart: Alternate Process 54">
              <a:extLst>
                <a:ext uri="{FF2B5EF4-FFF2-40B4-BE49-F238E27FC236}">
                  <a16:creationId xmlns:a16="http://schemas.microsoft.com/office/drawing/2014/main" id="{8308C7D1-5540-F591-75D7-CE5BF2DAA761}"/>
                </a:ext>
              </a:extLst>
            </p:cNvPr>
            <p:cNvSpPr/>
            <p:nvPr/>
          </p:nvSpPr>
          <p:spPr>
            <a:xfrm>
              <a:off x="3206274" y="2221113"/>
              <a:ext cx="2800697" cy="726354"/>
            </a:xfrm>
            <a:prstGeom prst="flowChartAlternateProcess">
              <a:avLst/>
            </a:prstGeom>
            <a:solidFill>
              <a:srgbClr val="3A8F98"/>
            </a:solidFill>
            <a:ln w="539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en-US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ar-MA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افتتاح الدرس</a:t>
              </a:r>
              <a:endParaRPr lang="en-US" sz="2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8" name="Oval 80">
              <a:extLst>
                <a:ext uri="{FF2B5EF4-FFF2-40B4-BE49-F238E27FC236}">
                  <a16:creationId xmlns:a16="http://schemas.microsoft.com/office/drawing/2014/main" id="{E00271D5-9EBC-EB0C-017A-81BCF0DD834A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693025" y="2237493"/>
              <a:ext cx="627891" cy="631872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3200" b="1" dirty="0"/>
                <a:t>1</a:t>
              </a:r>
            </a:p>
          </p:txBody>
        </p:sp>
        <p:sp>
          <p:nvSpPr>
            <p:cNvPr id="9" name="ZoneTexte 8">
              <a:extLst>
                <a:ext uri="{FF2B5EF4-FFF2-40B4-BE49-F238E27FC236}">
                  <a16:creationId xmlns:a16="http://schemas.microsoft.com/office/drawing/2014/main" id="{C4721EFF-D810-DB33-60F0-71CA9CC29806}"/>
                </a:ext>
              </a:extLst>
            </p:cNvPr>
            <p:cNvSpPr txBox="1"/>
            <p:nvPr/>
          </p:nvSpPr>
          <p:spPr>
            <a:xfrm>
              <a:off x="2505452" y="3738437"/>
              <a:ext cx="3447931" cy="42552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400" b="1" dirty="0">
                  <a:solidFill>
                    <a:schemeClr val="bg1">
                      <a:lumMod val="65000"/>
                    </a:schemeClr>
                  </a:solidFill>
                  <a:latin typeface="Dosis" pitchFamily="2" charset="0"/>
                  <a:cs typeface="Calibri" panose="020F0502020204030204" pitchFamily="34" charset="0"/>
                </a:rPr>
                <a:t>قراءة  و كتابة الأعداد من 0 إلى 20</a:t>
              </a:r>
            </a:p>
          </p:txBody>
        </p:sp>
        <p:sp>
          <p:nvSpPr>
            <p:cNvPr id="18" name="ZoneTexte 17">
              <a:extLst>
                <a:ext uri="{FF2B5EF4-FFF2-40B4-BE49-F238E27FC236}">
                  <a16:creationId xmlns:a16="http://schemas.microsoft.com/office/drawing/2014/main" id="{71174BCC-2839-8BBC-DDC9-231B6753ED0C}"/>
                </a:ext>
              </a:extLst>
            </p:cNvPr>
            <p:cNvSpPr txBox="1"/>
            <p:nvPr/>
          </p:nvSpPr>
          <p:spPr>
            <a:xfrm>
              <a:off x="2332467" y="4262519"/>
              <a:ext cx="3584657" cy="42552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400" b="1" dirty="0">
                  <a:solidFill>
                    <a:schemeClr val="bg1">
                      <a:lumMod val="65000"/>
                    </a:schemeClr>
                  </a:solidFill>
                  <a:latin typeface="Dosis" pitchFamily="2" charset="0"/>
                  <a:cs typeface="Calibri" panose="020F0502020204030204" pitchFamily="34" charset="0"/>
                </a:rPr>
                <a:t>أنشطة تمهيدية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37060220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ZoneTexte 11">
            <a:extLst>
              <a:ext uri="{FF2B5EF4-FFF2-40B4-BE49-F238E27FC236}">
                <a16:creationId xmlns:a16="http://schemas.microsoft.com/office/drawing/2014/main" id="{1D7D99DD-1FAA-9000-BAFF-CC98AF393E6F}"/>
              </a:ext>
            </a:extLst>
          </p:cNvPr>
          <p:cNvSpPr txBox="1"/>
          <p:nvPr/>
        </p:nvSpPr>
        <p:spPr>
          <a:xfrm>
            <a:off x="961411" y="840260"/>
            <a:ext cx="65155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خذوا كراساتكم ، صححوا  النشاط رقم 6 الصفحة 69 </a:t>
            </a:r>
          </a:p>
        </p:txBody>
      </p:sp>
      <p:pic>
        <p:nvPicPr>
          <p:cNvPr id="4" name="Image 3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FD9B09CC-195B-3C1C-7DC2-1763DC3D38A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39763871-BAA3-8A63-1E7B-84E00CC29FDA}"/>
              </a:ext>
            </a:extLst>
          </p:cNvPr>
          <p:cNvSpPr txBox="1"/>
          <p:nvPr/>
        </p:nvSpPr>
        <p:spPr>
          <a:xfrm>
            <a:off x="6906379" y="3266768"/>
            <a:ext cx="412955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200" b="1" dirty="0">
                <a:solidFill>
                  <a:srgbClr val="C00000"/>
                </a:solidFill>
              </a:rPr>
              <a:t>8 </a:t>
            </a:r>
            <a:endParaRPr lang="fr-FR" sz="3200" b="1" dirty="0">
              <a:solidFill>
                <a:srgbClr val="C00000"/>
              </a:solidFill>
            </a:endParaRPr>
          </a:p>
        </p:txBody>
      </p:sp>
      <p:pic>
        <p:nvPicPr>
          <p:cNvPr id="35" name="Image 34">
            <a:extLst>
              <a:ext uri="{FF2B5EF4-FFF2-40B4-BE49-F238E27FC236}">
                <a16:creationId xmlns:a16="http://schemas.microsoft.com/office/drawing/2014/main" id="{1B3E2667-2086-39F3-1FBC-2BEBC00B61E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8770" y="2537255"/>
            <a:ext cx="6547186" cy="30744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55910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9863F5B-8FD4-B632-A717-B6E09213C5D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1B1285FE-7BB0-E29F-6C46-E13D3796FA57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7EB822E8-EF63-5E8B-2D14-95B90C56CB9F}"/>
              </a:ext>
            </a:extLst>
          </p:cNvPr>
          <p:cNvGrpSpPr/>
          <p:nvPr/>
        </p:nvGrpSpPr>
        <p:grpSpPr>
          <a:xfrm>
            <a:off x="1749928" y="2239767"/>
            <a:ext cx="5196341" cy="2819009"/>
            <a:chOff x="2192186" y="2221113"/>
            <a:chExt cx="4789527" cy="2598313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F3AEF553-2382-B931-E946-CFDFA31D7B2D}"/>
                </a:ext>
              </a:extLst>
            </p:cNvPr>
            <p:cNvSpPr/>
            <p:nvPr/>
          </p:nvSpPr>
          <p:spPr>
            <a:xfrm>
              <a:off x="2505452" y="2601944"/>
              <a:ext cx="4476261" cy="2217482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4" name="Image 3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C295AF42-CBA9-CAAF-9A02-60B8633DBD2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0800000">
              <a:off x="6230110" y="3676592"/>
              <a:ext cx="631873" cy="631873"/>
            </a:xfrm>
            <a:prstGeom prst="rect">
              <a:avLst/>
            </a:prstGeom>
          </p:spPr>
        </p:pic>
        <p:sp>
          <p:nvSpPr>
            <p:cNvPr id="5" name="ZoneTexte 4">
              <a:extLst>
                <a:ext uri="{FF2B5EF4-FFF2-40B4-BE49-F238E27FC236}">
                  <a16:creationId xmlns:a16="http://schemas.microsoft.com/office/drawing/2014/main" id="{35D2FCA7-D4EC-F370-A977-EC404396F6F0}"/>
                </a:ext>
              </a:extLst>
            </p:cNvPr>
            <p:cNvSpPr txBox="1"/>
            <p:nvPr/>
          </p:nvSpPr>
          <p:spPr>
            <a:xfrm>
              <a:off x="2362015" y="3211434"/>
              <a:ext cx="3555109" cy="42552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SA" sz="2400" b="1" dirty="0">
                  <a:solidFill>
                    <a:schemeClr val="bg1">
                      <a:lumMod val="65000"/>
                    </a:schemeClr>
                  </a:solidFill>
                  <a:latin typeface="Dosis" pitchFamily="2" charset="0"/>
                  <a:cs typeface="Calibri" panose="020F0502020204030204" pitchFamily="34" charset="0"/>
                </a:rPr>
                <a:t>تصحيح الواجبات المنزلية</a:t>
              </a:r>
            </a:p>
          </p:txBody>
        </p:sp>
        <p:sp>
          <p:nvSpPr>
            <p:cNvPr id="6" name="Flowchart: Alternate Process 54">
              <a:extLst>
                <a:ext uri="{FF2B5EF4-FFF2-40B4-BE49-F238E27FC236}">
                  <a16:creationId xmlns:a16="http://schemas.microsoft.com/office/drawing/2014/main" id="{FBD2BB0A-4AF8-8F2C-10B8-3B1D9D7E0835}"/>
                </a:ext>
              </a:extLst>
            </p:cNvPr>
            <p:cNvSpPr/>
            <p:nvPr/>
          </p:nvSpPr>
          <p:spPr>
            <a:xfrm>
              <a:off x="3206274" y="2221113"/>
              <a:ext cx="2800697" cy="726354"/>
            </a:xfrm>
            <a:prstGeom prst="flowChartAlternateProcess">
              <a:avLst/>
            </a:prstGeom>
            <a:solidFill>
              <a:srgbClr val="3A8F98"/>
            </a:solidFill>
            <a:ln w="539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en-US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ar-MA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افتتاح الدرس</a:t>
              </a:r>
              <a:endParaRPr lang="en-US" sz="2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8" name="Oval 80">
              <a:extLst>
                <a:ext uri="{FF2B5EF4-FFF2-40B4-BE49-F238E27FC236}">
                  <a16:creationId xmlns:a16="http://schemas.microsoft.com/office/drawing/2014/main" id="{0C9BEDEA-B5C5-3298-A0F1-DD9CFA662C1B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693025" y="2237493"/>
              <a:ext cx="627891" cy="631872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3200" b="1" dirty="0"/>
                <a:t>1</a:t>
              </a:r>
            </a:p>
          </p:txBody>
        </p:sp>
        <p:sp>
          <p:nvSpPr>
            <p:cNvPr id="9" name="ZoneTexte 8">
              <a:extLst>
                <a:ext uri="{FF2B5EF4-FFF2-40B4-BE49-F238E27FC236}">
                  <a16:creationId xmlns:a16="http://schemas.microsoft.com/office/drawing/2014/main" id="{EDA8FA5D-3263-27DD-8853-F72929E8B1A5}"/>
                </a:ext>
              </a:extLst>
            </p:cNvPr>
            <p:cNvSpPr txBox="1"/>
            <p:nvPr/>
          </p:nvSpPr>
          <p:spPr>
            <a:xfrm>
              <a:off x="2192186" y="3765122"/>
              <a:ext cx="3865218" cy="42552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400" b="1" dirty="0">
                  <a:solidFill>
                    <a:srgbClr val="FC8D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قراءة  و كتابة الأعداد من 0 إلى 20</a:t>
              </a:r>
            </a:p>
          </p:txBody>
        </p:sp>
        <p:sp>
          <p:nvSpPr>
            <p:cNvPr id="18" name="ZoneTexte 17">
              <a:extLst>
                <a:ext uri="{FF2B5EF4-FFF2-40B4-BE49-F238E27FC236}">
                  <a16:creationId xmlns:a16="http://schemas.microsoft.com/office/drawing/2014/main" id="{E2AD863F-847F-63D6-4CA8-01D36853C2FA}"/>
                </a:ext>
              </a:extLst>
            </p:cNvPr>
            <p:cNvSpPr txBox="1"/>
            <p:nvPr/>
          </p:nvSpPr>
          <p:spPr>
            <a:xfrm>
              <a:off x="2332467" y="4262519"/>
              <a:ext cx="3584657" cy="42552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400" b="1" dirty="0">
                  <a:solidFill>
                    <a:schemeClr val="bg1">
                      <a:lumMod val="65000"/>
                    </a:schemeClr>
                  </a:solidFill>
                  <a:latin typeface="Dosis" pitchFamily="2" charset="0"/>
                  <a:cs typeface="Calibri" panose="020F0502020204030204" pitchFamily="34" charset="0"/>
                </a:rPr>
                <a:t>أنشطة تمهيدية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78424532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C0E6FBB-9FF8-62CE-3DC7-F693CBCC61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ZoneTexte 14">
            <a:extLst>
              <a:ext uri="{FF2B5EF4-FFF2-40B4-BE49-F238E27FC236}">
                <a16:creationId xmlns:a16="http://schemas.microsoft.com/office/drawing/2014/main" id="{EE86F226-143F-51DD-2879-78F357843A83}"/>
              </a:ext>
            </a:extLst>
          </p:cNvPr>
          <p:cNvSpPr txBox="1"/>
          <p:nvPr/>
        </p:nvSpPr>
        <p:spPr>
          <a:xfrm>
            <a:off x="797150" y="839370"/>
            <a:ext cx="66614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lang="ar-MA" b="1" dirty="0">
                <a:solidFill>
                  <a:srgbClr val="FFFFFF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الآن خذوا كراسات الحساب الذهني الصفحة 8 .</a:t>
            </a: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BA3CD2E9-6DE5-524F-0BC3-EB3A5FBDE3E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4" name="Image 3" descr="Une image contenant texte, Visage humain, Dessin animé, personne&#10;&#10;Le contenu généré par l’IA peut être incorrect.">
            <a:extLst>
              <a:ext uri="{FF2B5EF4-FFF2-40B4-BE49-F238E27FC236}">
                <a16:creationId xmlns:a16="http://schemas.microsoft.com/office/drawing/2014/main" id="{C57910A0-0F14-1F14-45A4-80E122732E4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83999" y="1958789"/>
            <a:ext cx="2799483" cy="3917576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34543877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E0584A4-95B2-1474-6F52-2A1F2E2124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ZoneTexte 14">
            <a:extLst>
              <a:ext uri="{FF2B5EF4-FFF2-40B4-BE49-F238E27FC236}">
                <a16:creationId xmlns:a16="http://schemas.microsoft.com/office/drawing/2014/main" id="{C807C121-CB8A-D766-B374-AFD8E27C2760}"/>
              </a:ext>
            </a:extLst>
          </p:cNvPr>
          <p:cNvSpPr txBox="1"/>
          <p:nvPr/>
        </p:nvSpPr>
        <p:spPr>
          <a:xfrm>
            <a:off x="797150" y="839370"/>
            <a:ext cx="66614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lang="ar-MA" b="1" dirty="0">
                <a:solidFill>
                  <a:srgbClr val="FFFFFF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من يقرأ الأعداد من 0 إلى 20. تصاعديا ثم تنازليا </a:t>
            </a:r>
            <a:endParaRPr lang="ar-MA" b="1" dirty="0">
              <a:solidFill>
                <a:prstClr val="white">
                  <a:lumMod val="50000"/>
                </a:prst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87E5E635-FAF3-D8C6-69F4-DBF958B663A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A8AC5780-B0C7-E340-B951-E1E102B13DA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03251" y="2356580"/>
            <a:ext cx="6937499" cy="2795285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A32A19A8-EF59-B29F-69FE-37E0F10A4381}"/>
              </a:ext>
            </a:extLst>
          </p:cNvPr>
          <p:cNvSpPr txBox="1"/>
          <p:nvPr/>
        </p:nvSpPr>
        <p:spPr>
          <a:xfrm>
            <a:off x="5746757" y="2418222"/>
            <a:ext cx="350038" cy="4756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ar-MA" sz="2800" dirty="0">
                <a:solidFill>
                  <a:srgbClr val="0070C0"/>
                </a:solidFill>
              </a:rPr>
              <a:t>3</a:t>
            </a:r>
            <a:endParaRPr lang="fr-FR" sz="2800" dirty="0">
              <a:solidFill>
                <a:srgbClr val="0070C0"/>
              </a:solidFill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5D0AB46A-77F7-CCDE-F84D-8405CA7A79B2}"/>
              </a:ext>
            </a:extLst>
          </p:cNvPr>
          <p:cNvSpPr txBox="1"/>
          <p:nvPr/>
        </p:nvSpPr>
        <p:spPr>
          <a:xfrm>
            <a:off x="6580756" y="2457063"/>
            <a:ext cx="350038" cy="4756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ar-MA" sz="2800" dirty="0">
                <a:solidFill>
                  <a:srgbClr val="0070C0"/>
                </a:solidFill>
              </a:rPr>
              <a:t>4</a:t>
            </a:r>
            <a:endParaRPr lang="fr-FR" sz="2800" dirty="0">
              <a:solidFill>
                <a:srgbClr val="0070C0"/>
              </a:solidFill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176FE301-409B-52AD-4E37-66D26C5B8147}"/>
              </a:ext>
            </a:extLst>
          </p:cNvPr>
          <p:cNvSpPr txBox="1"/>
          <p:nvPr/>
        </p:nvSpPr>
        <p:spPr>
          <a:xfrm>
            <a:off x="7458610" y="2449058"/>
            <a:ext cx="350038" cy="4756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ar-MA" sz="2800" dirty="0">
                <a:solidFill>
                  <a:srgbClr val="0070C0"/>
                </a:solidFill>
              </a:rPr>
              <a:t>5</a:t>
            </a:r>
            <a:endParaRPr lang="fr-FR" sz="2800" dirty="0">
              <a:solidFill>
                <a:srgbClr val="0070C0"/>
              </a:solidFill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1ED38D98-4156-8EAF-B449-DB8A8C9D7430}"/>
              </a:ext>
            </a:extLst>
          </p:cNvPr>
          <p:cNvSpPr txBox="1"/>
          <p:nvPr/>
        </p:nvSpPr>
        <p:spPr>
          <a:xfrm>
            <a:off x="4803618" y="3411821"/>
            <a:ext cx="350038" cy="4756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ar-MA" sz="2800" dirty="0">
                <a:solidFill>
                  <a:srgbClr val="0070C0"/>
                </a:solidFill>
              </a:rPr>
              <a:t>9</a:t>
            </a:r>
            <a:endParaRPr lang="fr-FR" sz="2800" dirty="0">
              <a:solidFill>
                <a:srgbClr val="0070C0"/>
              </a:solidFill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09C92ECA-39FD-4BC3-1E1F-DA285CB53558}"/>
              </a:ext>
            </a:extLst>
          </p:cNvPr>
          <p:cNvSpPr txBox="1"/>
          <p:nvPr/>
        </p:nvSpPr>
        <p:spPr>
          <a:xfrm>
            <a:off x="5687765" y="3438101"/>
            <a:ext cx="350038" cy="4756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ar-MA" sz="2800" dirty="0">
                <a:solidFill>
                  <a:srgbClr val="0070C0"/>
                </a:solidFill>
              </a:rPr>
              <a:t>8</a:t>
            </a:r>
            <a:endParaRPr lang="fr-FR" sz="2800" dirty="0">
              <a:solidFill>
                <a:srgbClr val="0070C0"/>
              </a:solidFill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F2926989-413A-1450-19CF-89E5D3CC53C3}"/>
              </a:ext>
            </a:extLst>
          </p:cNvPr>
          <p:cNvSpPr txBox="1"/>
          <p:nvPr/>
        </p:nvSpPr>
        <p:spPr>
          <a:xfrm>
            <a:off x="6561001" y="3449628"/>
            <a:ext cx="350038" cy="4756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ar-MA" sz="2800" dirty="0">
                <a:solidFill>
                  <a:srgbClr val="0070C0"/>
                </a:solidFill>
              </a:rPr>
              <a:t>7</a:t>
            </a:r>
            <a:endParaRPr lang="fr-FR" sz="2800" dirty="0">
              <a:solidFill>
                <a:srgbClr val="0070C0"/>
              </a:solidFill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95679217-E377-9BD7-9779-DF780AD36F6C}"/>
              </a:ext>
            </a:extLst>
          </p:cNvPr>
          <p:cNvSpPr txBox="1"/>
          <p:nvPr/>
        </p:nvSpPr>
        <p:spPr>
          <a:xfrm>
            <a:off x="3876882" y="3429000"/>
            <a:ext cx="532197" cy="4756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ar-MA" sz="2800" dirty="0">
                <a:solidFill>
                  <a:srgbClr val="0070C0"/>
                </a:solidFill>
              </a:rPr>
              <a:t>10</a:t>
            </a:r>
            <a:endParaRPr lang="fr-FR" sz="2800" dirty="0">
              <a:solidFill>
                <a:srgbClr val="0070C0"/>
              </a:solidFill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97F9BFD8-2FD7-A7F4-B9C4-2C9EBE4F75EF}"/>
              </a:ext>
            </a:extLst>
          </p:cNvPr>
          <p:cNvSpPr txBox="1"/>
          <p:nvPr/>
        </p:nvSpPr>
        <p:spPr>
          <a:xfrm>
            <a:off x="2055968" y="3411821"/>
            <a:ext cx="532197" cy="4756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ar-MA" sz="2800" dirty="0">
                <a:solidFill>
                  <a:srgbClr val="0070C0"/>
                </a:solidFill>
              </a:rPr>
              <a:t>12</a:t>
            </a:r>
            <a:endParaRPr lang="fr-FR" sz="2800" dirty="0">
              <a:solidFill>
                <a:srgbClr val="0070C0"/>
              </a:solidFill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E3304DB5-BBC5-1769-6450-9C767AD32F7D}"/>
              </a:ext>
            </a:extLst>
          </p:cNvPr>
          <p:cNvSpPr txBox="1"/>
          <p:nvPr/>
        </p:nvSpPr>
        <p:spPr>
          <a:xfrm>
            <a:off x="1161323" y="3438101"/>
            <a:ext cx="532197" cy="4756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ar-MA" sz="2800" dirty="0">
                <a:solidFill>
                  <a:srgbClr val="0070C0"/>
                </a:solidFill>
              </a:rPr>
              <a:t>13</a:t>
            </a:r>
            <a:endParaRPr lang="fr-FR" sz="2800" dirty="0">
              <a:solidFill>
                <a:srgbClr val="0070C0"/>
              </a:solidFill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C89220CE-B344-C243-9781-9190E9437C34}"/>
              </a:ext>
            </a:extLst>
          </p:cNvPr>
          <p:cNvSpPr txBox="1"/>
          <p:nvPr/>
        </p:nvSpPr>
        <p:spPr>
          <a:xfrm>
            <a:off x="1161322" y="4422978"/>
            <a:ext cx="532197" cy="4756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ar-MA" sz="2800" dirty="0">
                <a:solidFill>
                  <a:srgbClr val="0070C0"/>
                </a:solidFill>
              </a:rPr>
              <a:t>14</a:t>
            </a:r>
            <a:endParaRPr lang="fr-FR" sz="2800" dirty="0">
              <a:solidFill>
                <a:srgbClr val="0070C0"/>
              </a:solidFill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CAF2AFEC-D1DE-13D1-15D1-FA10CC127EA4}"/>
              </a:ext>
            </a:extLst>
          </p:cNvPr>
          <p:cNvSpPr txBox="1"/>
          <p:nvPr/>
        </p:nvSpPr>
        <p:spPr>
          <a:xfrm>
            <a:off x="3832285" y="4422978"/>
            <a:ext cx="532197" cy="4756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ar-MA" sz="2800" dirty="0">
                <a:solidFill>
                  <a:srgbClr val="0070C0"/>
                </a:solidFill>
              </a:rPr>
              <a:t>17</a:t>
            </a:r>
            <a:endParaRPr lang="fr-FR" sz="2800" dirty="0">
              <a:solidFill>
                <a:srgbClr val="0070C0"/>
              </a:solidFill>
            </a:endParaRP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3CCF40E5-492C-9807-4A24-60AA1F924D83}"/>
              </a:ext>
            </a:extLst>
          </p:cNvPr>
          <p:cNvSpPr txBox="1"/>
          <p:nvPr/>
        </p:nvSpPr>
        <p:spPr>
          <a:xfrm>
            <a:off x="2913292" y="4422978"/>
            <a:ext cx="532197" cy="4756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ar-MA" sz="2800" dirty="0">
                <a:solidFill>
                  <a:srgbClr val="0070C0"/>
                </a:solidFill>
              </a:rPr>
              <a:t>16</a:t>
            </a:r>
            <a:endParaRPr lang="fr-FR" sz="2800" dirty="0">
              <a:solidFill>
                <a:srgbClr val="0070C0"/>
              </a:solidFill>
            </a:endParaRP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6931661C-F071-F05E-B46D-A05C4E689DA6}"/>
              </a:ext>
            </a:extLst>
          </p:cNvPr>
          <p:cNvSpPr txBox="1"/>
          <p:nvPr/>
        </p:nvSpPr>
        <p:spPr>
          <a:xfrm>
            <a:off x="5581937" y="4422977"/>
            <a:ext cx="532197" cy="4756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ar-MA" sz="2800" dirty="0">
                <a:solidFill>
                  <a:srgbClr val="0070C0"/>
                </a:solidFill>
              </a:rPr>
              <a:t>19</a:t>
            </a:r>
            <a:endParaRPr lang="fr-FR" sz="2800" dirty="0">
              <a:solidFill>
                <a:srgbClr val="0070C0"/>
              </a:solidFill>
            </a:endParaRP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C0CE3F2D-9E16-76E6-7E94-6A5B4547517F}"/>
              </a:ext>
            </a:extLst>
          </p:cNvPr>
          <p:cNvSpPr txBox="1"/>
          <p:nvPr/>
        </p:nvSpPr>
        <p:spPr>
          <a:xfrm>
            <a:off x="4714208" y="4422978"/>
            <a:ext cx="532197" cy="4756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ar-MA" sz="2800" dirty="0">
                <a:solidFill>
                  <a:srgbClr val="0070C0"/>
                </a:solidFill>
              </a:rPr>
              <a:t>18</a:t>
            </a:r>
            <a:endParaRPr lang="fr-FR" sz="2800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25588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F76332-2DE2-DFC5-7990-E72D897AC2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AE031935-E59F-E52F-5DAF-C81216A29008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5A746A6E-D0E3-A148-8E35-E38975217569}"/>
              </a:ext>
            </a:extLst>
          </p:cNvPr>
          <p:cNvGrpSpPr/>
          <p:nvPr/>
        </p:nvGrpSpPr>
        <p:grpSpPr>
          <a:xfrm>
            <a:off x="1749928" y="2239767"/>
            <a:ext cx="5196341" cy="2819009"/>
            <a:chOff x="2192186" y="2221113"/>
            <a:chExt cx="4789527" cy="2598313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63FC8199-AEFD-11F8-70B9-24B5792EA645}"/>
                </a:ext>
              </a:extLst>
            </p:cNvPr>
            <p:cNvSpPr/>
            <p:nvPr/>
          </p:nvSpPr>
          <p:spPr>
            <a:xfrm>
              <a:off x="2505452" y="2601944"/>
              <a:ext cx="4476261" cy="2217482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4" name="Image 3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3C83EF52-3CBF-7CD9-9A5A-CA8B99C936AD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0800000">
              <a:off x="6090108" y="4159342"/>
              <a:ext cx="631873" cy="631873"/>
            </a:xfrm>
            <a:prstGeom prst="rect">
              <a:avLst/>
            </a:prstGeom>
          </p:spPr>
        </p:pic>
        <p:sp>
          <p:nvSpPr>
            <p:cNvPr id="5" name="ZoneTexte 4">
              <a:extLst>
                <a:ext uri="{FF2B5EF4-FFF2-40B4-BE49-F238E27FC236}">
                  <a16:creationId xmlns:a16="http://schemas.microsoft.com/office/drawing/2014/main" id="{517C033C-0583-9D16-EC39-3BCF04B2B43B}"/>
                </a:ext>
              </a:extLst>
            </p:cNvPr>
            <p:cNvSpPr txBox="1"/>
            <p:nvPr/>
          </p:nvSpPr>
          <p:spPr>
            <a:xfrm>
              <a:off x="2362015" y="3211434"/>
              <a:ext cx="3555109" cy="42552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SA" sz="2400" b="1" dirty="0">
                  <a:solidFill>
                    <a:schemeClr val="bg1">
                      <a:lumMod val="65000"/>
                    </a:schemeClr>
                  </a:solidFill>
                  <a:latin typeface="Dosis" pitchFamily="2" charset="0"/>
                  <a:cs typeface="Calibri" panose="020F0502020204030204" pitchFamily="34" charset="0"/>
                </a:rPr>
                <a:t>تصحيح الواجبات المنزلية</a:t>
              </a:r>
            </a:p>
          </p:txBody>
        </p:sp>
        <p:sp>
          <p:nvSpPr>
            <p:cNvPr id="6" name="Flowchart: Alternate Process 54">
              <a:extLst>
                <a:ext uri="{FF2B5EF4-FFF2-40B4-BE49-F238E27FC236}">
                  <a16:creationId xmlns:a16="http://schemas.microsoft.com/office/drawing/2014/main" id="{EF47D6A7-C6EE-3DAC-0ED8-1666893D7424}"/>
                </a:ext>
              </a:extLst>
            </p:cNvPr>
            <p:cNvSpPr/>
            <p:nvPr/>
          </p:nvSpPr>
          <p:spPr>
            <a:xfrm>
              <a:off x="3206274" y="2221113"/>
              <a:ext cx="2800697" cy="726354"/>
            </a:xfrm>
            <a:prstGeom prst="flowChartAlternateProcess">
              <a:avLst/>
            </a:prstGeom>
            <a:solidFill>
              <a:srgbClr val="3A8F98"/>
            </a:solidFill>
            <a:ln w="539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en-US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ar-MA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افتتاح الدرس</a:t>
              </a:r>
              <a:endParaRPr lang="en-US" sz="2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8" name="Oval 80">
              <a:extLst>
                <a:ext uri="{FF2B5EF4-FFF2-40B4-BE49-F238E27FC236}">
                  <a16:creationId xmlns:a16="http://schemas.microsoft.com/office/drawing/2014/main" id="{C6219018-CF18-4C9C-02FB-CC48D4414282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693025" y="2237493"/>
              <a:ext cx="627891" cy="631872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3200" b="1" dirty="0"/>
                <a:t>1</a:t>
              </a:r>
            </a:p>
          </p:txBody>
        </p:sp>
        <p:sp>
          <p:nvSpPr>
            <p:cNvPr id="9" name="ZoneTexte 8">
              <a:extLst>
                <a:ext uri="{FF2B5EF4-FFF2-40B4-BE49-F238E27FC236}">
                  <a16:creationId xmlns:a16="http://schemas.microsoft.com/office/drawing/2014/main" id="{689BE532-E507-DF58-8172-9BAB7B9EAB0E}"/>
                </a:ext>
              </a:extLst>
            </p:cNvPr>
            <p:cNvSpPr txBox="1"/>
            <p:nvPr/>
          </p:nvSpPr>
          <p:spPr>
            <a:xfrm>
              <a:off x="2192186" y="3765122"/>
              <a:ext cx="3865218" cy="42552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400" b="1" dirty="0">
                  <a:solidFill>
                    <a:schemeClr val="bg1">
                      <a:lumMod val="65000"/>
                    </a:schemeClr>
                  </a:solidFill>
                  <a:latin typeface="Dosis" pitchFamily="2" charset="0"/>
                  <a:cs typeface="Calibri" panose="020F0502020204030204" pitchFamily="34" charset="0"/>
                </a:rPr>
                <a:t>قراءة  و كتابة الأعداد من 0 إلى 20</a:t>
              </a:r>
            </a:p>
          </p:txBody>
        </p:sp>
        <p:sp>
          <p:nvSpPr>
            <p:cNvPr id="10" name="ZoneTexte 9">
              <a:extLst>
                <a:ext uri="{FF2B5EF4-FFF2-40B4-BE49-F238E27FC236}">
                  <a16:creationId xmlns:a16="http://schemas.microsoft.com/office/drawing/2014/main" id="{F079AD5D-7986-5121-767B-F0843700EB01}"/>
                </a:ext>
              </a:extLst>
            </p:cNvPr>
            <p:cNvSpPr txBox="1"/>
            <p:nvPr/>
          </p:nvSpPr>
          <p:spPr>
            <a:xfrm>
              <a:off x="2332467" y="4262519"/>
              <a:ext cx="3584657" cy="48225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800" b="1" dirty="0">
                  <a:solidFill>
                    <a:srgbClr val="FC8D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أنشطة تمهيدية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75099106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C3218D3-63DA-3C37-CDE6-9D4924B77D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55082E27-F9A7-6FBC-411E-5B3A73271B5A}"/>
              </a:ext>
            </a:extLst>
          </p:cNvPr>
          <p:cNvSpPr txBox="1"/>
          <p:nvPr/>
        </p:nvSpPr>
        <p:spPr>
          <a:xfrm>
            <a:off x="657031" y="826305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خذوا ألواحكم  </a:t>
            </a:r>
          </a:p>
        </p:txBody>
      </p:sp>
      <p:pic>
        <p:nvPicPr>
          <p:cNvPr id="3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6BB36EC5-58A8-AF81-02D3-9BA8F569930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4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9458E163-4A93-EEE2-A267-472B2B3AB681}"/>
              </a:ext>
            </a:extLst>
          </p:cNvPr>
          <p:cNvPicPr preferRelativeResize="0"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213" y="1984375"/>
            <a:ext cx="3457575" cy="3457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230890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8EE2F43-1C26-CC90-77A4-847B17200B1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6D8756E6-B379-75EC-BD4B-511D3749F252}"/>
              </a:ext>
            </a:extLst>
          </p:cNvPr>
          <p:cNvSpPr txBox="1"/>
          <p:nvPr/>
        </p:nvSpPr>
        <p:spPr>
          <a:xfrm>
            <a:off x="132735" y="835249"/>
            <a:ext cx="73716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A5A5A5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انتبهوا. </a:t>
            </a:r>
            <a:r>
              <a:rPr lang="ar-MA" b="1" dirty="0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rPr>
              <a:t>سنقرأ جماعة  الأعداد من 0 إلى 10 على المستقيم العددي تصاعديا ثم تنازليا  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A5A5A5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  </a:t>
            </a: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6F694EBC-B4BC-BBE0-2E05-468EFD0383E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48CE1B43-CF06-AA4E-9AD3-2BB4580C8B6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83572" y="4520669"/>
            <a:ext cx="632063" cy="287301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E3085142-6403-AE6A-2BA5-B65F2B91E1F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36989" y="3286804"/>
            <a:ext cx="6870023" cy="7656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11653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9634315-0452-C597-53C6-7C322CA84A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4676A344-9C6E-2886-873F-CB34FAAC47C6}"/>
              </a:ext>
            </a:extLst>
          </p:cNvPr>
          <p:cNvSpPr txBox="1"/>
          <p:nvPr/>
        </p:nvSpPr>
        <p:spPr>
          <a:xfrm>
            <a:off x="132735" y="835249"/>
            <a:ext cx="73716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>
              <a:defRPr/>
            </a:pPr>
            <a:r>
              <a:rPr lang="ar-MA" b="1" dirty="0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rPr>
              <a:t>اكتبوا على الألواح العدد الذي يقف عنده هذا الطفل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A5A5A5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  </a:t>
            </a: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B82FA2D8-4FAE-D566-12D7-C0B4F2FA1A6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16C7C43D-6C75-C335-ADDF-4284F7E0D85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83572" y="4520669"/>
            <a:ext cx="632063" cy="287301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F062ED35-859B-C34F-B30C-4AD7E4CC150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36989" y="3286804"/>
            <a:ext cx="6870023" cy="765656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90D3436D-3FCF-0A60-45FE-7FDBCB2CC0C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flipH="1">
            <a:off x="5495823" y="2392867"/>
            <a:ext cx="630082" cy="10361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40113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514CC53-FF1C-CF72-6B0F-793F1169379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F6FF570C-B69C-9FDE-7662-C98554E7DF79}"/>
              </a:ext>
            </a:extLst>
          </p:cNvPr>
          <p:cNvSpPr txBox="1"/>
          <p:nvPr/>
        </p:nvSpPr>
        <p:spPr>
          <a:xfrm>
            <a:off x="657031" y="811557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ارفعوا  الألواح </a:t>
            </a:r>
          </a:p>
        </p:txBody>
      </p:sp>
      <p:pic>
        <p:nvPicPr>
          <p:cNvPr id="3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9B55E7BB-0965-C1F1-50CB-6B508D8DC43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4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DB8C3A72-DB95-67BB-9389-9F6C632D0ACD}"/>
              </a:ext>
            </a:extLst>
          </p:cNvPr>
          <p:cNvPicPr preferRelativeResize="0"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213" y="1984375"/>
            <a:ext cx="3457575" cy="3457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080518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536A2FA-9E41-1407-7869-7EA41595887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5762F9CF-6A2F-2DAA-5439-1C743C9E437D}"/>
              </a:ext>
            </a:extLst>
          </p:cNvPr>
          <p:cNvSpPr txBox="1"/>
          <p:nvPr/>
        </p:nvSpPr>
        <p:spPr>
          <a:xfrm>
            <a:off x="132735" y="835249"/>
            <a:ext cx="73716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b="1" dirty="0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rPr>
              <a:t>صححوا : يقف الطفل عند العدد 7</a:t>
            </a: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srgbClr val="A5A5A5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9D1EA116-591B-54EA-C936-6D0EAFDBCC1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D370603E-230D-D745-58E5-E59CC78BA55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83572" y="4520669"/>
            <a:ext cx="632063" cy="287301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A7FEF87F-3B88-2EB0-DCC2-326C24C6397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36989" y="3286804"/>
            <a:ext cx="6870023" cy="765656"/>
          </a:xfrm>
          <a:prstGeom prst="rect">
            <a:avLst/>
          </a:prstGeom>
        </p:spPr>
      </p:pic>
      <p:cxnSp>
        <p:nvCxnSpPr>
          <p:cNvPr id="16" name="Connecteur droit 15">
            <a:extLst>
              <a:ext uri="{FF2B5EF4-FFF2-40B4-BE49-F238E27FC236}">
                <a16:creationId xmlns:a16="http://schemas.microsoft.com/office/drawing/2014/main" id="{271799CB-7D7C-7764-BEDE-B1435A95FD3F}"/>
              </a:ext>
            </a:extLst>
          </p:cNvPr>
          <p:cNvCxnSpPr>
            <a:cxnSpLocks/>
          </p:cNvCxnSpPr>
          <p:nvPr/>
        </p:nvCxnSpPr>
        <p:spPr>
          <a:xfrm>
            <a:off x="5792581" y="3327256"/>
            <a:ext cx="0" cy="204983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Flèche : haut 17">
            <a:extLst>
              <a:ext uri="{FF2B5EF4-FFF2-40B4-BE49-F238E27FC236}">
                <a16:creationId xmlns:a16="http://schemas.microsoft.com/office/drawing/2014/main" id="{5152584F-1995-AA9E-F299-748CB50D0196}"/>
              </a:ext>
            </a:extLst>
          </p:cNvPr>
          <p:cNvSpPr/>
          <p:nvPr/>
        </p:nvSpPr>
        <p:spPr>
          <a:xfrm>
            <a:off x="5630383" y="4014146"/>
            <a:ext cx="294898" cy="390402"/>
          </a:xfrm>
          <a:prstGeom prst="upArrow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1B39A632-7647-9257-65D7-16C6EB8531B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flipH="1">
            <a:off x="5495823" y="2392867"/>
            <a:ext cx="630082" cy="1036133"/>
          </a:xfrm>
          <a:prstGeom prst="rect">
            <a:avLst/>
          </a:prstGeom>
        </p:spPr>
      </p:pic>
      <p:sp>
        <p:nvSpPr>
          <p:cNvPr id="4" name="Ellipse 3">
            <a:extLst>
              <a:ext uri="{FF2B5EF4-FFF2-40B4-BE49-F238E27FC236}">
                <a16:creationId xmlns:a16="http://schemas.microsoft.com/office/drawing/2014/main" id="{E99551C0-6CC5-1E54-46F9-F62DCB2840AD}"/>
              </a:ext>
            </a:extLst>
          </p:cNvPr>
          <p:cNvSpPr/>
          <p:nvPr/>
        </p:nvSpPr>
        <p:spPr>
          <a:xfrm>
            <a:off x="5637558" y="3557996"/>
            <a:ext cx="310046" cy="442452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585972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1989ED3-CC8E-C9EB-60C9-0F882122C6A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89BB1DD2-9D3F-884B-DE16-BC4679EAAC12}"/>
              </a:ext>
            </a:extLst>
          </p:cNvPr>
          <p:cNvSpPr txBox="1"/>
          <p:nvPr/>
        </p:nvSpPr>
        <p:spPr>
          <a:xfrm>
            <a:off x="132735" y="835249"/>
            <a:ext cx="73716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>
              <a:defRPr/>
            </a:pPr>
            <a:r>
              <a:rPr lang="ar-MA" b="1" dirty="0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rPr>
              <a:t>لاحظوا الخطوات ،اكتبوا على الألواح عدد الخطوات التي تراجع بها الطفل ليصل إلى العدد 3</a:t>
            </a: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srgbClr val="A5A5A5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69D590B6-1358-13C9-107C-1E184A3465D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43650103-A770-C891-0D35-66CC6B9FC43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83572" y="4520669"/>
            <a:ext cx="632063" cy="287301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72ACCD52-6679-ABD6-6D1D-2A65B30CE09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36989" y="3286804"/>
            <a:ext cx="6870023" cy="765656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DAB3FE98-E891-6FE0-D5DE-5A93EAA86CE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flipH="1">
            <a:off x="5130177" y="3214617"/>
            <a:ext cx="603444" cy="199635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C5B3A7B0-5872-0332-0B60-A1F0BB0E414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flipH="1">
            <a:off x="4494612" y="3186986"/>
            <a:ext cx="603444" cy="199635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90D209AA-7389-E400-F106-216FC43DAD6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flipH="1">
            <a:off x="3838238" y="3186985"/>
            <a:ext cx="603444" cy="199635"/>
          </a:xfrm>
          <a:prstGeom prst="rect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BA0C77FA-A8AB-37FC-3009-98B61115333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flipH="1">
            <a:off x="3211360" y="3184417"/>
            <a:ext cx="603444" cy="199635"/>
          </a:xfrm>
          <a:prstGeom prst="rect">
            <a:avLst/>
          </a:prstGeom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B0B71369-59F5-E904-E21C-CDDD092F710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flipH="1">
            <a:off x="2881571" y="2347919"/>
            <a:ext cx="630082" cy="1036133"/>
          </a:xfrm>
          <a:prstGeom prst="rect">
            <a:avLst/>
          </a:prstGeom>
        </p:spPr>
      </p:pic>
      <p:sp>
        <p:nvSpPr>
          <p:cNvPr id="3" name="Ellipse 2">
            <a:extLst>
              <a:ext uri="{FF2B5EF4-FFF2-40B4-BE49-F238E27FC236}">
                <a16:creationId xmlns:a16="http://schemas.microsoft.com/office/drawing/2014/main" id="{F5B2D23C-501C-C88E-93B9-09BBD3EF9ED5}"/>
              </a:ext>
            </a:extLst>
          </p:cNvPr>
          <p:cNvSpPr/>
          <p:nvPr/>
        </p:nvSpPr>
        <p:spPr>
          <a:xfrm>
            <a:off x="5615635" y="3562417"/>
            <a:ext cx="310046" cy="442452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" name="Ellipse 3">
            <a:extLst>
              <a:ext uri="{FF2B5EF4-FFF2-40B4-BE49-F238E27FC236}">
                <a16:creationId xmlns:a16="http://schemas.microsoft.com/office/drawing/2014/main" id="{DE096763-D59F-1A9A-E90A-23E2001C137C}"/>
              </a:ext>
            </a:extLst>
          </p:cNvPr>
          <p:cNvSpPr/>
          <p:nvPr/>
        </p:nvSpPr>
        <p:spPr>
          <a:xfrm>
            <a:off x="3066266" y="3562413"/>
            <a:ext cx="310046" cy="442452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106077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AAC8518-BB63-68DA-A9A4-8C10DD08C10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FC1CCF46-BBAC-9A0E-2EBF-6E9CEE79939C}"/>
              </a:ext>
            </a:extLst>
          </p:cNvPr>
          <p:cNvSpPr txBox="1"/>
          <p:nvPr/>
        </p:nvSpPr>
        <p:spPr>
          <a:xfrm>
            <a:off x="657031" y="811557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ارفعوا  الألواح </a:t>
            </a:r>
          </a:p>
        </p:txBody>
      </p:sp>
      <p:pic>
        <p:nvPicPr>
          <p:cNvPr id="3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BD8B0492-1EEC-CB58-2518-A4762F143C5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4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4E828643-3166-548A-CA68-A52E2D26A13C}"/>
              </a:ext>
            </a:extLst>
          </p:cNvPr>
          <p:cNvPicPr preferRelativeResize="0"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213" y="1984375"/>
            <a:ext cx="3457575" cy="3457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495497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062F038-653E-569E-B717-D00F22D7D1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CBCDC3AF-A5FA-4BCB-B7EF-C72D2A4FEA3E}"/>
              </a:ext>
            </a:extLst>
          </p:cNvPr>
          <p:cNvSpPr txBox="1"/>
          <p:nvPr/>
        </p:nvSpPr>
        <p:spPr>
          <a:xfrm>
            <a:off x="132735" y="835249"/>
            <a:ext cx="73716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b="1" dirty="0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rPr>
              <a:t>صححوا : تراجع الطفل ب 4 خطوات. من يقوم إلى السبورة  ليعد الخطوات ؟ </a:t>
            </a: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srgbClr val="A5A5A5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2F72E6B3-6FF8-5817-7E05-4967998C67B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4DB02CA3-FA62-B4E8-7B7E-944D137E89C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83572" y="4520669"/>
            <a:ext cx="632063" cy="287301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0F190E8E-D952-74DB-F657-481EA8E3A9B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36989" y="3286804"/>
            <a:ext cx="6870023" cy="765656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52791E76-2022-A32C-A5BA-6F3A30D3AC6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flipH="1">
            <a:off x="5100681" y="3229365"/>
            <a:ext cx="603444" cy="199635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75A716AB-C769-7072-C91A-F427B631E7B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flipH="1">
            <a:off x="4450368" y="3186986"/>
            <a:ext cx="603444" cy="199635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01B818D1-E3DA-50D5-111C-79A086B74E1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flipH="1">
            <a:off x="3823490" y="3186985"/>
            <a:ext cx="603444" cy="199635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2BF4D2F6-FCAA-4080-D161-AC15BC507AB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flipH="1">
            <a:off x="3196612" y="3184417"/>
            <a:ext cx="603444" cy="199635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29EDA24B-A7DE-C7CF-34BF-C3E1E0C52C4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flipH="1">
            <a:off x="2881571" y="2347919"/>
            <a:ext cx="630082" cy="1036133"/>
          </a:xfrm>
          <a:prstGeom prst="rect">
            <a:avLst/>
          </a:prstGeom>
        </p:spPr>
      </p:pic>
      <p:sp>
        <p:nvSpPr>
          <p:cNvPr id="5" name="Ellipse 4">
            <a:extLst>
              <a:ext uri="{FF2B5EF4-FFF2-40B4-BE49-F238E27FC236}">
                <a16:creationId xmlns:a16="http://schemas.microsoft.com/office/drawing/2014/main" id="{23A65977-5124-B01A-CB00-B018CE85F17D}"/>
              </a:ext>
            </a:extLst>
          </p:cNvPr>
          <p:cNvSpPr/>
          <p:nvPr/>
        </p:nvSpPr>
        <p:spPr>
          <a:xfrm>
            <a:off x="5615635" y="3562417"/>
            <a:ext cx="310046" cy="442452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Ellipse 7">
            <a:extLst>
              <a:ext uri="{FF2B5EF4-FFF2-40B4-BE49-F238E27FC236}">
                <a16:creationId xmlns:a16="http://schemas.microsoft.com/office/drawing/2014/main" id="{752DF5A1-1A5D-9FB1-062E-EE1F1370F785}"/>
              </a:ext>
            </a:extLst>
          </p:cNvPr>
          <p:cNvSpPr/>
          <p:nvPr/>
        </p:nvSpPr>
        <p:spPr>
          <a:xfrm>
            <a:off x="3066266" y="3562413"/>
            <a:ext cx="310046" cy="442452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382349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156C21F-6FE4-50E1-4368-EC275CACC2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FC4DD41E-1A5F-EDE7-A850-C4441BCBD148}"/>
              </a:ext>
            </a:extLst>
          </p:cNvPr>
          <p:cNvSpPr txBox="1"/>
          <p:nvPr/>
        </p:nvSpPr>
        <p:spPr>
          <a:xfrm>
            <a:off x="132735" y="835249"/>
            <a:ext cx="73716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>
              <a:defRPr/>
            </a:pPr>
            <a:r>
              <a:rPr lang="ar-MA" b="1" dirty="0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rPr>
              <a:t>اكتبوا على الألواح عدد الخطوات التي يتراجع  بها الطفل ليصل إلى العدد 2</a:t>
            </a: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srgbClr val="A5A5A5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4DFDE0BF-4F07-04A6-A468-83AE3FE3C75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64C6187E-1046-8C84-B238-85A52B2E5D6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83572" y="4520669"/>
            <a:ext cx="632063" cy="287301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18BA61E8-E41F-F43E-CDC9-ED4EC957793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36989" y="3286804"/>
            <a:ext cx="6870023" cy="765656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44EBC49F-D2A3-392B-ED15-4ABD94480D7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flipH="1">
            <a:off x="4256959" y="2379611"/>
            <a:ext cx="630082" cy="1036133"/>
          </a:xfrm>
          <a:prstGeom prst="rect">
            <a:avLst/>
          </a:prstGeom>
        </p:spPr>
      </p:pic>
      <p:sp>
        <p:nvSpPr>
          <p:cNvPr id="4" name="Ellipse 3">
            <a:extLst>
              <a:ext uri="{FF2B5EF4-FFF2-40B4-BE49-F238E27FC236}">
                <a16:creationId xmlns:a16="http://schemas.microsoft.com/office/drawing/2014/main" id="{2810C27B-E4AD-2101-8B25-A9334E32DBBC}"/>
              </a:ext>
            </a:extLst>
          </p:cNvPr>
          <p:cNvSpPr/>
          <p:nvPr/>
        </p:nvSpPr>
        <p:spPr>
          <a:xfrm>
            <a:off x="4320946" y="3542374"/>
            <a:ext cx="310046" cy="442452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" name="Ellipse 5">
            <a:extLst>
              <a:ext uri="{FF2B5EF4-FFF2-40B4-BE49-F238E27FC236}">
                <a16:creationId xmlns:a16="http://schemas.microsoft.com/office/drawing/2014/main" id="{2B59A005-F06D-A733-FF4E-3DD384B2F5B9}"/>
              </a:ext>
            </a:extLst>
          </p:cNvPr>
          <p:cNvSpPr/>
          <p:nvPr/>
        </p:nvSpPr>
        <p:spPr>
          <a:xfrm>
            <a:off x="2418922" y="3542374"/>
            <a:ext cx="310046" cy="442452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426238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561FE14-2416-F650-D7FD-941BF7A3265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E2C004BC-C8D4-39C5-E9A4-A92245D00FC7}"/>
              </a:ext>
            </a:extLst>
          </p:cNvPr>
          <p:cNvSpPr txBox="1"/>
          <p:nvPr/>
        </p:nvSpPr>
        <p:spPr>
          <a:xfrm>
            <a:off x="657031" y="811557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ارفعوا  الألواح </a:t>
            </a:r>
          </a:p>
        </p:txBody>
      </p:sp>
      <p:pic>
        <p:nvPicPr>
          <p:cNvPr id="3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A5AFF7E0-B2A4-14F9-9CBC-9785314D603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4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659D9BCB-A8A5-761B-17D8-0E5699F78CAE}"/>
              </a:ext>
            </a:extLst>
          </p:cNvPr>
          <p:cNvPicPr preferRelativeResize="0"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213" y="1984375"/>
            <a:ext cx="3457575" cy="3457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632069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D250C6A-77CE-79E3-F788-01240B25CBA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AF782EA3-45E1-2BE1-EF35-ECCF10D0EAE8}"/>
              </a:ext>
            </a:extLst>
          </p:cNvPr>
          <p:cNvSpPr txBox="1"/>
          <p:nvPr/>
        </p:nvSpPr>
        <p:spPr>
          <a:xfrm>
            <a:off x="132735" y="835249"/>
            <a:ext cx="73716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b="1" dirty="0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rPr>
              <a:t>صححوا : يتراجع الطفل ب  3 خطوات. من يقوم إلى السبورة  ليعد الخطوات ؟ </a:t>
            </a: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srgbClr val="A5A5A5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513279B2-36DC-A14C-5D5D-21EF11E57F4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7E781D49-6F80-2C93-8F12-BC0E4DCDBBB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83572" y="4520669"/>
            <a:ext cx="632063" cy="287301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8908EEB7-BE5E-52CB-B615-31F5141A497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83572" y="4520669"/>
            <a:ext cx="632063" cy="287301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5202BF01-5082-16D6-12ED-0DB5E067E34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36989" y="3286804"/>
            <a:ext cx="6870023" cy="765656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64A15705-CB54-36D1-9A39-2E0F0B517D3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flipH="1">
            <a:off x="3823490" y="3186985"/>
            <a:ext cx="603444" cy="199635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82BB3199-CFC9-6E36-A67E-9FF3DF924D0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flipH="1">
            <a:off x="2295423" y="2299538"/>
            <a:ext cx="630082" cy="1036133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3CB7DCE1-E4DE-4B99-637F-7CE9815A0E6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flipH="1">
            <a:off x="3196050" y="3181773"/>
            <a:ext cx="603444" cy="199635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C356F1BC-95C1-F2FF-994E-E39FB84C881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flipH="1">
            <a:off x="2563110" y="3211269"/>
            <a:ext cx="603444" cy="199635"/>
          </a:xfrm>
          <a:prstGeom prst="rect">
            <a:avLst/>
          </a:prstGeom>
        </p:spPr>
      </p:pic>
      <p:sp>
        <p:nvSpPr>
          <p:cNvPr id="5" name="Ellipse 4">
            <a:extLst>
              <a:ext uri="{FF2B5EF4-FFF2-40B4-BE49-F238E27FC236}">
                <a16:creationId xmlns:a16="http://schemas.microsoft.com/office/drawing/2014/main" id="{C3B46F13-C126-6AF0-DB9F-DE59463D57AB}"/>
              </a:ext>
            </a:extLst>
          </p:cNvPr>
          <p:cNvSpPr/>
          <p:nvPr/>
        </p:nvSpPr>
        <p:spPr>
          <a:xfrm>
            <a:off x="4320946" y="3542374"/>
            <a:ext cx="310046" cy="442452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" name="Ellipse 9">
            <a:extLst>
              <a:ext uri="{FF2B5EF4-FFF2-40B4-BE49-F238E27FC236}">
                <a16:creationId xmlns:a16="http://schemas.microsoft.com/office/drawing/2014/main" id="{0F2A3816-59DC-0274-77D6-EB685082C196}"/>
              </a:ext>
            </a:extLst>
          </p:cNvPr>
          <p:cNvSpPr/>
          <p:nvPr/>
        </p:nvSpPr>
        <p:spPr>
          <a:xfrm>
            <a:off x="2418922" y="3542374"/>
            <a:ext cx="310046" cy="442452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025653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AA3269BF-7291-EF27-1F0D-5334090C2A4C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3ADF0BDF-1DEF-EB7B-6D94-0B5134D0B265}"/>
              </a:ext>
            </a:extLst>
          </p:cNvPr>
          <p:cNvSpPr/>
          <p:nvPr/>
        </p:nvSpPr>
        <p:spPr>
          <a:xfrm>
            <a:off x="2105026" y="2677003"/>
            <a:ext cx="4933949" cy="1850751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0A519A75-3686-B953-A1A8-E5D939ABE159}"/>
              </a:ext>
            </a:extLst>
          </p:cNvPr>
          <p:cNvSpPr txBox="1"/>
          <p:nvPr/>
        </p:nvSpPr>
        <p:spPr>
          <a:xfrm>
            <a:off x="1587685" y="3412579"/>
            <a:ext cx="4597052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800" b="1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حساب فرق عددين باستعمال المستقيم العددي </a:t>
            </a:r>
          </a:p>
        </p:txBody>
      </p:sp>
      <p:sp>
        <p:nvSpPr>
          <p:cNvPr id="11" name="Flowchart: Alternate Process 54">
            <a:extLst>
              <a:ext uri="{FF2B5EF4-FFF2-40B4-BE49-F238E27FC236}">
                <a16:creationId xmlns:a16="http://schemas.microsoft.com/office/drawing/2014/main" id="{02CE9C97-0F70-AE43-3953-109555BBB2A4}"/>
              </a:ext>
            </a:extLst>
          </p:cNvPr>
          <p:cNvSpPr/>
          <p:nvPr/>
        </p:nvSpPr>
        <p:spPr>
          <a:xfrm>
            <a:off x="3067666" y="2166867"/>
            <a:ext cx="3047384" cy="802419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en-US" sz="32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32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نمذجة </a:t>
            </a:r>
            <a:endParaRPr lang="en-US" sz="24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Oval 80">
            <a:extLst>
              <a:ext uri="{FF2B5EF4-FFF2-40B4-BE49-F238E27FC236}">
                <a16:creationId xmlns:a16="http://schemas.microsoft.com/office/drawing/2014/main" id="{B7C33798-A740-CEA9-49FE-C501F5D00596}"/>
              </a:ext>
            </a:extLst>
          </p:cNvPr>
          <p:cNvSpPr>
            <a:spLocks noChangeAspect="1"/>
          </p:cNvSpPr>
          <p:nvPr/>
        </p:nvSpPr>
        <p:spPr>
          <a:xfrm>
            <a:off x="5729755" y="2205686"/>
            <a:ext cx="644500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2</a:t>
            </a:r>
            <a:endParaRPr lang="fr-MA" sz="3200" b="1" dirty="0"/>
          </a:p>
        </p:txBody>
      </p:sp>
      <p:pic>
        <p:nvPicPr>
          <p:cNvPr id="13" name="Image 2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C94CF05D-FB87-58F3-8FA7-4CEBE9245AD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6173535" y="3358277"/>
            <a:ext cx="631825" cy="631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6579423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12">
            <a:extLst>
              <a:ext uri="{FF2B5EF4-FFF2-40B4-BE49-F238E27FC236}">
                <a16:creationId xmlns:a16="http://schemas.microsoft.com/office/drawing/2014/main" id="{AFA36623-0C83-228C-E0D5-BA1261A99ADF}"/>
              </a:ext>
            </a:extLst>
          </p:cNvPr>
          <p:cNvSpPr txBox="1"/>
          <p:nvPr/>
        </p:nvSpPr>
        <p:spPr>
          <a:xfrm>
            <a:off x="0" y="871466"/>
            <a:ext cx="759806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انتبهوا الآن، سنتعلم مع ندى و مجد كيف نحسب فرق  عددين باستعمال المستقيم العددي   </a:t>
            </a:r>
          </a:p>
        </p:txBody>
      </p:sp>
      <p:pic>
        <p:nvPicPr>
          <p:cNvPr id="2" name="Google Shape;271;p20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FEB96A49-5F2F-6CD1-D7BA-824966C2F28C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7834179" y="5764696"/>
            <a:ext cx="1141668" cy="808101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03A992B2-2A49-BDC0-2820-F45AFC3998C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07975" y="2123768"/>
            <a:ext cx="4014698" cy="3904147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CB68E0A6-D651-9376-9F83-2E98161CE54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1268" y="2268578"/>
            <a:ext cx="2554216" cy="3836575"/>
          </a:xfrm>
          <a:prstGeom prst="rect">
            <a:avLst/>
          </a:prstGeom>
        </p:spPr>
      </p:pic>
      <p:pic>
        <p:nvPicPr>
          <p:cNvPr id="5" name="Image 4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8C7F6F80-B6A0-ABB4-9B6E-422FD596959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7641826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>
            <a:extLst>
              <a:ext uri="{FF2B5EF4-FFF2-40B4-BE49-F238E27FC236}">
                <a16:creationId xmlns:a16="http://schemas.microsoft.com/office/drawing/2014/main" id="{7D2CC360-CDDB-FF22-ED44-912277EE89AE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19501" t="31859" r="19274" b="23915"/>
          <a:stretch>
            <a:fillRect/>
          </a:stretch>
        </p:blipFill>
        <p:spPr>
          <a:xfrm>
            <a:off x="7834179" y="822958"/>
            <a:ext cx="862304" cy="622887"/>
          </a:xfrm>
          <a:prstGeom prst="rect">
            <a:avLst/>
          </a:prstGeom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AFA36623-0C83-228C-E0D5-BA1261A99ADF}"/>
              </a:ext>
            </a:extLst>
          </p:cNvPr>
          <p:cNvSpPr txBox="1"/>
          <p:nvPr/>
        </p:nvSpPr>
        <p:spPr>
          <a:xfrm>
            <a:off x="2720390" y="907325"/>
            <a:ext cx="465928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MA" b="1" dirty="0">
                <a:solidFill>
                  <a:schemeClr val="bg1">
                    <a:lumMod val="50000"/>
                  </a:schemeClr>
                </a:solidFill>
              </a:rPr>
              <a:t>عرض فيديو 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النمذجة</a:t>
            </a:r>
            <a:endParaRPr lang="ar-MA" b="1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3" name="Google Shape;271;p20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B89A5F20-0787-7ADA-D4FC-F862E4065E53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7834179" y="5764696"/>
            <a:ext cx="1141668" cy="808101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N1_P2_S1_L4">
            <a:hlinkClick r:id="" action="ppaction://media"/>
            <a:extLst>
              <a:ext uri="{FF2B5EF4-FFF2-40B4-BE49-F238E27FC236}">
                <a16:creationId xmlns:a16="http://schemas.microsoft.com/office/drawing/2014/main" id="{CE7A886F-E93F-220D-F024-70B44F9C490C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527130" y="1859730"/>
            <a:ext cx="7953482" cy="44738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43038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9649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3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8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75D1EB4C-D963-C71D-B9CC-88E564CFFCD6}"/>
              </a:ext>
            </a:extLst>
          </p:cNvPr>
          <p:cNvSpPr txBox="1"/>
          <p:nvPr/>
        </p:nvSpPr>
        <p:spPr>
          <a:xfrm>
            <a:off x="266644" y="866168"/>
            <a:ext cx="72144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من يذكرنا بالخطوات المتبعة لحساب فرق عددين باستعمال المستقيم العددي    ؟</a:t>
            </a: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06FC4986-0B51-D373-5D8D-BB95CFCEA27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5" name="Image 4" descr="Une image contenant texte, Police, capture d’écran, nombre&#10;&#10;Le contenu généré par l’IA peut être incorrect.">
            <a:extLst>
              <a:ext uri="{FF2B5EF4-FFF2-40B4-BE49-F238E27FC236}">
                <a16:creationId xmlns:a16="http://schemas.microsoft.com/office/drawing/2014/main" id="{3BB38E80-4CE1-7A12-E3BE-CF0BD54555C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30772" y="2106706"/>
            <a:ext cx="6682456" cy="38178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876678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AA3269BF-7291-EF27-1F0D-5334090C2A4C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586ACEDE-536E-DADC-7E89-CC7B321C3936}"/>
              </a:ext>
            </a:extLst>
          </p:cNvPr>
          <p:cNvGrpSpPr/>
          <p:nvPr/>
        </p:nvGrpSpPr>
        <p:grpSpPr>
          <a:xfrm>
            <a:off x="2094738" y="2260159"/>
            <a:ext cx="4785052" cy="2758881"/>
            <a:chOff x="2054098" y="2436266"/>
            <a:chExt cx="4785052" cy="2758881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3B7C8A60-0812-ED05-DA8C-C2B3ACDD96C3}"/>
                </a:ext>
              </a:extLst>
            </p:cNvPr>
            <p:cNvSpPr/>
            <p:nvPr/>
          </p:nvSpPr>
          <p:spPr>
            <a:xfrm>
              <a:off x="2054098" y="2817097"/>
              <a:ext cx="4785052" cy="237805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5" name="Image 4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AF82D7C7-842F-76E8-8107-50D55847C8A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0800000">
              <a:off x="5635242" y="3262486"/>
              <a:ext cx="631873" cy="631873"/>
            </a:xfrm>
            <a:prstGeom prst="rect">
              <a:avLst/>
            </a:prstGeom>
          </p:spPr>
        </p:pic>
        <p:sp>
          <p:nvSpPr>
            <p:cNvPr id="6" name="ZoneTexte 5">
              <a:extLst>
                <a:ext uri="{FF2B5EF4-FFF2-40B4-BE49-F238E27FC236}">
                  <a16:creationId xmlns:a16="http://schemas.microsoft.com/office/drawing/2014/main" id="{895C21C0-E62A-FD46-DB7C-68A40D904531}"/>
                </a:ext>
              </a:extLst>
            </p:cNvPr>
            <p:cNvSpPr txBox="1"/>
            <p:nvPr/>
          </p:nvSpPr>
          <p:spPr>
            <a:xfrm>
              <a:off x="2054098" y="3316812"/>
              <a:ext cx="3555109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800" b="1" dirty="0">
                  <a:solidFill>
                    <a:srgbClr val="FC8D00"/>
                  </a:solidFill>
                  <a:latin typeface="Dosis" pitchFamily="2" charset="0"/>
                  <a:cs typeface="Calibri" panose="020F0502020204030204" pitchFamily="34" charset="0"/>
                </a:rPr>
                <a:t>النشاط 1</a:t>
              </a:r>
            </a:p>
          </p:txBody>
        </p:sp>
        <p:sp>
          <p:nvSpPr>
            <p:cNvPr id="8" name="Flowchart: Alternate Process 54">
              <a:extLst>
                <a:ext uri="{FF2B5EF4-FFF2-40B4-BE49-F238E27FC236}">
                  <a16:creationId xmlns:a16="http://schemas.microsoft.com/office/drawing/2014/main" id="{F3835E11-1157-F4E9-1536-69FD6271D383}"/>
                </a:ext>
              </a:extLst>
            </p:cNvPr>
            <p:cNvSpPr/>
            <p:nvPr/>
          </p:nvSpPr>
          <p:spPr>
            <a:xfrm>
              <a:off x="2804160" y="2436266"/>
              <a:ext cx="2966143" cy="726354"/>
            </a:xfrm>
            <a:prstGeom prst="flowChartAlternateProcess">
              <a:avLst/>
            </a:prstGeom>
            <a:solidFill>
              <a:srgbClr val="3A8F98"/>
            </a:solidFill>
            <a:ln w="539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fr-FR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</a:t>
              </a:r>
              <a:r>
                <a:rPr lang="ar-AE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ممارسة موجهة</a:t>
              </a:r>
            </a:p>
          </p:txBody>
        </p:sp>
        <p:sp>
          <p:nvSpPr>
            <p:cNvPr id="13" name="Oval 80">
              <a:extLst>
                <a:ext uri="{FF2B5EF4-FFF2-40B4-BE49-F238E27FC236}">
                  <a16:creationId xmlns:a16="http://schemas.microsoft.com/office/drawing/2014/main" id="{2A55F8BF-640F-7767-984D-E593FD48ADC9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456357" y="2452646"/>
              <a:ext cx="627891" cy="631872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3200" b="1" dirty="0"/>
                <a:t>3</a:t>
              </a:r>
            </a:p>
          </p:txBody>
        </p:sp>
        <p:sp>
          <p:nvSpPr>
            <p:cNvPr id="14" name="ZoneTexte 13">
              <a:extLst>
                <a:ext uri="{FF2B5EF4-FFF2-40B4-BE49-F238E27FC236}">
                  <a16:creationId xmlns:a16="http://schemas.microsoft.com/office/drawing/2014/main" id="{297CD154-B55E-DB2C-AD2F-396551AE614B}"/>
                </a:ext>
              </a:extLst>
            </p:cNvPr>
            <p:cNvSpPr txBox="1"/>
            <p:nvPr/>
          </p:nvSpPr>
          <p:spPr>
            <a:xfrm>
              <a:off x="2223570" y="3873132"/>
              <a:ext cx="3447931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400" b="1" dirty="0">
                  <a:solidFill>
                    <a:srgbClr val="B2B3AE"/>
                  </a:solidFill>
                  <a:latin typeface="Dosis" pitchFamily="2" charset="0"/>
                  <a:cs typeface="Calibri" panose="020F0502020204030204" pitchFamily="34" charset="0"/>
                </a:rPr>
                <a:t>النشاط 2</a:t>
              </a:r>
            </a:p>
          </p:txBody>
        </p:sp>
        <p:sp>
          <p:nvSpPr>
            <p:cNvPr id="15" name="ZoneTexte 14">
              <a:extLst>
                <a:ext uri="{FF2B5EF4-FFF2-40B4-BE49-F238E27FC236}">
                  <a16:creationId xmlns:a16="http://schemas.microsoft.com/office/drawing/2014/main" id="{A82D396E-F49A-AFD2-459C-CFCA505EC719}"/>
                </a:ext>
              </a:extLst>
            </p:cNvPr>
            <p:cNvSpPr txBox="1"/>
            <p:nvPr/>
          </p:nvSpPr>
          <p:spPr>
            <a:xfrm>
              <a:off x="2101404" y="4411373"/>
              <a:ext cx="3584657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400" b="1" dirty="0">
                  <a:solidFill>
                    <a:srgbClr val="B2B3AE"/>
                  </a:solidFill>
                  <a:latin typeface="Dosis" pitchFamily="2" charset="0"/>
                  <a:cs typeface="Calibri" panose="020F0502020204030204" pitchFamily="34" charset="0"/>
                </a:rPr>
                <a:t>النشاط 3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72862828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E65E2B95-B182-9057-41D2-BDEE9EE14077}"/>
              </a:ext>
            </a:extLst>
          </p:cNvPr>
          <p:cNvSpPr txBox="1"/>
          <p:nvPr/>
        </p:nvSpPr>
        <p:spPr>
          <a:xfrm>
            <a:off x="101600" y="849493"/>
            <a:ext cx="74304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انتبهوا ، نريد أن نحسب فرق  العددين = 3 – 9 ، سننجز هذا النشاط خطوة  خطوة  </a:t>
            </a: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DECEAC09-C2D2-EFA9-F6E7-65DB1F69337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096451BE-58B6-19D9-2CC9-B73682BA4CA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36989" y="2751832"/>
            <a:ext cx="6870023" cy="765656"/>
          </a:xfrm>
          <a:prstGeom prst="rect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0D4D216D-290A-29CC-0250-FC886BCA1702}"/>
              </a:ext>
            </a:extLst>
          </p:cNvPr>
          <p:cNvSpPr txBox="1"/>
          <p:nvPr/>
        </p:nvSpPr>
        <p:spPr>
          <a:xfrm>
            <a:off x="3302420" y="3913003"/>
            <a:ext cx="253916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66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9</a:t>
            </a:r>
            <a:r>
              <a:rPr lang="fr-FR" sz="66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66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</a:t>
            </a:r>
            <a:r>
              <a:rPr lang="fr-FR" sz="66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66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</a:t>
            </a:r>
            <a:r>
              <a:rPr lang="fr-FR" sz="66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= </a:t>
            </a:r>
          </a:p>
        </p:txBody>
      </p:sp>
    </p:spTree>
    <p:extLst>
      <p:ext uri="{BB962C8B-B14F-4D97-AF65-F5344CB8AC3E}">
        <p14:creationId xmlns:p14="http://schemas.microsoft.com/office/powerpoint/2010/main" val="13542744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5915EDB-96AB-F1CE-FA0C-784264B0CD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210C64D1-27A3-57C0-9796-BE2A25BB5E12}"/>
              </a:ext>
            </a:extLst>
          </p:cNvPr>
          <p:cNvSpPr txBox="1"/>
          <p:nvPr/>
        </p:nvSpPr>
        <p:spPr>
          <a:xfrm>
            <a:off x="657031" y="854523"/>
            <a:ext cx="678657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ماذا نفعل في الخطوة الأولى ؟  </a:t>
            </a:r>
          </a:p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</a:t>
            </a:r>
          </a:p>
        </p:txBody>
      </p:sp>
      <p:pic>
        <p:nvPicPr>
          <p:cNvPr id="10" name="Image 9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A00CE68C-B31D-399E-7E2D-F057006510C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2D27A00E-BC3B-D04A-B154-8F21035622B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51496" y="5089144"/>
            <a:ext cx="1111031" cy="1489254"/>
          </a:xfrm>
          <a:prstGeom prst="ellipse">
            <a:avLst/>
          </a:prstGeom>
        </p:spPr>
      </p:pic>
      <p:grpSp>
        <p:nvGrpSpPr>
          <p:cNvPr id="6" name="Groupe 5">
            <a:extLst>
              <a:ext uri="{FF2B5EF4-FFF2-40B4-BE49-F238E27FC236}">
                <a16:creationId xmlns:a16="http://schemas.microsoft.com/office/drawing/2014/main" id="{21A0F33A-B45B-44BB-020E-DA95A1BF528A}"/>
              </a:ext>
            </a:extLst>
          </p:cNvPr>
          <p:cNvGrpSpPr/>
          <p:nvPr/>
        </p:nvGrpSpPr>
        <p:grpSpPr>
          <a:xfrm>
            <a:off x="5792717" y="1762268"/>
            <a:ext cx="2135627" cy="560305"/>
            <a:chOff x="5856035" y="1827489"/>
            <a:chExt cx="2135627" cy="440397"/>
          </a:xfrm>
        </p:grpSpPr>
        <p:sp>
          <p:nvSpPr>
            <p:cNvPr id="15" name="Rectangle : coins arrondis 14">
              <a:extLst>
                <a:ext uri="{FF2B5EF4-FFF2-40B4-BE49-F238E27FC236}">
                  <a16:creationId xmlns:a16="http://schemas.microsoft.com/office/drawing/2014/main" id="{745BFBA3-0DAC-ACF5-97BC-37CCE598C71C}"/>
                </a:ext>
              </a:extLst>
            </p:cNvPr>
            <p:cNvSpPr/>
            <p:nvPr/>
          </p:nvSpPr>
          <p:spPr>
            <a:xfrm>
              <a:off x="5856035" y="1862992"/>
              <a:ext cx="1703836" cy="357854"/>
            </a:xfrm>
            <a:prstGeom prst="roundRect">
              <a:avLst/>
            </a:prstGeom>
            <a:solidFill>
              <a:srgbClr val="19608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أحدد الحد الأول  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6" name="Oval 80">
              <a:extLst>
                <a:ext uri="{FF2B5EF4-FFF2-40B4-BE49-F238E27FC236}">
                  <a16:creationId xmlns:a16="http://schemas.microsoft.com/office/drawing/2014/main" id="{68F54E3A-82B0-7B39-5020-7CCBC8CF911E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51265" y="1827489"/>
              <a:ext cx="440397" cy="440397"/>
            </a:xfrm>
            <a:prstGeom prst="ellipse">
              <a:avLst/>
            </a:prstGeom>
            <a:solidFill>
              <a:srgbClr val="FCC30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600" b="1" dirty="0"/>
                <a:t>1</a:t>
              </a:r>
              <a:endParaRPr lang="fr-MA" sz="1600" b="1" dirty="0"/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E75B2B0C-9AC8-9AC9-DAE3-F93913F62566}"/>
              </a:ext>
            </a:extLst>
          </p:cNvPr>
          <p:cNvGrpSpPr/>
          <p:nvPr/>
        </p:nvGrpSpPr>
        <p:grpSpPr>
          <a:xfrm>
            <a:off x="802700" y="1821186"/>
            <a:ext cx="2019819" cy="442468"/>
            <a:chOff x="866018" y="1825418"/>
            <a:chExt cx="2019819" cy="442468"/>
          </a:xfrm>
        </p:grpSpPr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E5D2583F-E10D-CAD6-DF55-D00C101D1F4F}"/>
                </a:ext>
              </a:extLst>
            </p:cNvPr>
            <p:cNvSpPr/>
            <p:nvPr/>
          </p:nvSpPr>
          <p:spPr>
            <a:xfrm>
              <a:off x="866018" y="1825418"/>
              <a:ext cx="1583326" cy="433004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6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أكتب الفرق  </a:t>
              </a:r>
              <a:endParaRPr lang="fr-FR" b="1" dirty="0">
                <a:solidFill>
                  <a:schemeClr val="bg1"/>
                </a:solidFill>
              </a:endParaRPr>
            </a:p>
          </p:txBody>
        </p:sp>
        <p:sp>
          <p:nvSpPr>
            <p:cNvPr id="14" name="Oval 80">
              <a:extLst>
                <a:ext uri="{FF2B5EF4-FFF2-40B4-BE49-F238E27FC236}">
                  <a16:creationId xmlns:a16="http://schemas.microsoft.com/office/drawing/2014/main" id="{FA9700B1-A56D-525D-BEB6-CD9AFEA08198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445440" y="1827489"/>
              <a:ext cx="440397" cy="440397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fr-FR" sz="1600" b="1" dirty="0"/>
                <a:t>3</a:t>
              </a:r>
              <a:endParaRPr lang="fr-MA" sz="1600" b="1" dirty="0"/>
            </a:p>
          </p:txBody>
        </p:sp>
      </p:grpSp>
      <p:grpSp>
        <p:nvGrpSpPr>
          <p:cNvPr id="8" name="Groupe 7">
            <a:extLst>
              <a:ext uri="{FF2B5EF4-FFF2-40B4-BE49-F238E27FC236}">
                <a16:creationId xmlns:a16="http://schemas.microsoft.com/office/drawing/2014/main" id="{F0822DC5-C7ED-3B34-92E8-5629F1ED6D5D}"/>
              </a:ext>
            </a:extLst>
          </p:cNvPr>
          <p:cNvGrpSpPr/>
          <p:nvPr/>
        </p:nvGrpSpPr>
        <p:grpSpPr>
          <a:xfrm>
            <a:off x="3235501" y="1821186"/>
            <a:ext cx="2144233" cy="442468"/>
            <a:chOff x="3289342" y="1825418"/>
            <a:chExt cx="2144233" cy="442468"/>
          </a:xfrm>
        </p:grpSpPr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B8ED820A-0BD7-04B6-7D78-517E23711A25}"/>
                </a:ext>
              </a:extLst>
            </p:cNvPr>
            <p:cNvSpPr/>
            <p:nvPr/>
          </p:nvSpPr>
          <p:spPr>
            <a:xfrm>
              <a:off x="3289342" y="1825418"/>
              <a:ext cx="1703836" cy="433004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6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 نقص الحد الثاني بالتراجع     </a:t>
              </a:r>
              <a:endParaRPr lang="fr-FR" sz="16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1" name="Oval 80">
              <a:extLst>
                <a:ext uri="{FF2B5EF4-FFF2-40B4-BE49-F238E27FC236}">
                  <a16:creationId xmlns:a16="http://schemas.microsoft.com/office/drawing/2014/main" id="{9751C738-9970-A574-3C4C-9DBFD36A307A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4993178" y="1827489"/>
              <a:ext cx="440397" cy="440397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fr-FR" sz="1600" b="1" dirty="0"/>
                <a:t>2</a:t>
              </a:r>
              <a:endParaRPr lang="fr-MA" sz="1600" b="1" dirty="0"/>
            </a:p>
          </p:txBody>
        </p:sp>
      </p:grpSp>
      <p:pic>
        <p:nvPicPr>
          <p:cNvPr id="2" name="Image 1">
            <a:extLst>
              <a:ext uri="{FF2B5EF4-FFF2-40B4-BE49-F238E27FC236}">
                <a16:creationId xmlns:a16="http://schemas.microsoft.com/office/drawing/2014/main" id="{E3333081-5050-BE44-16F5-92C1D0FF289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36989" y="2751832"/>
            <a:ext cx="6870023" cy="765656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DBE09BCB-E36F-ED84-D535-3F2BB19985FB}"/>
              </a:ext>
            </a:extLst>
          </p:cNvPr>
          <p:cNvSpPr txBox="1"/>
          <p:nvPr/>
        </p:nvSpPr>
        <p:spPr>
          <a:xfrm>
            <a:off x="3302420" y="3913003"/>
            <a:ext cx="253916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66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9</a:t>
            </a:r>
            <a:r>
              <a:rPr lang="fr-FR" sz="66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66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</a:t>
            </a:r>
            <a:r>
              <a:rPr lang="fr-FR" sz="66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66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</a:t>
            </a:r>
            <a:r>
              <a:rPr lang="fr-FR" sz="66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= </a:t>
            </a:r>
          </a:p>
        </p:txBody>
      </p:sp>
    </p:spTree>
    <p:extLst>
      <p:ext uri="{BB962C8B-B14F-4D97-AF65-F5344CB8AC3E}">
        <p14:creationId xmlns:p14="http://schemas.microsoft.com/office/powerpoint/2010/main" val="9678857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8B4A903-8443-9B0D-7C33-D8D168F086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A706121A-2B8F-D9FD-1517-990122F3D812}"/>
              </a:ext>
            </a:extLst>
          </p:cNvPr>
          <p:cNvSpPr txBox="1"/>
          <p:nvPr/>
        </p:nvSpPr>
        <p:spPr>
          <a:xfrm>
            <a:off x="657031" y="854523"/>
            <a:ext cx="678657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من يقوم إلى السبورة   ليحدد الحد الأول على المستقيم العددي ؟  </a:t>
            </a:r>
          </a:p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</a:t>
            </a:r>
          </a:p>
        </p:txBody>
      </p:sp>
      <p:pic>
        <p:nvPicPr>
          <p:cNvPr id="10" name="Image 9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346D5227-C7FA-AC8F-6EA1-5444847FFA3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4E63B168-6674-54DE-EBE7-6CC5341A1D69}"/>
              </a:ext>
            </a:extLst>
          </p:cNvPr>
          <p:cNvGrpSpPr/>
          <p:nvPr/>
        </p:nvGrpSpPr>
        <p:grpSpPr>
          <a:xfrm>
            <a:off x="5792717" y="1747520"/>
            <a:ext cx="2135627" cy="560305"/>
            <a:chOff x="5856035" y="1827489"/>
            <a:chExt cx="2135627" cy="440397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7FD47EE8-DB66-E31B-CBBD-6E424FC24C81}"/>
                </a:ext>
              </a:extLst>
            </p:cNvPr>
            <p:cNvSpPr/>
            <p:nvPr/>
          </p:nvSpPr>
          <p:spPr>
            <a:xfrm>
              <a:off x="5856035" y="1862992"/>
              <a:ext cx="1703836" cy="357854"/>
            </a:xfrm>
            <a:prstGeom prst="roundRect">
              <a:avLst/>
            </a:prstGeom>
            <a:solidFill>
              <a:srgbClr val="19608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أحدد الحد الأول 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4" name="Oval 80">
              <a:extLst>
                <a:ext uri="{FF2B5EF4-FFF2-40B4-BE49-F238E27FC236}">
                  <a16:creationId xmlns:a16="http://schemas.microsoft.com/office/drawing/2014/main" id="{A6FF3E10-AD21-F5D5-B2FD-FED0A9819C41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51265" y="1827489"/>
              <a:ext cx="440397" cy="440397"/>
            </a:xfrm>
            <a:prstGeom prst="ellipse">
              <a:avLst/>
            </a:prstGeom>
            <a:solidFill>
              <a:srgbClr val="FCC30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600" b="1" dirty="0"/>
                <a:t>1</a:t>
              </a:r>
              <a:endParaRPr lang="fr-MA" sz="1600" b="1" dirty="0"/>
            </a:p>
          </p:txBody>
        </p:sp>
      </p:grpSp>
      <p:grpSp>
        <p:nvGrpSpPr>
          <p:cNvPr id="5" name="Groupe 4">
            <a:extLst>
              <a:ext uri="{FF2B5EF4-FFF2-40B4-BE49-F238E27FC236}">
                <a16:creationId xmlns:a16="http://schemas.microsoft.com/office/drawing/2014/main" id="{18E77495-ECF4-7E38-BDB7-2BD47F9AE9DE}"/>
              </a:ext>
            </a:extLst>
          </p:cNvPr>
          <p:cNvGrpSpPr/>
          <p:nvPr/>
        </p:nvGrpSpPr>
        <p:grpSpPr>
          <a:xfrm>
            <a:off x="802700" y="1806438"/>
            <a:ext cx="2019819" cy="442468"/>
            <a:chOff x="866018" y="1825418"/>
            <a:chExt cx="2019819" cy="442468"/>
          </a:xfrm>
        </p:grpSpPr>
        <p:sp>
          <p:nvSpPr>
            <p:cNvPr id="14" name="Rectangle : coins arrondis 13">
              <a:extLst>
                <a:ext uri="{FF2B5EF4-FFF2-40B4-BE49-F238E27FC236}">
                  <a16:creationId xmlns:a16="http://schemas.microsoft.com/office/drawing/2014/main" id="{1EC6AD8E-702E-7F67-110D-7B39F6652E46}"/>
                </a:ext>
              </a:extLst>
            </p:cNvPr>
            <p:cNvSpPr/>
            <p:nvPr/>
          </p:nvSpPr>
          <p:spPr>
            <a:xfrm>
              <a:off x="866018" y="1825418"/>
              <a:ext cx="1583326" cy="433004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6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أكتب الفرق  </a:t>
              </a:r>
              <a:endParaRPr lang="fr-FR" b="1" dirty="0">
                <a:solidFill>
                  <a:schemeClr val="bg1"/>
                </a:solidFill>
              </a:endParaRPr>
            </a:p>
          </p:txBody>
        </p:sp>
        <p:sp>
          <p:nvSpPr>
            <p:cNvPr id="18" name="Oval 80">
              <a:extLst>
                <a:ext uri="{FF2B5EF4-FFF2-40B4-BE49-F238E27FC236}">
                  <a16:creationId xmlns:a16="http://schemas.microsoft.com/office/drawing/2014/main" id="{6691A8E4-3518-4D54-EFE0-AF815EAFD641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445440" y="1827489"/>
              <a:ext cx="440397" cy="440397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fr-FR" sz="1600" b="1" dirty="0"/>
                <a:t>3</a:t>
              </a:r>
              <a:endParaRPr lang="fr-MA" sz="1600" b="1" dirty="0"/>
            </a:p>
          </p:txBody>
        </p:sp>
      </p:grpSp>
      <p:grpSp>
        <p:nvGrpSpPr>
          <p:cNvPr id="19" name="Groupe 18">
            <a:extLst>
              <a:ext uri="{FF2B5EF4-FFF2-40B4-BE49-F238E27FC236}">
                <a16:creationId xmlns:a16="http://schemas.microsoft.com/office/drawing/2014/main" id="{5CA3C212-32F8-12DD-D2C3-4C34E5C57615}"/>
              </a:ext>
            </a:extLst>
          </p:cNvPr>
          <p:cNvGrpSpPr/>
          <p:nvPr/>
        </p:nvGrpSpPr>
        <p:grpSpPr>
          <a:xfrm>
            <a:off x="3235501" y="1806438"/>
            <a:ext cx="2144233" cy="442468"/>
            <a:chOff x="3289342" y="1825418"/>
            <a:chExt cx="2144233" cy="442468"/>
          </a:xfrm>
        </p:grpSpPr>
        <p:sp>
          <p:nvSpPr>
            <p:cNvPr id="20" name="Rectangle : coins arrondis 19">
              <a:extLst>
                <a:ext uri="{FF2B5EF4-FFF2-40B4-BE49-F238E27FC236}">
                  <a16:creationId xmlns:a16="http://schemas.microsoft.com/office/drawing/2014/main" id="{ACF05316-794F-B2E7-FA12-621A94EC1463}"/>
                </a:ext>
              </a:extLst>
            </p:cNvPr>
            <p:cNvSpPr/>
            <p:nvPr/>
          </p:nvSpPr>
          <p:spPr>
            <a:xfrm>
              <a:off x="3289342" y="1825418"/>
              <a:ext cx="1703836" cy="433004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6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أنقص الحد الثاني بالتراجع </a:t>
              </a:r>
              <a:endParaRPr lang="fr-FR" sz="16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1" name="Oval 80">
              <a:extLst>
                <a:ext uri="{FF2B5EF4-FFF2-40B4-BE49-F238E27FC236}">
                  <a16:creationId xmlns:a16="http://schemas.microsoft.com/office/drawing/2014/main" id="{D0DD61B5-2C91-5F9B-2892-EB4EE53938E8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4993178" y="1827489"/>
              <a:ext cx="440397" cy="440397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fr-FR" sz="1600" b="1" dirty="0"/>
                <a:t>2</a:t>
              </a:r>
              <a:endParaRPr lang="fr-MA" sz="1600" b="1" dirty="0"/>
            </a:p>
          </p:txBody>
        </p:sp>
      </p:grpSp>
      <p:pic>
        <p:nvPicPr>
          <p:cNvPr id="6" name="Image 5">
            <a:extLst>
              <a:ext uri="{FF2B5EF4-FFF2-40B4-BE49-F238E27FC236}">
                <a16:creationId xmlns:a16="http://schemas.microsoft.com/office/drawing/2014/main" id="{368D4230-F427-1901-473C-B877667C3D9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36989" y="2751832"/>
            <a:ext cx="6870023" cy="765656"/>
          </a:xfrm>
          <a:prstGeom prst="rect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F3838DFD-7F1A-CC9C-B175-A2271269D345}"/>
              </a:ext>
            </a:extLst>
          </p:cNvPr>
          <p:cNvSpPr txBox="1"/>
          <p:nvPr/>
        </p:nvSpPr>
        <p:spPr>
          <a:xfrm>
            <a:off x="3302420" y="3913003"/>
            <a:ext cx="253916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66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9</a:t>
            </a:r>
            <a:r>
              <a:rPr lang="fr-FR" sz="66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66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</a:t>
            </a:r>
            <a:r>
              <a:rPr lang="fr-FR" sz="66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66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</a:t>
            </a:r>
            <a:r>
              <a:rPr lang="fr-FR" sz="66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= </a:t>
            </a:r>
          </a:p>
        </p:txBody>
      </p:sp>
    </p:spTree>
    <p:extLst>
      <p:ext uri="{BB962C8B-B14F-4D97-AF65-F5344CB8AC3E}">
        <p14:creationId xmlns:p14="http://schemas.microsoft.com/office/powerpoint/2010/main" val="36291027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45BA41-6BFD-6B23-71D8-72044B555B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82B9B919-F76A-2A85-702C-3FC77739D468}"/>
              </a:ext>
            </a:extLst>
          </p:cNvPr>
          <p:cNvSpPr txBox="1"/>
          <p:nvPr/>
        </p:nvSpPr>
        <p:spPr>
          <a:xfrm>
            <a:off x="657031" y="854523"/>
            <a:ext cx="678657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نصحح : الحد الأول  هو 9 </a:t>
            </a:r>
          </a:p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</a:t>
            </a:r>
          </a:p>
        </p:txBody>
      </p:sp>
      <p:pic>
        <p:nvPicPr>
          <p:cNvPr id="10" name="Image 9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94994717-FFAF-3006-8061-578FC95F871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11EB2385-3B9E-33FC-BA27-0631C3230B9C}"/>
              </a:ext>
            </a:extLst>
          </p:cNvPr>
          <p:cNvGrpSpPr/>
          <p:nvPr/>
        </p:nvGrpSpPr>
        <p:grpSpPr>
          <a:xfrm>
            <a:off x="5792717" y="1747520"/>
            <a:ext cx="2135627" cy="560305"/>
            <a:chOff x="5856035" y="1827489"/>
            <a:chExt cx="2135627" cy="440397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525F8213-C019-431B-5364-B2FF41EBC974}"/>
                </a:ext>
              </a:extLst>
            </p:cNvPr>
            <p:cNvSpPr/>
            <p:nvPr/>
          </p:nvSpPr>
          <p:spPr>
            <a:xfrm>
              <a:off x="5856035" y="1862992"/>
              <a:ext cx="1703836" cy="357854"/>
            </a:xfrm>
            <a:prstGeom prst="roundRect">
              <a:avLst/>
            </a:prstGeom>
            <a:solidFill>
              <a:srgbClr val="19608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أحدد الحد الأول 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4" name="Oval 80">
              <a:extLst>
                <a:ext uri="{FF2B5EF4-FFF2-40B4-BE49-F238E27FC236}">
                  <a16:creationId xmlns:a16="http://schemas.microsoft.com/office/drawing/2014/main" id="{919F77DB-0A5B-01FE-75F2-973854ED2194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51265" y="1827489"/>
              <a:ext cx="440397" cy="440397"/>
            </a:xfrm>
            <a:prstGeom prst="ellipse">
              <a:avLst/>
            </a:prstGeom>
            <a:solidFill>
              <a:srgbClr val="FCC30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600" b="1" dirty="0"/>
                <a:t>1</a:t>
              </a:r>
              <a:endParaRPr lang="fr-MA" sz="1600" b="1" dirty="0"/>
            </a:p>
          </p:txBody>
        </p:sp>
      </p:grpSp>
      <p:grpSp>
        <p:nvGrpSpPr>
          <p:cNvPr id="5" name="Groupe 4">
            <a:extLst>
              <a:ext uri="{FF2B5EF4-FFF2-40B4-BE49-F238E27FC236}">
                <a16:creationId xmlns:a16="http://schemas.microsoft.com/office/drawing/2014/main" id="{E9FEB64C-C194-5B6C-FE6C-30F87F69BD20}"/>
              </a:ext>
            </a:extLst>
          </p:cNvPr>
          <p:cNvGrpSpPr/>
          <p:nvPr/>
        </p:nvGrpSpPr>
        <p:grpSpPr>
          <a:xfrm>
            <a:off x="802700" y="1806438"/>
            <a:ext cx="2019819" cy="442468"/>
            <a:chOff x="866018" y="1825418"/>
            <a:chExt cx="2019819" cy="442468"/>
          </a:xfrm>
        </p:grpSpPr>
        <p:sp>
          <p:nvSpPr>
            <p:cNvPr id="14" name="Rectangle : coins arrondis 13">
              <a:extLst>
                <a:ext uri="{FF2B5EF4-FFF2-40B4-BE49-F238E27FC236}">
                  <a16:creationId xmlns:a16="http://schemas.microsoft.com/office/drawing/2014/main" id="{7C39F208-E121-85A8-C778-9FE87CFC3851}"/>
                </a:ext>
              </a:extLst>
            </p:cNvPr>
            <p:cNvSpPr/>
            <p:nvPr/>
          </p:nvSpPr>
          <p:spPr>
            <a:xfrm>
              <a:off x="866018" y="1825418"/>
              <a:ext cx="1583326" cy="433004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6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أكتب الفرق   </a:t>
              </a:r>
              <a:endParaRPr lang="fr-FR" b="1" dirty="0">
                <a:solidFill>
                  <a:schemeClr val="bg1"/>
                </a:solidFill>
              </a:endParaRPr>
            </a:p>
          </p:txBody>
        </p:sp>
        <p:sp>
          <p:nvSpPr>
            <p:cNvPr id="18" name="Oval 80">
              <a:extLst>
                <a:ext uri="{FF2B5EF4-FFF2-40B4-BE49-F238E27FC236}">
                  <a16:creationId xmlns:a16="http://schemas.microsoft.com/office/drawing/2014/main" id="{34C53685-7F99-05BF-F436-EC059FFF5C5C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445440" y="1827489"/>
              <a:ext cx="440397" cy="440397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fr-FR" sz="1600" b="1" dirty="0"/>
                <a:t>3</a:t>
              </a:r>
              <a:endParaRPr lang="fr-MA" sz="1600" b="1" dirty="0"/>
            </a:p>
          </p:txBody>
        </p:sp>
      </p:grpSp>
      <p:grpSp>
        <p:nvGrpSpPr>
          <p:cNvPr id="19" name="Groupe 18">
            <a:extLst>
              <a:ext uri="{FF2B5EF4-FFF2-40B4-BE49-F238E27FC236}">
                <a16:creationId xmlns:a16="http://schemas.microsoft.com/office/drawing/2014/main" id="{F5F685B4-2524-C508-A0B5-1030FADCC3B7}"/>
              </a:ext>
            </a:extLst>
          </p:cNvPr>
          <p:cNvGrpSpPr/>
          <p:nvPr/>
        </p:nvGrpSpPr>
        <p:grpSpPr>
          <a:xfrm>
            <a:off x="3235501" y="1806438"/>
            <a:ext cx="2144233" cy="442468"/>
            <a:chOff x="3289342" y="1825418"/>
            <a:chExt cx="2144233" cy="442468"/>
          </a:xfrm>
        </p:grpSpPr>
        <p:sp>
          <p:nvSpPr>
            <p:cNvPr id="20" name="Rectangle : coins arrondis 19">
              <a:extLst>
                <a:ext uri="{FF2B5EF4-FFF2-40B4-BE49-F238E27FC236}">
                  <a16:creationId xmlns:a16="http://schemas.microsoft.com/office/drawing/2014/main" id="{4DA4EBE0-7C2C-E655-1722-EF66AFF48DA0}"/>
                </a:ext>
              </a:extLst>
            </p:cNvPr>
            <p:cNvSpPr/>
            <p:nvPr/>
          </p:nvSpPr>
          <p:spPr>
            <a:xfrm>
              <a:off x="3289342" y="1825418"/>
              <a:ext cx="1703836" cy="433004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6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أنقص الحد الثاني بالتراجع    </a:t>
              </a:r>
              <a:endParaRPr lang="fr-FR" sz="16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1" name="Oval 80">
              <a:extLst>
                <a:ext uri="{FF2B5EF4-FFF2-40B4-BE49-F238E27FC236}">
                  <a16:creationId xmlns:a16="http://schemas.microsoft.com/office/drawing/2014/main" id="{C02012AE-29BB-B78B-2AC8-96C108F695A6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4993178" y="1827489"/>
              <a:ext cx="440397" cy="440397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fr-FR" sz="1600" b="1" dirty="0"/>
                <a:t>2</a:t>
              </a:r>
              <a:endParaRPr lang="fr-MA" sz="1600" b="1" dirty="0"/>
            </a:p>
          </p:txBody>
        </p:sp>
      </p:grpSp>
      <p:pic>
        <p:nvPicPr>
          <p:cNvPr id="6" name="Image 5">
            <a:extLst>
              <a:ext uri="{FF2B5EF4-FFF2-40B4-BE49-F238E27FC236}">
                <a16:creationId xmlns:a16="http://schemas.microsoft.com/office/drawing/2014/main" id="{71FD5E7A-1377-931E-1984-E50C6636411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36989" y="2751832"/>
            <a:ext cx="6870023" cy="765656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6474FE41-0604-B6E6-1E7F-F27A85920997}"/>
              </a:ext>
            </a:extLst>
          </p:cNvPr>
          <p:cNvSpPr txBox="1"/>
          <p:nvPr/>
        </p:nvSpPr>
        <p:spPr>
          <a:xfrm>
            <a:off x="3302420" y="3913003"/>
            <a:ext cx="253916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66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9</a:t>
            </a:r>
            <a:r>
              <a:rPr lang="fr-FR" sz="66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66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</a:t>
            </a:r>
            <a:r>
              <a:rPr lang="fr-FR" sz="66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66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</a:t>
            </a:r>
            <a:r>
              <a:rPr lang="fr-FR" sz="66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= </a:t>
            </a:r>
          </a:p>
        </p:txBody>
      </p:sp>
      <p:cxnSp>
        <p:nvCxnSpPr>
          <p:cNvPr id="11" name="Connecteur droit avec flèche 10">
            <a:extLst>
              <a:ext uri="{FF2B5EF4-FFF2-40B4-BE49-F238E27FC236}">
                <a16:creationId xmlns:a16="http://schemas.microsoft.com/office/drawing/2014/main" id="{11087A2B-0F97-82CA-0A98-445F3A2B19DC}"/>
              </a:ext>
            </a:extLst>
          </p:cNvPr>
          <p:cNvCxnSpPr>
            <a:cxnSpLocks/>
          </p:cNvCxnSpPr>
          <p:nvPr/>
        </p:nvCxnSpPr>
        <p:spPr>
          <a:xfrm flipV="1">
            <a:off x="4075120" y="3339162"/>
            <a:ext cx="2718649" cy="930493"/>
          </a:xfrm>
          <a:prstGeom prst="straightConnector1">
            <a:avLst/>
          </a:prstGeom>
          <a:ln w="57150">
            <a:solidFill>
              <a:srgbClr val="C0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Ellipse 8">
            <a:extLst>
              <a:ext uri="{FF2B5EF4-FFF2-40B4-BE49-F238E27FC236}">
                <a16:creationId xmlns:a16="http://schemas.microsoft.com/office/drawing/2014/main" id="{AC9A0F4B-192A-1522-2E48-59573E49B0C8}"/>
              </a:ext>
            </a:extLst>
          </p:cNvPr>
          <p:cNvSpPr/>
          <p:nvPr/>
        </p:nvSpPr>
        <p:spPr>
          <a:xfrm>
            <a:off x="6924204" y="3033083"/>
            <a:ext cx="310046" cy="442452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15" name="Connecteur droit 14">
            <a:extLst>
              <a:ext uri="{FF2B5EF4-FFF2-40B4-BE49-F238E27FC236}">
                <a16:creationId xmlns:a16="http://schemas.microsoft.com/office/drawing/2014/main" id="{14D82437-C221-AFE1-FD36-5EC6AF2C6470}"/>
              </a:ext>
            </a:extLst>
          </p:cNvPr>
          <p:cNvCxnSpPr/>
          <p:nvPr/>
        </p:nvCxnSpPr>
        <p:spPr>
          <a:xfrm>
            <a:off x="7064479" y="2829624"/>
            <a:ext cx="0" cy="208127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80345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9BC1231-92A9-1A93-2806-92B3599581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2B5628BA-E0FB-D610-B1D4-2611E2896DBB}"/>
              </a:ext>
            </a:extLst>
          </p:cNvPr>
          <p:cNvSpPr txBox="1"/>
          <p:nvPr/>
        </p:nvSpPr>
        <p:spPr>
          <a:xfrm>
            <a:off x="657031" y="854523"/>
            <a:ext cx="678657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ماذا نفعل في الخطوة الثانية ؟   </a:t>
            </a:r>
          </a:p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</a:t>
            </a:r>
          </a:p>
        </p:txBody>
      </p:sp>
      <p:pic>
        <p:nvPicPr>
          <p:cNvPr id="10" name="Image 9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1512BE86-9CAE-08AB-FB1C-1D10803326F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grpSp>
        <p:nvGrpSpPr>
          <p:cNvPr id="6" name="Groupe 5">
            <a:extLst>
              <a:ext uri="{FF2B5EF4-FFF2-40B4-BE49-F238E27FC236}">
                <a16:creationId xmlns:a16="http://schemas.microsoft.com/office/drawing/2014/main" id="{252EF6BC-0BD2-D6E6-9D17-A67E92BDC24D}"/>
              </a:ext>
            </a:extLst>
          </p:cNvPr>
          <p:cNvGrpSpPr/>
          <p:nvPr/>
        </p:nvGrpSpPr>
        <p:grpSpPr>
          <a:xfrm>
            <a:off x="5792717" y="1732772"/>
            <a:ext cx="2135627" cy="560305"/>
            <a:chOff x="5856035" y="1827489"/>
            <a:chExt cx="2135627" cy="440397"/>
          </a:xfrm>
        </p:grpSpPr>
        <p:sp>
          <p:nvSpPr>
            <p:cNvPr id="7" name="Rectangle : coins arrondis 6">
              <a:extLst>
                <a:ext uri="{FF2B5EF4-FFF2-40B4-BE49-F238E27FC236}">
                  <a16:creationId xmlns:a16="http://schemas.microsoft.com/office/drawing/2014/main" id="{2B48FAE1-7965-076E-A587-5497873C6124}"/>
                </a:ext>
              </a:extLst>
            </p:cNvPr>
            <p:cNvSpPr/>
            <p:nvPr/>
          </p:nvSpPr>
          <p:spPr>
            <a:xfrm>
              <a:off x="5856035" y="1862992"/>
              <a:ext cx="1703836" cy="357854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6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أحدد الحد الأول  </a:t>
              </a:r>
              <a:endParaRPr lang="fr-FR" sz="16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8" name="Oval 80">
              <a:extLst>
                <a:ext uri="{FF2B5EF4-FFF2-40B4-BE49-F238E27FC236}">
                  <a16:creationId xmlns:a16="http://schemas.microsoft.com/office/drawing/2014/main" id="{D269FACE-F1F0-4CA2-C29B-0A0CD767ED6C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51265" y="1827489"/>
              <a:ext cx="440397" cy="440397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600" b="1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1</a:t>
              </a:r>
              <a:endParaRPr lang="fr-MA" sz="16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9" name="Groupe 8">
            <a:extLst>
              <a:ext uri="{FF2B5EF4-FFF2-40B4-BE49-F238E27FC236}">
                <a16:creationId xmlns:a16="http://schemas.microsoft.com/office/drawing/2014/main" id="{06DB7E89-94CF-98C8-80E4-6B0AB481A54A}"/>
              </a:ext>
            </a:extLst>
          </p:cNvPr>
          <p:cNvGrpSpPr/>
          <p:nvPr/>
        </p:nvGrpSpPr>
        <p:grpSpPr>
          <a:xfrm>
            <a:off x="802700" y="1791690"/>
            <a:ext cx="2019819" cy="442468"/>
            <a:chOff x="866018" y="1825418"/>
            <a:chExt cx="2019819" cy="442468"/>
          </a:xfrm>
        </p:grpSpPr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78CAF477-F57B-4EFE-A590-988B49D2A3BA}"/>
                </a:ext>
              </a:extLst>
            </p:cNvPr>
            <p:cNvSpPr/>
            <p:nvPr/>
          </p:nvSpPr>
          <p:spPr>
            <a:xfrm>
              <a:off x="866018" y="1825418"/>
              <a:ext cx="1583326" cy="433004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6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أكتب الفرق  </a:t>
              </a:r>
              <a:endParaRPr lang="fr-FR" b="1" dirty="0">
                <a:solidFill>
                  <a:schemeClr val="bg1"/>
                </a:solidFill>
              </a:endParaRPr>
            </a:p>
          </p:txBody>
        </p:sp>
        <p:sp>
          <p:nvSpPr>
            <p:cNvPr id="12" name="Oval 80">
              <a:extLst>
                <a:ext uri="{FF2B5EF4-FFF2-40B4-BE49-F238E27FC236}">
                  <a16:creationId xmlns:a16="http://schemas.microsoft.com/office/drawing/2014/main" id="{4D36D8ED-0CDF-9466-25FC-950F7147AD7D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445440" y="1827489"/>
              <a:ext cx="440397" cy="440397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fr-FR" sz="1600" b="1" dirty="0"/>
                <a:t>3</a:t>
              </a:r>
              <a:endParaRPr lang="fr-MA" sz="1600" b="1" dirty="0"/>
            </a:p>
          </p:txBody>
        </p:sp>
      </p:grpSp>
      <p:grpSp>
        <p:nvGrpSpPr>
          <p:cNvPr id="15" name="Groupe 14">
            <a:extLst>
              <a:ext uri="{FF2B5EF4-FFF2-40B4-BE49-F238E27FC236}">
                <a16:creationId xmlns:a16="http://schemas.microsoft.com/office/drawing/2014/main" id="{CBC26110-603E-8018-A71E-9F29C5305B96}"/>
              </a:ext>
            </a:extLst>
          </p:cNvPr>
          <p:cNvGrpSpPr/>
          <p:nvPr/>
        </p:nvGrpSpPr>
        <p:grpSpPr>
          <a:xfrm>
            <a:off x="3235501" y="1791690"/>
            <a:ext cx="2144233" cy="442468"/>
            <a:chOff x="3289342" y="1825418"/>
            <a:chExt cx="2144233" cy="442468"/>
          </a:xfrm>
        </p:grpSpPr>
        <p:sp>
          <p:nvSpPr>
            <p:cNvPr id="16" name="Rectangle : coins arrondis 15">
              <a:extLst>
                <a:ext uri="{FF2B5EF4-FFF2-40B4-BE49-F238E27FC236}">
                  <a16:creationId xmlns:a16="http://schemas.microsoft.com/office/drawing/2014/main" id="{6F9C46D8-4AB0-5610-2EDA-23B46EDCB1A7}"/>
                </a:ext>
              </a:extLst>
            </p:cNvPr>
            <p:cNvSpPr/>
            <p:nvPr/>
          </p:nvSpPr>
          <p:spPr>
            <a:xfrm>
              <a:off x="3289342" y="1825418"/>
              <a:ext cx="1703836" cy="433004"/>
            </a:xfrm>
            <a:prstGeom prst="roundRect">
              <a:avLst/>
            </a:prstGeom>
            <a:solidFill>
              <a:srgbClr val="19608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أنقص الحد الثاني بالتراجع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7" name="Oval 80">
              <a:extLst>
                <a:ext uri="{FF2B5EF4-FFF2-40B4-BE49-F238E27FC236}">
                  <a16:creationId xmlns:a16="http://schemas.microsoft.com/office/drawing/2014/main" id="{607466CA-C125-4583-1D7D-AC0A6477708A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4993178" y="1827489"/>
              <a:ext cx="440397" cy="440397"/>
            </a:xfrm>
            <a:prstGeom prst="ellipse">
              <a:avLst/>
            </a:prstGeom>
            <a:solidFill>
              <a:srgbClr val="FCC30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fr-FR" sz="1600" b="1" dirty="0"/>
                <a:t>2</a:t>
              </a:r>
              <a:endParaRPr lang="fr-MA" sz="1600" b="1" dirty="0"/>
            </a:p>
          </p:txBody>
        </p:sp>
      </p:grpSp>
      <p:pic>
        <p:nvPicPr>
          <p:cNvPr id="38" name="Image 37">
            <a:extLst>
              <a:ext uri="{FF2B5EF4-FFF2-40B4-BE49-F238E27FC236}">
                <a16:creationId xmlns:a16="http://schemas.microsoft.com/office/drawing/2014/main" id="{9B2ABC4C-D9D6-1CC0-9CD6-3DDB040B8F0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51496" y="5089144"/>
            <a:ext cx="1111031" cy="1489254"/>
          </a:xfrm>
          <a:prstGeom prst="ellipse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9E9797E5-B7DD-CC2E-F14C-51C1FFD5EF6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36989" y="2751832"/>
            <a:ext cx="6870023" cy="765656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8FBBEF20-2B4F-CAFA-0641-46229275B035}"/>
              </a:ext>
            </a:extLst>
          </p:cNvPr>
          <p:cNvSpPr txBox="1"/>
          <p:nvPr/>
        </p:nvSpPr>
        <p:spPr>
          <a:xfrm>
            <a:off x="3302420" y="3913003"/>
            <a:ext cx="253916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66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9</a:t>
            </a:r>
            <a:r>
              <a:rPr lang="fr-FR" sz="66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66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</a:t>
            </a:r>
            <a:r>
              <a:rPr lang="fr-FR" sz="66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66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</a:t>
            </a:r>
            <a:r>
              <a:rPr lang="fr-FR" sz="66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= </a:t>
            </a:r>
          </a:p>
        </p:txBody>
      </p:sp>
      <p:cxnSp>
        <p:nvCxnSpPr>
          <p:cNvPr id="5" name="Connecteur droit 4">
            <a:extLst>
              <a:ext uri="{FF2B5EF4-FFF2-40B4-BE49-F238E27FC236}">
                <a16:creationId xmlns:a16="http://schemas.microsoft.com/office/drawing/2014/main" id="{447E7D18-49CE-252B-59EC-F8432139C210}"/>
              </a:ext>
            </a:extLst>
          </p:cNvPr>
          <p:cNvCxnSpPr/>
          <p:nvPr/>
        </p:nvCxnSpPr>
        <p:spPr>
          <a:xfrm>
            <a:off x="7064479" y="2829624"/>
            <a:ext cx="0" cy="208127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991052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19603D3-167F-3922-66C7-28EB03B2163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2CB61D3E-6626-6870-8528-F38F10502AA9}"/>
              </a:ext>
            </a:extLst>
          </p:cNvPr>
          <p:cNvSpPr txBox="1"/>
          <p:nvPr/>
        </p:nvSpPr>
        <p:spPr>
          <a:xfrm>
            <a:off x="349731" y="854523"/>
            <a:ext cx="709387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اكتبوا على الألواح عدد الخطوات  التي سنتراجع بها  لننقص الحد الثاني   ؟   </a:t>
            </a:r>
          </a:p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</a:t>
            </a:r>
          </a:p>
        </p:txBody>
      </p:sp>
      <p:pic>
        <p:nvPicPr>
          <p:cNvPr id="10" name="Image 9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CE950F3F-CABD-116C-F5B7-022A161AF46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01D51E57-05DF-FAA7-55DA-18513273B9BC}"/>
              </a:ext>
            </a:extLst>
          </p:cNvPr>
          <p:cNvGrpSpPr/>
          <p:nvPr/>
        </p:nvGrpSpPr>
        <p:grpSpPr>
          <a:xfrm>
            <a:off x="5792717" y="1732772"/>
            <a:ext cx="2135627" cy="560305"/>
            <a:chOff x="5856035" y="1827489"/>
            <a:chExt cx="2135627" cy="440397"/>
          </a:xfrm>
        </p:grpSpPr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F7BB39B3-AC89-F01C-6D58-D9BF2440B769}"/>
                </a:ext>
              </a:extLst>
            </p:cNvPr>
            <p:cNvSpPr/>
            <p:nvPr/>
          </p:nvSpPr>
          <p:spPr>
            <a:xfrm>
              <a:off x="5856035" y="1862992"/>
              <a:ext cx="1703836" cy="357854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6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أحدد الحد الأول  </a:t>
              </a:r>
              <a:endParaRPr lang="fr-FR" sz="16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7" name="Oval 80">
              <a:extLst>
                <a:ext uri="{FF2B5EF4-FFF2-40B4-BE49-F238E27FC236}">
                  <a16:creationId xmlns:a16="http://schemas.microsoft.com/office/drawing/2014/main" id="{BEBAA419-D0A2-9FF9-04FC-379B69F8FED0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51265" y="1827489"/>
              <a:ext cx="440397" cy="440397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600" b="1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1</a:t>
              </a:r>
              <a:endParaRPr lang="fr-MA" sz="16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8" name="Groupe 7">
            <a:extLst>
              <a:ext uri="{FF2B5EF4-FFF2-40B4-BE49-F238E27FC236}">
                <a16:creationId xmlns:a16="http://schemas.microsoft.com/office/drawing/2014/main" id="{3B3B5F03-430E-622B-732F-7B093986D98A}"/>
              </a:ext>
            </a:extLst>
          </p:cNvPr>
          <p:cNvGrpSpPr/>
          <p:nvPr/>
        </p:nvGrpSpPr>
        <p:grpSpPr>
          <a:xfrm>
            <a:off x="802700" y="1791690"/>
            <a:ext cx="2019819" cy="442468"/>
            <a:chOff x="866018" y="1825418"/>
            <a:chExt cx="2019819" cy="442468"/>
          </a:xfrm>
        </p:grpSpPr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B5E5FEE3-73A3-39D8-EC4A-8B94E7437AA9}"/>
                </a:ext>
              </a:extLst>
            </p:cNvPr>
            <p:cNvSpPr/>
            <p:nvPr/>
          </p:nvSpPr>
          <p:spPr>
            <a:xfrm>
              <a:off x="866018" y="1825418"/>
              <a:ext cx="1583326" cy="433004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6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أكتب الفرق </a:t>
              </a:r>
              <a:endParaRPr lang="fr-FR" b="1" dirty="0">
                <a:solidFill>
                  <a:schemeClr val="bg1"/>
                </a:solidFill>
              </a:endParaRPr>
            </a:p>
          </p:txBody>
        </p:sp>
        <p:sp>
          <p:nvSpPr>
            <p:cNvPr id="11" name="Oval 80">
              <a:extLst>
                <a:ext uri="{FF2B5EF4-FFF2-40B4-BE49-F238E27FC236}">
                  <a16:creationId xmlns:a16="http://schemas.microsoft.com/office/drawing/2014/main" id="{0F31F2DA-D0B8-1413-80BD-EEF3F59E2D3D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445440" y="1827489"/>
              <a:ext cx="440397" cy="440397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fr-FR" sz="1600" b="1" dirty="0"/>
                <a:t>3</a:t>
              </a:r>
              <a:endParaRPr lang="fr-MA" sz="1600" b="1" dirty="0"/>
            </a:p>
          </p:txBody>
        </p:sp>
      </p:grp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1780B951-2E9D-D0B6-F825-179BDF197D4F}"/>
              </a:ext>
            </a:extLst>
          </p:cNvPr>
          <p:cNvGrpSpPr/>
          <p:nvPr/>
        </p:nvGrpSpPr>
        <p:grpSpPr>
          <a:xfrm>
            <a:off x="3235501" y="1791690"/>
            <a:ext cx="2144233" cy="442468"/>
            <a:chOff x="3289342" y="1825418"/>
            <a:chExt cx="2144233" cy="442468"/>
          </a:xfrm>
        </p:grpSpPr>
        <p:sp>
          <p:nvSpPr>
            <p:cNvPr id="15" name="Rectangle : coins arrondis 14">
              <a:extLst>
                <a:ext uri="{FF2B5EF4-FFF2-40B4-BE49-F238E27FC236}">
                  <a16:creationId xmlns:a16="http://schemas.microsoft.com/office/drawing/2014/main" id="{42B69668-E45A-5264-D2AD-E9A41862C16B}"/>
                </a:ext>
              </a:extLst>
            </p:cNvPr>
            <p:cNvSpPr/>
            <p:nvPr/>
          </p:nvSpPr>
          <p:spPr>
            <a:xfrm>
              <a:off x="3289342" y="1825418"/>
              <a:ext cx="1703836" cy="433004"/>
            </a:xfrm>
            <a:prstGeom prst="roundRect">
              <a:avLst/>
            </a:prstGeom>
            <a:solidFill>
              <a:srgbClr val="19608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أنقص الحد الثاني بالتراجع     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6" name="Oval 80">
              <a:extLst>
                <a:ext uri="{FF2B5EF4-FFF2-40B4-BE49-F238E27FC236}">
                  <a16:creationId xmlns:a16="http://schemas.microsoft.com/office/drawing/2014/main" id="{3223993D-4C6B-05B0-95B9-432C16ED41B3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4993178" y="1827489"/>
              <a:ext cx="440397" cy="440397"/>
            </a:xfrm>
            <a:prstGeom prst="ellipse">
              <a:avLst/>
            </a:prstGeom>
            <a:solidFill>
              <a:srgbClr val="FCC30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fr-FR" sz="1600" b="1" dirty="0"/>
                <a:t>2</a:t>
              </a:r>
              <a:endParaRPr lang="fr-MA" sz="1600" b="1" dirty="0"/>
            </a:p>
          </p:txBody>
        </p:sp>
      </p:grpSp>
      <p:pic>
        <p:nvPicPr>
          <p:cNvPr id="3" name="Image 2">
            <a:extLst>
              <a:ext uri="{FF2B5EF4-FFF2-40B4-BE49-F238E27FC236}">
                <a16:creationId xmlns:a16="http://schemas.microsoft.com/office/drawing/2014/main" id="{86B671E5-1488-2F06-EBB7-16CC942DCDB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36989" y="2751832"/>
            <a:ext cx="6870023" cy="765656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29BF48EB-4BA6-9269-3281-83946EC0E614}"/>
              </a:ext>
            </a:extLst>
          </p:cNvPr>
          <p:cNvSpPr txBox="1"/>
          <p:nvPr/>
        </p:nvSpPr>
        <p:spPr>
          <a:xfrm>
            <a:off x="3302420" y="3913003"/>
            <a:ext cx="253916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66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9</a:t>
            </a:r>
            <a:r>
              <a:rPr lang="fr-FR" sz="66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66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</a:t>
            </a:r>
            <a:r>
              <a:rPr lang="fr-FR" sz="66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66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</a:t>
            </a:r>
            <a:r>
              <a:rPr lang="fr-FR" sz="66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= </a:t>
            </a:r>
          </a:p>
        </p:txBody>
      </p:sp>
      <p:cxnSp>
        <p:nvCxnSpPr>
          <p:cNvPr id="5" name="Connecteur droit 4">
            <a:extLst>
              <a:ext uri="{FF2B5EF4-FFF2-40B4-BE49-F238E27FC236}">
                <a16:creationId xmlns:a16="http://schemas.microsoft.com/office/drawing/2014/main" id="{337BA8B8-4DE1-95AA-7511-25D98FF2D443}"/>
              </a:ext>
            </a:extLst>
          </p:cNvPr>
          <p:cNvCxnSpPr/>
          <p:nvPr/>
        </p:nvCxnSpPr>
        <p:spPr>
          <a:xfrm>
            <a:off x="7064479" y="2829624"/>
            <a:ext cx="0" cy="208127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15580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403B85F-6233-944B-60F2-2402337CA03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AFE6CFFD-9EA8-A2C6-31A2-F141CE73B964}"/>
              </a:ext>
            </a:extLst>
          </p:cNvPr>
          <p:cNvSpPr txBox="1"/>
          <p:nvPr/>
        </p:nvSpPr>
        <p:spPr>
          <a:xfrm>
            <a:off x="657031" y="752565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ارفعوا الألواح  </a:t>
            </a:r>
          </a:p>
        </p:txBody>
      </p:sp>
      <p:pic>
        <p:nvPicPr>
          <p:cNvPr id="3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FD85D668-930C-107D-533B-F3EBFB0E957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4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AC370239-32DA-F061-D464-00626437F734}"/>
              </a:ext>
            </a:extLst>
          </p:cNvPr>
          <p:cNvPicPr preferRelativeResize="0"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213" y="1984375"/>
            <a:ext cx="3457575" cy="3457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97159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6A549D5-DE49-F8AC-FFE6-2B92A2FAA5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53C70617-1B89-DB0D-F45F-582CDB4EEC0C}"/>
              </a:ext>
            </a:extLst>
          </p:cNvPr>
          <p:cNvSpPr txBox="1"/>
          <p:nvPr/>
        </p:nvSpPr>
        <p:spPr>
          <a:xfrm>
            <a:off x="1" y="748602"/>
            <a:ext cx="761519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 : عدد الخطوات  التي سنتراجع  بها إلى الخلف هو 3 أي الحد الثاني </a:t>
            </a:r>
          </a:p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</a:t>
            </a:r>
          </a:p>
        </p:txBody>
      </p:sp>
      <p:pic>
        <p:nvPicPr>
          <p:cNvPr id="10" name="Image 9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D20B5B16-3173-3335-3DEE-F3AC1F818F3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53682C14-95DC-990E-3CFB-784AD7CDDB3F}"/>
              </a:ext>
            </a:extLst>
          </p:cNvPr>
          <p:cNvGrpSpPr/>
          <p:nvPr/>
        </p:nvGrpSpPr>
        <p:grpSpPr>
          <a:xfrm>
            <a:off x="5792717" y="1732772"/>
            <a:ext cx="2135627" cy="560305"/>
            <a:chOff x="5856035" y="1827489"/>
            <a:chExt cx="2135627" cy="440397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B227A110-C513-2F92-4D29-31D35DF2E4C1}"/>
                </a:ext>
              </a:extLst>
            </p:cNvPr>
            <p:cNvSpPr/>
            <p:nvPr/>
          </p:nvSpPr>
          <p:spPr>
            <a:xfrm>
              <a:off x="5856035" y="1862992"/>
              <a:ext cx="1703836" cy="357854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6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أحدد الحد الأول </a:t>
              </a:r>
              <a:endParaRPr lang="fr-FR" sz="16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1" name="Oval 80">
              <a:extLst>
                <a:ext uri="{FF2B5EF4-FFF2-40B4-BE49-F238E27FC236}">
                  <a16:creationId xmlns:a16="http://schemas.microsoft.com/office/drawing/2014/main" id="{BECCEE0F-AC24-56DC-FA9D-F2666EE41E51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51265" y="1827489"/>
              <a:ext cx="440397" cy="440397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600" b="1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1</a:t>
              </a:r>
              <a:endParaRPr lang="fr-MA" sz="16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23" name="Groupe 22">
            <a:extLst>
              <a:ext uri="{FF2B5EF4-FFF2-40B4-BE49-F238E27FC236}">
                <a16:creationId xmlns:a16="http://schemas.microsoft.com/office/drawing/2014/main" id="{D87E37AF-941F-8283-09CD-BB64249BBF52}"/>
              </a:ext>
            </a:extLst>
          </p:cNvPr>
          <p:cNvGrpSpPr/>
          <p:nvPr/>
        </p:nvGrpSpPr>
        <p:grpSpPr>
          <a:xfrm>
            <a:off x="802700" y="1791690"/>
            <a:ext cx="2019819" cy="442468"/>
            <a:chOff x="866018" y="1825418"/>
            <a:chExt cx="2019819" cy="442468"/>
          </a:xfrm>
        </p:grpSpPr>
        <p:sp>
          <p:nvSpPr>
            <p:cNvPr id="25" name="Rectangle : coins arrondis 24">
              <a:extLst>
                <a:ext uri="{FF2B5EF4-FFF2-40B4-BE49-F238E27FC236}">
                  <a16:creationId xmlns:a16="http://schemas.microsoft.com/office/drawing/2014/main" id="{D49E029D-CBB4-6B82-2DB4-A737BB9CDE0C}"/>
                </a:ext>
              </a:extLst>
            </p:cNvPr>
            <p:cNvSpPr/>
            <p:nvPr/>
          </p:nvSpPr>
          <p:spPr>
            <a:xfrm>
              <a:off x="866018" y="1825418"/>
              <a:ext cx="1583326" cy="433004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6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أكتب الفرق  </a:t>
              </a:r>
              <a:endParaRPr lang="fr-FR" b="1" dirty="0">
                <a:solidFill>
                  <a:schemeClr val="bg1"/>
                </a:solidFill>
              </a:endParaRPr>
            </a:p>
          </p:txBody>
        </p:sp>
        <p:sp>
          <p:nvSpPr>
            <p:cNvPr id="26" name="Oval 80">
              <a:extLst>
                <a:ext uri="{FF2B5EF4-FFF2-40B4-BE49-F238E27FC236}">
                  <a16:creationId xmlns:a16="http://schemas.microsoft.com/office/drawing/2014/main" id="{CDA4ED90-E971-5E68-1051-15FB96149EE8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445440" y="1827489"/>
              <a:ext cx="440397" cy="440397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fr-FR" sz="1600" b="1" dirty="0"/>
                <a:t>3</a:t>
              </a:r>
              <a:endParaRPr lang="fr-MA" sz="1600" b="1" dirty="0"/>
            </a:p>
          </p:txBody>
        </p:sp>
      </p:grpSp>
      <p:grpSp>
        <p:nvGrpSpPr>
          <p:cNvPr id="27" name="Groupe 26">
            <a:extLst>
              <a:ext uri="{FF2B5EF4-FFF2-40B4-BE49-F238E27FC236}">
                <a16:creationId xmlns:a16="http://schemas.microsoft.com/office/drawing/2014/main" id="{FD6BDB8A-F5AC-030A-DD33-30E342B853F8}"/>
              </a:ext>
            </a:extLst>
          </p:cNvPr>
          <p:cNvGrpSpPr/>
          <p:nvPr/>
        </p:nvGrpSpPr>
        <p:grpSpPr>
          <a:xfrm>
            <a:off x="3235501" y="1791690"/>
            <a:ext cx="2144233" cy="442468"/>
            <a:chOff x="3289342" y="1825418"/>
            <a:chExt cx="2144233" cy="442468"/>
          </a:xfrm>
        </p:grpSpPr>
        <p:sp>
          <p:nvSpPr>
            <p:cNvPr id="28" name="Rectangle : coins arrondis 27">
              <a:extLst>
                <a:ext uri="{FF2B5EF4-FFF2-40B4-BE49-F238E27FC236}">
                  <a16:creationId xmlns:a16="http://schemas.microsoft.com/office/drawing/2014/main" id="{20401E5C-4BA4-F053-D571-642C7CAA0F45}"/>
                </a:ext>
              </a:extLst>
            </p:cNvPr>
            <p:cNvSpPr/>
            <p:nvPr/>
          </p:nvSpPr>
          <p:spPr>
            <a:xfrm>
              <a:off x="3289342" y="1825418"/>
              <a:ext cx="1703836" cy="433004"/>
            </a:xfrm>
            <a:prstGeom prst="roundRect">
              <a:avLst/>
            </a:prstGeom>
            <a:solidFill>
              <a:srgbClr val="19608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أنقص الحد الثاني بالتراجع 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9" name="Oval 80">
              <a:extLst>
                <a:ext uri="{FF2B5EF4-FFF2-40B4-BE49-F238E27FC236}">
                  <a16:creationId xmlns:a16="http://schemas.microsoft.com/office/drawing/2014/main" id="{69683DE7-119D-1E11-37FE-1AABB3E6EC23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4993178" y="1827489"/>
              <a:ext cx="440397" cy="440397"/>
            </a:xfrm>
            <a:prstGeom prst="ellipse">
              <a:avLst/>
            </a:prstGeom>
            <a:solidFill>
              <a:srgbClr val="FCC30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fr-FR" sz="1600" b="1" dirty="0"/>
                <a:t>2</a:t>
              </a:r>
              <a:endParaRPr lang="fr-MA" sz="1600" b="1" dirty="0"/>
            </a:p>
          </p:txBody>
        </p:sp>
      </p:grpSp>
      <p:pic>
        <p:nvPicPr>
          <p:cNvPr id="3" name="Image 2">
            <a:extLst>
              <a:ext uri="{FF2B5EF4-FFF2-40B4-BE49-F238E27FC236}">
                <a16:creationId xmlns:a16="http://schemas.microsoft.com/office/drawing/2014/main" id="{EDBEE233-187F-94F6-76A3-D3586EF4E9F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36989" y="2751832"/>
            <a:ext cx="6870023" cy="765656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C3AA1C1A-86D4-7307-749B-3B5D20F60225}"/>
              </a:ext>
            </a:extLst>
          </p:cNvPr>
          <p:cNvSpPr txBox="1"/>
          <p:nvPr/>
        </p:nvSpPr>
        <p:spPr>
          <a:xfrm>
            <a:off x="3302420" y="3913003"/>
            <a:ext cx="253916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66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9</a:t>
            </a:r>
            <a:r>
              <a:rPr lang="fr-FR" sz="66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66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</a:t>
            </a:r>
            <a:r>
              <a:rPr lang="fr-FR" sz="66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66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</a:t>
            </a:r>
            <a:r>
              <a:rPr lang="fr-FR" sz="66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= </a:t>
            </a:r>
          </a:p>
        </p:txBody>
      </p:sp>
      <p:pic>
        <p:nvPicPr>
          <p:cNvPr id="36" name="Image 35">
            <a:extLst>
              <a:ext uri="{FF2B5EF4-FFF2-40B4-BE49-F238E27FC236}">
                <a16:creationId xmlns:a16="http://schemas.microsoft.com/office/drawing/2014/main" id="{1AFD88FD-770F-18E2-E6E3-3AD04E5A4CC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10617707" flipV="1">
            <a:off x="6338361" y="2641748"/>
            <a:ext cx="734939" cy="243137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8889C5A6-E70B-3EAA-041A-BB8EA36110A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10617707" flipV="1">
            <a:off x="5665310" y="2629334"/>
            <a:ext cx="734939" cy="243137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65F57378-CC5D-D105-7A6C-B4BC5D50DB6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10617707" flipV="1">
            <a:off x="5012264" y="2616920"/>
            <a:ext cx="734939" cy="243137"/>
          </a:xfrm>
          <a:prstGeom prst="rect">
            <a:avLst/>
          </a:prstGeom>
        </p:spPr>
      </p:pic>
      <p:sp>
        <p:nvSpPr>
          <p:cNvPr id="8" name="Flèche : haut 7">
            <a:extLst>
              <a:ext uri="{FF2B5EF4-FFF2-40B4-BE49-F238E27FC236}">
                <a16:creationId xmlns:a16="http://schemas.microsoft.com/office/drawing/2014/main" id="{02C08347-9DFF-88D9-003E-90AC66539FBE}"/>
              </a:ext>
            </a:extLst>
          </p:cNvPr>
          <p:cNvSpPr/>
          <p:nvPr/>
        </p:nvSpPr>
        <p:spPr>
          <a:xfrm>
            <a:off x="4501080" y="4823013"/>
            <a:ext cx="396613" cy="593501"/>
          </a:xfrm>
          <a:prstGeom prst="upArrow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9" name="Connecteur droit 8">
            <a:extLst>
              <a:ext uri="{FF2B5EF4-FFF2-40B4-BE49-F238E27FC236}">
                <a16:creationId xmlns:a16="http://schemas.microsoft.com/office/drawing/2014/main" id="{83E3FFA0-66E7-4ED1-A13D-12A252663BED}"/>
              </a:ext>
            </a:extLst>
          </p:cNvPr>
          <p:cNvCxnSpPr/>
          <p:nvPr/>
        </p:nvCxnSpPr>
        <p:spPr>
          <a:xfrm>
            <a:off x="7064479" y="2829624"/>
            <a:ext cx="0" cy="208127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67638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667F341-1C44-0BFA-0BA1-19890332C1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A5B377C5-FD05-FA38-1CC0-63EF20B397A3}"/>
              </a:ext>
            </a:extLst>
          </p:cNvPr>
          <p:cNvSpPr txBox="1"/>
          <p:nvPr/>
        </p:nvSpPr>
        <p:spPr>
          <a:xfrm>
            <a:off x="0" y="854523"/>
            <a:ext cx="744360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ماذا نفعل في الخطوة الثالثة ؟ </a:t>
            </a:r>
          </a:p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</a:t>
            </a:r>
          </a:p>
        </p:txBody>
      </p:sp>
      <p:pic>
        <p:nvPicPr>
          <p:cNvPr id="10" name="Image 9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99DF987D-7C82-C471-BAE6-9B8BCFE7496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0A3EF9F5-1722-8218-DB1D-7100C6CAD9C8}"/>
              </a:ext>
            </a:extLst>
          </p:cNvPr>
          <p:cNvGrpSpPr/>
          <p:nvPr/>
        </p:nvGrpSpPr>
        <p:grpSpPr>
          <a:xfrm>
            <a:off x="5792717" y="1732772"/>
            <a:ext cx="2135627" cy="560305"/>
            <a:chOff x="5856035" y="1827489"/>
            <a:chExt cx="2135627" cy="440397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B3473E3D-6C25-D374-55FE-1D1ABA0173C9}"/>
                </a:ext>
              </a:extLst>
            </p:cNvPr>
            <p:cNvSpPr/>
            <p:nvPr/>
          </p:nvSpPr>
          <p:spPr>
            <a:xfrm>
              <a:off x="5856035" y="1862992"/>
              <a:ext cx="1703836" cy="357854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6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أحدد الحد الأول </a:t>
              </a:r>
              <a:endParaRPr lang="fr-FR" sz="16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4" name="Oval 80">
              <a:extLst>
                <a:ext uri="{FF2B5EF4-FFF2-40B4-BE49-F238E27FC236}">
                  <a16:creationId xmlns:a16="http://schemas.microsoft.com/office/drawing/2014/main" id="{CE3DA3EA-3CE9-D46D-5AF1-82E4CC5CAFAF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51265" y="1827489"/>
              <a:ext cx="440397" cy="440397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600" b="1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1</a:t>
              </a:r>
              <a:endParaRPr lang="fr-MA" sz="16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6" name="Groupe 5">
            <a:extLst>
              <a:ext uri="{FF2B5EF4-FFF2-40B4-BE49-F238E27FC236}">
                <a16:creationId xmlns:a16="http://schemas.microsoft.com/office/drawing/2014/main" id="{D4F8FDE6-9017-E0C4-D3E6-AC3D323BF391}"/>
              </a:ext>
            </a:extLst>
          </p:cNvPr>
          <p:cNvGrpSpPr/>
          <p:nvPr/>
        </p:nvGrpSpPr>
        <p:grpSpPr>
          <a:xfrm>
            <a:off x="802700" y="1791690"/>
            <a:ext cx="2019819" cy="442468"/>
            <a:chOff x="866018" y="1825418"/>
            <a:chExt cx="2019819" cy="442468"/>
          </a:xfrm>
        </p:grpSpPr>
        <p:sp>
          <p:nvSpPr>
            <p:cNvPr id="7" name="Rectangle : coins arrondis 6">
              <a:extLst>
                <a:ext uri="{FF2B5EF4-FFF2-40B4-BE49-F238E27FC236}">
                  <a16:creationId xmlns:a16="http://schemas.microsoft.com/office/drawing/2014/main" id="{380652D3-9F09-3AF9-8C6B-56BA114B2F5F}"/>
                </a:ext>
              </a:extLst>
            </p:cNvPr>
            <p:cNvSpPr/>
            <p:nvPr/>
          </p:nvSpPr>
          <p:spPr>
            <a:xfrm>
              <a:off x="866018" y="1825418"/>
              <a:ext cx="1583326" cy="433004"/>
            </a:xfrm>
            <a:prstGeom prst="roundRect">
              <a:avLst/>
            </a:prstGeom>
            <a:solidFill>
              <a:srgbClr val="19608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أكتب الفرق  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8" name="Oval 80">
              <a:extLst>
                <a:ext uri="{FF2B5EF4-FFF2-40B4-BE49-F238E27FC236}">
                  <a16:creationId xmlns:a16="http://schemas.microsoft.com/office/drawing/2014/main" id="{5B789AD1-AE37-97A7-BE58-9C7AF6020C64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445440" y="1827489"/>
              <a:ext cx="440397" cy="440397"/>
            </a:xfrm>
            <a:prstGeom prst="ellipse">
              <a:avLst/>
            </a:prstGeom>
            <a:solidFill>
              <a:srgbClr val="FCC30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fr-FR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3</a:t>
              </a:r>
              <a:endParaRPr lang="fr-MA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19" name="Groupe 18">
            <a:extLst>
              <a:ext uri="{FF2B5EF4-FFF2-40B4-BE49-F238E27FC236}">
                <a16:creationId xmlns:a16="http://schemas.microsoft.com/office/drawing/2014/main" id="{7A85DF3F-5F93-565C-DB0B-BCDF8A5170F3}"/>
              </a:ext>
            </a:extLst>
          </p:cNvPr>
          <p:cNvGrpSpPr/>
          <p:nvPr/>
        </p:nvGrpSpPr>
        <p:grpSpPr>
          <a:xfrm>
            <a:off x="3235501" y="1791690"/>
            <a:ext cx="2144233" cy="442468"/>
            <a:chOff x="3289342" y="1825418"/>
            <a:chExt cx="2144233" cy="442468"/>
          </a:xfrm>
        </p:grpSpPr>
        <p:sp>
          <p:nvSpPr>
            <p:cNvPr id="20" name="Rectangle : coins arrondis 19">
              <a:extLst>
                <a:ext uri="{FF2B5EF4-FFF2-40B4-BE49-F238E27FC236}">
                  <a16:creationId xmlns:a16="http://schemas.microsoft.com/office/drawing/2014/main" id="{B4803366-69C4-A7F0-3CF8-555AF5B83247}"/>
                </a:ext>
              </a:extLst>
            </p:cNvPr>
            <p:cNvSpPr/>
            <p:nvPr/>
          </p:nvSpPr>
          <p:spPr>
            <a:xfrm>
              <a:off x="3289342" y="1825418"/>
              <a:ext cx="1703836" cy="433004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6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أنقص الحد الثاني بالتراجع     </a:t>
              </a:r>
              <a:endParaRPr lang="fr-FR" sz="16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1" name="Oval 80">
              <a:extLst>
                <a:ext uri="{FF2B5EF4-FFF2-40B4-BE49-F238E27FC236}">
                  <a16:creationId xmlns:a16="http://schemas.microsoft.com/office/drawing/2014/main" id="{13F181B4-B5B7-FAB5-16F5-BA2E794F343E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4993178" y="1827489"/>
              <a:ext cx="440397" cy="440397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fr-FR" sz="1600" b="1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2</a:t>
              </a:r>
              <a:endParaRPr lang="fr-MA" sz="16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pic>
        <p:nvPicPr>
          <p:cNvPr id="40" name="Image 39">
            <a:extLst>
              <a:ext uri="{FF2B5EF4-FFF2-40B4-BE49-F238E27FC236}">
                <a16:creationId xmlns:a16="http://schemas.microsoft.com/office/drawing/2014/main" id="{430633FD-221F-AE1F-1C48-E728E17BA0A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51496" y="5089144"/>
            <a:ext cx="1111031" cy="1489254"/>
          </a:xfrm>
          <a:prstGeom prst="ellipse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83880D4D-2F2B-15F9-3B0C-CCDA125F1B4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36989" y="2751832"/>
            <a:ext cx="6870023" cy="765656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C0E2F871-6C0C-E576-C5CF-AA7C8A0498C7}"/>
              </a:ext>
            </a:extLst>
          </p:cNvPr>
          <p:cNvSpPr txBox="1"/>
          <p:nvPr/>
        </p:nvSpPr>
        <p:spPr>
          <a:xfrm>
            <a:off x="3302420" y="3913003"/>
            <a:ext cx="253916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66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9</a:t>
            </a:r>
            <a:r>
              <a:rPr lang="fr-FR" sz="66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66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</a:t>
            </a:r>
            <a:r>
              <a:rPr lang="fr-FR" sz="66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66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</a:t>
            </a:r>
            <a:r>
              <a:rPr lang="fr-FR" sz="66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= 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12DFF903-8BD5-5955-944A-157980D1177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10617707" flipV="1">
            <a:off x="6338361" y="2641748"/>
            <a:ext cx="734939" cy="243137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27D50F9B-18C8-5534-A0DF-0EABD5512A3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10617707" flipV="1">
            <a:off x="5665310" y="2629334"/>
            <a:ext cx="734939" cy="243137"/>
          </a:xfrm>
          <a:prstGeom prst="rect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A4590C74-AEEB-1C93-123E-C3F412B5036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10617707" flipV="1">
            <a:off x="5012264" y="2616920"/>
            <a:ext cx="734939" cy="243137"/>
          </a:xfrm>
          <a:prstGeom prst="rect">
            <a:avLst/>
          </a:prstGeom>
        </p:spPr>
      </p:pic>
      <p:cxnSp>
        <p:nvCxnSpPr>
          <p:cNvPr id="16" name="Connecteur droit 15">
            <a:extLst>
              <a:ext uri="{FF2B5EF4-FFF2-40B4-BE49-F238E27FC236}">
                <a16:creationId xmlns:a16="http://schemas.microsoft.com/office/drawing/2014/main" id="{4A86CAD4-B7D6-2166-7D27-1C74A9B843BD}"/>
              </a:ext>
            </a:extLst>
          </p:cNvPr>
          <p:cNvCxnSpPr/>
          <p:nvPr/>
        </p:nvCxnSpPr>
        <p:spPr>
          <a:xfrm>
            <a:off x="7064479" y="2829624"/>
            <a:ext cx="0" cy="208127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13131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ECC8C7E-4E8D-D269-8AA6-355440F090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614F5EC0-D935-4ACF-F8B7-CC68C8EA1A52}"/>
              </a:ext>
            </a:extLst>
          </p:cNvPr>
          <p:cNvSpPr txBox="1"/>
          <p:nvPr/>
        </p:nvSpPr>
        <p:spPr>
          <a:xfrm>
            <a:off x="0" y="854523"/>
            <a:ext cx="744360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اكتبوا على الألواح فرق  العددين 9 و3  . </a:t>
            </a:r>
          </a:p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</a:t>
            </a:r>
          </a:p>
        </p:txBody>
      </p:sp>
      <p:pic>
        <p:nvPicPr>
          <p:cNvPr id="10" name="Image 9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EE2F34D6-8F3A-8723-E9CE-50048CB7AE6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grpSp>
        <p:nvGrpSpPr>
          <p:cNvPr id="5" name="Groupe 4">
            <a:extLst>
              <a:ext uri="{FF2B5EF4-FFF2-40B4-BE49-F238E27FC236}">
                <a16:creationId xmlns:a16="http://schemas.microsoft.com/office/drawing/2014/main" id="{06A6E33B-9FB9-46BF-2A4F-F78BD2AE9F28}"/>
              </a:ext>
            </a:extLst>
          </p:cNvPr>
          <p:cNvGrpSpPr/>
          <p:nvPr/>
        </p:nvGrpSpPr>
        <p:grpSpPr>
          <a:xfrm>
            <a:off x="5792717" y="1732772"/>
            <a:ext cx="2135627" cy="560305"/>
            <a:chOff x="5856035" y="1827489"/>
            <a:chExt cx="2135627" cy="440397"/>
          </a:xfrm>
        </p:grpSpPr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326EC49F-F393-C369-FA94-C61261D84BE4}"/>
                </a:ext>
              </a:extLst>
            </p:cNvPr>
            <p:cNvSpPr/>
            <p:nvPr/>
          </p:nvSpPr>
          <p:spPr>
            <a:xfrm>
              <a:off x="5856035" y="1862992"/>
              <a:ext cx="1703836" cy="357854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6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أحدد الحد الأول </a:t>
              </a:r>
              <a:endParaRPr lang="fr-FR" sz="16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1" name="Oval 80">
              <a:extLst>
                <a:ext uri="{FF2B5EF4-FFF2-40B4-BE49-F238E27FC236}">
                  <a16:creationId xmlns:a16="http://schemas.microsoft.com/office/drawing/2014/main" id="{88CD8673-FE8B-3DD5-775D-EE0B9C5435A7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51265" y="1827489"/>
              <a:ext cx="440397" cy="440397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600" b="1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1</a:t>
              </a:r>
              <a:endParaRPr lang="fr-MA" sz="16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6F13CB28-D5B0-84D0-8D78-9417199A8660}"/>
              </a:ext>
            </a:extLst>
          </p:cNvPr>
          <p:cNvGrpSpPr/>
          <p:nvPr/>
        </p:nvGrpSpPr>
        <p:grpSpPr>
          <a:xfrm>
            <a:off x="802700" y="1791690"/>
            <a:ext cx="2019819" cy="442468"/>
            <a:chOff x="866018" y="1825418"/>
            <a:chExt cx="2019819" cy="442468"/>
          </a:xfrm>
        </p:grpSpPr>
        <p:sp>
          <p:nvSpPr>
            <p:cNvPr id="14" name="Rectangle : coins arrondis 13">
              <a:extLst>
                <a:ext uri="{FF2B5EF4-FFF2-40B4-BE49-F238E27FC236}">
                  <a16:creationId xmlns:a16="http://schemas.microsoft.com/office/drawing/2014/main" id="{45B3CEFF-89AF-B49C-7F8D-68C6F04E8E8C}"/>
                </a:ext>
              </a:extLst>
            </p:cNvPr>
            <p:cNvSpPr/>
            <p:nvPr/>
          </p:nvSpPr>
          <p:spPr>
            <a:xfrm>
              <a:off x="866018" y="1825418"/>
              <a:ext cx="1583326" cy="433004"/>
            </a:xfrm>
            <a:prstGeom prst="roundRect">
              <a:avLst/>
            </a:prstGeom>
            <a:solidFill>
              <a:srgbClr val="19608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أكتب الفرق  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5" name="Oval 80">
              <a:extLst>
                <a:ext uri="{FF2B5EF4-FFF2-40B4-BE49-F238E27FC236}">
                  <a16:creationId xmlns:a16="http://schemas.microsoft.com/office/drawing/2014/main" id="{22B71E61-DA06-EEE8-E6CE-4162C1F92CE4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445440" y="1827489"/>
              <a:ext cx="440397" cy="440397"/>
            </a:xfrm>
            <a:prstGeom prst="ellipse">
              <a:avLst/>
            </a:prstGeom>
            <a:solidFill>
              <a:srgbClr val="FCC30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fr-FR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3</a:t>
              </a:r>
              <a:endParaRPr lang="fr-MA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6678CC76-75F9-E34B-4E81-91A616FF84C1}"/>
              </a:ext>
            </a:extLst>
          </p:cNvPr>
          <p:cNvGrpSpPr/>
          <p:nvPr/>
        </p:nvGrpSpPr>
        <p:grpSpPr>
          <a:xfrm>
            <a:off x="3235501" y="1791690"/>
            <a:ext cx="2144233" cy="442468"/>
            <a:chOff x="3289342" y="1825418"/>
            <a:chExt cx="2144233" cy="442468"/>
          </a:xfrm>
        </p:grpSpPr>
        <p:sp>
          <p:nvSpPr>
            <p:cNvPr id="17" name="Rectangle : coins arrondis 16">
              <a:extLst>
                <a:ext uri="{FF2B5EF4-FFF2-40B4-BE49-F238E27FC236}">
                  <a16:creationId xmlns:a16="http://schemas.microsoft.com/office/drawing/2014/main" id="{2CA8E2FD-E0DF-EE3E-D739-29A0E2F0102B}"/>
                </a:ext>
              </a:extLst>
            </p:cNvPr>
            <p:cNvSpPr/>
            <p:nvPr/>
          </p:nvSpPr>
          <p:spPr>
            <a:xfrm>
              <a:off x="3289342" y="1825418"/>
              <a:ext cx="1703836" cy="433004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6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أنقص الحد الثاني بالتراجع     </a:t>
              </a:r>
              <a:endParaRPr lang="fr-FR" sz="16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8" name="Oval 80">
              <a:extLst>
                <a:ext uri="{FF2B5EF4-FFF2-40B4-BE49-F238E27FC236}">
                  <a16:creationId xmlns:a16="http://schemas.microsoft.com/office/drawing/2014/main" id="{E09BC7C2-6338-E43A-D7C7-BF5D5E6AA8C6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4993178" y="1827489"/>
              <a:ext cx="440397" cy="440397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fr-FR" sz="1600" b="1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2</a:t>
              </a:r>
              <a:endParaRPr lang="fr-MA" sz="16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pic>
        <p:nvPicPr>
          <p:cNvPr id="24" name="Image 23">
            <a:extLst>
              <a:ext uri="{FF2B5EF4-FFF2-40B4-BE49-F238E27FC236}">
                <a16:creationId xmlns:a16="http://schemas.microsoft.com/office/drawing/2014/main" id="{A2978720-47BA-1F60-BBF7-24B37C551D6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36989" y="2751832"/>
            <a:ext cx="6870023" cy="765656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C796EFDE-E68D-5A62-0891-6BE035D1D72F}"/>
              </a:ext>
            </a:extLst>
          </p:cNvPr>
          <p:cNvSpPr txBox="1"/>
          <p:nvPr/>
        </p:nvSpPr>
        <p:spPr>
          <a:xfrm>
            <a:off x="3302420" y="3913003"/>
            <a:ext cx="346709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66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9</a:t>
            </a:r>
            <a:r>
              <a:rPr lang="fr-FR" sz="66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66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</a:t>
            </a:r>
            <a:r>
              <a:rPr lang="fr-FR" sz="66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66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</a:t>
            </a:r>
            <a:r>
              <a:rPr lang="fr-FR" sz="66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=</a:t>
            </a:r>
          </a:p>
        </p:txBody>
      </p:sp>
      <p:pic>
        <p:nvPicPr>
          <p:cNvPr id="28" name="Image 27">
            <a:extLst>
              <a:ext uri="{FF2B5EF4-FFF2-40B4-BE49-F238E27FC236}">
                <a16:creationId xmlns:a16="http://schemas.microsoft.com/office/drawing/2014/main" id="{F5615A07-6C19-57AC-9100-40465F6930B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10617707" flipV="1">
            <a:off x="6338361" y="2641748"/>
            <a:ext cx="734939" cy="243137"/>
          </a:xfrm>
          <a:prstGeom prst="rect">
            <a:avLst/>
          </a:prstGeom>
        </p:spPr>
      </p:pic>
      <p:pic>
        <p:nvPicPr>
          <p:cNvPr id="29" name="Image 28">
            <a:extLst>
              <a:ext uri="{FF2B5EF4-FFF2-40B4-BE49-F238E27FC236}">
                <a16:creationId xmlns:a16="http://schemas.microsoft.com/office/drawing/2014/main" id="{336CA0B6-48BC-26D3-0099-E3E5223E20F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10617707" flipV="1">
            <a:off x="5665310" y="2629334"/>
            <a:ext cx="734939" cy="243137"/>
          </a:xfrm>
          <a:prstGeom prst="rect">
            <a:avLst/>
          </a:prstGeom>
        </p:spPr>
      </p:pic>
      <p:pic>
        <p:nvPicPr>
          <p:cNvPr id="30" name="Image 29">
            <a:extLst>
              <a:ext uri="{FF2B5EF4-FFF2-40B4-BE49-F238E27FC236}">
                <a16:creationId xmlns:a16="http://schemas.microsoft.com/office/drawing/2014/main" id="{E1D95567-80E7-1112-22D5-359FD846841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10617707" flipV="1">
            <a:off x="5012264" y="2616920"/>
            <a:ext cx="734939" cy="243137"/>
          </a:xfrm>
          <a:prstGeom prst="rect">
            <a:avLst/>
          </a:prstGeom>
        </p:spPr>
      </p:pic>
      <p:cxnSp>
        <p:nvCxnSpPr>
          <p:cNvPr id="2" name="Connecteur droit 1">
            <a:extLst>
              <a:ext uri="{FF2B5EF4-FFF2-40B4-BE49-F238E27FC236}">
                <a16:creationId xmlns:a16="http://schemas.microsoft.com/office/drawing/2014/main" id="{9B4A092D-E7A0-1481-2479-C3C12C15341D}"/>
              </a:ext>
            </a:extLst>
          </p:cNvPr>
          <p:cNvCxnSpPr/>
          <p:nvPr/>
        </p:nvCxnSpPr>
        <p:spPr>
          <a:xfrm>
            <a:off x="7064479" y="2829624"/>
            <a:ext cx="0" cy="208127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161661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1E082D7-9718-8995-1363-6DF6F7B551E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967D13C0-C00B-3AD9-62C9-793F32662922}"/>
              </a:ext>
            </a:extLst>
          </p:cNvPr>
          <p:cNvSpPr txBox="1"/>
          <p:nvPr/>
        </p:nvSpPr>
        <p:spPr>
          <a:xfrm>
            <a:off x="657031" y="752565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ارفعوا الألواح  </a:t>
            </a:r>
          </a:p>
        </p:txBody>
      </p:sp>
      <p:pic>
        <p:nvPicPr>
          <p:cNvPr id="3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B9E27115-7822-6C9D-EE8E-864AD07DD1A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4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EBFB367A-0D81-88F6-AA94-38397B03FF94}"/>
              </a:ext>
            </a:extLst>
          </p:cNvPr>
          <p:cNvPicPr preferRelativeResize="0"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213" y="1984375"/>
            <a:ext cx="3457575" cy="3457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859825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6D51D63-6617-04B2-4B5A-B6847D505BE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DFD05B27-6957-0D27-1DEC-9A7D7C1ACCC2}"/>
              </a:ext>
            </a:extLst>
          </p:cNvPr>
          <p:cNvSpPr txBox="1"/>
          <p:nvPr/>
        </p:nvSpPr>
        <p:spPr>
          <a:xfrm>
            <a:off x="0" y="721791"/>
            <a:ext cx="744360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 : فرق العددين 9 و3 هو العدد الذي نصل عنده وهو 6 </a:t>
            </a:r>
          </a:p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</a:t>
            </a:r>
          </a:p>
        </p:txBody>
      </p:sp>
      <p:pic>
        <p:nvPicPr>
          <p:cNvPr id="10" name="Image 9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093CB9B8-7EC1-21EA-2373-560E7C8CC38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grpSp>
        <p:nvGrpSpPr>
          <p:cNvPr id="5" name="Groupe 4">
            <a:extLst>
              <a:ext uri="{FF2B5EF4-FFF2-40B4-BE49-F238E27FC236}">
                <a16:creationId xmlns:a16="http://schemas.microsoft.com/office/drawing/2014/main" id="{B8C6D74B-09D2-36C4-3983-6E044FF48460}"/>
              </a:ext>
            </a:extLst>
          </p:cNvPr>
          <p:cNvGrpSpPr/>
          <p:nvPr/>
        </p:nvGrpSpPr>
        <p:grpSpPr>
          <a:xfrm>
            <a:off x="5792717" y="1732772"/>
            <a:ext cx="2135627" cy="560305"/>
            <a:chOff x="5856035" y="1827489"/>
            <a:chExt cx="2135627" cy="440397"/>
          </a:xfrm>
        </p:grpSpPr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2DDA1B58-3EA1-7C30-CB8D-097B22EF0537}"/>
                </a:ext>
              </a:extLst>
            </p:cNvPr>
            <p:cNvSpPr/>
            <p:nvPr/>
          </p:nvSpPr>
          <p:spPr>
            <a:xfrm>
              <a:off x="5856035" y="1862992"/>
              <a:ext cx="1703836" cy="357854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6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أحدد الحد الأول </a:t>
              </a:r>
              <a:endParaRPr lang="fr-FR" sz="16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1" name="Oval 80">
              <a:extLst>
                <a:ext uri="{FF2B5EF4-FFF2-40B4-BE49-F238E27FC236}">
                  <a16:creationId xmlns:a16="http://schemas.microsoft.com/office/drawing/2014/main" id="{6AEF95CA-16D7-04A1-19C8-1D80BFD68463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51265" y="1827489"/>
              <a:ext cx="440397" cy="440397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600" b="1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1</a:t>
              </a:r>
              <a:endParaRPr lang="fr-MA" sz="16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006E4319-F095-56D4-D10D-66D06C2BBBC5}"/>
              </a:ext>
            </a:extLst>
          </p:cNvPr>
          <p:cNvGrpSpPr/>
          <p:nvPr/>
        </p:nvGrpSpPr>
        <p:grpSpPr>
          <a:xfrm>
            <a:off x="802700" y="1791690"/>
            <a:ext cx="2019819" cy="442468"/>
            <a:chOff x="866018" y="1825418"/>
            <a:chExt cx="2019819" cy="442468"/>
          </a:xfrm>
        </p:grpSpPr>
        <p:sp>
          <p:nvSpPr>
            <p:cNvPr id="14" name="Rectangle : coins arrondis 13">
              <a:extLst>
                <a:ext uri="{FF2B5EF4-FFF2-40B4-BE49-F238E27FC236}">
                  <a16:creationId xmlns:a16="http://schemas.microsoft.com/office/drawing/2014/main" id="{E5BE3762-89CB-AE40-6107-0D0B92D75E6F}"/>
                </a:ext>
              </a:extLst>
            </p:cNvPr>
            <p:cNvSpPr/>
            <p:nvPr/>
          </p:nvSpPr>
          <p:spPr>
            <a:xfrm>
              <a:off x="866018" y="1825418"/>
              <a:ext cx="1583326" cy="433004"/>
            </a:xfrm>
            <a:prstGeom prst="roundRect">
              <a:avLst/>
            </a:prstGeom>
            <a:solidFill>
              <a:srgbClr val="19608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أكتب الفرق  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5" name="Oval 80">
              <a:extLst>
                <a:ext uri="{FF2B5EF4-FFF2-40B4-BE49-F238E27FC236}">
                  <a16:creationId xmlns:a16="http://schemas.microsoft.com/office/drawing/2014/main" id="{45A92C15-7200-C01F-847E-FE42C1F52612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445440" y="1827489"/>
              <a:ext cx="440397" cy="440397"/>
            </a:xfrm>
            <a:prstGeom prst="ellipse">
              <a:avLst/>
            </a:prstGeom>
            <a:solidFill>
              <a:srgbClr val="FCC30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fr-FR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3</a:t>
              </a:r>
              <a:endParaRPr lang="fr-MA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D738896E-366F-CF78-680B-07754E80D7DC}"/>
              </a:ext>
            </a:extLst>
          </p:cNvPr>
          <p:cNvGrpSpPr/>
          <p:nvPr/>
        </p:nvGrpSpPr>
        <p:grpSpPr>
          <a:xfrm>
            <a:off x="3235501" y="1791690"/>
            <a:ext cx="2144233" cy="442468"/>
            <a:chOff x="3289342" y="1825418"/>
            <a:chExt cx="2144233" cy="442468"/>
          </a:xfrm>
        </p:grpSpPr>
        <p:sp>
          <p:nvSpPr>
            <p:cNvPr id="17" name="Rectangle : coins arrondis 16">
              <a:extLst>
                <a:ext uri="{FF2B5EF4-FFF2-40B4-BE49-F238E27FC236}">
                  <a16:creationId xmlns:a16="http://schemas.microsoft.com/office/drawing/2014/main" id="{09FA9ECA-3684-C32A-ED78-34AFB18D5C2E}"/>
                </a:ext>
              </a:extLst>
            </p:cNvPr>
            <p:cNvSpPr/>
            <p:nvPr/>
          </p:nvSpPr>
          <p:spPr>
            <a:xfrm>
              <a:off x="3289342" y="1825418"/>
              <a:ext cx="1703836" cy="433004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6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أنقص الحد الثاني بالتراجع     </a:t>
              </a:r>
              <a:endParaRPr lang="fr-FR" sz="16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8" name="Oval 80">
              <a:extLst>
                <a:ext uri="{FF2B5EF4-FFF2-40B4-BE49-F238E27FC236}">
                  <a16:creationId xmlns:a16="http://schemas.microsoft.com/office/drawing/2014/main" id="{6DFE2C65-05F5-A72A-44C6-A1B559F2CC0B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4993178" y="1827489"/>
              <a:ext cx="440397" cy="440397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fr-FR" sz="1600" b="1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2</a:t>
              </a:r>
              <a:endParaRPr lang="fr-MA" sz="16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pic>
        <p:nvPicPr>
          <p:cNvPr id="24" name="Image 23">
            <a:extLst>
              <a:ext uri="{FF2B5EF4-FFF2-40B4-BE49-F238E27FC236}">
                <a16:creationId xmlns:a16="http://schemas.microsoft.com/office/drawing/2014/main" id="{F3043315-96B2-031F-A51D-E79D9EAB5AA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36989" y="2751832"/>
            <a:ext cx="6870023" cy="765656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2BEEBFC6-CBE3-7FEF-39E7-40743ACE78EE}"/>
              </a:ext>
            </a:extLst>
          </p:cNvPr>
          <p:cNvSpPr txBox="1"/>
          <p:nvPr/>
        </p:nvSpPr>
        <p:spPr>
          <a:xfrm>
            <a:off x="2683597" y="3913003"/>
            <a:ext cx="3776807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66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9</a:t>
            </a:r>
            <a:r>
              <a:rPr lang="fr-FR" sz="66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66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</a:t>
            </a:r>
            <a:r>
              <a:rPr lang="fr-FR" sz="66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66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</a:t>
            </a:r>
            <a:r>
              <a:rPr lang="fr-FR" sz="66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= </a:t>
            </a:r>
            <a:r>
              <a:rPr lang="fr-FR" sz="66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6</a:t>
            </a:r>
            <a:r>
              <a:rPr lang="ar-MA" sz="66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</a:t>
            </a:r>
            <a:endParaRPr lang="fr-FR" sz="6600" b="1" dirty="0">
              <a:solidFill>
                <a:schemeClr val="accent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27" name="Connecteur droit 26">
            <a:extLst>
              <a:ext uri="{FF2B5EF4-FFF2-40B4-BE49-F238E27FC236}">
                <a16:creationId xmlns:a16="http://schemas.microsoft.com/office/drawing/2014/main" id="{0C4130C9-63EB-2614-8F98-30D494358469}"/>
              </a:ext>
            </a:extLst>
          </p:cNvPr>
          <p:cNvCxnSpPr/>
          <p:nvPr/>
        </p:nvCxnSpPr>
        <p:spPr>
          <a:xfrm>
            <a:off x="7079227" y="2809588"/>
            <a:ext cx="0" cy="189206"/>
          </a:xfrm>
          <a:prstGeom prst="line">
            <a:avLst/>
          </a:prstGeom>
          <a:ln w="76200">
            <a:solidFill>
              <a:schemeClr val="accent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28" name="Image 27">
            <a:extLst>
              <a:ext uri="{FF2B5EF4-FFF2-40B4-BE49-F238E27FC236}">
                <a16:creationId xmlns:a16="http://schemas.microsoft.com/office/drawing/2014/main" id="{585BB7D6-DB66-7A0B-2BF5-8773F29BA2A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10617707" flipV="1">
            <a:off x="6338361" y="2641748"/>
            <a:ext cx="734939" cy="243137"/>
          </a:xfrm>
          <a:prstGeom prst="rect">
            <a:avLst/>
          </a:prstGeom>
        </p:spPr>
      </p:pic>
      <p:pic>
        <p:nvPicPr>
          <p:cNvPr id="29" name="Image 28">
            <a:extLst>
              <a:ext uri="{FF2B5EF4-FFF2-40B4-BE49-F238E27FC236}">
                <a16:creationId xmlns:a16="http://schemas.microsoft.com/office/drawing/2014/main" id="{38018A12-57D0-6AF2-4DF7-D260BB08773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10617707" flipV="1">
            <a:off x="5665310" y="2629334"/>
            <a:ext cx="734939" cy="243137"/>
          </a:xfrm>
          <a:prstGeom prst="rect">
            <a:avLst/>
          </a:prstGeom>
        </p:spPr>
      </p:pic>
      <p:pic>
        <p:nvPicPr>
          <p:cNvPr id="30" name="Image 29">
            <a:extLst>
              <a:ext uri="{FF2B5EF4-FFF2-40B4-BE49-F238E27FC236}">
                <a16:creationId xmlns:a16="http://schemas.microsoft.com/office/drawing/2014/main" id="{00271122-197C-7230-AEE6-B31C7233836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10617707" flipV="1">
            <a:off x="5012264" y="2616920"/>
            <a:ext cx="734939" cy="243137"/>
          </a:xfrm>
          <a:prstGeom prst="rect">
            <a:avLst/>
          </a:prstGeom>
        </p:spPr>
      </p:pic>
      <p:cxnSp>
        <p:nvCxnSpPr>
          <p:cNvPr id="31" name="Connecteur droit 30">
            <a:extLst>
              <a:ext uri="{FF2B5EF4-FFF2-40B4-BE49-F238E27FC236}">
                <a16:creationId xmlns:a16="http://schemas.microsoft.com/office/drawing/2014/main" id="{FFDEF7AC-692D-CC1B-8799-4D98100BDEBD}"/>
              </a:ext>
            </a:extLst>
          </p:cNvPr>
          <p:cNvCxnSpPr/>
          <p:nvPr/>
        </p:nvCxnSpPr>
        <p:spPr>
          <a:xfrm>
            <a:off x="5137356" y="2843751"/>
            <a:ext cx="0" cy="189206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Flèche : haut 1">
            <a:extLst>
              <a:ext uri="{FF2B5EF4-FFF2-40B4-BE49-F238E27FC236}">
                <a16:creationId xmlns:a16="http://schemas.microsoft.com/office/drawing/2014/main" id="{118D4505-8F0A-D6F9-6BC0-59A381BD76F2}"/>
              </a:ext>
            </a:extLst>
          </p:cNvPr>
          <p:cNvSpPr/>
          <p:nvPr/>
        </p:nvSpPr>
        <p:spPr>
          <a:xfrm>
            <a:off x="5066009" y="4953804"/>
            <a:ext cx="360557" cy="593501"/>
          </a:xfrm>
          <a:prstGeom prst="upArrow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Ellipse 2">
            <a:extLst>
              <a:ext uri="{FF2B5EF4-FFF2-40B4-BE49-F238E27FC236}">
                <a16:creationId xmlns:a16="http://schemas.microsoft.com/office/drawing/2014/main" id="{E0858E0F-8F63-0D7C-FCB0-7968A0B6DDF2}"/>
              </a:ext>
            </a:extLst>
          </p:cNvPr>
          <p:cNvSpPr/>
          <p:nvPr/>
        </p:nvSpPr>
        <p:spPr>
          <a:xfrm>
            <a:off x="4967585" y="3009135"/>
            <a:ext cx="310046" cy="442452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" name="Ellipse 3">
            <a:extLst>
              <a:ext uri="{FF2B5EF4-FFF2-40B4-BE49-F238E27FC236}">
                <a16:creationId xmlns:a16="http://schemas.microsoft.com/office/drawing/2014/main" id="{0C8D3539-CF14-6E79-A1E6-4668A48D29DE}"/>
              </a:ext>
            </a:extLst>
          </p:cNvPr>
          <p:cNvSpPr/>
          <p:nvPr/>
        </p:nvSpPr>
        <p:spPr>
          <a:xfrm>
            <a:off x="6924204" y="3045995"/>
            <a:ext cx="310046" cy="442452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989303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741329B-D13B-7ED3-9599-CDDD3C87570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F16F0021-DE70-F67D-81A5-DA05AE3C035A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7E3CC2EF-2E86-F08B-B19A-26406CAC95E7}"/>
              </a:ext>
            </a:extLst>
          </p:cNvPr>
          <p:cNvGrpSpPr/>
          <p:nvPr/>
        </p:nvGrpSpPr>
        <p:grpSpPr>
          <a:xfrm>
            <a:off x="2094738" y="2260159"/>
            <a:ext cx="4785052" cy="2758881"/>
            <a:chOff x="2054098" y="2436266"/>
            <a:chExt cx="4785052" cy="2758881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4BCAB96E-5622-9B80-701B-ED64ADC16A74}"/>
                </a:ext>
              </a:extLst>
            </p:cNvPr>
            <p:cNvSpPr/>
            <p:nvPr/>
          </p:nvSpPr>
          <p:spPr>
            <a:xfrm>
              <a:off x="2054098" y="2817097"/>
              <a:ext cx="4785052" cy="237805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5" name="Image 4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30109D8B-2504-0D99-4BB0-3DFB692CD9CF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0800000">
              <a:off x="5671501" y="3779500"/>
              <a:ext cx="631873" cy="631873"/>
            </a:xfrm>
            <a:prstGeom prst="rect">
              <a:avLst/>
            </a:prstGeom>
          </p:spPr>
        </p:pic>
        <p:sp>
          <p:nvSpPr>
            <p:cNvPr id="6" name="ZoneTexte 5">
              <a:extLst>
                <a:ext uri="{FF2B5EF4-FFF2-40B4-BE49-F238E27FC236}">
                  <a16:creationId xmlns:a16="http://schemas.microsoft.com/office/drawing/2014/main" id="{AA9A8A2A-8FD7-1A77-FC59-D80EB1A69F07}"/>
                </a:ext>
              </a:extLst>
            </p:cNvPr>
            <p:cNvSpPr txBox="1"/>
            <p:nvPr/>
          </p:nvSpPr>
          <p:spPr>
            <a:xfrm>
              <a:off x="2054098" y="3316812"/>
              <a:ext cx="3555109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400" b="1" dirty="0">
                  <a:solidFill>
                    <a:srgbClr val="B2B3AE"/>
                  </a:solidFill>
                  <a:latin typeface="Dosis" pitchFamily="2" charset="0"/>
                  <a:cs typeface="Calibri" panose="020F0502020204030204" pitchFamily="34" charset="0"/>
                </a:rPr>
                <a:t>النشاط 1</a:t>
              </a:r>
            </a:p>
          </p:txBody>
        </p:sp>
        <p:sp>
          <p:nvSpPr>
            <p:cNvPr id="8" name="Flowchart: Alternate Process 54">
              <a:extLst>
                <a:ext uri="{FF2B5EF4-FFF2-40B4-BE49-F238E27FC236}">
                  <a16:creationId xmlns:a16="http://schemas.microsoft.com/office/drawing/2014/main" id="{676523F2-FD9D-94F0-20D8-56E4E3EC53DF}"/>
                </a:ext>
              </a:extLst>
            </p:cNvPr>
            <p:cNvSpPr/>
            <p:nvPr/>
          </p:nvSpPr>
          <p:spPr>
            <a:xfrm>
              <a:off x="2804160" y="2436266"/>
              <a:ext cx="2966143" cy="726354"/>
            </a:xfrm>
            <a:prstGeom prst="flowChartAlternateProcess">
              <a:avLst/>
            </a:prstGeom>
            <a:solidFill>
              <a:srgbClr val="3A8F98"/>
            </a:solidFill>
            <a:ln w="539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fr-FR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</a:t>
              </a:r>
              <a:r>
                <a:rPr lang="ar-AE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ممارسة موجهة</a:t>
              </a:r>
            </a:p>
          </p:txBody>
        </p:sp>
        <p:sp>
          <p:nvSpPr>
            <p:cNvPr id="13" name="Oval 80">
              <a:extLst>
                <a:ext uri="{FF2B5EF4-FFF2-40B4-BE49-F238E27FC236}">
                  <a16:creationId xmlns:a16="http://schemas.microsoft.com/office/drawing/2014/main" id="{E44CFA8D-CF8A-891B-C297-B5EA18E6091C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456357" y="2452646"/>
              <a:ext cx="627891" cy="631872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3200" b="1" dirty="0"/>
                <a:t>3</a:t>
              </a:r>
            </a:p>
          </p:txBody>
        </p:sp>
        <p:sp>
          <p:nvSpPr>
            <p:cNvPr id="14" name="ZoneTexte 13">
              <a:extLst>
                <a:ext uri="{FF2B5EF4-FFF2-40B4-BE49-F238E27FC236}">
                  <a16:creationId xmlns:a16="http://schemas.microsoft.com/office/drawing/2014/main" id="{B5413F46-E5B5-63F1-F6EB-8FC1CDFF3949}"/>
                </a:ext>
              </a:extLst>
            </p:cNvPr>
            <p:cNvSpPr txBox="1"/>
            <p:nvPr/>
          </p:nvSpPr>
          <p:spPr>
            <a:xfrm>
              <a:off x="2223570" y="3873132"/>
              <a:ext cx="3447931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800" b="1" dirty="0">
                  <a:solidFill>
                    <a:srgbClr val="FC8D00"/>
                  </a:solidFill>
                  <a:latin typeface="Dosis" pitchFamily="2" charset="0"/>
                  <a:cs typeface="Calibri" panose="020F0502020204030204" pitchFamily="34" charset="0"/>
                </a:rPr>
                <a:t>النشاط 2</a:t>
              </a:r>
            </a:p>
          </p:txBody>
        </p:sp>
        <p:sp>
          <p:nvSpPr>
            <p:cNvPr id="15" name="ZoneTexte 14">
              <a:extLst>
                <a:ext uri="{FF2B5EF4-FFF2-40B4-BE49-F238E27FC236}">
                  <a16:creationId xmlns:a16="http://schemas.microsoft.com/office/drawing/2014/main" id="{3DEB9FB8-7A44-2602-DB10-FDC1B238BF6A}"/>
                </a:ext>
              </a:extLst>
            </p:cNvPr>
            <p:cNvSpPr txBox="1"/>
            <p:nvPr/>
          </p:nvSpPr>
          <p:spPr>
            <a:xfrm>
              <a:off x="2101404" y="4411373"/>
              <a:ext cx="3584657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400" b="1" dirty="0">
                  <a:solidFill>
                    <a:srgbClr val="B2B3AE"/>
                  </a:solidFill>
                  <a:latin typeface="Dosis" pitchFamily="2" charset="0"/>
                  <a:cs typeface="Calibri" panose="020F0502020204030204" pitchFamily="34" charset="0"/>
                </a:rPr>
                <a:t>النشاط 3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145991860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E8F5A67-CCBA-0E53-DE30-5610E2CCB7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5AAC1E49-C433-B0CB-5D91-096B28D6CF81}"/>
              </a:ext>
            </a:extLst>
          </p:cNvPr>
          <p:cNvSpPr txBox="1"/>
          <p:nvPr/>
        </p:nvSpPr>
        <p:spPr>
          <a:xfrm>
            <a:off x="657031" y="816065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خذوا ألواحكم   </a:t>
            </a:r>
          </a:p>
        </p:txBody>
      </p:sp>
      <p:pic>
        <p:nvPicPr>
          <p:cNvPr id="3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729AD5CE-0DFC-264C-FA04-78D0F348008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4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433E4876-B26B-1944-14B1-AA5206623598}"/>
              </a:ext>
            </a:extLst>
          </p:cNvPr>
          <p:cNvPicPr preferRelativeResize="0"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213" y="1984375"/>
            <a:ext cx="3457575" cy="3457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416087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56669F7-32E4-6DA6-8765-F497BF180E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0AE64158-A27E-5BEE-3174-C00F281B5DB8}"/>
              </a:ext>
            </a:extLst>
          </p:cNvPr>
          <p:cNvSpPr txBox="1"/>
          <p:nvPr/>
        </p:nvSpPr>
        <p:spPr>
          <a:xfrm>
            <a:off x="259310" y="824553"/>
            <a:ext cx="732077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استعينوا بالمستقيم العددي و اكتبوا  على الألواح  فرق  العددين </a:t>
            </a:r>
            <a:endParaRPr kumimoji="0" lang="ar-MA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0147D8FC-53A8-83D6-C2FC-1B37599355A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9AA7591B-0156-7054-EA58-EF4C8080C19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36989" y="2722336"/>
            <a:ext cx="6870023" cy="765656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BE19143B-5811-71DA-149A-790E9A0ECD0F}"/>
              </a:ext>
            </a:extLst>
          </p:cNvPr>
          <p:cNvSpPr txBox="1"/>
          <p:nvPr/>
        </p:nvSpPr>
        <p:spPr>
          <a:xfrm>
            <a:off x="2885778" y="3994887"/>
            <a:ext cx="3372444" cy="1021556"/>
          </a:xfrm>
          <a:prstGeom prst="round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5400" b="1" dirty="0">
                <a:solidFill>
                  <a:srgbClr val="19608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8  -  3 =  ? </a:t>
            </a:r>
          </a:p>
        </p:txBody>
      </p:sp>
    </p:spTree>
    <p:extLst>
      <p:ext uri="{BB962C8B-B14F-4D97-AF65-F5344CB8AC3E}">
        <p14:creationId xmlns:p14="http://schemas.microsoft.com/office/powerpoint/2010/main" val="6467957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1068DAA-0CC6-AAFF-D593-B01A07E45B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8DA67614-FF75-ADCC-E3AE-DD5C3BD98399}"/>
              </a:ext>
            </a:extLst>
          </p:cNvPr>
          <p:cNvSpPr txBox="1"/>
          <p:nvPr/>
        </p:nvSpPr>
        <p:spPr>
          <a:xfrm>
            <a:off x="657031" y="816065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ارفعوا الألواح  </a:t>
            </a:r>
          </a:p>
        </p:txBody>
      </p:sp>
      <p:pic>
        <p:nvPicPr>
          <p:cNvPr id="3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B5C4834E-B51C-A0C0-8483-A5DAA1593E6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4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79320325-C82F-AB5D-38B1-A309051A3229}"/>
              </a:ext>
            </a:extLst>
          </p:cNvPr>
          <p:cNvPicPr preferRelativeResize="0"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213" y="1984375"/>
            <a:ext cx="3457575" cy="3457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283808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4DBCA74-BBAE-E5F5-7B24-ECA6DAB7E57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37CAAA20-5816-7B91-10C3-0A5DCB69D6F9}"/>
              </a:ext>
            </a:extLst>
          </p:cNvPr>
          <p:cNvSpPr txBox="1"/>
          <p:nvPr/>
        </p:nvSpPr>
        <p:spPr>
          <a:xfrm>
            <a:off x="132736" y="824553"/>
            <a:ext cx="73108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 : الفرق هو 5 = 3 - 8 .  من يشرح لنا  على السبورة  كيف توصل للجواب ؟  </a:t>
            </a: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8A5977E6-936A-405F-3E01-284BDEB437F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sp>
        <p:nvSpPr>
          <p:cNvPr id="10" name="ZoneTexte 9">
            <a:extLst>
              <a:ext uri="{FF2B5EF4-FFF2-40B4-BE49-F238E27FC236}">
                <a16:creationId xmlns:a16="http://schemas.microsoft.com/office/drawing/2014/main" id="{FFF60409-5A39-5F8F-4C0A-DE40CFCBBA2D}"/>
              </a:ext>
            </a:extLst>
          </p:cNvPr>
          <p:cNvSpPr txBox="1"/>
          <p:nvPr/>
        </p:nvSpPr>
        <p:spPr>
          <a:xfrm>
            <a:off x="2885778" y="3994887"/>
            <a:ext cx="3372444" cy="1021556"/>
          </a:xfrm>
          <a:prstGeom prst="round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5400" b="1" dirty="0">
                <a:solidFill>
                  <a:srgbClr val="19608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8  -  3 =  </a:t>
            </a:r>
            <a:r>
              <a:rPr lang="ar-MA" sz="5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5</a:t>
            </a:r>
            <a:r>
              <a:rPr lang="fr-FR" sz="5400" b="1" dirty="0">
                <a:solidFill>
                  <a:srgbClr val="19608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FFDF4B4D-29D6-C813-B4A2-B3ABBA54F7B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36989" y="2722336"/>
            <a:ext cx="6870023" cy="765656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3A346437-CE5F-0D4E-14C8-26FCE4E4027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10800000" flipV="1">
            <a:off x="5707627" y="2600766"/>
            <a:ext cx="734939" cy="243138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BC023D82-16E0-E4D3-C3B8-3CE9DFBAF83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10800000" flipV="1">
            <a:off x="5031680" y="2600766"/>
            <a:ext cx="734939" cy="243137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0500AED8-F11E-E2B7-7FCB-201B4BB8C91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10800000" flipV="1">
            <a:off x="4385229" y="2576318"/>
            <a:ext cx="734939" cy="243138"/>
          </a:xfrm>
          <a:prstGeom prst="rect">
            <a:avLst/>
          </a:prstGeom>
        </p:spPr>
      </p:pic>
      <p:sp>
        <p:nvSpPr>
          <p:cNvPr id="3" name="Ellipse 2">
            <a:extLst>
              <a:ext uri="{FF2B5EF4-FFF2-40B4-BE49-F238E27FC236}">
                <a16:creationId xmlns:a16="http://schemas.microsoft.com/office/drawing/2014/main" id="{9FA340C4-EEA4-68A1-5CC4-F416ADE2CFEB}"/>
              </a:ext>
            </a:extLst>
          </p:cNvPr>
          <p:cNvSpPr/>
          <p:nvPr/>
        </p:nvSpPr>
        <p:spPr>
          <a:xfrm>
            <a:off x="4331193" y="2985271"/>
            <a:ext cx="310046" cy="442452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624916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5646C49-A7EF-4EFF-1F36-8C3A92EBABB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22FD9430-ACCD-9623-AE5C-4FBC5AB48614}"/>
              </a:ext>
            </a:extLst>
          </p:cNvPr>
          <p:cNvSpPr txBox="1"/>
          <p:nvPr/>
        </p:nvSpPr>
        <p:spPr>
          <a:xfrm>
            <a:off x="259310" y="824553"/>
            <a:ext cx="732077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استعينوا بالمستقيم العددي و اكتبوا  على الألواح  فرق  العددين </a:t>
            </a:r>
            <a:endParaRPr kumimoji="0" lang="ar-MA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B86989DE-72E6-AA87-42BF-5AC326F04E3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6B5C92F3-6C9A-1823-84F5-83BE97B81BA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36989" y="2722336"/>
            <a:ext cx="6870023" cy="765656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496C6A65-ADE6-21F3-DC9B-7B333EF94490}"/>
              </a:ext>
            </a:extLst>
          </p:cNvPr>
          <p:cNvSpPr txBox="1"/>
          <p:nvPr/>
        </p:nvSpPr>
        <p:spPr>
          <a:xfrm>
            <a:off x="2885778" y="3994887"/>
            <a:ext cx="3372444" cy="1021556"/>
          </a:xfrm>
          <a:prstGeom prst="round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ar-MA" sz="5400" b="1" dirty="0">
                <a:solidFill>
                  <a:srgbClr val="19608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10</a:t>
            </a:r>
            <a:r>
              <a:rPr lang="fr-FR" sz="5400" b="1" dirty="0">
                <a:solidFill>
                  <a:srgbClr val="19608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-  </a:t>
            </a:r>
            <a:r>
              <a:rPr lang="ar-MA" sz="5400" b="1" dirty="0">
                <a:solidFill>
                  <a:srgbClr val="19608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</a:t>
            </a:r>
            <a:r>
              <a:rPr lang="fr-FR" sz="5400" b="1" dirty="0">
                <a:solidFill>
                  <a:srgbClr val="19608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=  ? </a:t>
            </a:r>
          </a:p>
        </p:txBody>
      </p:sp>
    </p:spTree>
    <p:extLst>
      <p:ext uri="{BB962C8B-B14F-4D97-AF65-F5344CB8AC3E}">
        <p14:creationId xmlns:p14="http://schemas.microsoft.com/office/powerpoint/2010/main" val="4249658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A597C1F-B559-6898-D3FC-7E530BE3CD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5710BD00-977E-765E-0754-CEE6A26F0C6E}"/>
              </a:ext>
            </a:extLst>
          </p:cNvPr>
          <p:cNvSpPr txBox="1"/>
          <p:nvPr/>
        </p:nvSpPr>
        <p:spPr>
          <a:xfrm>
            <a:off x="657031" y="816065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ارفعوا الألواح  </a:t>
            </a:r>
          </a:p>
        </p:txBody>
      </p:sp>
      <p:pic>
        <p:nvPicPr>
          <p:cNvPr id="3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6282E115-4683-24E3-B589-4F8046EB5D3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4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508D6B6D-92F6-9181-8984-2C21D5370817}"/>
              </a:ext>
            </a:extLst>
          </p:cNvPr>
          <p:cNvPicPr preferRelativeResize="0"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213" y="1984375"/>
            <a:ext cx="3457575" cy="3457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877821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7D704AA-C9CB-6269-6A77-E0AADF5454D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06B377B7-8923-BD35-D048-6A50C7252160}"/>
              </a:ext>
            </a:extLst>
          </p:cNvPr>
          <p:cNvSpPr txBox="1"/>
          <p:nvPr/>
        </p:nvSpPr>
        <p:spPr>
          <a:xfrm>
            <a:off x="132736" y="824553"/>
            <a:ext cx="73108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 : الفرق هو 6 = 4 - 10 .  من يشرح لنا  على السبورة  كيف توصل للجواب ؟  </a:t>
            </a: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EF9C09F2-3748-217F-5642-9BE2AABE6F2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1E6DCCA-9CB4-6BE2-AD61-04E2082831F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36989" y="2722336"/>
            <a:ext cx="6870023" cy="765656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6C019699-6EE0-DC57-AEB4-7D9AF8788A1E}"/>
              </a:ext>
            </a:extLst>
          </p:cNvPr>
          <p:cNvSpPr txBox="1"/>
          <p:nvPr/>
        </p:nvSpPr>
        <p:spPr>
          <a:xfrm>
            <a:off x="2885778" y="3994887"/>
            <a:ext cx="3372444" cy="1021556"/>
          </a:xfrm>
          <a:prstGeom prst="round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ar-MA" sz="5400" b="1" dirty="0">
                <a:solidFill>
                  <a:srgbClr val="19608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10</a:t>
            </a:r>
            <a:r>
              <a:rPr lang="fr-FR" sz="5400" b="1" dirty="0">
                <a:solidFill>
                  <a:srgbClr val="19608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-  </a:t>
            </a:r>
            <a:r>
              <a:rPr lang="ar-MA" sz="5400" b="1" dirty="0">
                <a:solidFill>
                  <a:srgbClr val="19608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</a:t>
            </a:r>
            <a:r>
              <a:rPr lang="fr-FR" sz="5400" b="1" dirty="0">
                <a:solidFill>
                  <a:srgbClr val="19608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=  </a:t>
            </a:r>
            <a:r>
              <a:rPr lang="ar-MA" sz="5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6</a:t>
            </a:r>
            <a:r>
              <a:rPr lang="fr-FR" sz="5400" b="1" dirty="0">
                <a:solidFill>
                  <a:srgbClr val="19608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5BF4A0D1-50AE-42FE-98BD-4751D368A8A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10800000" flipV="1">
            <a:off x="7007495" y="2597248"/>
            <a:ext cx="734939" cy="250175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A23EBA74-0A89-871E-14D8-FF5159C6385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10800000" flipV="1">
            <a:off x="6360991" y="2568736"/>
            <a:ext cx="734939" cy="250175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7CCFD3E8-C323-B546-07D6-D973AB17AA9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10800000" flipV="1">
            <a:off x="5687001" y="2584469"/>
            <a:ext cx="734939" cy="250175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D8E48173-0F50-3FB4-C518-5C681AEA5F6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10800000" flipV="1">
            <a:off x="5027706" y="2553987"/>
            <a:ext cx="734939" cy="250175"/>
          </a:xfrm>
          <a:prstGeom prst="rect">
            <a:avLst/>
          </a:prstGeom>
        </p:spPr>
      </p:pic>
      <p:sp>
        <p:nvSpPr>
          <p:cNvPr id="3" name="Ellipse 2">
            <a:extLst>
              <a:ext uri="{FF2B5EF4-FFF2-40B4-BE49-F238E27FC236}">
                <a16:creationId xmlns:a16="http://schemas.microsoft.com/office/drawing/2014/main" id="{94B53194-EE22-F68C-F6F4-38B33FC8FD05}"/>
              </a:ext>
            </a:extLst>
          </p:cNvPr>
          <p:cNvSpPr/>
          <p:nvPr/>
        </p:nvSpPr>
        <p:spPr>
          <a:xfrm>
            <a:off x="4975919" y="3001296"/>
            <a:ext cx="310046" cy="442452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146811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81D9B25-5434-6122-147E-5B975AF027D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EF7544FA-1123-CE69-5DED-6313C107981D}"/>
              </a:ext>
            </a:extLst>
          </p:cNvPr>
          <p:cNvSpPr txBox="1"/>
          <p:nvPr/>
        </p:nvSpPr>
        <p:spPr>
          <a:xfrm>
            <a:off x="259310" y="824553"/>
            <a:ext cx="732077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استعينوا بالمستقيم العددي و اكتبوا  على الألواح  فرق  العددين </a:t>
            </a:r>
            <a:endParaRPr kumimoji="0" lang="ar-MA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9201C40E-7B9A-774A-38B8-1262C0EB8C6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5C4C4B2E-A564-9CAD-397D-6735A188E2D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36989" y="2722336"/>
            <a:ext cx="6870023" cy="765656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48417599-C719-266D-3AEE-665DC0032445}"/>
              </a:ext>
            </a:extLst>
          </p:cNvPr>
          <p:cNvSpPr txBox="1"/>
          <p:nvPr/>
        </p:nvSpPr>
        <p:spPr>
          <a:xfrm>
            <a:off x="2885778" y="3994887"/>
            <a:ext cx="3372444" cy="1021556"/>
          </a:xfrm>
          <a:prstGeom prst="round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ar-MA" sz="5400" b="1" dirty="0">
                <a:solidFill>
                  <a:srgbClr val="19608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6</a:t>
            </a:r>
            <a:r>
              <a:rPr lang="fr-FR" sz="5400" b="1" dirty="0">
                <a:solidFill>
                  <a:srgbClr val="19608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-  </a:t>
            </a:r>
            <a:r>
              <a:rPr lang="ar-MA" sz="5400" b="1" dirty="0">
                <a:solidFill>
                  <a:srgbClr val="19608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5</a:t>
            </a:r>
            <a:r>
              <a:rPr lang="fr-FR" sz="5400" b="1" dirty="0">
                <a:solidFill>
                  <a:srgbClr val="19608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=  ? </a:t>
            </a:r>
          </a:p>
        </p:txBody>
      </p:sp>
    </p:spTree>
    <p:extLst>
      <p:ext uri="{BB962C8B-B14F-4D97-AF65-F5344CB8AC3E}">
        <p14:creationId xmlns:p14="http://schemas.microsoft.com/office/powerpoint/2010/main" val="23183634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B51FB3F-CF9C-1634-2837-937039E859D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484C6C76-A0BF-55F3-2C59-9F8858A85D55}"/>
              </a:ext>
            </a:extLst>
          </p:cNvPr>
          <p:cNvSpPr txBox="1"/>
          <p:nvPr/>
        </p:nvSpPr>
        <p:spPr>
          <a:xfrm>
            <a:off x="657031" y="816065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ارفعوا الألواح  </a:t>
            </a:r>
          </a:p>
        </p:txBody>
      </p:sp>
      <p:pic>
        <p:nvPicPr>
          <p:cNvPr id="3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627069D0-519E-CF5E-9BCF-D00576C55D0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4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1D0D5CE6-63EB-483E-E7EB-B4213EA51868}"/>
              </a:ext>
            </a:extLst>
          </p:cNvPr>
          <p:cNvPicPr preferRelativeResize="0"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213" y="1984375"/>
            <a:ext cx="3457575" cy="3457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223613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3FBD8DE-078A-DB09-0B5F-B29D7950E08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D2A0F5FE-5511-5AE6-4235-E41DB1DD75B2}"/>
              </a:ext>
            </a:extLst>
          </p:cNvPr>
          <p:cNvSpPr txBox="1"/>
          <p:nvPr/>
        </p:nvSpPr>
        <p:spPr>
          <a:xfrm>
            <a:off x="132736" y="824553"/>
            <a:ext cx="73108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 : الفرق هو 1 = 5 - 6 .  من يشرح لنا  على السبورة  كيف توصل للجواب ؟  </a:t>
            </a: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2B271EC5-53FF-51EB-25DB-A39D9436E5B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FF28F9B1-A9EF-4888-81EB-366DA6CCBBA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36989" y="2722336"/>
            <a:ext cx="6870023" cy="765656"/>
          </a:xfrm>
          <a:prstGeom prst="rect">
            <a:avLst/>
          </a:prstGeom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900DAF0A-2134-D9AB-B029-44406C76E97D}"/>
              </a:ext>
            </a:extLst>
          </p:cNvPr>
          <p:cNvSpPr txBox="1"/>
          <p:nvPr/>
        </p:nvSpPr>
        <p:spPr>
          <a:xfrm>
            <a:off x="2885778" y="3994887"/>
            <a:ext cx="3372444" cy="1021556"/>
          </a:xfrm>
          <a:prstGeom prst="round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ar-MA" sz="5400" b="1" dirty="0">
                <a:solidFill>
                  <a:srgbClr val="19608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6</a:t>
            </a:r>
            <a:r>
              <a:rPr lang="fr-FR" sz="5400" b="1" dirty="0">
                <a:solidFill>
                  <a:srgbClr val="19608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-  </a:t>
            </a:r>
            <a:r>
              <a:rPr lang="ar-MA" sz="5400" b="1" dirty="0">
                <a:solidFill>
                  <a:srgbClr val="19608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5</a:t>
            </a:r>
            <a:r>
              <a:rPr lang="fr-FR" sz="5400" b="1" dirty="0">
                <a:solidFill>
                  <a:srgbClr val="19608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=  </a:t>
            </a:r>
            <a:r>
              <a:rPr lang="ar-MA" sz="5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</a:t>
            </a:r>
            <a:r>
              <a:rPr lang="fr-FR" sz="5400" b="1" dirty="0">
                <a:solidFill>
                  <a:srgbClr val="19608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C198878E-C3A0-7D98-8E6C-B1DF4492843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10460902" flipV="1">
            <a:off x="4402811" y="2556171"/>
            <a:ext cx="734939" cy="332329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B07EAD82-46EA-B933-D414-184BC8D0CB5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10460902" flipV="1">
            <a:off x="3712456" y="2532842"/>
            <a:ext cx="734939" cy="332329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3BDD298F-D5DD-0701-EB9C-4CE0A5DECD3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10460902" flipV="1">
            <a:off x="3038652" y="2532840"/>
            <a:ext cx="734939" cy="332329"/>
          </a:xfrm>
          <a:prstGeom prst="rect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6F0F0C30-C26D-1352-464E-0FDEF02CBA9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10460902" flipV="1">
            <a:off x="2394386" y="2532838"/>
            <a:ext cx="734939" cy="332329"/>
          </a:xfrm>
          <a:prstGeom prst="rect">
            <a:avLst/>
          </a:prstGeom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2A73A49D-BE38-4F70-CFAD-A373F8E5B3D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10460902" flipV="1">
            <a:off x="1764112" y="2532839"/>
            <a:ext cx="734939" cy="332329"/>
          </a:xfrm>
          <a:prstGeom prst="rect">
            <a:avLst/>
          </a:prstGeom>
        </p:spPr>
      </p:pic>
      <p:sp>
        <p:nvSpPr>
          <p:cNvPr id="3" name="Ellipse 2">
            <a:extLst>
              <a:ext uri="{FF2B5EF4-FFF2-40B4-BE49-F238E27FC236}">
                <a16:creationId xmlns:a16="http://schemas.microsoft.com/office/drawing/2014/main" id="{1B9FFF92-E741-7B6D-7E9C-23BA2AD4BDBB}"/>
              </a:ext>
            </a:extLst>
          </p:cNvPr>
          <p:cNvSpPr/>
          <p:nvPr/>
        </p:nvSpPr>
        <p:spPr>
          <a:xfrm>
            <a:off x="1749534" y="2986548"/>
            <a:ext cx="310046" cy="442452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681831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9DF61E7-7B15-2D85-5C2A-AAFDE9815C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7C55B057-039B-76CD-40B1-C69303187F09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F6A778D6-7ECA-4F95-17F8-83E78C591FC6}"/>
              </a:ext>
            </a:extLst>
          </p:cNvPr>
          <p:cNvGrpSpPr/>
          <p:nvPr/>
        </p:nvGrpSpPr>
        <p:grpSpPr>
          <a:xfrm>
            <a:off x="2094738" y="2260159"/>
            <a:ext cx="4785052" cy="2758881"/>
            <a:chOff x="2054098" y="2436266"/>
            <a:chExt cx="4785052" cy="2758881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03EB6B54-9C89-98DB-B237-D4645AF9DB05}"/>
                </a:ext>
              </a:extLst>
            </p:cNvPr>
            <p:cNvSpPr/>
            <p:nvPr/>
          </p:nvSpPr>
          <p:spPr>
            <a:xfrm>
              <a:off x="2054098" y="2817097"/>
              <a:ext cx="4785052" cy="237805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5" name="Image 4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08EC1298-D442-D7E6-2DF6-523E8C55CD04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0800000">
              <a:off x="5789358" y="4302404"/>
              <a:ext cx="631873" cy="631873"/>
            </a:xfrm>
            <a:prstGeom prst="rect">
              <a:avLst/>
            </a:prstGeom>
          </p:spPr>
        </p:pic>
        <p:sp>
          <p:nvSpPr>
            <p:cNvPr id="6" name="ZoneTexte 5">
              <a:extLst>
                <a:ext uri="{FF2B5EF4-FFF2-40B4-BE49-F238E27FC236}">
                  <a16:creationId xmlns:a16="http://schemas.microsoft.com/office/drawing/2014/main" id="{1FD1B9B4-2B22-DBAB-D1BF-0A36A47D365A}"/>
                </a:ext>
              </a:extLst>
            </p:cNvPr>
            <p:cNvSpPr txBox="1"/>
            <p:nvPr/>
          </p:nvSpPr>
          <p:spPr>
            <a:xfrm>
              <a:off x="2054098" y="3316812"/>
              <a:ext cx="3555109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400" b="1" dirty="0">
                  <a:solidFill>
                    <a:srgbClr val="B2B3AE"/>
                  </a:solidFill>
                  <a:latin typeface="Dosis" pitchFamily="2" charset="0"/>
                  <a:cs typeface="Calibri" panose="020F0502020204030204" pitchFamily="34" charset="0"/>
                </a:rPr>
                <a:t>النشاط 1</a:t>
              </a:r>
            </a:p>
          </p:txBody>
        </p:sp>
        <p:sp>
          <p:nvSpPr>
            <p:cNvPr id="8" name="Flowchart: Alternate Process 54">
              <a:extLst>
                <a:ext uri="{FF2B5EF4-FFF2-40B4-BE49-F238E27FC236}">
                  <a16:creationId xmlns:a16="http://schemas.microsoft.com/office/drawing/2014/main" id="{007A4D87-85C9-1582-2D29-628FD398D6BE}"/>
                </a:ext>
              </a:extLst>
            </p:cNvPr>
            <p:cNvSpPr/>
            <p:nvPr/>
          </p:nvSpPr>
          <p:spPr>
            <a:xfrm>
              <a:off x="2804160" y="2436266"/>
              <a:ext cx="2966143" cy="726354"/>
            </a:xfrm>
            <a:prstGeom prst="flowChartAlternateProcess">
              <a:avLst/>
            </a:prstGeom>
            <a:solidFill>
              <a:srgbClr val="3A8F98"/>
            </a:solidFill>
            <a:ln w="539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fr-FR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</a:t>
              </a:r>
              <a:r>
                <a:rPr lang="ar-AE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ممارسة موجهة</a:t>
              </a:r>
            </a:p>
          </p:txBody>
        </p:sp>
        <p:sp>
          <p:nvSpPr>
            <p:cNvPr id="13" name="Oval 80">
              <a:extLst>
                <a:ext uri="{FF2B5EF4-FFF2-40B4-BE49-F238E27FC236}">
                  <a16:creationId xmlns:a16="http://schemas.microsoft.com/office/drawing/2014/main" id="{1F09177B-06E4-5EEA-DD36-ED4FD3B24D7F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456357" y="2452646"/>
              <a:ext cx="627891" cy="631872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3200" b="1" dirty="0"/>
                <a:t>3</a:t>
              </a:r>
            </a:p>
          </p:txBody>
        </p:sp>
        <p:sp>
          <p:nvSpPr>
            <p:cNvPr id="14" name="ZoneTexte 13">
              <a:extLst>
                <a:ext uri="{FF2B5EF4-FFF2-40B4-BE49-F238E27FC236}">
                  <a16:creationId xmlns:a16="http://schemas.microsoft.com/office/drawing/2014/main" id="{0435C44B-3647-F28B-B13A-3EB23F57B366}"/>
                </a:ext>
              </a:extLst>
            </p:cNvPr>
            <p:cNvSpPr txBox="1"/>
            <p:nvPr/>
          </p:nvSpPr>
          <p:spPr>
            <a:xfrm>
              <a:off x="2223570" y="3873132"/>
              <a:ext cx="3447931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400" b="1" dirty="0">
                  <a:solidFill>
                    <a:srgbClr val="B2B3AE"/>
                  </a:solidFill>
                  <a:latin typeface="Dosis" pitchFamily="2" charset="0"/>
                  <a:cs typeface="Calibri" panose="020F0502020204030204" pitchFamily="34" charset="0"/>
                </a:rPr>
                <a:t>النشاط 2</a:t>
              </a:r>
            </a:p>
          </p:txBody>
        </p:sp>
        <p:sp>
          <p:nvSpPr>
            <p:cNvPr id="15" name="ZoneTexte 14">
              <a:extLst>
                <a:ext uri="{FF2B5EF4-FFF2-40B4-BE49-F238E27FC236}">
                  <a16:creationId xmlns:a16="http://schemas.microsoft.com/office/drawing/2014/main" id="{E7EDD139-CCCD-B520-99A6-D38B94EA5CF0}"/>
                </a:ext>
              </a:extLst>
            </p:cNvPr>
            <p:cNvSpPr txBox="1"/>
            <p:nvPr/>
          </p:nvSpPr>
          <p:spPr>
            <a:xfrm>
              <a:off x="2101404" y="4411373"/>
              <a:ext cx="3584657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800" b="1" dirty="0">
                  <a:solidFill>
                    <a:srgbClr val="FC8D00"/>
                  </a:solidFill>
                  <a:latin typeface="Dosis" pitchFamily="2" charset="0"/>
                  <a:cs typeface="Calibri" panose="020F0502020204030204" pitchFamily="34" charset="0"/>
                </a:rPr>
                <a:t>النشاط 3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152154484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A46B8E-FB56-0174-3FDB-F3FBAF1FD0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B452CA2A-CDF0-2F2E-7B33-F570E1D70397}"/>
              </a:ext>
            </a:extLst>
          </p:cNvPr>
          <p:cNvSpPr txBox="1"/>
          <p:nvPr/>
        </p:nvSpPr>
        <p:spPr>
          <a:xfrm>
            <a:off x="107576" y="844006"/>
            <a:ext cx="733602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الآن خذوا كراساتكم</a:t>
            </a:r>
            <a:r>
              <a:rPr lang="fr-FR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الصفحة 71 سنطبق ما تعلمناه  في  النشاط رقم 3؛ سأشرح لكم التعليمة. انتظروا الانطلاقة</a:t>
            </a:r>
            <a:r>
              <a:rPr lang="ar-MA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kumimoji="0" lang="ar-MA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" name="Image 3" descr="Une image contenant Dessin d’enfant&#10;&#10;Le contenu généré par l’IA peut être incorrect.">
            <a:extLst>
              <a:ext uri="{FF2B5EF4-FFF2-40B4-BE49-F238E27FC236}">
                <a16:creationId xmlns:a16="http://schemas.microsoft.com/office/drawing/2014/main" id="{A3E1B2BD-970F-CD05-59C1-FD304C73EA9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945362" y="757961"/>
            <a:ext cx="757857" cy="744268"/>
          </a:xfrm>
          <a:prstGeom prst="rect">
            <a:avLst/>
          </a:prstGeom>
        </p:spPr>
      </p:pic>
      <p:grpSp>
        <p:nvGrpSpPr>
          <p:cNvPr id="10" name="Groupe 9">
            <a:extLst>
              <a:ext uri="{FF2B5EF4-FFF2-40B4-BE49-F238E27FC236}">
                <a16:creationId xmlns:a16="http://schemas.microsoft.com/office/drawing/2014/main" id="{41D51364-2486-3EF1-AE66-A0810583AFFC}"/>
              </a:ext>
            </a:extLst>
          </p:cNvPr>
          <p:cNvGrpSpPr/>
          <p:nvPr/>
        </p:nvGrpSpPr>
        <p:grpSpPr>
          <a:xfrm>
            <a:off x="1256837" y="1868938"/>
            <a:ext cx="6630326" cy="4182925"/>
            <a:chOff x="1041373" y="1659792"/>
            <a:chExt cx="6630326" cy="4601217"/>
          </a:xfrm>
        </p:grpSpPr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54A3FC07-EB96-D703-BD2C-6BFCA0DC321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041373" y="1688371"/>
              <a:ext cx="3315163" cy="4572638"/>
            </a:xfrm>
            <a:prstGeom prst="rect">
              <a:avLst/>
            </a:prstGeom>
          </p:spPr>
        </p:pic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5D499893-D8DC-9FB2-5D10-2926C22D753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4356536" y="1659792"/>
              <a:ext cx="3315163" cy="4601217"/>
            </a:xfrm>
            <a:prstGeom prst="rect">
              <a:avLst/>
            </a:prstGeom>
          </p:spPr>
        </p:pic>
      </p:grp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15AA167E-0CF0-0023-DB69-F5A16454ABEF}"/>
              </a:ext>
            </a:extLst>
          </p:cNvPr>
          <p:cNvSpPr/>
          <p:nvPr/>
        </p:nvSpPr>
        <p:spPr>
          <a:xfrm>
            <a:off x="1526660" y="2113548"/>
            <a:ext cx="2775515" cy="1315452"/>
          </a:xfrm>
          <a:prstGeom prst="roundRect">
            <a:avLst>
              <a:gd name="adj" fmla="val 9430"/>
            </a:avLst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973872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8604DF4-82F7-B405-4EEE-3B8E8F8458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1044895B-678F-0574-1C71-AC4E732446E9}"/>
              </a:ext>
            </a:extLst>
          </p:cNvPr>
          <p:cNvSpPr txBox="1"/>
          <p:nvPr/>
        </p:nvSpPr>
        <p:spPr>
          <a:xfrm>
            <a:off x="363137" y="817111"/>
            <a:ext cx="71163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لديكم  7 دقائق   للإنجاز؛ </a:t>
            </a:r>
            <a:r>
              <a:rPr kumimoji="0" lang="ar-MA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سأمر بين الصفوف لمساعدتكم؛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CD5BFF1D-B836-A707-73FB-86689EA7AFA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68306" y="1788079"/>
            <a:ext cx="659337" cy="101437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1B0E411B-4188-43EE-C85B-F44DB9D9E17B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342729" y="2444817"/>
            <a:ext cx="2195007" cy="2195007"/>
          </a:xfrm>
          <a:prstGeom prst="rect">
            <a:avLst/>
          </a:prstGeom>
        </p:spPr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B941395C-8E94-600C-9B0A-13C2949037EB}"/>
              </a:ext>
            </a:extLst>
          </p:cNvPr>
          <p:cNvGrpSpPr/>
          <p:nvPr/>
        </p:nvGrpSpPr>
        <p:grpSpPr>
          <a:xfrm>
            <a:off x="499035" y="974287"/>
            <a:ext cx="614494" cy="688367"/>
            <a:chOff x="924143" y="3511073"/>
            <a:chExt cx="614494" cy="688367"/>
          </a:xfrm>
        </p:grpSpPr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C0181B79-F437-FC5E-B891-604B0B4437A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924143" y="3511073"/>
              <a:ext cx="614494" cy="688367"/>
            </a:xfrm>
            <a:prstGeom prst="rect">
              <a:avLst/>
            </a:prstGeom>
          </p:spPr>
        </p:pic>
        <p:sp>
          <p:nvSpPr>
            <p:cNvPr id="9" name="ZoneTexte 8">
              <a:extLst>
                <a:ext uri="{FF2B5EF4-FFF2-40B4-BE49-F238E27FC236}">
                  <a16:creationId xmlns:a16="http://schemas.microsoft.com/office/drawing/2014/main" id="{2378F4A1-22EF-5D73-A121-B21D3B3A181B}"/>
                </a:ext>
              </a:extLst>
            </p:cNvPr>
            <p:cNvSpPr txBox="1"/>
            <p:nvPr/>
          </p:nvSpPr>
          <p:spPr>
            <a:xfrm>
              <a:off x="1008567" y="3689691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1900" b="1" dirty="0">
                  <a:solidFill>
                    <a:srgbClr val="33878B"/>
                  </a:solidFill>
                  <a:cs typeface="Calibri" panose="020F0502020204030204" pitchFamily="34" charset="0"/>
                </a:rPr>
                <a:t>7</a:t>
              </a:r>
              <a:endParaRPr lang="fr-FR" sz="1900" b="1" dirty="0">
                <a:solidFill>
                  <a:srgbClr val="33878B"/>
                </a:solidFill>
              </a:endParaRPr>
            </a:p>
          </p:txBody>
        </p:sp>
      </p:grpSp>
      <p:pic>
        <p:nvPicPr>
          <p:cNvPr id="11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80CCA7F4-32B0-017B-5F2C-08932B200F2A}"/>
              </a:ext>
            </a:extLst>
          </p:cNvPr>
          <p:cNvPicPr preferRelativeResize="0"/>
          <p:nvPr/>
        </p:nvPicPr>
        <p:blipFill rotWithShape="1">
          <a:blip r:embed="rId5" cstate="hqprint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7691"/>
          <a:stretch/>
        </p:blipFill>
        <p:spPr>
          <a:xfrm>
            <a:off x="7779289" y="59532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9C36ABC5-0E4B-0421-C0A2-F2338C824D4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63137" y="2444817"/>
            <a:ext cx="6245476" cy="24306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52356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2CCA298-FCE5-C41F-1316-D35A5F74B4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C814787D-0691-0F7E-25F0-7E581E5D306B}"/>
              </a:ext>
            </a:extLst>
          </p:cNvPr>
          <p:cNvSpPr txBox="1"/>
          <p:nvPr/>
        </p:nvSpPr>
        <p:spPr>
          <a:xfrm>
            <a:off x="363137" y="817111"/>
            <a:ext cx="71163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الآن ستشتغلون في ثنائيات كل واحد يقارن إنجازه مع إنجاز زميله، استعينوا  ببطاقة التذكر </a:t>
            </a: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F0B48C7C-7E87-F4F9-F507-90259C882B3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C0C9EF2F-4A1B-47CC-DB26-E1D327A2D38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888601" y="2668153"/>
            <a:ext cx="2146632" cy="2146632"/>
          </a:xfrm>
          <a:prstGeom prst="rect">
            <a:avLst/>
          </a:prstGeom>
        </p:spPr>
      </p:pic>
      <p:pic>
        <p:nvPicPr>
          <p:cNvPr id="7" name="Image 6" descr="Une image contenant texte, Police, capture d’écran, nombre&#10;&#10;Le contenu généré par l’IA peut être incorrect.">
            <a:extLst>
              <a:ext uri="{FF2B5EF4-FFF2-40B4-BE49-F238E27FC236}">
                <a16:creationId xmlns:a16="http://schemas.microsoft.com/office/drawing/2014/main" id="{2BF7A13F-F15E-56D1-044D-25C126C8790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4800" y="1950957"/>
            <a:ext cx="5436000" cy="31056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64452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E063F2C-BD6C-9EF2-708B-D3F7281B92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FE84880A-15FC-E436-B785-13B976395EF7}"/>
              </a:ext>
            </a:extLst>
          </p:cNvPr>
          <p:cNvSpPr txBox="1"/>
          <p:nvPr/>
        </p:nvSpPr>
        <p:spPr>
          <a:xfrm>
            <a:off x="349731" y="734951"/>
            <a:ext cx="711632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kumimoji="0" lang="ar-MA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نصحح جماعة :</a:t>
            </a:r>
          </a:p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kumimoji="0" lang="ar-MA" i="1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يعين الأستاذ(ة)  بعض المتعلمين للقيام إلى السبورة بالتناوب للتصحيح </a:t>
            </a:r>
          </a:p>
        </p:txBody>
      </p:sp>
      <p:pic>
        <p:nvPicPr>
          <p:cNvPr id="7" name="Image 6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AA3B4004-C3AD-AED0-1E55-10A11BB4E6F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0B02EE1B-2AB5-B30E-55AF-3954CF76638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3487" y="2233843"/>
            <a:ext cx="7557026" cy="29410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64866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EF5C7EB-48DF-F2B1-C66E-0BD3AB87E9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A754A7B7-575B-C494-97BE-E57B02556045}"/>
              </a:ext>
            </a:extLst>
          </p:cNvPr>
          <p:cNvSpPr txBox="1"/>
          <p:nvPr/>
        </p:nvSpPr>
        <p:spPr>
          <a:xfrm>
            <a:off x="327278" y="813495"/>
            <a:ext cx="71163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kumimoji="0" lang="ar-MA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صححوا </a:t>
            </a:r>
          </a:p>
        </p:txBody>
      </p:sp>
      <p:pic>
        <p:nvPicPr>
          <p:cNvPr id="7" name="Image 6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0E6FE594-583C-8EDA-C784-9A93CA6DD75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7EBF152C-C3DD-D3BB-428A-6E14D6B259E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45070" y="3734275"/>
            <a:ext cx="458995" cy="190526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77476A04-9154-73BF-2AE4-BCD17462A02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12414" y="4882282"/>
            <a:ext cx="458995" cy="190526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EDAB17E4-74A0-1E0C-C60D-A0EFAC0EAC2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93603" y="4882282"/>
            <a:ext cx="458995" cy="190526"/>
          </a:xfrm>
          <a:prstGeom prst="rect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F00C2980-E732-309C-808A-7226E135669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738893" y="2989415"/>
            <a:ext cx="456339" cy="219266"/>
          </a:xfrm>
          <a:prstGeom prst="rect">
            <a:avLst/>
          </a:prstGeom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791ACF92-9ED6-0B8A-141D-ADAC70D0DD1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086562" y="2989414"/>
            <a:ext cx="456339" cy="219266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25786834-F43A-2693-B405-3745B6A1FCC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443601" y="2989413"/>
            <a:ext cx="456339" cy="219266"/>
          </a:xfrm>
          <a:prstGeom prst="rect">
            <a:avLst/>
          </a:prstGeom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821F1191-8363-C5E9-D021-8A9BC9518C2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427576" y="4154014"/>
            <a:ext cx="456339" cy="219266"/>
          </a:xfrm>
          <a:prstGeom prst="rect">
            <a:avLst/>
          </a:prstGeom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5DAAE182-185F-8F95-9F9B-3EA615EFC5D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793603" y="4154014"/>
            <a:ext cx="456339" cy="219266"/>
          </a:xfrm>
          <a:prstGeom prst="rect">
            <a:avLst/>
          </a:prstGeom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A72F4FC8-FEDE-327C-6CD9-DC176B9D26A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06654" y="4136387"/>
            <a:ext cx="414854" cy="199333"/>
          </a:xfrm>
          <a:prstGeom prst="rect">
            <a:avLst/>
          </a:prstGeom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33D7DF24-8A44-66B3-13C8-07CD5239C38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762926" y="4125316"/>
            <a:ext cx="414854" cy="19933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40472C68-D230-3997-0A2E-00214852000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090288" y="4124685"/>
            <a:ext cx="414854" cy="199333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490A75B3-3339-5A70-6FFF-F0D03F168FA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143141" y="3382706"/>
            <a:ext cx="362001" cy="209579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632ECADB-FE21-A150-47CA-A7F0A6581F9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051269" y="4858198"/>
            <a:ext cx="362001" cy="209579"/>
          </a:xfrm>
          <a:prstGeom prst="rect">
            <a:avLst/>
          </a:prstGeom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3BFA87FD-95F6-7334-AAD0-AFC701E29FF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073086" y="4807538"/>
            <a:ext cx="362001" cy="209579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493DBCF9-8BED-A1C2-7150-51952641146E}"/>
              </a:ext>
            </a:extLst>
          </p:cNvPr>
          <p:cNvSpPr txBox="1"/>
          <p:nvPr/>
        </p:nvSpPr>
        <p:spPr>
          <a:xfrm>
            <a:off x="7094685" y="3179834"/>
            <a:ext cx="69783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2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5</a:t>
            </a:r>
            <a:endParaRPr lang="fr-FR" sz="32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8" name="ZoneTexte 27">
            <a:extLst>
              <a:ext uri="{FF2B5EF4-FFF2-40B4-BE49-F238E27FC236}">
                <a16:creationId xmlns:a16="http://schemas.microsoft.com/office/drawing/2014/main" id="{F1D1CC19-D8C8-D6ED-B14B-DD69EFFA2DF5}"/>
              </a:ext>
            </a:extLst>
          </p:cNvPr>
          <p:cNvSpPr txBox="1"/>
          <p:nvPr/>
        </p:nvSpPr>
        <p:spPr>
          <a:xfrm>
            <a:off x="2972331" y="4589894"/>
            <a:ext cx="69783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2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</a:t>
            </a:r>
            <a:endParaRPr lang="fr-FR" sz="32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9" name="ZoneTexte 28">
            <a:extLst>
              <a:ext uri="{FF2B5EF4-FFF2-40B4-BE49-F238E27FC236}">
                <a16:creationId xmlns:a16="http://schemas.microsoft.com/office/drawing/2014/main" id="{79D4DDCB-59C6-DEEE-114A-45118CC3B0CE}"/>
              </a:ext>
            </a:extLst>
          </p:cNvPr>
          <p:cNvSpPr txBox="1"/>
          <p:nvPr/>
        </p:nvSpPr>
        <p:spPr>
          <a:xfrm>
            <a:off x="6994372" y="4589893"/>
            <a:ext cx="69783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2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7</a:t>
            </a:r>
            <a:endParaRPr lang="fr-FR" sz="32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0" name="Image 29">
            <a:extLst>
              <a:ext uri="{FF2B5EF4-FFF2-40B4-BE49-F238E27FC236}">
                <a16:creationId xmlns:a16="http://schemas.microsoft.com/office/drawing/2014/main" id="{0EEBDE96-F2E2-C855-F03F-D24C8A883D1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10800000" flipV="1">
            <a:off x="7488848" y="2608424"/>
            <a:ext cx="431985" cy="312166"/>
          </a:xfrm>
          <a:prstGeom prst="rect">
            <a:avLst/>
          </a:prstGeom>
        </p:spPr>
      </p:pic>
      <p:pic>
        <p:nvPicPr>
          <p:cNvPr id="31" name="Image 30">
            <a:extLst>
              <a:ext uri="{FF2B5EF4-FFF2-40B4-BE49-F238E27FC236}">
                <a16:creationId xmlns:a16="http://schemas.microsoft.com/office/drawing/2014/main" id="{5A9002C1-7614-7900-B5D8-0A3AACFC760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10800000" flipV="1">
            <a:off x="7151936" y="2627024"/>
            <a:ext cx="431985" cy="312166"/>
          </a:xfrm>
          <a:prstGeom prst="rect">
            <a:avLst/>
          </a:prstGeom>
        </p:spPr>
      </p:pic>
      <p:pic>
        <p:nvPicPr>
          <p:cNvPr id="32" name="Image 31">
            <a:extLst>
              <a:ext uri="{FF2B5EF4-FFF2-40B4-BE49-F238E27FC236}">
                <a16:creationId xmlns:a16="http://schemas.microsoft.com/office/drawing/2014/main" id="{AEEAB9FC-908F-33F1-A1C2-6855C8FFC4E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10800000" flipV="1">
            <a:off x="6797788" y="2627024"/>
            <a:ext cx="431985" cy="312166"/>
          </a:xfrm>
          <a:prstGeom prst="rect">
            <a:avLst/>
          </a:prstGeom>
        </p:spPr>
      </p:pic>
      <p:pic>
        <p:nvPicPr>
          <p:cNvPr id="33" name="Image 32">
            <a:extLst>
              <a:ext uri="{FF2B5EF4-FFF2-40B4-BE49-F238E27FC236}">
                <a16:creationId xmlns:a16="http://schemas.microsoft.com/office/drawing/2014/main" id="{6B718C20-DA56-75A7-94AD-D06C8265C8B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10800000" flipV="1">
            <a:off x="6460876" y="2627024"/>
            <a:ext cx="431985" cy="312166"/>
          </a:xfrm>
          <a:prstGeom prst="rect">
            <a:avLst/>
          </a:prstGeom>
        </p:spPr>
      </p:pic>
      <p:pic>
        <p:nvPicPr>
          <p:cNvPr id="34" name="Image 33">
            <a:extLst>
              <a:ext uri="{FF2B5EF4-FFF2-40B4-BE49-F238E27FC236}">
                <a16:creationId xmlns:a16="http://schemas.microsoft.com/office/drawing/2014/main" id="{7C5B03B6-8D4C-85A2-198E-7D883F08BC3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10800000" flipV="1">
            <a:off x="2524823" y="3883303"/>
            <a:ext cx="431985" cy="312166"/>
          </a:xfrm>
          <a:prstGeom prst="rect">
            <a:avLst/>
          </a:prstGeom>
        </p:spPr>
      </p:pic>
      <p:pic>
        <p:nvPicPr>
          <p:cNvPr id="35" name="Image 34">
            <a:extLst>
              <a:ext uri="{FF2B5EF4-FFF2-40B4-BE49-F238E27FC236}">
                <a16:creationId xmlns:a16="http://schemas.microsoft.com/office/drawing/2014/main" id="{418D8931-4CE2-2AE9-9534-435FAFC44A8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10800000" flipV="1">
            <a:off x="2158796" y="3865193"/>
            <a:ext cx="431985" cy="312166"/>
          </a:xfrm>
          <a:prstGeom prst="rect">
            <a:avLst/>
          </a:prstGeom>
        </p:spPr>
      </p:pic>
      <p:pic>
        <p:nvPicPr>
          <p:cNvPr id="36" name="Image 35">
            <a:extLst>
              <a:ext uri="{FF2B5EF4-FFF2-40B4-BE49-F238E27FC236}">
                <a16:creationId xmlns:a16="http://schemas.microsoft.com/office/drawing/2014/main" id="{9E18FD03-2D9A-6305-B4FC-A3E61F3496F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10800000" flipV="1">
            <a:off x="7490141" y="3893782"/>
            <a:ext cx="431985" cy="312166"/>
          </a:xfrm>
          <a:prstGeom prst="rect">
            <a:avLst/>
          </a:prstGeom>
        </p:spPr>
      </p:pic>
      <p:pic>
        <p:nvPicPr>
          <p:cNvPr id="37" name="Image 36">
            <a:extLst>
              <a:ext uri="{FF2B5EF4-FFF2-40B4-BE49-F238E27FC236}">
                <a16:creationId xmlns:a16="http://schemas.microsoft.com/office/drawing/2014/main" id="{447BBF1F-BDD3-6A7A-1092-DAEF28BC2FA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10800000" flipV="1">
            <a:off x="1812750" y="3893782"/>
            <a:ext cx="431985" cy="312166"/>
          </a:xfrm>
          <a:prstGeom prst="rect">
            <a:avLst/>
          </a:prstGeom>
        </p:spPr>
      </p:pic>
      <p:pic>
        <p:nvPicPr>
          <p:cNvPr id="38" name="Image 37">
            <a:extLst>
              <a:ext uri="{FF2B5EF4-FFF2-40B4-BE49-F238E27FC236}">
                <a16:creationId xmlns:a16="http://schemas.microsoft.com/office/drawing/2014/main" id="{071B063F-D3B1-3F29-1CB3-84D7E0427BA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10800000" flipV="1">
            <a:off x="1459261" y="3860682"/>
            <a:ext cx="431985" cy="312166"/>
          </a:xfrm>
          <a:prstGeom prst="rect">
            <a:avLst/>
          </a:prstGeom>
        </p:spPr>
      </p:pic>
      <p:pic>
        <p:nvPicPr>
          <p:cNvPr id="39" name="Image 38">
            <a:extLst>
              <a:ext uri="{FF2B5EF4-FFF2-40B4-BE49-F238E27FC236}">
                <a16:creationId xmlns:a16="http://schemas.microsoft.com/office/drawing/2014/main" id="{DA46BB11-EE63-33CE-A37A-92FB865055C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10800000" flipV="1">
            <a:off x="7155416" y="3897648"/>
            <a:ext cx="431985" cy="312166"/>
          </a:xfrm>
          <a:prstGeom prst="rect">
            <a:avLst/>
          </a:prstGeom>
        </p:spPr>
      </p:pic>
      <p:pic>
        <p:nvPicPr>
          <p:cNvPr id="41" name="Image 40">
            <a:extLst>
              <a:ext uri="{FF2B5EF4-FFF2-40B4-BE49-F238E27FC236}">
                <a16:creationId xmlns:a16="http://schemas.microsoft.com/office/drawing/2014/main" id="{939C1B6D-FCEA-DCD3-59A5-BFE20483970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11326" y="1959751"/>
            <a:ext cx="7557025" cy="31438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40901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9995E4-FEAD-7698-9AE3-4C7B78D8DE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828D1863-E5B4-95C4-6604-30B8B3DBD996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12CEE3A2-DF80-4778-980D-1DEC5BD77AF3}"/>
              </a:ext>
            </a:extLst>
          </p:cNvPr>
          <p:cNvGrpSpPr/>
          <p:nvPr/>
        </p:nvGrpSpPr>
        <p:grpSpPr>
          <a:xfrm>
            <a:off x="2226504" y="2449061"/>
            <a:ext cx="4885812" cy="1993283"/>
            <a:chOff x="1974764" y="2436266"/>
            <a:chExt cx="4885812" cy="1993283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3BA51F2D-2F8C-E9CA-20FC-D03D551D78E7}"/>
                </a:ext>
              </a:extLst>
            </p:cNvPr>
            <p:cNvSpPr/>
            <p:nvPr/>
          </p:nvSpPr>
          <p:spPr>
            <a:xfrm>
              <a:off x="1974764" y="2817096"/>
              <a:ext cx="4885812" cy="1612453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6" name="Image 5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848C8FB6-1E4A-AB85-5207-3564C55F6845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0800000">
              <a:off x="5727044" y="3379444"/>
              <a:ext cx="631873" cy="631873"/>
            </a:xfrm>
            <a:prstGeom prst="rect">
              <a:avLst/>
            </a:prstGeom>
          </p:spPr>
        </p:pic>
        <p:sp>
          <p:nvSpPr>
            <p:cNvPr id="8" name="ZoneTexte 7">
              <a:extLst>
                <a:ext uri="{FF2B5EF4-FFF2-40B4-BE49-F238E27FC236}">
                  <a16:creationId xmlns:a16="http://schemas.microsoft.com/office/drawing/2014/main" id="{D6836E7D-F07A-D270-762B-DB039C312712}"/>
                </a:ext>
              </a:extLst>
            </p:cNvPr>
            <p:cNvSpPr txBox="1"/>
            <p:nvPr/>
          </p:nvSpPr>
          <p:spPr>
            <a:xfrm>
              <a:off x="2090295" y="3192168"/>
              <a:ext cx="3555109" cy="71609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lnSpc>
                  <a:spcPts val="5486"/>
                </a:lnSpc>
                <a:defRPr/>
              </a:pPr>
              <a:r>
                <a:rPr lang="ar-MA" sz="2800" b="1" dirty="0">
                  <a:solidFill>
                    <a:srgbClr val="FC8D00"/>
                  </a:solidFill>
                  <a:latin typeface="Dosis" pitchFamily="2" charset="0"/>
                  <a:cs typeface="Calibri" panose="020F0502020204030204" pitchFamily="34" charset="0"/>
                </a:rPr>
                <a:t>أنجز بمفردي</a:t>
              </a:r>
            </a:p>
          </p:txBody>
        </p:sp>
        <p:sp>
          <p:nvSpPr>
            <p:cNvPr id="9" name="Flowchart: Alternate Process 54">
              <a:extLst>
                <a:ext uri="{FF2B5EF4-FFF2-40B4-BE49-F238E27FC236}">
                  <a16:creationId xmlns:a16="http://schemas.microsoft.com/office/drawing/2014/main" id="{5B00898C-6202-F55A-411E-E8805BE74CE0}"/>
                </a:ext>
              </a:extLst>
            </p:cNvPr>
            <p:cNvSpPr/>
            <p:nvPr/>
          </p:nvSpPr>
          <p:spPr>
            <a:xfrm>
              <a:off x="2739708" y="2436266"/>
              <a:ext cx="3030596" cy="726354"/>
            </a:xfrm>
            <a:prstGeom prst="flowChartAlternateProcess">
              <a:avLst/>
            </a:prstGeom>
            <a:solidFill>
              <a:srgbClr val="3A8F98"/>
            </a:solidFill>
            <a:ln w="539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fr-FR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</a:t>
              </a:r>
              <a:r>
                <a:rPr lang="ar-AE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ممارسة مستقلة</a:t>
              </a:r>
            </a:p>
          </p:txBody>
        </p:sp>
        <p:sp>
          <p:nvSpPr>
            <p:cNvPr id="13" name="Oval 80">
              <a:extLst>
                <a:ext uri="{FF2B5EF4-FFF2-40B4-BE49-F238E27FC236}">
                  <a16:creationId xmlns:a16="http://schemas.microsoft.com/office/drawing/2014/main" id="{498186B8-6210-92AA-76DC-CB96CEC7664A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456357" y="2452646"/>
              <a:ext cx="627891" cy="631872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3200" b="1" dirty="0"/>
                <a:t>4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178978627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30B86E6E-BD4D-3F80-5CC4-32C14B68E852}"/>
              </a:ext>
            </a:extLst>
          </p:cNvPr>
          <p:cNvSpPr txBox="1"/>
          <p:nvPr/>
        </p:nvSpPr>
        <p:spPr>
          <a:xfrm>
            <a:off x="501445" y="809480"/>
            <a:ext cx="702029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الآن ستنجزون النشاط رقم  4 الصفحة 71 .</a:t>
            </a:r>
          </a:p>
          <a:p>
            <a:pPr algn="r"/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سأمر بين الصفوف لمساعدتكم و مراقبة كراساتكم .</a:t>
            </a: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F62564FE-E75E-2402-A54E-BE8554A49E03}"/>
              </a:ext>
            </a:extLst>
          </p:cNvPr>
          <p:cNvGrpSpPr>
            <a:grpSpLocks/>
          </p:cNvGrpSpPr>
          <p:nvPr/>
        </p:nvGrpSpPr>
        <p:grpSpPr bwMode="auto">
          <a:xfrm>
            <a:off x="525463" y="922338"/>
            <a:ext cx="614362" cy="688975"/>
            <a:chOff x="924143" y="3511073"/>
            <a:chExt cx="614494" cy="688367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DF2ED557-9DA1-2170-0C3F-084B3F5859F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24143" y="3511073"/>
              <a:ext cx="614494" cy="6883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9" name="ZoneTexte 8">
              <a:extLst>
                <a:ext uri="{FF2B5EF4-FFF2-40B4-BE49-F238E27FC236}">
                  <a16:creationId xmlns:a16="http://schemas.microsoft.com/office/drawing/2014/main" id="{7B739CDB-3379-55B1-1500-48D27546F01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08567" y="3689691"/>
              <a:ext cx="445646" cy="3847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9pPr>
            </a:lstStyle>
            <a:p>
              <a:pPr algn="ctr" eaLnBrk="1" hangingPunct="1"/>
              <a:r>
                <a:rPr lang="ar-MA" altLang="fr-FR" sz="1900" b="1" dirty="0">
                  <a:solidFill>
                    <a:srgbClr val="33878B"/>
                  </a:solidFill>
                  <a:cs typeface="Calibri" panose="020F0502020204030204" pitchFamily="34" charset="0"/>
                </a:rPr>
                <a:t>7</a:t>
              </a:r>
              <a:endParaRPr lang="fr-FR" altLang="fr-FR" sz="1900" b="1" dirty="0">
                <a:solidFill>
                  <a:srgbClr val="33878B"/>
                </a:solidFill>
              </a:endParaRPr>
            </a:p>
          </p:txBody>
        </p:sp>
      </p:grpSp>
      <p:pic>
        <p:nvPicPr>
          <p:cNvPr id="15" name="Image 21">
            <a:extLst>
              <a:ext uri="{FF2B5EF4-FFF2-40B4-BE49-F238E27FC236}">
                <a16:creationId xmlns:a16="http://schemas.microsoft.com/office/drawing/2014/main" id="{7CB77307-3774-C996-2A22-5D2808D9DB7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51400" y="2586038"/>
            <a:ext cx="2479675" cy="2479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A5A21D89-CC0A-1653-0612-0D1ABB90F45E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100D2769-3D9C-8A53-63BE-492B9991CA7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56837" y="1894919"/>
            <a:ext cx="3315163" cy="4156944"/>
          </a:xfrm>
          <a:prstGeom prst="rect">
            <a:avLst/>
          </a:prstGeom>
        </p:spPr>
      </p:pic>
      <p:sp>
        <p:nvSpPr>
          <p:cNvPr id="16" name="Rectangle : coins arrondis 15">
            <a:extLst>
              <a:ext uri="{FF2B5EF4-FFF2-40B4-BE49-F238E27FC236}">
                <a16:creationId xmlns:a16="http://schemas.microsoft.com/office/drawing/2014/main" id="{4D0B2A71-5F37-ADFD-2A1F-1D75CEC173FC}"/>
              </a:ext>
            </a:extLst>
          </p:cNvPr>
          <p:cNvSpPr/>
          <p:nvPr/>
        </p:nvSpPr>
        <p:spPr>
          <a:xfrm>
            <a:off x="1459690" y="3429001"/>
            <a:ext cx="2909456" cy="1446662"/>
          </a:xfrm>
          <a:prstGeom prst="roundRect">
            <a:avLst>
              <a:gd name="adj" fmla="val 7515"/>
            </a:avLst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508259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</p:bld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6FCB904-4EA3-8F97-B206-A6EB45FBBB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95F1FE4D-754E-EA9B-3C41-EF6D7FCC26A9}"/>
              </a:ext>
            </a:extLst>
          </p:cNvPr>
          <p:cNvSpPr txBox="1"/>
          <p:nvPr/>
        </p:nvSpPr>
        <p:spPr>
          <a:xfrm>
            <a:off x="1272261" y="912716"/>
            <a:ext cx="62494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النشاط رقم  4 </a:t>
            </a: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DF6F3AAD-4899-09A2-AFB6-F29EE6F87E8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6427B6D2-BA2C-7F27-FE7A-6C511A4EC51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36989" y="2266222"/>
            <a:ext cx="6870023" cy="32808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7885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F8F975-08F5-11E6-A740-760B4B74231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EE27E9C4-D07A-F68F-AE06-9FACC5595EFD}"/>
              </a:ext>
            </a:extLst>
          </p:cNvPr>
          <p:cNvSpPr txBox="1"/>
          <p:nvPr/>
        </p:nvSpPr>
        <p:spPr>
          <a:xfrm>
            <a:off x="1272261" y="912716"/>
            <a:ext cx="62494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 </a:t>
            </a: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16D0C23C-C6EB-E78A-44D9-CF9F7BD7D40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sp>
        <p:nvSpPr>
          <p:cNvPr id="27" name="ZoneTexte 26">
            <a:extLst>
              <a:ext uri="{FF2B5EF4-FFF2-40B4-BE49-F238E27FC236}">
                <a16:creationId xmlns:a16="http://schemas.microsoft.com/office/drawing/2014/main" id="{240016AC-D6CE-821C-8958-0DCF319ED6DF}"/>
              </a:ext>
            </a:extLst>
          </p:cNvPr>
          <p:cNvSpPr txBox="1"/>
          <p:nvPr/>
        </p:nvSpPr>
        <p:spPr>
          <a:xfrm>
            <a:off x="3188871" y="3364172"/>
            <a:ext cx="92651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8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</a:t>
            </a:r>
            <a:r>
              <a:rPr lang="fr-FR" sz="28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B5426811-0A3B-277F-CF61-F344E6D7EE45}"/>
              </a:ext>
            </a:extLst>
          </p:cNvPr>
          <p:cNvSpPr txBox="1"/>
          <p:nvPr/>
        </p:nvSpPr>
        <p:spPr>
          <a:xfrm>
            <a:off x="6466608" y="3364172"/>
            <a:ext cx="92651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8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5</a:t>
            </a:r>
            <a:r>
              <a:rPr lang="fr-FR" sz="28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9A2C094D-A494-9E1C-F8D7-DA39E9C036D8}"/>
              </a:ext>
            </a:extLst>
          </p:cNvPr>
          <p:cNvSpPr txBox="1"/>
          <p:nvPr/>
        </p:nvSpPr>
        <p:spPr>
          <a:xfrm>
            <a:off x="3188871" y="4779443"/>
            <a:ext cx="92651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8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</a:t>
            </a:r>
            <a:r>
              <a:rPr lang="fr-FR" sz="28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DB785C03-F8EA-EE99-96D4-C23C976B187E}"/>
              </a:ext>
            </a:extLst>
          </p:cNvPr>
          <p:cNvSpPr txBox="1"/>
          <p:nvPr/>
        </p:nvSpPr>
        <p:spPr>
          <a:xfrm>
            <a:off x="6466608" y="4793091"/>
            <a:ext cx="92651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8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8</a:t>
            </a:r>
            <a:r>
              <a:rPr lang="fr-FR" sz="28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3CD56189-B6D1-21CE-1198-9605419E4C3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10456885" flipV="1">
            <a:off x="3193070" y="2719836"/>
            <a:ext cx="346854" cy="298618"/>
          </a:xfrm>
          <a:prstGeom prst="rect">
            <a:avLst/>
          </a:prstGeom>
        </p:spPr>
      </p:pic>
      <p:pic>
        <p:nvPicPr>
          <p:cNvPr id="32" name="Image 31">
            <a:extLst>
              <a:ext uri="{FF2B5EF4-FFF2-40B4-BE49-F238E27FC236}">
                <a16:creationId xmlns:a16="http://schemas.microsoft.com/office/drawing/2014/main" id="{8A240F01-5657-201A-A130-A7B6B8E1005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10456885" flipV="1">
            <a:off x="2882594" y="2719835"/>
            <a:ext cx="346854" cy="298618"/>
          </a:xfrm>
          <a:prstGeom prst="rect">
            <a:avLst/>
          </a:prstGeom>
        </p:spPr>
      </p:pic>
      <p:pic>
        <p:nvPicPr>
          <p:cNvPr id="33" name="Image 32">
            <a:extLst>
              <a:ext uri="{FF2B5EF4-FFF2-40B4-BE49-F238E27FC236}">
                <a16:creationId xmlns:a16="http://schemas.microsoft.com/office/drawing/2014/main" id="{CC6FCE5F-BB6E-98F5-5EB4-CC07C68E488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10456885" flipV="1">
            <a:off x="2599413" y="2719836"/>
            <a:ext cx="346854" cy="298618"/>
          </a:xfrm>
          <a:prstGeom prst="rect">
            <a:avLst/>
          </a:prstGeom>
        </p:spPr>
      </p:pic>
      <p:pic>
        <p:nvPicPr>
          <p:cNvPr id="34" name="Image 33">
            <a:extLst>
              <a:ext uri="{FF2B5EF4-FFF2-40B4-BE49-F238E27FC236}">
                <a16:creationId xmlns:a16="http://schemas.microsoft.com/office/drawing/2014/main" id="{D3B9B961-5CE7-7A24-6F30-02A052D8CE6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10456885" flipV="1">
            <a:off x="2301508" y="2719834"/>
            <a:ext cx="346854" cy="298618"/>
          </a:xfrm>
          <a:prstGeom prst="rect">
            <a:avLst/>
          </a:prstGeom>
        </p:spPr>
      </p:pic>
      <p:pic>
        <p:nvPicPr>
          <p:cNvPr id="35" name="Image 34">
            <a:extLst>
              <a:ext uri="{FF2B5EF4-FFF2-40B4-BE49-F238E27FC236}">
                <a16:creationId xmlns:a16="http://schemas.microsoft.com/office/drawing/2014/main" id="{3C3585B7-E2AC-FAA9-0CE8-00DECB29A0B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10456885" flipV="1">
            <a:off x="2018328" y="2719832"/>
            <a:ext cx="346854" cy="298618"/>
          </a:xfrm>
          <a:prstGeom prst="rect">
            <a:avLst/>
          </a:prstGeom>
        </p:spPr>
      </p:pic>
      <p:pic>
        <p:nvPicPr>
          <p:cNvPr id="36" name="Image 35">
            <a:extLst>
              <a:ext uri="{FF2B5EF4-FFF2-40B4-BE49-F238E27FC236}">
                <a16:creationId xmlns:a16="http://schemas.microsoft.com/office/drawing/2014/main" id="{81F6907A-6D17-4BDA-B0EE-63C8BA2F5EB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10456885" flipV="1">
            <a:off x="1735147" y="2715307"/>
            <a:ext cx="346854" cy="298618"/>
          </a:xfrm>
          <a:prstGeom prst="rect">
            <a:avLst/>
          </a:prstGeom>
        </p:spPr>
      </p:pic>
      <p:pic>
        <p:nvPicPr>
          <p:cNvPr id="37" name="Image 36">
            <a:extLst>
              <a:ext uri="{FF2B5EF4-FFF2-40B4-BE49-F238E27FC236}">
                <a16:creationId xmlns:a16="http://schemas.microsoft.com/office/drawing/2014/main" id="{32524D79-DA7F-8DEF-684A-F41F0CA2A41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10456885" flipV="1">
            <a:off x="7032254" y="2715308"/>
            <a:ext cx="346854" cy="298618"/>
          </a:xfrm>
          <a:prstGeom prst="rect">
            <a:avLst/>
          </a:prstGeom>
        </p:spPr>
      </p:pic>
      <p:pic>
        <p:nvPicPr>
          <p:cNvPr id="38" name="Image 37">
            <a:extLst>
              <a:ext uri="{FF2B5EF4-FFF2-40B4-BE49-F238E27FC236}">
                <a16:creationId xmlns:a16="http://schemas.microsoft.com/office/drawing/2014/main" id="{1D569013-BF37-53D0-B194-F03E68D597F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10456885" flipV="1">
            <a:off x="6721778" y="2729605"/>
            <a:ext cx="346854" cy="298618"/>
          </a:xfrm>
          <a:prstGeom prst="rect">
            <a:avLst/>
          </a:prstGeom>
        </p:spPr>
      </p:pic>
      <p:pic>
        <p:nvPicPr>
          <p:cNvPr id="39" name="Image 38">
            <a:extLst>
              <a:ext uri="{FF2B5EF4-FFF2-40B4-BE49-F238E27FC236}">
                <a16:creationId xmlns:a16="http://schemas.microsoft.com/office/drawing/2014/main" id="{3892D6E8-6AC4-DD5D-D993-088D6927D07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10456885" flipV="1">
            <a:off x="6439138" y="2715307"/>
            <a:ext cx="346854" cy="298618"/>
          </a:xfrm>
          <a:prstGeom prst="rect">
            <a:avLst/>
          </a:prstGeom>
        </p:spPr>
      </p:pic>
      <p:pic>
        <p:nvPicPr>
          <p:cNvPr id="40" name="Image 39">
            <a:extLst>
              <a:ext uri="{FF2B5EF4-FFF2-40B4-BE49-F238E27FC236}">
                <a16:creationId xmlns:a16="http://schemas.microsoft.com/office/drawing/2014/main" id="{54A8056E-A94D-115C-3621-CA5D5D9DFB3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10456885" flipV="1">
            <a:off x="6139114" y="2701008"/>
            <a:ext cx="346854" cy="298618"/>
          </a:xfrm>
          <a:prstGeom prst="rect">
            <a:avLst/>
          </a:prstGeom>
        </p:spPr>
      </p:pic>
      <p:pic>
        <p:nvPicPr>
          <p:cNvPr id="41" name="Image 40">
            <a:extLst>
              <a:ext uri="{FF2B5EF4-FFF2-40B4-BE49-F238E27FC236}">
                <a16:creationId xmlns:a16="http://schemas.microsoft.com/office/drawing/2014/main" id="{112EDC82-7561-8CFF-3980-146E69DAB83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10456885" flipV="1">
            <a:off x="2882595" y="4168066"/>
            <a:ext cx="346854" cy="298618"/>
          </a:xfrm>
          <a:prstGeom prst="rect">
            <a:avLst/>
          </a:prstGeom>
        </p:spPr>
      </p:pic>
      <p:pic>
        <p:nvPicPr>
          <p:cNvPr id="42" name="Image 41">
            <a:extLst>
              <a:ext uri="{FF2B5EF4-FFF2-40B4-BE49-F238E27FC236}">
                <a16:creationId xmlns:a16="http://schemas.microsoft.com/office/drawing/2014/main" id="{B843E112-B40C-C6A9-1B41-6498032266B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10456885" flipV="1">
            <a:off x="2599413" y="4168064"/>
            <a:ext cx="346854" cy="298618"/>
          </a:xfrm>
          <a:prstGeom prst="rect">
            <a:avLst/>
          </a:prstGeom>
        </p:spPr>
      </p:pic>
      <p:pic>
        <p:nvPicPr>
          <p:cNvPr id="43" name="Image 42">
            <a:extLst>
              <a:ext uri="{FF2B5EF4-FFF2-40B4-BE49-F238E27FC236}">
                <a16:creationId xmlns:a16="http://schemas.microsoft.com/office/drawing/2014/main" id="{1652B917-910A-B2B2-6D2F-4A9A579823D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10456885" flipV="1">
            <a:off x="2316231" y="4141744"/>
            <a:ext cx="346854" cy="298618"/>
          </a:xfrm>
          <a:prstGeom prst="rect">
            <a:avLst/>
          </a:prstGeom>
        </p:spPr>
      </p:pic>
      <p:pic>
        <p:nvPicPr>
          <p:cNvPr id="44" name="Image 43">
            <a:extLst>
              <a:ext uri="{FF2B5EF4-FFF2-40B4-BE49-F238E27FC236}">
                <a16:creationId xmlns:a16="http://schemas.microsoft.com/office/drawing/2014/main" id="{47A4FAB0-A276-94D6-1DEC-2E0668C3824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10456885" flipV="1">
            <a:off x="2018327" y="4115423"/>
            <a:ext cx="346854" cy="298618"/>
          </a:xfrm>
          <a:prstGeom prst="rect">
            <a:avLst/>
          </a:prstGeom>
        </p:spPr>
      </p:pic>
      <p:pic>
        <p:nvPicPr>
          <p:cNvPr id="45" name="Image 44">
            <a:extLst>
              <a:ext uri="{FF2B5EF4-FFF2-40B4-BE49-F238E27FC236}">
                <a16:creationId xmlns:a16="http://schemas.microsoft.com/office/drawing/2014/main" id="{A1B3E450-D03A-5082-9ACC-19E79BD0479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10456885" flipV="1">
            <a:off x="1727784" y="4115423"/>
            <a:ext cx="346854" cy="298618"/>
          </a:xfrm>
          <a:prstGeom prst="rect">
            <a:avLst/>
          </a:prstGeom>
        </p:spPr>
      </p:pic>
      <p:pic>
        <p:nvPicPr>
          <p:cNvPr id="46" name="Image 45">
            <a:extLst>
              <a:ext uri="{FF2B5EF4-FFF2-40B4-BE49-F238E27FC236}">
                <a16:creationId xmlns:a16="http://schemas.microsoft.com/office/drawing/2014/main" id="{C68560CE-1850-7CD6-A65E-A5C3F6359BE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10456885" flipV="1">
            <a:off x="7284098" y="4142718"/>
            <a:ext cx="346854" cy="298618"/>
          </a:xfrm>
          <a:prstGeom prst="rect">
            <a:avLst/>
          </a:prstGeom>
        </p:spPr>
      </p:pic>
      <p:pic>
        <p:nvPicPr>
          <p:cNvPr id="47" name="Image 46">
            <a:extLst>
              <a:ext uri="{FF2B5EF4-FFF2-40B4-BE49-F238E27FC236}">
                <a16:creationId xmlns:a16="http://schemas.microsoft.com/office/drawing/2014/main" id="{65B7DFD2-7AC9-4D08-A5E8-72E26483C24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10456885" flipV="1">
            <a:off x="7018926" y="4115423"/>
            <a:ext cx="346854" cy="298618"/>
          </a:xfrm>
          <a:prstGeom prst="rect">
            <a:avLst/>
          </a:prstGeom>
        </p:spPr>
      </p:pic>
      <p:pic>
        <p:nvPicPr>
          <p:cNvPr id="49" name="Image 48">
            <a:extLst>
              <a:ext uri="{FF2B5EF4-FFF2-40B4-BE49-F238E27FC236}">
                <a16:creationId xmlns:a16="http://schemas.microsoft.com/office/drawing/2014/main" id="{5200335B-CFDD-77F1-0FBC-00CFD3B78B5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66232" y="1996415"/>
            <a:ext cx="7611537" cy="37819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36142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9995E4-FEAD-7698-9AE3-4C7B78D8DE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828D1863-E5B4-95C4-6604-30B8B3DBD996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4" name="Flowchart: Alternate Process 54">
            <a:extLst>
              <a:ext uri="{FF2B5EF4-FFF2-40B4-BE49-F238E27FC236}">
                <a16:creationId xmlns:a16="http://schemas.microsoft.com/office/drawing/2014/main" id="{A7212B6B-81FB-F7A5-26A1-62C8EBC6DECB}"/>
              </a:ext>
            </a:extLst>
          </p:cNvPr>
          <p:cNvSpPr/>
          <p:nvPr/>
        </p:nvSpPr>
        <p:spPr>
          <a:xfrm>
            <a:off x="2474259" y="3270851"/>
            <a:ext cx="4199979" cy="802419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ar-MA" sz="3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اختتام الدرس</a:t>
            </a:r>
            <a:endParaRPr lang="ar-MA" sz="36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Oval 80">
            <a:extLst>
              <a:ext uri="{FF2B5EF4-FFF2-40B4-BE49-F238E27FC236}">
                <a16:creationId xmlns:a16="http://schemas.microsoft.com/office/drawing/2014/main" id="{AFF9BA03-130F-22A4-8128-E384B6766A1D}"/>
              </a:ext>
            </a:extLst>
          </p:cNvPr>
          <p:cNvSpPr>
            <a:spLocks noChangeAspect="1"/>
          </p:cNvSpPr>
          <p:nvPr/>
        </p:nvSpPr>
        <p:spPr>
          <a:xfrm>
            <a:off x="6232304" y="3323038"/>
            <a:ext cx="698043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3200" b="1" dirty="0"/>
              <a:t>5</a:t>
            </a:r>
          </a:p>
        </p:txBody>
      </p:sp>
    </p:spTree>
    <p:extLst>
      <p:ext uri="{BB962C8B-B14F-4D97-AF65-F5344CB8AC3E}">
        <p14:creationId xmlns:p14="http://schemas.microsoft.com/office/powerpoint/2010/main" val="3981518853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5F91F3B2-1293-542D-9EA1-A835F6A500E4}"/>
              </a:ext>
            </a:extLst>
          </p:cNvPr>
          <p:cNvSpPr txBox="1"/>
          <p:nvPr/>
        </p:nvSpPr>
        <p:spPr>
          <a:xfrm>
            <a:off x="301242" y="792176"/>
            <a:ext cx="719022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 rtl="1">
              <a:defRPr/>
            </a:pPr>
            <a:r>
              <a:rPr lang="ar-MA" altLang="fr-FR" sz="1600" b="1" dirty="0">
                <a:solidFill>
                  <a:srgbClr val="84848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انتبهوا جيدا!  في المنزل، ستنجزون الأنشطة المتبقية على الصفحتين 70 و 71</a:t>
            </a:r>
            <a:endParaRPr lang="ar-MA" sz="1600" b="1" dirty="0">
              <a:solidFill>
                <a:srgbClr val="838382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" name="Image 3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AA861350-4626-4D26-11F1-0DDEB4BDEA7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grpSp>
        <p:nvGrpSpPr>
          <p:cNvPr id="3" name="Groupe 2">
            <a:extLst>
              <a:ext uri="{FF2B5EF4-FFF2-40B4-BE49-F238E27FC236}">
                <a16:creationId xmlns:a16="http://schemas.microsoft.com/office/drawing/2014/main" id="{89DC4E3E-83C3-DD77-E3C8-C8EC46991464}"/>
              </a:ext>
            </a:extLst>
          </p:cNvPr>
          <p:cNvGrpSpPr/>
          <p:nvPr/>
        </p:nvGrpSpPr>
        <p:grpSpPr>
          <a:xfrm>
            <a:off x="1256837" y="1868938"/>
            <a:ext cx="6630326" cy="4182925"/>
            <a:chOff x="1041373" y="1659792"/>
            <a:chExt cx="6630326" cy="4601217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890BF95A-CD2D-1C71-C02E-B9A1979CEB1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041373" y="1688371"/>
              <a:ext cx="3315163" cy="4572638"/>
            </a:xfrm>
            <a:prstGeom prst="rect">
              <a:avLst/>
            </a:prstGeom>
          </p:spPr>
        </p:pic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ED245BEF-8982-3F5B-A417-00914B9D616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4356536" y="1659792"/>
              <a:ext cx="3315163" cy="4601217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212015491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5F91F3B2-1293-542D-9EA1-A835F6A500E4}"/>
              </a:ext>
            </a:extLst>
          </p:cNvPr>
          <p:cNvSpPr txBox="1"/>
          <p:nvPr/>
        </p:nvSpPr>
        <p:spPr>
          <a:xfrm>
            <a:off x="320842" y="904386"/>
            <a:ext cx="71902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إلى اللقاء في الحصة القادمة.</a:t>
            </a:r>
          </a:p>
        </p:txBody>
      </p:sp>
      <p:pic>
        <p:nvPicPr>
          <p:cNvPr id="3" name="Nada-Wave">
            <a:hlinkClick r:id="" action="ppaction://media"/>
            <a:extLst>
              <a:ext uri="{FF2B5EF4-FFF2-40B4-BE49-F238E27FC236}">
                <a16:creationId xmlns:a16="http://schemas.microsoft.com/office/drawing/2014/main" id="{552FA271-1432-E2ED-5B85-4EE29D7D1437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4464000" y="1980000"/>
            <a:ext cx="2536315" cy="4050532"/>
          </a:xfrm>
          <a:prstGeom prst="rect">
            <a:avLst/>
          </a:prstGeom>
        </p:spPr>
      </p:pic>
      <p:pic>
        <p:nvPicPr>
          <p:cNvPr id="4" name="majd_wave">
            <a:hlinkClick r:id="" action="ppaction://media"/>
            <a:extLst>
              <a:ext uri="{FF2B5EF4-FFF2-40B4-BE49-F238E27FC236}">
                <a16:creationId xmlns:a16="http://schemas.microsoft.com/office/drawing/2014/main" id="{623D21C0-4775-D26E-FC48-E340E1528D7A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2243138" y="1935166"/>
            <a:ext cx="2328862" cy="4140200"/>
          </a:xfrm>
          <a:prstGeom prst="rect">
            <a:avLst/>
          </a:prstGeom>
        </p:spPr>
      </p:pic>
      <p:pic>
        <p:nvPicPr>
          <p:cNvPr id="6" name="Image 5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0701FBCA-7091-F4F8-6C12-C820A134F7D0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16245340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86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477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FB6AC1A-DAE6-F165-379F-FE55D721A7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08C6F285-1500-E218-CED0-99098813533A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2" name="TextBox 5">
            <a:extLst>
              <a:ext uri="{FF2B5EF4-FFF2-40B4-BE49-F238E27FC236}">
                <a16:creationId xmlns:a16="http://schemas.microsoft.com/office/drawing/2014/main" id="{BC43DE33-D759-8351-E079-6F17AE312D12}"/>
              </a:ext>
            </a:extLst>
          </p:cNvPr>
          <p:cNvSpPr txBox="1"/>
          <p:nvPr/>
        </p:nvSpPr>
        <p:spPr>
          <a:xfrm>
            <a:off x="1747838" y="2595563"/>
            <a:ext cx="6524625" cy="3746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r" eaLnBrk="1" fontAlgn="auto" hangingPunct="1">
              <a:lnSpc>
                <a:spcPts val="2075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ar-MA" sz="2200" b="1" kern="0" dirty="0">
                <a:solidFill>
                  <a:srgbClr val="3494BA">
                    <a:lumMod val="75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بناء على إنجازات المتعلمين خلال الممارسة المستقلة </a:t>
            </a:r>
          </a:p>
        </p:txBody>
      </p:sp>
      <p:pic>
        <p:nvPicPr>
          <p:cNvPr id="3" name="Image 2" descr="Une image contenant texte, diagramme, Parallèle, ligne&#10;&#10;Le contenu généré par l’IA peut être incorrect.">
            <a:extLst>
              <a:ext uri="{FF2B5EF4-FFF2-40B4-BE49-F238E27FC236}">
                <a16:creationId xmlns:a16="http://schemas.microsoft.com/office/drawing/2014/main" id="{32C2941E-266E-343E-E57A-1A4F98B2FFEE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7433" y="2196320"/>
            <a:ext cx="1896443" cy="268038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4" name="Image 2">
            <a:extLst>
              <a:ext uri="{FF2B5EF4-FFF2-40B4-BE49-F238E27FC236}">
                <a16:creationId xmlns:a16="http://schemas.microsoft.com/office/drawing/2014/main" id="{AAE1906A-22ED-945C-2115-04BE99D1A5E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94025" y="3125788"/>
            <a:ext cx="5689600" cy="1189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03962758"/>
      </p:ext>
    </p:extLst>
  </p:cSld>
  <p:clrMapOvr>
    <a:masterClrMapping/>
  </p:clrMapOvr>
</p:sld>
</file>

<file path=ppt/theme/theme1.xml><?xml version="1.0" encoding="utf-8"?>
<a:theme xmlns:a="http://schemas.openxmlformats.org/drawingml/2006/main" name="2_Conception personnalisée">
  <a:themeElements>
    <a:clrScheme name="maths">
      <a:dk1>
        <a:srgbClr val="000000"/>
      </a:dk1>
      <a:lt1>
        <a:srgbClr val="FFFFFF"/>
      </a:lt1>
      <a:dk2>
        <a:srgbClr val="373545"/>
      </a:dk2>
      <a:lt2>
        <a:srgbClr val="CEDBE6"/>
      </a:lt2>
      <a:accent1>
        <a:srgbClr val="3494BA"/>
      </a:accent1>
      <a:accent2>
        <a:srgbClr val="58B6C0"/>
      </a:accent2>
      <a:accent3>
        <a:srgbClr val="75BDA7"/>
      </a:accent3>
      <a:accent4>
        <a:srgbClr val="7A8C8E"/>
      </a:accent4>
      <a:accent5>
        <a:srgbClr val="84ACB6"/>
      </a:accent5>
      <a:accent6>
        <a:srgbClr val="00E4CF"/>
      </a:accent6>
      <a:hlink>
        <a:srgbClr val="FA9300"/>
      </a:hlink>
      <a:folHlink>
        <a:srgbClr val="FFC400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Page d'entre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partie 1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4.xml><?xml version="1.0" encoding="utf-8"?>
<a:theme xmlns:a="http://schemas.openxmlformats.org/drawingml/2006/main" name="1_partie 1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5.xml><?xml version="1.0" encoding="utf-8"?>
<a:theme xmlns:a="http://schemas.openxmlformats.org/drawingml/2006/main" name="3_Conception personnalisée">
  <a:themeElements>
    <a:clrScheme name="maths">
      <a:dk1>
        <a:srgbClr val="000000"/>
      </a:dk1>
      <a:lt1>
        <a:srgbClr val="FFFFFF"/>
      </a:lt1>
      <a:dk2>
        <a:srgbClr val="373545"/>
      </a:dk2>
      <a:lt2>
        <a:srgbClr val="CEDBE6"/>
      </a:lt2>
      <a:accent1>
        <a:srgbClr val="3494BA"/>
      </a:accent1>
      <a:accent2>
        <a:srgbClr val="58B6C0"/>
      </a:accent2>
      <a:accent3>
        <a:srgbClr val="75BDA7"/>
      </a:accent3>
      <a:accent4>
        <a:srgbClr val="7A8C8E"/>
      </a:accent4>
      <a:accent5>
        <a:srgbClr val="84ACB6"/>
      </a:accent5>
      <a:accent6>
        <a:srgbClr val="00E4CF"/>
      </a:accent6>
      <a:hlink>
        <a:srgbClr val="FA9300"/>
      </a:hlink>
      <a:folHlink>
        <a:srgbClr val="FFC400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6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18389</TotalTime>
  <Words>1007</Words>
  <Application>Microsoft Office PowerPoint</Application>
  <PresentationFormat>Affichage à l'écran (4:3)</PresentationFormat>
  <Paragraphs>270</Paragraphs>
  <Slides>66</Slides>
  <Notes>10</Notes>
  <HiddenSlides>0</HiddenSlides>
  <MMClips>5</MMClips>
  <ScaleCrop>false</ScaleCrop>
  <HeadingPairs>
    <vt:vector size="6" baseType="variant">
      <vt:variant>
        <vt:lpstr>Polices utilisées</vt:lpstr>
      </vt:variant>
      <vt:variant>
        <vt:i4>9</vt:i4>
      </vt:variant>
      <vt:variant>
        <vt:lpstr>Thème</vt:lpstr>
      </vt:variant>
      <vt:variant>
        <vt:i4>5</vt:i4>
      </vt:variant>
      <vt:variant>
        <vt:lpstr>Titres des diapositives</vt:lpstr>
      </vt:variant>
      <vt:variant>
        <vt:i4>66</vt:i4>
      </vt:variant>
    </vt:vector>
  </HeadingPairs>
  <TitlesOfParts>
    <vt:vector size="80" baseType="lpstr">
      <vt:lpstr>Effra CC Arbc</vt:lpstr>
      <vt:lpstr>Wingdings</vt:lpstr>
      <vt:lpstr>Dosis</vt:lpstr>
      <vt:lpstr>Aptos Display</vt:lpstr>
      <vt:lpstr>Dosis SemiBold</vt:lpstr>
      <vt:lpstr>Calibri</vt:lpstr>
      <vt:lpstr>DengXian</vt:lpstr>
      <vt:lpstr>Aptos</vt:lpstr>
      <vt:lpstr>Arial</vt:lpstr>
      <vt:lpstr>2_Conception personnalisée</vt:lpstr>
      <vt:lpstr>Page d'entree</vt:lpstr>
      <vt:lpstr>partie 1</vt:lpstr>
      <vt:lpstr>1_partie 1</vt:lpstr>
      <vt:lpstr>3_Conception personnalisée</vt:lpstr>
      <vt:lpstr>Présentation PowerPoint</vt:lpstr>
      <vt:lpstr>Présentation PowerPoint</vt:lpstr>
      <vt:lpstr>برمجة الأسبوع الأول   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NOM DU MODULE</dc:title>
  <dc:creator>Btihaj</dc:creator>
  <cp:lastModifiedBy>EL HAMDOUNI BTIHAJ</cp:lastModifiedBy>
  <cp:revision>203</cp:revision>
  <cp:lastPrinted>2025-08-13T10:11:39Z</cp:lastPrinted>
  <dcterms:created xsi:type="dcterms:W3CDTF">2025-08-01T12:31:49Z</dcterms:created>
  <dcterms:modified xsi:type="dcterms:W3CDTF">2025-12-10T08:59:10Z</dcterms:modified>
</cp:coreProperties>
</file>