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4"/>
  </p:notesMasterIdLst>
  <p:handoutMasterIdLst>
    <p:handoutMasterId r:id="rId75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57" r:id="rId15"/>
    <p:sldId id="1053" r:id="rId16"/>
    <p:sldId id="1055" r:id="rId17"/>
    <p:sldId id="964" r:id="rId18"/>
    <p:sldId id="1056" r:id="rId19"/>
    <p:sldId id="907" r:id="rId20"/>
    <p:sldId id="1022" r:id="rId21"/>
    <p:sldId id="1007" r:id="rId22"/>
    <p:sldId id="1058" r:id="rId23"/>
    <p:sldId id="1023" r:id="rId24"/>
    <p:sldId id="936" r:id="rId25"/>
    <p:sldId id="1059" r:id="rId26"/>
    <p:sldId id="1060" r:id="rId27"/>
    <p:sldId id="1061" r:id="rId28"/>
    <p:sldId id="1062" r:id="rId29"/>
    <p:sldId id="1063" r:id="rId30"/>
    <p:sldId id="1064" r:id="rId31"/>
    <p:sldId id="786" r:id="rId32"/>
    <p:sldId id="751" r:id="rId33"/>
    <p:sldId id="828" r:id="rId34"/>
    <p:sldId id="890" r:id="rId35"/>
    <p:sldId id="787" r:id="rId36"/>
    <p:sldId id="740" r:id="rId37"/>
    <p:sldId id="829" r:id="rId38"/>
    <p:sldId id="994" r:id="rId39"/>
    <p:sldId id="1065" r:id="rId40"/>
    <p:sldId id="1034" r:id="rId41"/>
    <p:sldId id="1054" r:id="rId42"/>
    <p:sldId id="995" r:id="rId43"/>
    <p:sldId id="996" r:id="rId44"/>
    <p:sldId id="1043" r:id="rId45"/>
    <p:sldId id="1044" r:id="rId46"/>
    <p:sldId id="1045" r:id="rId47"/>
    <p:sldId id="1046" r:id="rId48"/>
    <p:sldId id="909" r:id="rId49"/>
    <p:sldId id="976" r:id="rId50"/>
    <p:sldId id="1050" r:id="rId51"/>
    <p:sldId id="1051" r:id="rId52"/>
    <p:sldId id="1052" r:id="rId53"/>
    <p:sldId id="1072" r:id="rId54"/>
    <p:sldId id="1073" r:id="rId55"/>
    <p:sldId id="1074" r:id="rId56"/>
    <p:sldId id="1069" r:id="rId57"/>
    <p:sldId id="1070" r:id="rId58"/>
    <p:sldId id="1071" r:id="rId59"/>
    <p:sldId id="910" r:id="rId60"/>
    <p:sldId id="848" r:id="rId61"/>
    <p:sldId id="916" r:id="rId62"/>
    <p:sldId id="924" r:id="rId63"/>
    <p:sldId id="849" r:id="rId64"/>
    <p:sldId id="1075" r:id="rId65"/>
    <p:sldId id="788" r:id="rId66"/>
    <p:sldId id="956" r:id="rId67"/>
    <p:sldId id="850" r:id="rId68"/>
    <p:sldId id="1021" r:id="rId69"/>
    <p:sldId id="789" r:id="rId70"/>
    <p:sldId id="794" r:id="rId71"/>
    <p:sldId id="793" r:id="rId72"/>
    <p:sldId id="93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  <p:embeddedFont>
      <p:font typeface="Dosis SemiBold" pitchFamily="2" charset="0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46A7B"/>
    <a:srgbClr val="156082"/>
    <a:srgbClr val="3494BA"/>
    <a:srgbClr val="196082"/>
    <a:srgbClr val="FCC302"/>
    <a:srgbClr val="FFEFB9"/>
    <a:srgbClr val="FFDA6D"/>
    <a:srgbClr val="FFC000"/>
    <a:srgbClr val="3A8F98"/>
    <a:srgbClr val="16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5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handoutMaster" Target="handoutMasters/handout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3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1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03A7C-69C7-0A33-18BE-A938A0A9B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D0621F-68B3-913F-CF1A-1AEB3716B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B24ADC-E990-5BAA-59DE-B6FC5425E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91A26-5A15-F5B8-8FAD-D7D40028F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853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3365E-C6EB-AB37-8283-994771EC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C88AE-AEE6-88D4-131E-0D10AF8A3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A12DCC-4C8A-1FF9-2431-3884F60D9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99D58E-1D0B-C925-8996-30584D03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681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7DD42-A631-E49F-4360-72319CDF9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06B111-1CBE-FC1F-6882-5307C5A94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AE326A-DDAA-8C4F-D648-F8A219A48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C2E11D-67EB-0A02-48A3-D9F85E612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0577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73E58-B184-AEC8-D728-6A4F1AC6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74FBDA-CA0C-094D-2D08-945D1889B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36820F-704F-6912-A237-5A2807308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C0737-EC72-501E-F132-C841A540F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4237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33.png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33.png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D050A5C-F4D7-F744-AA89-B690ECB134EE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9291440-FCD8-B6BA-9AA2-D6E87A0A08A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61190BF-4EB3-FE45-FED0-5BBFDACAC5D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A04FA78-4055-E695-F87A-3C871050211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72B7B54-3C5D-46F0-0546-CADF91E9571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2D960C4-28AA-85D1-3A8C-FF294F5E0A5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26B54D5-5222-9133-D5FF-E2C1F3A60896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7E05C9E-A89D-5234-7AF9-10EBC7EEC4C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BE431AC-AB2C-25D9-E5A4-0819BDEA86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29A5B8-1AC7-5B5C-F098-50C190A169B0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B55A010-613D-ACA0-7BBF-24E66E53E7FF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2604A4C-6CB9-9743-EC3A-F294D050FB9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587A729-9E92-27FC-5605-CD378BA2C16A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وضعيات الطرح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/>
            <a:p>
              <a:pPr algn="r" rtl="1">
                <a:spcBef>
                  <a:spcPts val="300"/>
                </a:spcBef>
              </a:pPr>
              <a:endParaRPr lang="fr-MA" sz="1600" b="1" kern="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marR="0" lvl="0" indent="0" algn="r" rtl="1" fontAlgn="auto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 sz="1600" b="1" kern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 وضعيات الجمع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باستعمال المستقيم العددي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عددين باستعمال المستقيم العددي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مجموع عددين باستعمال المستقيم العددي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4915478-4B13-698A-99C2-336962CB126A}"/>
              </a:ext>
            </a:extLst>
          </p:cNvPr>
          <p:cNvGrpSpPr/>
          <p:nvPr/>
        </p:nvGrpSpPr>
        <p:grpSpPr>
          <a:xfrm>
            <a:off x="1586570" y="2460234"/>
            <a:ext cx="5970860" cy="3719340"/>
            <a:chOff x="890974" y="2195931"/>
            <a:chExt cx="6567946" cy="398364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FC517D4-EA32-B766-383D-216BCFAF2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62810" y="2195931"/>
              <a:ext cx="3296110" cy="398364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617C28-C009-C765-0F85-522F49AF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0974" y="2195931"/>
              <a:ext cx="3286584" cy="3983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 باستعمال المستقيم العددي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AFB069-1893-3CE1-97F5-3B35819CF69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484AFF-3423-A9D9-27B4-009856BEE05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55EFB1A-B978-2734-D746-C6C6FB80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CDF2A46-B3AB-28D0-B10F-250B87AD12B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308C7D1-5540-F591-75D7-CE5BF2DAA76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00271D5-9EBC-EB0C-017A-81BCF0DD83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4721EFF-D810-DB33-60F0-71CA9CC29806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وكتابة  الأعداد من 0 إلى 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1174BCC-2839-8BBC-DDC9-231B6753ED0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67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EB32B94-4DBE-7872-9BBC-E5D13E14AFD3}"/>
              </a:ext>
            </a:extLst>
          </p:cNvPr>
          <p:cNvGrpSpPr/>
          <p:nvPr/>
        </p:nvGrpSpPr>
        <p:grpSpPr>
          <a:xfrm>
            <a:off x="4082453" y="2835778"/>
            <a:ext cx="273466" cy="427290"/>
            <a:chOff x="3187581" y="3221764"/>
            <a:chExt cx="273466" cy="427290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7720ACA-6214-7D14-5876-0F5CDD1276D1}"/>
                </a:ext>
              </a:extLst>
            </p:cNvPr>
            <p:cNvCxnSpPr/>
            <p:nvPr/>
          </p:nvCxnSpPr>
          <p:spPr>
            <a:xfrm flipH="1"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8FA7FD90-C89C-6DF6-D8DD-BD2DA05356CE}"/>
                </a:ext>
              </a:extLst>
            </p:cNvPr>
            <p:cNvCxnSpPr>
              <a:cxnSpLocks/>
            </p:cNvCxnSpPr>
            <p:nvPr/>
          </p:nvCxnSpPr>
          <p:spPr>
            <a:xfrm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C5D4998-E802-8345-6C6C-5B46C60B68E6}"/>
              </a:ext>
            </a:extLst>
          </p:cNvPr>
          <p:cNvGrpSpPr/>
          <p:nvPr/>
        </p:nvGrpSpPr>
        <p:grpSpPr>
          <a:xfrm>
            <a:off x="4506930" y="2808716"/>
            <a:ext cx="273466" cy="427290"/>
            <a:chOff x="3187581" y="3221764"/>
            <a:chExt cx="273466" cy="427290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A7D86A2C-28A6-9976-6B09-1D1D26A232B1}"/>
                </a:ext>
              </a:extLst>
            </p:cNvPr>
            <p:cNvCxnSpPr/>
            <p:nvPr/>
          </p:nvCxnSpPr>
          <p:spPr>
            <a:xfrm flipH="1"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4812463B-7650-D3AF-91D3-7EFAF084198D}"/>
                </a:ext>
              </a:extLst>
            </p:cNvPr>
            <p:cNvCxnSpPr>
              <a:cxnSpLocks/>
            </p:cNvCxnSpPr>
            <p:nvPr/>
          </p:nvCxnSpPr>
          <p:spPr>
            <a:xfrm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4305AE8-5FA7-A607-4117-9D7C3F630918}"/>
              </a:ext>
            </a:extLst>
          </p:cNvPr>
          <p:cNvGrpSpPr/>
          <p:nvPr/>
        </p:nvGrpSpPr>
        <p:grpSpPr>
          <a:xfrm>
            <a:off x="4097108" y="3288706"/>
            <a:ext cx="273466" cy="427290"/>
            <a:chOff x="3187581" y="3221764"/>
            <a:chExt cx="273466" cy="427290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22D3C706-B704-02ED-3745-B3D40AE9F67D}"/>
                </a:ext>
              </a:extLst>
            </p:cNvPr>
            <p:cNvCxnSpPr/>
            <p:nvPr/>
          </p:nvCxnSpPr>
          <p:spPr>
            <a:xfrm flipH="1"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5D143BA-6125-09C2-AB35-EB17F8A10751}"/>
                </a:ext>
              </a:extLst>
            </p:cNvPr>
            <p:cNvCxnSpPr>
              <a:cxnSpLocks/>
            </p:cNvCxnSpPr>
            <p:nvPr/>
          </p:nvCxnSpPr>
          <p:spPr>
            <a:xfrm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C372BC5-8E05-0834-C667-EEA2BC152E51}"/>
              </a:ext>
            </a:extLst>
          </p:cNvPr>
          <p:cNvGrpSpPr/>
          <p:nvPr/>
        </p:nvGrpSpPr>
        <p:grpSpPr>
          <a:xfrm>
            <a:off x="4476420" y="3278734"/>
            <a:ext cx="273466" cy="427290"/>
            <a:chOff x="3187581" y="3221764"/>
            <a:chExt cx="273466" cy="427290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0A119F5C-50DD-75A9-816C-F55CD5B660F0}"/>
                </a:ext>
              </a:extLst>
            </p:cNvPr>
            <p:cNvCxnSpPr/>
            <p:nvPr/>
          </p:nvCxnSpPr>
          <p:spPr>
            <a:xfrm flipH="1"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1DD5E097-B3DF-34D2-FCF3-B2BE3D7696E5}"/>
                </a:ext>
              </a:extLst>
            </p:cNvPr>
            <p:cNvCxnSpPr>
              <a:cxnSpLocks/>
            </p:cNvCxnSpPr>
            <p:nvPr/>
          </p:nvCxnSpPr>
          <p:spPr>
            <a:xfrm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A2AF1DD-153E-83F8-C65E-F59992B65A12}"/>
              </a:ext>
            </a:extLst>
          </p:cNvPr>
          <p:cNvGrpSpPr/>
          <p:nvPr/>
        </p:nvGrpSpPr>
        <p:grpSpPr>
          <a:xfrm>
            <a:off x="6493379" y="2822957"/>
            <a:ext cx="273466" cy="427290"/>
            <a:chOff x="3187581" y="3221764"/>
            <a:chExt cx="273466" cy="427290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B6183328-BDA6-0F18-028E-4E94C0FC4143}"/>
                </a:ext>
              </a:extLst>
            </p:cNvPr>
            <p:cNvCxnSpPr/>
            <p:nvPr/>
          </p:nvCxnSpPr>
          <p:spPr>
            <a:xfrm flipH="1"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18005567-467D-EA42-13F9-4C0BA1CEA1E2}"/>
                </a:ext>
              </a:extLst>
            </p:cNvPr>
            <p:cNvCxnSpPr>
              <a:cxnSpLocks/>
            </p:cNvCxnSpPr>
            <p:nvPr/>
          </p:nvCxnSpPr>
          <p:spPr>
            <a:xfrm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6027D32-6FB9-F050-77A5-9349BD4534B0}"/>
              </a:ext>
            </a:extLst>
          </p:cNvPr>
          <p:cNvGrpSpPr/>
          <p:nvPr/>
        </p:nvGrpSpPr>
        <p:grpSpPr>
          <a:xfrm>
            <a:off x="6983185" y="2808716"/>
            <a:ext cx="273466" cy="427290"/>
            <a:chOff x="3187581" y="3221764"/>
            <a:chExt cx="273466" cy="427290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CCF9AEE7-68EA-7D6F-F698-435A5035F149}"/>
                </a:ext>
              </a:extLst>
            </p:cNvPr>
            <p:cNvCxnSpPr/>
            <p:nvPr/>
          </p:nvCxnSpPr>
          <p:spPr>
            <a:xfrm flipH="1"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BA9540DD-90E2-235F-E635-BEF1874939E3}"/>
                </a:ext>
              </a:extLst>
            </p:cNvPr>
            <p:cNvCxnSpPr>
              <a:cxnSpLocks/>
            </p:cNvCxnSpPr>
            <p:nvPr/>
          </p:nvCxnSpPr>
          <p:spPr>
            <a:xfrm>
              <a:off x="3187581" y="3221764"/>
              <a:ext cx="273466" cy="4272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Image 35">
            <a:extLst>
              <a:ext uri="{FF2B5EF4-FFF2-40B4-BE49-F238E27FC236}">
                <a16:creationId xmlns:a16="http://schemas.microsoft.com/office/drawing/2014/main" id="{3AF64C75-D73E-AF47-5AC1-29E48E79E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842" y="2413095"/>
            <a:ext cx="6470175" cy="297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63F5B-8FD4-B632-A717-B6E09213C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B1285FE-7BB0-E29F-6C46-E13D3796FA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B822E8-EF63-5E8B-2D14-95B90C56CB9F}"/>
              </a:ext>
            </a:extLst>
          </p:cNvPr>
          <p:cNvGrpSpPr/>
          <p:nvPr/>
        </p:nvGrpSpPr>
        <p:grpSpPr>
          <a:xfrm>
            <a:off x="1749928" y="2239767"/>
            <a:ext cx="5196341" cy="2819009"/>
            <a:chOff x="2192186" y="2221113"/>
            <a:chExt cx="4789527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AEF553-2382-B931-E946-CFDFA31D7B2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295AF42-CBA9-CAAF-9A02-60B8633DB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0110" y="367659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5D2FCA7-D4EC-F370-A977-EC404396F6F0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BD2BB0A-4AF8-8F2C-10B8-3B1D9D7E083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C9BEDEA-B5C5-3298-A0F1-DD9CFA662C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DA8FA5D-3263-27DD-8853-F72929E8B1A5}"/>
                </a:ext>
              </a:extLst>
            </p:cNvPr>
            <p:cNvSpPr txBox="1"/>
            <p:nvPr/>
          </p:nvSpPr>
          <p:spPr>
            <a:xfrm>
              <a:off x="2192186" y="3765122"/>
              <a:ext cx="3865218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</a:t>
              </a:r>
              <a:r>
                <a:rPr lang="fr-FR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كتابة الأعداد من 0 إلى 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2AD863F-847F-63D6-4CA8-01D36853C2FA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424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 الحساب الذهني الصفحة 8 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8D66FD57-C383-769A-4D05-1F113CED7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999" y="1958789"/>
            <a:ext cx="2799483" cy="3917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8E805-972E-0EB3-5325-A69D8F90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412E570-59DA-549D-38F0-2D185B9AB948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الأعداد من 0 إلى 20. تصاعديا ثم تنازليا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16911-859A-92F4-6F93-E93B8A48F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B12841-1E97-5FDA-D61A-E4989C45668E}"/>
              </a:ext>
            </a:extLst>
          </p:cNvPr>
          <p:cNvGraphicFramePr>
            <a:graphicFrameLocks noGrp="1"/>
          </p:cNvGraphicFramePr>
          <p:nvPr/>
        </p:nvGraphicFramePr>
        <p:xfrm>
          <a:off x="797150" y="2751638"/>
          <a:ext cx="71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401865853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9333941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17100947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5593189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5674275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6670370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67438810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95282779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9200060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15261617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21332137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6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7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9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10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5943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36F5A6-3414-FA4F-E1F0-403D222BF92F}"/>
              </a:ext>
            </a:extLst>
          </p:cNvPr>
          <p:cNvGraphicFramePr>
            <a:graphicFrameLocks noGrp="1"/>
          </p:cNvGraphicFramePr>
          <p:nvPr/>
        </p:nvGraphicFramePr>
        <p:xfrm>
          <a:off x="1445150" y="3588203"/>
          <a:ext cx="648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172197793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73776803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55756187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5801117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93000993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56344569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1106971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819871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97654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28562343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11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12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13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14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15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16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17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18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19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20</a:t>
                      </a:r>
                      <a:endParaRPr lang="fr-FR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988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23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ستكملون سلسلة الأعداد من 0 إلى 20 على الكراسة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74B17E-A8B9-502E-8765-6D80546B6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51" y="2356580"/>
            <a:ext cx="6937499" cy="279528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A282BA-2924-1EEB-E285-4314C9203C82}"/>
              </a:ext>
            </a:extLst>
          </p:cNvPr>
          <p:cNvGrpSpPr/>
          <p:nvPr/>
        </p:nvGrpSpPr>
        <p:grpSpPr>
          <a:xfrm>
            <a:off x="347991" y="864518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498D32A-0A41-B320-2C85-982717123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E04A0EA-7129-5816-B8D4-32E587E4D253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584A4-95B2-1474-6F52-2A1F2E21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807C121-CB8A-D766-B374-AFD8E27C2760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E5E635-FAF3-D8C6-69F4-DBF958B66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AC5780-B0C7-E340-B951-E1E102B13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51" y="2356580"/>
            <a:ext cx="6937499" cy="2795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2A19A8-EF59-B29F-69FE-37E0F10A4381}"/>
              </a:ext>
            </a:extLst>
          </p:cNvPr>
          <p:cNvSpPr txBox="1"/>
          <p:nvPr/>
        </p:nvSpPr>
        <p:spPr>
          <a:xfrm>
            <a:off x="5746757" y="2418222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3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0AB46A-77F7-CCDE-F84D-8405CA7A79B2}"/>
              </a:ext>
            </a:extLst>
          </p:cNvPr>
          <p:cNvSpPr txBox="1"/>
          <p:nvPr/>
        </p:nvSpPr>
        <p:spPr>
          <a:xfrm>
            <a:off x="6580756" y="2457063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4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6FE301-409B-52AD-4E37-66D26C5B8147}"/>
              </a:ext>
            </a:extLst>
          </p:cNvPr>
          <p:cNvSpPr txBox="1"/>
          <p:nvPr/>
        </p:nvSpPr>
        <p:spPr>
          <a:xfrm>
            <a:off x="7458610" y="2449058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5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D38D98-4156-8EAF-B449-DB8A8C9D7430}"/>
              </a:ext>
            </a:extLst>
          </p:cNvPr>
          <p:cNvSpPr txBox="1"/>
          <p:nvPr/>
        </p:nvSpPr>
        <p:spPr>
          <a:xfrm>
            <a:off x="4803618" y="3411821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9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C92ECA-39FD-4BC3-1E1F-DA285CB53558}"/>
              </a:ext>
            </a:extLst>
          </p:cNvPr>
          <p:cNvSpPr txBox="1"/>
          <p:nvPr/>
        </p:nvSpPr>
        <p:spPr>
          <a:xfrm>
            <a:off x="5687765" y="3438101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8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926989-413A-1450-19CF-89E5D3CC53C3}"/>
              </a:ext>
            </a:extLst>
          </p:cNvPr>
          <p:cNvSpPr txBox="1"/>
          <p:nvPr/>
        </p:nvSpPr>
        <p:spPr>
          <a:xfrm>
            <a:off x="6561001" y="3449628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7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679217-E377-9BD7-9779-DF780AD36F6C}"/>
              </a:ext>
            </a:extLst>
          </p:cNvPr>
          <p:cNvSpPr txBox="1"/>
          <p:nvPr/>
        </p:nvSpPr>
        <p:spPr>
          <a:xfrm>
            <a:off x="3876882" y="3429000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10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F9BFD8-2FD7-A7F4-B9C4-2C9EBE4F75EF}"/>
              </a:ext>
            </a:extLst>
          </p:cNvPr>
          <p:cNvSpPr txBox="1"/>
          <p:nvPr/>
        </p:nvSpPr>
        <p:spPr>
          <a:xfrm>
            <a:off x="2055968" y="3411821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12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304DB5-BBC5-1769-6450-9C767AD32F7D}"/>
              </a:ext>
            </a:extLst>
          </p:cNvPr>
          <p:cNvSpPr txBox="1"/>
          <p:nvPr/>
        </p:nvSpPr>
        <p:spPr>
          <a:xfrm>
            <a:off x="1161323" y="3438101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13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9220CE-B344-C243-9781-9190E9437C34}"/>
              </a:ext>
            </a:extLst>
          </p:cNvPr>
          <p:cNvSpPr txBox="1"/>
          <p:nvPr/>
        </p:nvSpPr>
        <p:spPr>
          <a:xfrm>
            <a:off x="1161322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14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F2AFEC-D1DE-13D1-15D1-FA10CC127EA4}"/>
              </a:ext>
            </a:extLst>
          </p:cNvPr>
          <p:cNvSpPr txBox="1"/>
          <p:nvPr/>
        </p:nvSpPr>
        <p:spPr>
          <a:xfrm>
            <a:off x="3832285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17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CF40E5-492C-9807-4A24-60AA1F924D83}"/>
              </a:ext>
            </a:extLst>
          </p:cNvPr>
          <p:cNvSpPr txBox="1"/>
          <p:nvPr/>
        </p:nvSpPr>
        <p:spPr>
          <a:xfrm>
            <a:off x="2913292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16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31661C-F071-F05E-B46D-A05C4E689DA6}"/>
              </a:ext>
            </a:extLst>
          </p:cNvPr>
          <p:cNvSpPr txBox="1"/>
          <p:nvPr/>
        </p:nvSpPr>
        <p:spPr>
          <a:xfrm>
            <a:off x="5581937" y="4422977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19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CE3F2D-9E16-76E6-7E94-6A5B4547517F}"/>
              </a:ext>
            </a:extLst>
          </p:cNvPr>
          <p:cNvSpPr txBox="1"/>
          <p:nvPr/>
        </p:nvSpPr>
        <p:spPr>
          <a:xfrm>
            <a:off x="4714208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18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5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746A6E-D0E3-A148-8E35-E38975217569}"/>
              </a:ext>
            </a:extLst>
          </p:cNvPr>
          <p:cNvGrpSpPr/>
          <p:nvPr/>
        </p:nvGrpSpPr>
        <p:grpSpPr>
          <a:xfrm>
            <a:off x="1749928" y="2239767"/>
            <a:ext cx="5196341" cy="2819009"/>
            <a:chOff x="2192186" y="2221113"/>
            <a:chExt cx="4789527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FC8199-AEFD-11F8-70B9-24B5792EA64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C83EF52-3CBF-7CD9-9A5A-CA8B99C93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0108" y="415934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17C033C-0583-9D16-EC39-3BCF04B2B43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F47D6A7-C6EE-3DAC-0ED8-1666893D7424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6219018-CF18-4C9C-02FB-CC48D44142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89BE532-E507-DF58-8172-9BAB7B9EAB0E}"/>
                </a:ext>
              </a:extLst>
            </p:cNvPr>
            <p:cNvSpPr txBox="1"/>
            <p:nvPr/>
          </p:nvSpPr>
          <p:spPr>
            <a:xfrm>
              <a:off x="2192186" y="3765122"/>
              <a:ext cx="3865218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وكتابة الأعداد من 0 إلى 20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079AD5D-7986-5121-767B-F0843700EB01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سنقرأ جماعة  الأعداد من 0 إلى 10 على المستقيم العددي تصاعديا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1B43-CF06-AA4E-9AD3-2BB4580C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085142-6403-AE6A-2BA5-B65F2B91E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34315-0452-C597-53C6-7C322CA84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676A344-9C6E-2886-873F-CB34FAAC47C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العدد الذي يقف عنده هذا الطفل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2FA2D8-4FAE-D566-12D7-C0B4F2FA1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C7C43D-6C75-C335-ADDF-4284F7E0D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62ED35-859B-C34F-B30C-4AD7E4CC1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B5DEE0-750B-5A29-C79A-20DAAB963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879" y="2392867"/>
            <a:ext cx="538671" cy="103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1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CC53-FF1C-CF72-6B0F-793F1169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FF570C-B69C-9FDE-7662-C98554E7DF79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55E7BB-0965-C1F1-50CB-6B508D8D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C3A72-DB95-67BB-9389-9F6C632D0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يقف الطفل عند العدد 3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70603E-230D-D745-58E5-E59CC78BA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FEF87F-3B88-2EB0-DCC2-326C24C63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EB3709-DC00-C18C-4C21-6F7CB93C9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627" y="2372239"/>
            <a:ext cx="538671" cy="103613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71799CB-7D7C-7764-BEDE-B1435A95FD3F}"/>
              </a:ext>
            </a:extLst>
          </p:cNvPr>
          <p:cNvCxnSpPr>
            <a:cxnSpLocks/>
          </p:cNvCxnSpPr>
          <p:nvPr/>
        </p:nvCxnSpPr>
        <p:spPr>
          <a:xfrm>
            <a:off x="3200400" y="3408372"/>
            <a:ext cx="0" cy="2049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5152584F-1995-AA9E-F299-748CB50D0196}"/>
              </a:ext>
            </a:extLst>
          </p:cNvPr>
          <p:cNvSpPr/>
          <p:nvPr/>
        </p:nvSpPr>
        <p:spPr>
          <a:xfrm>
            <a:off x="3052951" y="4067315"/>
            <a:ext cx="294898" cy="390402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6F2D242-F84A-1AFD-C397-CE399A060519}"/>
              </a:ext>
            </a:extLst>
          </p:cNvPr>
          <p:cNvSpPr/>
          <p:nvPr/>
        </p:nvSpPr>
        <p:spPr>
          <a:xfrm>
            <a:off x="3052951" y="3579008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89ED3-CC8E-C9EB-60C9-0F882122C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9BB1DD2-9D3F-884B-DE16-BC4679EAAC12}"/>
              </a:ext>
            </a:extLst>
          </p:cNvPr>
          <p:cNvSpPr txBox="1"/>
          <p:nvPr/>
        </p:nvSpPr>
        <p:spPr>
          <a:xfrm>
            <a:off x="132735" y="83524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الخطوات ،اكتبوا على الألواح عدد الخطوات التي يقوم بها الطفل إلى الأمام  ليصل إلى  العدد 8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D590B6-1358-13C9-107C-1E184A346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650103-A770-C891-0D35-66CC6B9FC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ACCD52-6679-ABD6-6D1D-2A65B30CE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AA809A-774B-2E00-8950-CAF218680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963" y="3206962"/>
            <a:ext cx="734939" cy="2431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9B061E-1B6B-61A4-F8F2-63A949B5D9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6627" y="2392867"/>
            <a:ext cx="538671" cy="10361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768E77-4024-6BC9-F529-A5C205552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2768" y="3185863"/>
            <a:ext cx="734939" cy="2431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B6BC03-E908-E409-142B-67C1720C32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44" y="3165235"/>
            <a:ext cx="734939" cy="24313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82C067-92B0-F8F1-D28A-7CA030FFF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883" y="3185862"/>
            <a:ext cx="734939" cy="2431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BAE0C4-FAFB-E8BE-309F-2ED36DC4AD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522" y="3172608"/>
            <a:ext cx="734939" cy="243137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3F523BC5-5E5F-AEE5-58D7-D354CB62A8B0}"/>
              </a:ext>
            </a:extLst>
          </p:cNvPr>
          <p:cNvSpPr/>
          <p:nvPr/>
        </p:nvSpPr>
        <p:spPr>
          <a:xfrm>
            <a:off x="3056192" y="3534329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60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C8518-BB63-68DA-A9A4-8C10DD08C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C1CCF46-BBAC-9A0E-2EBF-6E9CEE79939C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8B0492-1EEC-CB58-2518-A4762F143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828643-3166-548A-CA68-A52E2D26A13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54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2F038-653E-569E-B717-D00F22D7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BCDC3AF-A5FA-4BCB-B7EF-C72D2A4FEA3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الخطوات 5 خطوات. من يقوم إلى السبورة  ليعد الخطوات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72E6B3-6FF8-5817-7E05-4967998C6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B02CA3-FA62-B4E8-7B7E-944D137E8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190E8E-D952-74DB-F657-481EA8E3A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BD4797-EEA6-15DC-F5A0-BE3AFF64F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963" y="3206962"/>
            <a:ext cx="734939" cy="2431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73E4BE-9F84-2779-FA12-48EBFEE9E3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721" y="2406123"/>
            <a:ext cx="538671" cy="10361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E03E726-FD99-9EEF-F27C-BD6EE11A1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2768" y="3185863"/>
            <a:ext cx="734939" cy="24313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5801F4-C1C2-9AE6-EE1F-C1EE8864B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44" y="3165235"/>
            <a:ext cx="734939" cy="24313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B3D908-A886-ABAF-92E6-868A0B6F2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883" y="3185862"/>
            <a:ext cx="734939" cy="2431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047A7F-D823-95CB-CE78-3EFEC4A41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522" y="3172608"/>
            <a:ext cx="734939" cy="24313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19CBED6-2822-2009-828D-E8F91D061476}"/>
              </a:ext>
            </a:extLst>
          </p:cNvPr>
          <p:cNvSpPr/>
          <p:nvPr/>
        </p:nvSpPr>
        <p:spPr>
          <a:xfrm>
            <a:off x="6276659" y="3534329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49967CD-D2A4-522B-F7A1-736C8F3C7535}"/>
              </a:ext>
            </a:extLst>
          </p:cNvPr>
          <p:cNvSpPr/>
          <p:nvPr/>
        </p:nvSpPr>
        <p:spPr>
          <a:xfrm>
            <a:off x="3056192" y="3534329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23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C21F-6FE4-50E1-4368-EC275CACC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C4DD41E-1A5F-EDE7-A850-C4441BCBD14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الخطوات التي يقوم بها الطفل ليصل إلى العدد 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FDE0BF-4F07-04A6-A468-83AE3FE3C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C6187E-1046-8C84-B238-85A52B2E5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BA61E8-E41F-F43E-CDC9-ED4EC9577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29FBC7-99BA-CAE1-036B-22B1B3030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805" y="2379612"/>
            <a:ext cx="538671" cy="103613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26AB40BD-B444-DF81-3917-615FC629E5D1}"/>
              </a:ext>
            </a:extLst>
          </p:cNvPr>
          <p:cNvSpPr/>
          <p:nvPr/>
        </p:nvSpPr>
        <p:spPr>
          <a:xfrm>
            <a:off x="1767834" y="354854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262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FE14-2416-F650-D7FD-941BF7A3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C004BC-C8D4-39C5-E9A4-A92245D00FC7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FF7E0-B2A4-14F9-9CBC-9785314D6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9D9BCB-A8A5-761B-17D8-0E5699F78CA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0C6A-77CE-79E3-F788-01240B25C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F782EA3-45E1-2BE1-EF35-ECCF10D0EAE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الخطوات 3 خطوات. من يقوم إلى السبورة  ليعد الخطوات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279B2-36DC-A14C-5D5D-21EF11E57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781D49-6F80-2C93-8F12-BC0E4DCDB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08EEB7-BE5E-52CB-B615-31F5141A4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02BF01-5082-16D6-12ED-0DB5E067E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F6F784-484B-23B2-6A42-AEC93C9E64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094" y="2382507"/>
            <a:ext cx="538671" cy="10361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A73DBF-8286-D502-8D4A-1B9B46EBD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2353" y="3199119"/>
            <a:ext cx="734939" cy="2431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F3F213-9C68-B5A1-76CC-CC4B213EC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3103" y="3175503"/>
            <a:ext cx="734939" cy="243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FD17FD-7EE0-676F-C404-430915D2C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0680" y="3190252"/>
            <a:ext cx="734939" cy="24313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2843BDF-7E9A-0091-E87A-F82E6837819E}"/>
              </a:ext>
            </a:extLst>
          </p:cNvPr>
          <p:cNvSpPr/>
          <p:nvPr/>
        </p:nvSpPr>
        <p:spPr>
          <a:xfrm>
            <a:off x="1767834" y="354854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56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587685" y="3412579"/>
            <a:ext cx="45970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باستعمال المستقيم العددي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0" y="871466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سنتعلم مع ندى و مجد كيف نحسب مجموع عددين باستعمال المستقيم العددي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_P2_S1_L3">
            <a:hlinkClick r:id="" action="ppaction://media"/>
            <a:extLst>
              <a:ext uri="{FF2B5EF4-FFF2-40B4-BE49-F238E27FC236}">
                <a16:creationId xmlns:a16="http://schemas.microsoft.com/office/drawing/2014/main" id="{AD36582A-1DB6-2AF2-B5F2-3DDC4E10E5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0965" y="1948703"/>
            <a:ext cx="7014384" cy="394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8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لحساب مجموع عددين باستعمال المستقيم العددي 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43CF7A-3C88-A83B-6B75-1DB6C2388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699" y="2043952"/>
            <a:ext cx="6555584" cy="37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مجموع العدد 4 + 5 ، سننجز هذا النشاط خطوة 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6451BE-58B6-19D9-2CC9-B73682BA4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4D216D-290A-29CC-0250-FC886BCA1702}"/>
              </a:ext>
            </a:extLst>
          </p:cNvPr>
          <p:cNvSpPr txBox="1"/>
          <p:nvPr/>
        </p:nvSpPr>
        <p:spPr>
          <a:xfrm>
            <a:off x="3302420" y="3854011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 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1A0F33A-B45B-44BB-020E-DA95A1BF528A}"/>
              </a:ext>
            </a:extLst>
          </p:cNvPr>
          <p:cNvGrpSpPr/>
          <p:nvPr/>
        </p:nvGrpSpPr>
        <p:grpSpPr>
          <a:xfrm>
            <a:off x="5792717" y="1762268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45BFBA3-0DAC-ACF5-97BC-37CCE598C71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الأكبر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8F54E3A-82B0-7B39-5020-7CCBC8CF91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75B2B0C-9AC8-9AC9-DAE3-F93913F62566}"/>
              </a:ext>
            </a:extLst>
          </p:cNvPr>
          <p:cNvGrpSpPr/>
          <p:nvPr/>
        </p:nvGrpSpPr>
        <p:grpSpPr>
          <a:xfrm>
            <a:off x="802700" y="1821186"/>
            <a:ext cx="2019819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5D2583F-E10D-CAD6-DF55-D00C101D1F4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9700B1-A56D-525D-BEB6-CD9AFEA08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822DC5-C7ED-3B34-92E8-5629F1ED6D5D}"/>
              </a:ext>
            </a:extLst>
          </p:cNvPr>
          <p:cNvGrpSpPr/>
          <p:nvPr/>
        </p:nvGrpSpPr>
        <p:grpSpPr>
          <a:xfrm>
            <a:off x="3235501" y="1821186"/>
            <a:ext cx="2144233" cy="442468"/>
            <a:chOff x="3289342" y="1825418"/>
            <a:chExt cx="2144233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8ED820A-0BD7-04B6-7D78-517E23711A2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الثاني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751C738-9970-A574-3C4C-9DBFD36A30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9FC08955-040C-0438-00FF-7BA9283BB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CB38C4-C417-00CF-F351-7882B4DA37EA}"/>
              </a:ext>
            </a:extLst>
          </p:cNvPr>
          <p:cNvSpPr txBox="1"/>
          <p:nvPr/>
        </p:nvSpPr>
        <p:spPr>
          <a:xfrm>
            <a:off x="3302420" y="3854011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 </a:t>
            </a:r>
          </a:p>
        </p:txBody>
      </p: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147484" y="854523"/>
            <a:ext cx="7296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السبورة   ليحدد  الحد الأكبر  على المستقيم العددي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E63B168-6674-54DE-EBE7-6CC5341A1D69}"/>
              </a:ext>
            </a:extLst>
          </p:cNvPr>
          <p:cNvGrpSpPr/>
          <p:nvPr/>
        </p:nvGrpSpPr>
        <p:grpSpPr>
          <a:xfrm>
            <a:off x="5792717" y="174752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D47EE8-DB66-E31B-CBBD-6E424FC24C8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الأكبر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A6FF3E10-AD21-F5D5-B2FD-FED0A9819C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E77495-ECF4-7E38-BDB7-2BD47F9AE9DE}"/>
              </a:ext>
            </a:extLst>
          </p:cNvPr>
          <p:cNvGrpSpPr/>
          <p:nvPr/>
        </p:nvGrpSpPr>
        <p:grpSpPr>
          <a:xfrm>
            <a:off x="802700" y="180643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EC6AD8E-702E-7F67-110D-7B39F6652E4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6691A8E4-3518-4D54-EFE0-AF815EAFD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A3C212-32F8-12DD-D2C3-4C34E5C57615}"/>
              </a:ext>
            </a:extLst>
          </p:cNvPr>
          <p:cNvGrpSpPr/>
          <p:nvPr/>
        </p:nvGrpSpPr>
        <p:grpSpPr>
          <a:xfrm>
            <a:off x="3235501" y="180643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CF05316-794F-B2E7-FA12-621A94EC146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0DD61B5-2C91-5F9B-2892-EB4EE53938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6923AC7-E383-5FD8-3895-E3144D8A3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37084"/>
            <a:ext cx="6870023" cy="76565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64227F8-ABF5-039D-A7DC-E156BE9E38BE}"/>
              </a:ext>
            </a:extLst>
          </p:cNvPr>
          <p:cNvSpPr txBox="1"/>
          <p:nvPr/>
        </p:nvSpPr>
        <p:spPr>
          <a:xfrm>
            <a:off x="3302420" y="383926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 </a:t>
            </a:r>
          </a:p>
        </p:txBody>
      </p: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5BA41-6BFD-6B23-71D8-72044B55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B9B919-F76A-2A85-702C-3FC77739D468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الحد  الأكبر هو 5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994717-FFAF-3006-8061-578FC95F8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1EB2385-3B9E-33FC-BA27-0631C3230B9C}"/>
              </a:ext>
            </a:extLst>
          </p:cNvPr>
          <p:cNvGrpSpPr/>
          <p:nvPr/>
        </p:nvGrpSpPr>
        <p:grpSpPr>
          <a:xfrm>
            <a:off x="5792717" y="174752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5F8213-C019-431B-5364-B2FF41EBC97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 الأكبر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919F77DB-0A5B-01FE-75F2-973854ED21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FEB64C-C194-5B6C-FE6C-30F87F69BD20}"/>
              </a:ext>
            </a:extLst>
          </p:cNvPr>
          <p:cNvGrpSpPr/>
          <p:nvPr/>
        </p:nvGrpSpPr>
        <p:grpSpPr>
          <a:xfrm>
            <a:off x="802700" y="180643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39F208-E121-85A8-C778-9FE87CFC385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4C53685-7F99-05BF-F436-EC059FFF5C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5F685B4-2524-C508-A0B5-1030FADCC3B7}"/>
              </a:ext>
            </a:extLst>
          </p:cNvPr>
          <p:cNvGrpSpPr/>
          <p:nvPr/>
        </p:nvGrpSpPr>
        <p:grpSpPr>
          <a:xfrm>
            <a:off x="3235501" y="180643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A4EBE0-7C2C-E655-1722-EF66AFF48DA0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02012AE-29BB-B78B-2AC8-96C108F69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0C9A7737-762A-8492-B05E-0417BA5B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37084"/>
            <a:ext cx="6870023" cy="76565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26D5599-C81D-118C-1293-26BD8877E1B8}"/>
              </a:ext>
            </a:extLst>
          </p:cNvPr>
          <p:cNvSpPr txBox="1"/>
          <p:nvPr/>
        </p:nvSpPr>
        <p:spPr>
          <a:xfrm>
            <a:off x="3302420" y="383926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+ 4 =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C5FD202-3BEF-4691-F9FE-3FBF6A1D7FEB}"/>
              </a:ext>
            </a:extLst>
          </p:cNvPr>
          <p:cNvCxnSpPr/>
          <p:nvPr/>
        </p:nvCxnSpPr>
        <p:spPr>
          <a:xfrm>
            <a:off x="4483512" y="2710088"/>
            <a:ext cx="0" cy="30471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1087A2B-0F97-82CA-0A98-445F3A2B19DC}"/>
              </a:ext>
            </a:extLst>
          </p:cNvPr>
          <p:cNvCxnSpPr>
            <a:cxnSpLocks/>
          </p:cNvCxnSpPr>
          <p:nvPr/>
        </p:nvCxnSpPr>
        <p:spPr>
          <a:xfrm flipV="1">
            <a:off x="3841386" y="3371202"/>
            <a:ext cx="417860" cy="6291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486F0A70-0AC6-636A-558C-BC3000D84135}"/>
              </a:ext>
            </a:extLst>
          </p:cNvPr>
          <p:cNvSpPr/>
          <p:nvPr/>
        </p:nvSpPr>
        <p:spPr>
          <a:xfrm>
            <a:off x="4328489" y="3003780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3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52EF6BC-0BD2-D6E6-9D17-A67E92BDC24D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B48FAE1-7965-076E-A587-5497873C612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الحد الأكبر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269FACE-F1F0-4CA2-C29B-0A0CD767ED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6DB7E89-94CF-98C8-80E4-6B0AB481A54A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8CAF477-F57B-4EFE-A590-988B49D2A3B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D36D8ED-0CDF-9466-25FC-950F7147A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BC26110-603E-8018-A71E-9F29C5305B96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F9C46D8-4AB0-5610-2EDA-23B46EDCB1A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07466CA-C125-4583-1D7D-AC0A647770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488E63C-D911-14EE-E208-11DEA83E6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D00F6F2-0CB8-14E1-1993-681F560728A7}"/>
              </a:ext>
            </a:extLst>
          </p:cNvPr>
          <p:cNvSpPr txBox="1"/>
          <p:nvPr/>
        </p:nvSpPr>
        <p:spPr>
          <a:xfrm>
            <a:off x="3302420" y="3824515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 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08813C5-3DB4-3E38-1455-FE3EF0BED22C}"/>
              </a:ext>
            </a:extLst>
          </p:cNvPr>
          <p:cNvCxnSpPr/>
          <p:nvPr/>
        </p:nvCxnSpPr>
        <p:spPr>
          <a:xfrm>
            <a:off x="4483512" y="2754332"/>
            <a:ext cx="0" cy="304719"/>
          </a:xfrm>
          <a:prstGeom prst="line">
            <a:avLst/>
          </a:prstGeom>
          <a:ln w="762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Image 37">
            <a:extLst>
              <a:ext uri="{FF2B5EF4-FFF2-40B4-BE49-F238E27FC236}">
                <a16:creationId xmlns:a16="http://schemas.microsoft.com/office/drawing/2014/main" id="{9B2ABC4C-D9D6-1CC0-9CD6-3DDB040B8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03D3-167F-3922-66C7-28EB03B2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B61D3E-6626-6870-8528-F38F10502AA9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عدد الخطوات  التي سننتقل بها إلى الأمام لإضافة الحد الثاني 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950F3F-CABD-116C-F5B7-022A161A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D51E57-05DF-FAA7-55DA-18513273B9BC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BB39B3-AC89-F01C-6D58-D9BF2440B76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 الأكبر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EBAA419-D0A2-9FF9-04FC-379B69F8FE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B3B5F03-430E-622B-732F-7B093986D98A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5E5FEE3-73A3-39D8-EC4A-8B94E7437AA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F31F2DA-D0B8-1413-80BD-EEF3F59E2D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80B951-2E9D-D0B6-F825-179BDF197D4F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2B69668-E45A-5264-D2AD-E9A41862C16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223993D-4C6B-05B0-95B9-432C16ED4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26FEF59-3F67-11BC-1459-2B92F854B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EDCBC4-8B61-0212-EC6C-446E25FA95D0}"/>
              </a:ext>
            </a:extLst>
          </p:cNvPr>
          <p:cNvSpPr txBox="1"/>
          <p:nvPr/>
        </p:nvSpPr>
        <p:spPr>
          <a:xfrm>
            <a:off x="3302420" y="3824515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 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35FCB04-0D84-6C5B-600A-7F7A8FA28650}"/>
              </a:ext>
            </a:extLst>
          </p:cNvPr>
          <p:cNvCxnSpPr/>
          <p:nvPr/>
        </p:nvCxnSpPr>
        <p:spPr>
          <a:xfrm>
            <a:off x="4483512" y="2754332"/>
            <a:ext cx="0" cy="304719"/>
          </a:xfrm>
          <a:prstGeom prst="line">
            <a:avLst/>
          </a:prstGeom>
          <a:ln w="7620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49D5-DE49-F8AC-FFE6-2B92A2FA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C70617-1B89-DB0D-F45F-582CDB4EEC0C}"/>
              </a:ext>
            </a:extLst>
          </p:cNvPr>
          <p:cNvSpPr txBox="1"/>
          <p:nvPr/>
        </p:nvSpPr>
        <p:spPr>
          <a:xfrm>
            <a:off x="1" y="748602"/>
            <a:ext cx="7615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عدد الخطوات  التي سننتقل بها إلى الأمام هو 4 أي الحد الثاني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B5B16-3173-3335-3DEE-F3AC1F81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3682C14-95DC-990E-3CFB-784AD7CDDB3F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227A110-C513-2F92-4D29-31D35DF2E4C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الأكبر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ECCEE0F-AC24-56DC-FA9D-F2666EE41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87E37AF-941F-8283-09CD-BB64249BBF52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49E029D-CBB4-6B82-2DB4-A737BB9CDE0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DA4ED90-E971-5E68-1051-15FB96149E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D6BDB8A-F5AC-030A-DD33-30E342B853F8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401E5C-4BA4-F053-D571-642C7CAA0F4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9683DE7-119D-1E11-37FE-1AABB3E6E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57191F78-0389-0999-0BBB-B6558F97E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4F92A0C-1C25-46AA-9B64-4A5AB976A8DA}"/>
              </a:ext>
            </a:extLst>
          </p:cNvPr>
          <p:cNvSpPr txBox="1"/>
          <p:nvPr/>
        </p:nvSpPr>
        <p:spPr>
          <a:xfrm>
            <a:off x="3302420" y="3824515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132324DF-A2FC-7677-722A-1AAF05990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12" y="2610231"/>
            <a:ext cx="734939" cy="24313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FD88FD-770F-18E2-E6E3-3AD04E5A4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234" y="2591504"/>
            <a:ext cx="734939" cy="24313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FAB355F-546F-BA67-6DA1-2486947E7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17" y="2587451"/>
            <a:ext cx="734939" cy="24313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CF36C4F-574F-28C3-2E0D-1F489B7C7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503" y="2581140"/>
            <a:ext cx="734939" cy="243137"/>
          </a:xfrm>
          <a:prstGeom prst="rect">
            <a:avLst/>
          </a:prstGeom>
        </p:spPr>
      </p:pic>
      <p:sp>
        <p:nvSpPr>
          <p:cNvPr id="3" name="Flèche : haut 2">
            <a:extLst>
              <a:ext uri="{FF2B5EF4-FFF2-40B4-BE49-F238E27FC236}">
                <a16:creationId xmlns:a16="http://schemas.microsoft.com/office/drawing/2014/main" id="{023D9EBC-2594-548C-A24B-DF56C8D933EF}"/>
              </a:ext>
            </a:extLst>
          </p:cNvPr>
          <p:cNvSpPr/>
          <p:nvPr/>
        </p:nvSpPr>
        <p:spPr>
          <a:xfrm>
            <a:off x="4635515" y="4774912"/>
            <a:ext cx="474226" cy="667243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98A6117-9251-6EB6-DFA5-FAB202CF5762}"/>
              </a:ext>
            </a:extLst>
          </p:cNvPr>
          <p:cNvSpPr/>
          <p:nvPr/>
        </p:nvSpPr>
        <p:spPr>
          <a:xfrm>
            <a:off x="4328489" y="2973435"/>
            <a:ext cx="310046" cy="4424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3EF9F5-1722-8218-DB1D-7100C6CAD9C8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473E3D-6C25-D374-55FE-1D1ABA0173C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 الأكبر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E3DA3EA-3CE9-D46D-5AF1-82E4CC5CAF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4F8FDE6-9017-E0C4-D3E6-AC3D323BF391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80652D3-9F09-3AF9-8C6B-56BA114B2F5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B789AD1-AE37-97A7-BE58-9C7AF6020C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85DF3F-5F93-565C-DB0B-BCDF8A5170F3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4803366-69C4-A7F0-3CF8-555AF5B8324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3F181B4-B5B7-FAB5-16F5-BA2E794F34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6AA7362-7779-2DB8-AC43-55EFF7870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7F1D010-45FB-A5C4-9035-049FB2DB49CE}"/>
              </a:ext>
            </a:extLst>
          </p:cNvPr>
          <p:cNvSpPr txBox="1"/>
          <p:nvPr/>
        </p:nvSpPr>
        <p:spPr>
          <a:xfrm>
            <a:off x="3302420" y="3824515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F9748BE-9A31-B2E6-2610-46A98BF6E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12" y="2610231"/>
            <a:ext cx="734939" cy="24313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A745ECB-1818-7065-36D2-247FFE651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234" y="2591504"/>
            <a:ext cx="734939" cy="24313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1967A41-67B3-C6A9-B37F-BB69FA01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17" y="2587451"/>
            <a:ext cx="734939" cy="24313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15BEACE-F6D3-E0DB-5DFC-A27DA10F6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503" y="2581140"/>
            <a:ext cx="734939" cy="24313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430633FD-221F-AE1F-1C48-E728E17BA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C8C7E-4E8D-D269-8AA6-355440F09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14F5EC0-D935-4ACF-F8B7-CC68C8EA1A52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مجموع العددين 5 و4 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2F34D6-8F3A-8723-E9CE-50048CB7A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7C3191-8F8F-CB43-13B3-9DC79B8E22EE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6CF6BB-B462-1627-0BF7-D11EF14F31B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الأكبر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F98129B-D2BC-707C-F649-C42B99D264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1BF114B-6E65-E0C5-51AB-B19B9EFB9F8D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B5BD7F1-CFFF-DBC1-FBB2-A7F15971334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D50531C-7F27-1500-AB2B-81777B8539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5C9EFDF-AAD1-0A5E-5564-31E0C4DA9186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42DFB78-B493-0723-1FEA-03CB13BD6C1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94E8F80-02AF-5FD2-DCBE-27C71D8FCE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E5E4EC4C-9186-1DD0-701C-3B8F7C1E5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1985016-12B8-8D36-5AE5-189411DA354A}"/>
              </a:ext>
            </a:extLst>
          </p:cNvPr>
          <p:cNvSpPr txBox="1"/>
          <p:nvPr/>
        </p:nvSpPr>
        <p:spPr>
          <a:xfrm>
            <a:off x="3302420" y="3824515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</a:rPr>
              <a:t>5 + 4 =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61C81AC-36C8-739A-4DB7-18C130B5A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12" y="2610231"/>
            <a:ext cx="734939" cy="24313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76E99B1-6513-9C60-2FB1-2282B3F79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234" y="2591504"/>
            <a:ext cx="734939" cy="24313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0147F3B-6A81-D17E-E352-6F5719272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17" y="2587451"/>
            <a:ext cx="734939" cy="24313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9D3CB9B-FD2E-3617-0459-3A77350D0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503" y="2581140"/>
            <a:ext cx="734939" cy="24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6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82D7-9718-8995-1363-6DF6F7B55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7D13C0-C00B-3AD9-62C9-793F3266292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E27115-7822-6C9D-EE8E-864AD07DD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FB367A-0D81-88F6-AA94-38397B03FF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9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51D63-6617-04B2-4B5A-B6847D5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D05B27-6957-0D27-1DEC-9A7D7C1ACCC2}"/>
              </a:ext>
            </a:extLst>
          </p:cNvPr>
          <p:cNvSpPr txBox="1"/>
          <p:nvPr/>
        </p:nvSpPr>
        <p:spPr>
          <a:xfrm>
            <a:off x="0" y="721791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مجموع العددين 5 و4 هو العدد الذي نصل عنده وهو 9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CB9B8-7EC1-21EA-2373-560E7C8CC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8BF832E-327F-AFEB-DF28-D464B043FC25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43823C8-C1AC-E0D5-26AE-6C3231DC25E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الأكبر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83957D6-BC71-7C12-DCC6-EC705AFCB1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5DF59F-2E02-4AC1-9BB5-8AA30B98FE6F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A63D63A-CB13-807E-ED8D-5F61827EF3F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المجموع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9804E99-42AB-3D2D-5867-EF0509E5CD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292A33-4574-74DB-FFE5-4AB022FA22D5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F87B91C-CE8D-B1F1-F85D-C6E6B0A405F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الحد الأصغر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224F70F-C674-8C13-02A9-B7BB544078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7696C11-0606-17F8-49F1-AFB87441F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06E3716-7B1B-7F20-99BE-70BB04A7C325}"/>
              </a:ext>
            </a:extLst>
          </p:cNvPr>
          <p:cNvSpPr txBox="1"/>
          <p:nvPr/>
        </p:nvSpPr>
        <p:spPr>
          <a:xfrm>
            <a:off x="2794210" y="3824515"/>
            <a:ext cx="35555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+ 4 =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51098AB-3B63-A3E2-67CC-9AA8F8628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12" y="2610231"/>
            <a:ext cx="734939" cy="24313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46941D3-BDCF-FC3C-5BDB-2F450CCD0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234" y="2591504"/>
            <a:ext cx="734939" cy="24313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3DB5899-0902-1533-01F4-C84605D5E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17" y="2587451"/>
            <a:ext cx="734939" cy="24313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C3E13CF-DED5-70BF-1EDC-AF873BE03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503" y="2581140"/>
            <a:ext cx="734939" cy="243137"/>
          </a:xfrm>
          <a:prstGeom prst="rect">
            <a:avLst/>
          </a:prstGeom>
        </p:spPr>
      </p:pic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A36BB5F7-FCD7-AE41-84B5-4C39D6845793}"/>
              </a:ext>
            </a:extLst>
          </p:cNvPr>
          <p:cNvCxnSpPr/>
          <p:nvPr/>
        </p:nvCxnSpPr>
        <p:spPr>
          <a:xfrm>
            <a:off x="7069396" y="2770632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lipse 4">
            <a:extLst>
              <a:ext uri="{FF2B5EF4-FFF2-40B4-BE49-F238E27FC236}">
                <a16:creationId xmlns:a16="http://schemas.microsoft.com/office/drawing/2014/main" id="{222EE4C9-BF37-7756-6625-176AEC96E457}"/>
              </a:ext>
            </a:extLst>
          </p:cNvPr>
          <p:cNvSpPr/>
          <p:nvPr/>
        </p:nvSpPr>
        <p:spPr>
          <a:xfrm>
            <a:off x="6929121" y="2955109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669F7-32E4-6DA6-8765-F497BF180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E64158-A27E-5BEE-3174-C00F281B5DB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 على الألواح  مجموع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47D8FC-53A8-83D6-C2FC-1B3759935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A7591B-0156-7054-EA58-EF4C8080C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19143B-5811-71DA-149A-790E9A0ECD0F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 +  2 =  ? </a:t>
            </a:r>
          </a:p>
        </p:txBody>
      </p:sp>
    </p:spTree>
    <p:extLst>
      <p:ext uri="{BB962C8B-B14F-4D97-AF65-F5344CB8AC3E}">
        <p14:creationId xmlns:p14="http://schemas.microsoft.com/office/powerpoint/2010/main" val="64679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68DAA-0CC6-AAFF-D593-B01A07E45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A67614-FF75-ADCC-E3AE-DD5C3BD98399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C4834E-B51C-A0C0-8483-A5DAA1593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320325-C82F-AB5D-38B1-A309051A322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3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BCA74-BBAE-E5F5-7B24-ECA6DAB7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7CAAA20-5816-7B91-10C3-0A5DCB69D6F9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المجموع هو 6 = 2 + 4 .  من يشرح لنا  على السبورة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5977E6-936A-405F-3E01-284BDEB43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A0DD55-4339-ACFD-5BFB-C97630F6D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0EBF8D4-80F3-628A-89A0-EDC9684BAF92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 +  2 =  6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023D82-16E0-E4D3-C3B8-3CE9DFBAF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061" y="2600767"/>
            <a:ext cx="734939" cy="2431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346437-CE5F-0D4E-14C8-26FCE4E4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756" y="2600766"/>
            <a:ext cx="734939" cy="24313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4DA52386-29B9-4333-E777-F94A11231129}"/>
              </a:ext>
            </a:extLst>
          </p:cNvPr>
          <p:cNvSpPr/>
          <p:nvPr/>
        </p:nvSpPr>
        <p:spPr>
          <a:xfrm>
            <a:off x="3682038" y="296547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2EC4B97-59F1-C0F1-F035-D5D388187CF3}"/>
              </a:ext>
            </a:extLst>
          </p:cNvPr>
          <p:cNvSpPr/>
          <p:nvPr/>
        </p:nvSpPr>
        <p:spPr>
          <a:xfrm>
            <a:off x="4964238" y="2986548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4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6C49-A7EF-4EFF-1F36-8C3A92EBA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FD9430-ACCD-9623-AE5C-4FBC5AB48614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 على الألواح  مجموع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6989DE-72E6-AA87-42BF-5AC326F04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2FA042-CA84-FC26-0932-F6DA10D6E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505A85-7EA9-652A-862F-CE13F4E459F3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 +  3 =  ? </a:t>
            </a:r>
          </a:p>
        </p:txBody>
      </p:sp>
    </p:spTree>
    <p:extLst>
      <p:ext uri="{BB962C8B-B14F-4D97-AF65-F5344CB8AC3E}">
        <p14:creationId xmlns:p14="http://schemas.microsoft.com/office/powerpoint/2010/main" val="4249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97C1F-B559-6898-D3FC-7E530BE3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710BD00-977E-765E-0754-CEE6A26F0C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82E115-4683-24E3-B589-4F8046EB5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8D6B6D-92F6-9181-8984-2C21D537081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7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704AA-C9CB-6269-6A77-E0AADF545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B377B7-8923-BD35-D048-6A50C7252160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المجموع هو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 من يشرح لنا  على السبورة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9C09F2-3748-217F-5642-9BE2AABE6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E52DB2-722B-34B4-9B0C-C9D5FA438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E1E3FC-3C55-BBAE-1C7D-577D70266788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  3 = 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5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F4A0D1-50AE-42FE-98BD-4751D368A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377" y="2600766"/>
            <a:ext cx="734939" cy="2431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CE0F29-ACC9-79F7-B1BC-CD34F54BA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557" y="2600766"/>
            <a:ext cx="734939" cy="24313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53EE8E86-B1D9-F3B4-98DC-5304F727372E}"/>
              </a:ext>
            </a:extLst>
          </p:cNvPr>
          <p:cNvSpPr/>
          <p:nvPr/>
        </p:nvSpPr>
        <p:spPr>
          <a:xfrm>
            <a:off x="3047858" y="2980221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6EA8B3B-B18B-3FD8-F760-6C7346E703E1}"/>
              </a:ext>
            </a:extLst>
          </p:cNvPr>
          <p:cNvSpPr/>
          <p:nvPr/>
        </p:nvSpPr>
        <p:spPr>
          <a:xfrm>
            <a:off x="4320946" y="2972292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68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D9B25-5434-6122-147E-5B975AF02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F7544FA-1123-CE69-5DED-6313C107981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 على الألواح  مجموع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01C40E-7B9A-774A-38B8-1262C0EB8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EF7E44-8EFC-57D0-A856-F8B1A7646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68D5DF5-968E-0805-AB20-06D758F784C2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 +  5 =  ? </a:t>
            </a:r>
          </a:p>
        </p:txBody>
      </p:sp>
    </p:spTree>
    <p:extLst>
      <p:ext uri="{BB962C8B-B14F-4D97-AF65-F5344CB8AC3E}">
        <p14:creationId xmlns:p14="http://schemas.microsoft.com/office/powerpoint/2010/main" val="231836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1FB3F-CF9C-1634-2837-937039E85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84C6C76-A0BF-55F3-2C59-9F8858A85D5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069D0-519E-CF5E-9BCF-D00576C55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0D5CE6-63EB-483E-E7EB-B4213EA5186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36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BD8DE-078A-DB09-0B5F-B29D7950E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A0F5FE-5511-5AE6-4235-E41DB1DD75B2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المجموع هو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 من يشرح لنا  على السبورة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71EC5-53FF-51EB-25DB-A39D9436E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20EC7C-C86E-415D-C4FB-2C565658F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16B51A2-4A5A-4279-838B-11BADECBAC15}"/>
              </a:ext>
            </a:extLst>
          </p:cNvPr>
          <p:cNvSpPr txBox="1"/>
          <p:nvPr/>
        </p:nvSpPr>
        <p:spPr>
          <a:xfrm>
            <a:off x="2740747" y="3994887"/>
            <a:ext cx="3662506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 +  5 = 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5400" b="1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98878E-C3A0-7D98-8E6C-B1DF44928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756" y="2600766"/>
            <a:ext cx="734939" cy="24313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FE9020-2FAF-4D74-0C61-55F2687E3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668" y="2594650"/>
            <a:ext cx="734939" cy="2431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0FBA5D-73E3-72B8-259E-D933C2ED9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345" y="2588534"/>
            <a:ext cx="734939" cy="2431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03EBA1-8320-D47D-EFB1-8305B0A14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514" y="2582418"/>
            <a:ext cx="734939" cy="2431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AFC179-ED14-B25B-0004-01CA0C3C9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5426" y="2582418"/>
            <a:ext cx="734939" cy="243137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BD5C931D-E114-86D3-2A33-3DB83E30B467}"/>
              </a:ext>
            </a:extLst>
          </p:cNvPr>
          <p:cNvSpPr/>
          <p:nvPr/>
        </p:nvSpPr>
        <p:spPr>
          <a:xfrm>
            <a:off x="4335694" y="2984621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A5B6861-ECB5-432C-5BEB-4F9E9B31A248}"/>
              </a:ext>
            </a:extLst>
          </p:cNvPr>
          <p:cNvSpPr/>
          <p:nvPr/>
        </p:nvSpPr>
        <p:spPr>
          <a:xfrm>
            <a:off x="7500717" y="2965043"/>
            <a:ext cx="453939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18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40770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69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9AB9CA2-25E3-5F2B-A558-1C1631043A16}"/>
              </a:ext>
            </a:extLst>
          </p:cNvPr>
          <p:cNvGrpSpPr/>
          <p:nvPr/>
        </p:nvGrpSpPr>
        <p:grpSpPr>
          <a:xfrm>
            <a:off x="1288027" y="2195931"/>
            <a:ext cx="6567946" cy="3983643"/>
            <a:chOff x="890974" y="2195931"/>
            <a:chExt cx="6567946" cy="398364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237313B-AC6E-4397-57F4-452243281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2810" y="2195931"/>
              <a:ext cx="3296110" cy="398364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B4A1FDC-ECBD-B2A7-F751-7390FE0CE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0974" y="2195931"/>
              <a:ext cx="3286584" cy="398364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543561" y="2335738"/>
            <a:ext cx="2775515" cy="131545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EB439D-9E61-F9F4-2013-CBE4D6E83A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35" y="2731012"/>
            <a:ext cx="5677705" cy="207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7" name="Image 6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64444D2-8535-BEF4-DB46-F6F04EA9D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24" y="2380103"/>
            <a:ext cx="5159188" cy="291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3975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بعض المتعلمين القيام إلى السبورة بالتناوب 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EAC0B7-4A05-6446-AFC2-EC000FCC2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603" y="4882282"/>
            <a:ext cx="458995" cy="1905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502A9D-BBCE-AAED-4D53-D9DF37149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576" y="4154014"/>
            <a:ext cx="456339" cy="2192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C00BD0-BE4C-4C5C-1919-12561CEB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603" y="4154014"/>
            <a:ext cx="456339" cy="21926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6E9C5F6-0C91-2E4C-401A-33DF8FF6B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874" y="4135855"/>
            <a:ext cx="392714" cy="18869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8F7DC9-275B-A3C5-6B9F-AB5FE3E6EA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325" y="2472729"/>
            <a:ext cx="7557026" cy="276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F7336-C37E-BD52-BA18-ACD219F3A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C3B7A0-67DD-CC4C-E5A8-0D1CB8B523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993363-ECB9-32B8-1F52-189ED744F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C69146-1B88-C249-444E-30BCE95EA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070" y="3734275"/>
            <a:ext cx="458995" cy="1905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7FAD98-2195-3784-0B3E-44B426496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414" y="4882282"/>
            <a:ext cx="458995" cy="1905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CAE8A4-6312-0E00-AD65-9EE3F648D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603" y="4882282"/>
            <a:ext cx="458995" cy="19052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F5801F-8500-D623-DF2A-B2E493E9E295}"/>
              </a:ext>
            </a:extLst>
          </p:cNvPr>
          <p:cNvSpPr txBox="1"/>
          <p:nvPr/>
        </p:nvSpPr>
        <p:spPr>
          <a:xfrm>
            <a:off x="6845070" y="3513224"/>
            <a:ext cx="69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31A653-11CA-F4F2-C334-77A2F7D29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8893" y="2989415"/>
            <a:ext cx="456339" cy="2192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4F4992-7588-E246-0C66-F21F0B8B0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562" y="2989414"/>
            <a:ext cx="456339" cy="2192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845793-CB66-FD47-C4CB-5A54B6E8B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601" y="2989413"/>
            <a:ext cx="456339" cy="2192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0EC8854-B5C0-D25C-4E47-E95A4BB01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576" y="4154014"/>
            <a:ext cx="456339" cy="2192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B791914-5F07-8E6C-628D-7BB6698EE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603" y="4154014"/>
            <a:ext cx="456339" cy="21926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FF85F79-21DC-583B-4ECB-A57BF0BE8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874" y="4135855"/>
            <a:ext cx="392714" cy="18869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892657-34A2-802B-9AAC-C4A150E3BA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654" y="4136387"/>
            <a:ext cx="414854" cy="19933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1680801-C5E1-F988-6B68-917DAB648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926" y="4125316"/>
            <a:ext cx="414854" cy="19933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8240B9-410D-9BC3-D0BE-E01756B28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0288" y="4124685"/>
            <a:ext cx="414854" cy="19933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177920D-EFB7-B624-CFFA-ACC431BDF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7" y="2334043"/>
            <a:ext cx="7557025" cy="281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69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F72914-0367-8693-AD17-1792D43AC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027" y="2195931"/>
            <a:ext cx="3286584" cy="398364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76591" y="3582132"/>
            <a:ext cx="2909456" cy="1211239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F6C8CE-B2ED-F222-E65D-7CFA4AB71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04716"/>
            <a:ext cx="6870023" cy="30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9249D0-FA84-AD84-F593-505B403CD29E}"/>
              </a:ext>
            </a:extLst>
          </p:cNvPr>
          <p:cNvSpPr txBox="1"/>
          <p:nvPr/>
        </p:nvSpPr>
        <p:spPr>
          <a:xfrm>
            <a:off x="2418735" y="3497368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r>
              <a:rPr lang="fr-FR" sz="2400" b="1" dirty="0">
                <a:solidFill>
                  <a:srgbClr val="C00000"/>
                </a:solidFill>
              </a:rPr>
              <a:t> + </a:t>
            </a:r>
            <a:r>
              <a:rPr lang="ar-MA" sz="2400" b="1" dirty="0">
                <a:solidFill>
                  <a:srgbClr val="C00000"/>
                </a:solidFill>
              </a:rPr>
              <a:t>4</a:t>
            </a:r>
            <a:r>
              <a:rPr lang="fr-FR" sz="2400" b="1" dirty="0">
                <a:solidFill>
                  <a:srgbClr val="C00000"/>
                </a:solidFill>
              </a:rPr>
              <a:t> = </a:t>
            </a:r>
            <a:r>
              <a:rPr lang="ar-MA" sz="2400" b="1" dirty="0">
                <a:solidFill>
                  <a:srgbClr val="C00000"/>
                </a:solidFill>
              </a:rPr>
              <a:t>10</a:t>
            </a:r>
            <a:r>
              <a:rPr lang="fr-FR" sz="2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397683-4C36-1B49-2221-B60A44614CD0}"/>
              </a:ext>
            </a:extLst>
          </p:cNvPr>
          <p:cNvSpPr txBox="1"/>
          <p:nvPr/>
        </p:nvSpPr>
        <p:spPr>
          <a:xfrm>
            <a:off x="3900870" y="4842393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 – 2 = 5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70D989-BB83-1372-FD56-83AA50AC722E}"/>
              </a:ext>
            </a:extLst>
          </p:cNvPr>
          <p:cNvSpPr txBox="1"/>
          <p:nvPr/>
        </p:nvSpPr>
        <p:spPr>
          <a:xfrm>
            <a:off x="5981960" y="4842393"/>
            <a:ext cx="215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 – 2 = 5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55DB5C-39FF-AF94-725E-7B298A820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963" y="2614008"/>
            <a:ext cx="384070" cy="4616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D56189-B6D1-21CE-1198-9605419E4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907" y="2614008"/>
            <a:ext cx="384070" cy="4616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F9A8E8-2E2C-0387-5E28-D846749ED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312" y="2614008"/>
            <a:ext cx="384070" cy="4616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CBEA46-8A5D-E5DF-B954-0020563BC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258" y="2614008"/>
            <a:ext cx="384070" cy="4616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B82F55-E501-8F7D-A819-0040A0787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946" y="2630050"/>
            <a:ext cx="384070" cy="4616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703526-BFFC-7E39-5F52-0444578CF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120" y="4079870"/>
            <a:ext cx="384070" cy="4616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9A0D5E-ED93-D3B1-D3B5-2D55C4EF6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6851" y="4072005"/>
            <a:ext cx="384070" cy="4616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B932D4-B1AE-1969-E863-36BE738AF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312" y="4079870"/>
            <a:ext cx="384070" cy="4616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ABBFF6-1B37-A260-3766-74A440686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17" y="4072004"/>
            <a:ext cx="384070" cy="4616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0A4517-536D-21E9-7A4B-DFB8BC10B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122" y="4064138"/>
            <a:ext cx="384070" cy="4616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C46961-CA58-39D8-1EFB-EDD0B92CF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912" y="4079870"/>
            <a:ext cx="384070" cy="4616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B1D4B03-FC65-D2D5-E5AC-42D788E32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236" y="3704945"/>
            <a:ext cx="247685" cy="19052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517BE40-C186-ADE7-E066-122F50266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258" y="3682355"/>
            <a:ext cx="247685" cy="19052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9F02C35-70FC-1095-D298-935DB775A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236" y="5146135"/>
            <a:ext cx="247685" cy="1905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F84C102-AD57-4274-155B-F8B639F5C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382" y="5073225"/>
            <a:ext cx="247685" cy="19052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C25DA0A-C719-7FFE-15A4-28D8CA93A074}"/>
              </a:ext>
            </a:extLst>
          </p:cNvPr>
          <p:cNvSpPr txBox="1"/>
          <p:nvPr/>
        </p:nvSpPr>
        <p:spPr>
          <a:xfrm>
            <a:off x="3064193" y="3435321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r>
              <a:rPr lang="fr-FR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40016AC-D6CE-821C-8958-0DCF319ED6DF}"/>
              </a:ext>
            </a:extLst>
          </p:cNvPr>
          <p:cNvSpPr txBox="1"/>
          <p:nvPr/>
        </p:nvSpPr>
        <p:spPr>
          <a:xfrm>
            <a:off x="6674070" y="3441619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r>
              <a:rPr lang="fr-FR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EF97954-44C9-8C9B-6E87-47D6CCE8A03C}"/>
              </a:ext>
            </a:extLst>
          </p:cNvPr>
          <p:cNvSpPr txBox="1"/>
          <p:nvPr/>
        </p:nvSpPr>
        <p:spPr>
          <a:xfrm>
            <a:off x="3153623" y="4958115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r>
              <a:rPr lang="fr-FR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70C4D2D-490D-4788-D6CC-6BF098BB6CC3}"/>
              </a:ext>
            </a:extLst>
          </p:cNvPr>
          <p:cNvSpPr txBox="1"/>
          <p:nvPr/>
        </p:nvSpPr>
        <p:spPr>
          <a:xfrm>
            <a:off x="6723813" y="4906878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9</a:t>
            </a:r>
            <a:r>
              <a:rPr lang="fr-FR" sz="2800" b="1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15D43-8EFB-CCE8-9F2F-C3125F5F44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399211"/>
            <a:ext cx="7557025" cy="341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68 و 69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054B803-E052-681D-C11D-0CE5EAD8538F}"/>
              </a:ext>
            </a:extLst>
          </p:cNvPr>
          <p:cNvGrpSpPr/>
          <p:nvPr/>
        </p:nvGrpSpPr>
        <p:grpSpPr>
          <a:xfrm>
            <a:off x="1288027" y="1830171"/>
            <a:ext cx="6567946" cy="3983643"/>
            <a:chOff x="890974" y="2195931"/>
            <a:chExt cx="6567946" cy="398364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3BE712-DAC6-0553-75A9-6ABAA7020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2810" y="2195931"/>
              <a:ext cx="3296110" cy="398364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BC41490-510B-24EF-E587-3298A999E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0974" y="2195931"/>
              <a:ext cx="3286584" cy="3983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18299</TotalTime>
  <Words>1042</Words>
  <Application>Microsoft Office PowerPoint</Application>
  <PresentationFormat>Affichage à l'écran (4:3)</PresentationFormat>
  <Paragraphs>294</Paragraphs>
  <Slides>68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68</vt:i4>
      </vt:variant>
    </vt:vector>
  </HeadingPairs>
  <TitlesOfParts>
    <vt:vector size="82" baseType="lpstr">
      <vt:lpstr>Effra CC Arbc</vt:lpstr>
      <vt:lpstr>Wingdings</vt:lpstr>
      <vt:lpstr>Dosis</vt:lpstr>
      <vt:lpstr>Aptos Display</vt:lpstr>
      <vt:lpstr>Dosis SemiBold</vt:lpstr>
      <vt:lpstr>Calibri</vt:lpstr>
      <vt:lpstr>DengXian</vt:lpstr>
      <vt:lpstr>Aptos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204</cp:revision>
  <cp:lastPrinted>2025-08-13T10:11:39Z</cp:lastPrinted>
  <dcterms:created xsi:type="dcterms:W3CDTF">2025-08-01T12:31:49Z</dcterms:created>
  <dcterms:modified xsi:type="dcterms:W3CDTF">2025-12-10T08:45:14Z</dcterms:modified>
</cp:coreProperties>
</file>