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3"/>
  </p:notesMasterIdLst>
  <p:handoutMasterIdLst>
    <p:handoutMasterId r:id="rId74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057" r:id="rId15"/>
    <p:sldId id="1053" r:id="rId16"/>
    <p:sldId id="1055" r:id="rId17"/>
    <p:sldId id="907" r:id="rId18"/>
    <p:sldId id="1022" r:id="rId19"/>
    <p:sldId id="1007" r:id="rId20"/>
    <p:sldId id="1023" r:id="rId21"/>
    <p:sldId id="936" r:id="rId22"/>
    <p:sldId id="1035" r:id="rId23"/>
    <p:sldId id="1036" r:id="rId24"/>
    <p:sldId id="1037" r:id="rId25"/>
    <p:sldId id="1038" r:id="rId26"/>
    <p:sldId id="1039" r:id="rId27"/>
    <p:sldId id="1040" r:id="rId28"/>
    <p:sldId id="1041" r:id="rId29"/>
    <p:sldId id="786" r:id="rId30"/>
    <p:sldId id="751" r:id="rId31"/>
    <p:sldId id="828" r:id="rId32"/>
    <p:sldId id="890" r:id="rId33"/>
    <p:sldId id="787" r:id="rId34"/>
    <p:sldId id="740" r:id="rId35"/>
    <p:sldId id="829" r:id="rId36"/>
    <p:sldId id="994" r:id="rId37"/>
    <p:sldId id="1042" r:id="rId38"/>
    <p:sldId id="1033" r:id="rId39"/>
    <p:sldId id="1034" r:id="rId40"/>
    <p:sldId id="1054" r:id="rId41"/>
    <p:sldId id="995" r:id="rId42"/>
    <p:sldId id="996" r:id="rId43"/>
    <p:sldId id="1043" r:id="rId44"/>
    <p:sldId id="1044" r:id="rId45"/>
    <p:sldId id="1045" r:id="rId46"/>
    <p:sldId id="1046" r:id="rId47"/>
    <p:sldId id="909" r:id="rId48"/>
    <p:sldId id="976" r:id="rId49"/>
    <p:sldId id="1050" r:id="rId50"/>
    <p:sldId id="1051" r:id="rId51"/>
    <p:sldId id="1052" r:id="rId52"/>
    <p:sldId id="834" r:id="rId53"/>
    <p:sldId id="987" r:id="rId54"/>
    <p:sldId id="1017" r:id="rId55"/>
    <p:sldId id="1047" r:id="rId56"/>
    <p:sldId id="1048" r:id="rId57"/>
    <p:sldId id="1049" r:id="rId58"/>
    <p:sldId id="910" r:id="rId59"/>
    <p:sldId id="848" r:id="rId60"/>
    <p:sldId id="916" r:id="rId61"/>
    <p:sldId id="924" r:id="rId62"/>
    <p:sldId id="849" r:id="rId63"/>
    <p:sldId id="1058" r:id="rId64"/>
    <p:sldId id="788" r:id="rId65"/>
    <p:sldId id="956" r:id="rId66"/>
    <p:sldId id="850" r:id="rId67"/>
    <p:sldId id="1021" r:id="rId68"/>
    <p:sldId id="789" r:id="rId69"/>
    <p:sldId id="794" r:id="rId70"/>
    <p:sldId id="793" r:id="rId71"/>
    <p:sldId id="930" r:id="rId72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8F98"/>
    <a:srgbClr val="156082"/>
    <a:srgbClr val="FCC302"/>
    <a:srgbClr val="FFEFB9"/>
    <a:srgbClr val="FFDA6D"/>
    <a:srgbClr val="196082"/>
    <a:srgbClr val="16AB98"/>
    <a:srgbClr val="FCE5E3"/>
    <a:srgbClr val="FC8D00"/>
    <a:srgbClr val="F1A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handoutMaster" Target="handoutMasters/handoutMaster1.xml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03A7C-69C7-0A33-18BE-A938A0A9B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D0621F-68B3-913F-CF1A-1AEB3716B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B24ADC-E990-5BAA-59DE-B6FC5425E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891A26-5A15-F5B8-8FAD-D7D40028F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853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38440-D34C-EF9E-3B94-786C030FA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7D1F2B-FF4D-F080-746C-803D1CC66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017683-5949-4B06-ACF7-105B97744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8DE068-8C2E-A28C-7E3A-3F1AA4CDAD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424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F45AA-3FDA-7DEE-81A1-9A76C1F11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E029C6-671B-3DAE-D125-C7FDF2BDB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3C0F8D-B9C0-784E-898A-86CE03802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DBD892-D235-9CCE-004D-A17059BAE2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3557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0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1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D050A5C-F4D7-F744-AA89-B690ECB134EE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9291440-FCD8-B6BA-9AA2-D6E87A0A08A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61190BF-4EB3-FE45-FED0-5BBFDACAC5D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473D625-5973-AA69-EB4B-F294EBCD28AB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822E10F-ACAD-8E7E-2B47-99CFE047CE1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2435326-0273-A223-E028-B08BBD025F5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A04FA78-4055-E695-F87A-3C871050211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72B7B54-3C5D-46F0-0546-CADF91E9571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2D960C4-28AA-85D1-3A8C-FF294F5E0A5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26B54D5-5222-9133-D5FF-E2C1F3A60896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7E05C9E-A89D-5234-7AF9-10EBC7EEC4C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BE431AC-AB2C-25D9-E5A4-0819BDEA86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FE2B6B-6D85-5CE6-9A7A-1FA6FA2DF62C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7A82CD1-E910-4B39-B09A-851B46E03F85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chemeClr val="tx1"/>
                  </a:solidFill>
                </a:rPr>
                <a:t>وضعيات الطرح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/>
            <a:p>
              <a:pPr algn="r" rtl="1">
                <a:spcBef>
                  <a:spcPts val="300"/>
                </a:spcBef>
              </a:pPr>
              <a:endParaRPr lang="fr-MA" sz="1600" b="1" kern="0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marR="0" lvl="0" indent="0" algn="r" rtl="1" fontAlgn="auto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 sz="1600" b="1" kern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dirty="0"/>
                <a:t> وضعيات </a:t>
              </a:r>
              <a:r>
                <a:rPr lang="ar-MA"/>
                <a:t>الجمع </a:t>
              </a:r>
              <a:endParaRPr lang="ar-MA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فرق عددين باستعمال المستقيم العددي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عددين باستعمال المستقيم العددي 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وضعيات الطرح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08298A1-F95E-8BC6-346C-0B4EDB02CB5F}"/>
              </a:ext>
            </a:extLst>
          </p:cNvPr>
          <p:cNvGrpSpPr/>
          <p:nvPr/>
        </p:nvGrpSpPr>
        <p:grpSpPr>
          <a:xfrm>
            <a:off x="1473725" y="2313136"/>
            <a:ext cx="6196550" cy="3958539"/>
            <a:chOff x="1515101" y="2313136"/>
            <a:chExt cx="6196550" cy="395853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1E986DC-A513-BEDF-C15C-8528A7F51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313136"/>
              <a:ext cx="3139651" cy="394018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57D9CA-33CE-6270-48ED-CB4A82BAA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5101" y="2313136"/>
              <a:ext cx="3056899" cy="3958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وضعيات الطرح و استعمال الرمزين - و =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AFB069-1893-3CE1-97F5-3B35819CF69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E484AFF-3423-A9D9-27B4-009856BEE05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55EFB1A-B978-2734-D746-C6C6FB80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CDF2A46-B3AB-28D0-B10F-250B87AD12B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308C7D1-5540-F591-75D7-CE5BF2DAA76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00271D5-9EBC-EB0C-017A-81BCF0DD83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4721EFF-D810-DB33-60F0-71CA9CC29806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 و كتابة الأعداد من 0 إلى 20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1174BCC-2839-8BBC-DDC9-231B6753ED0C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الصفحة 65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FA328B-5E7A-32E3-E2C9-9DDF1AE329EF}"/>
              </a:ext>
            </a:extLst>
          </p:cNvPr>
          <p:cNvSpPr txBox="1"/>
          <p:nvPr/>
        </p:nvSpPr>
        <p:spPr>
          <a:xfrm>
            <a:off x="6167163" y="4567327"/>
            <a:ext cx="648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271868-0879-7F6A-5656-59D9339C4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864" y="2125889"/>
            <a:ext cx="6792273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63F5B-8FD4-B632-A717-B6E09213C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B1285FE-7BB0-E29F-6C46-E13D3796FA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B822E8-EF63-5E8B-2D14-95B90C56CB9F}"/>
              </a:ext>
            </a:extLst>
          </p:cNvPr>
          <p:cNvGrpSpPr/>
          <p:nvPr/>
        </p:nvGrpSpPr>
        <p:grpSpPr>
          <a:xfrm>
            <a:off x="1749928" y="2239767"/>
            <a:ext cx="5196341" cy="2819009"/>
            <a:chOff x="2192186" y="2221113"/>
            <a:chExt cx="4789527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AEF553-2382-B931-E946-CFDFA31D7B2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295AF42-CBA9-CAAF-9A02-60B8633DB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0110" y="3676592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5D2FCA7-D4EC-F370-A977-EC404396F6F0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BD2BB0A-4AF8-8F2C-10B8-3B1D9D7E083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0C9BEDEA-B5C5-3298-A0F1-DD9CFA662C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DA8FA5D-3263-27DD-8853-F72929E8B1A5}"/>
                </a:ext>
              </a:extLst>
            </p:cNvPr>
            <p:cNvSpPr txBox="1"/>
            <p:nvPr/>
          </p:nvSpPr>
          <p:spPr>
            <a:xfrm>
              <a:off x="2192186" y="3765122"/>
              <a:ext cx="3865218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 و كتابة الأعداد من 0 إلى 20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2AD863F-847F-63D6-4CA8-01D36853C2FA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4245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 الحساب الذهني الصفحة 8 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20582FAB-A187-8BB8-0F25-B7E1B0677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999" y="1958789"/>
            <a:ext cx="2799483" cy="3917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8E805-972E-0EB3-5325-A69D8F90C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412E570-59DA-549D-38F0-2D185B9AB948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الأعداد من 0 إلى 20. تصاعديا ثم تنازليا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16911-859A-92F4-6F93-E93B8A48F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B12841-1E97-5FDA-D61A-E4989C45668E}"/>
              </a:ext>
            </a:extLst>
          </p:cNvPr>
          <p:cNvGraphicFramePr>
            <a:graphicFrameLocks noGrp="1"/>
          </p:cNvGraphicFramePr>
          <p:nvPr/>
        </p:nvGraphicFramePr>
        <p:xfrm>
          <a:off x="797150" y="2751638"/>
          <a:ext cx="71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4018658538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9333941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17100947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5593189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5674275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16670370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67438810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95282779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9200060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15261617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21332137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6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7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9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10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85943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C36F5A6-3414-FA4F-E1F0-403D222BF92F}"/>
              </a:ext>
            </a:extLst>
          </p:cNvPr>
          <p:cNvGraphicFramePr>
            <a:graphicFrameLocks noGrp="1"/>
          </p:cNvGraphicFramePr>
          <p:nvPr/>
        </p:nvGraphicFramePr>
        <p:xfrm>
          <a:off x="1445150" y="3588203"/>
          <a:ext cx="648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172197793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73776803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55756187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5801117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93000993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56344569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1106971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819871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4397654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28562343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11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12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13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14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15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16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17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18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19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20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988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23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746A6E-D0E3-A148-8E35-E38975217569}"/>
              </a:ext>
            </a:extLst>
          </p:cNvPr>
          <p:cNvGrpSpPr/>
          <p:nvPr/>
        </p:nvGrpSpPr>
        <p:grpSpPr>
          <a:xfrm>
            <a:off x="1749928" y="2239767"/>
            <a:ext cx="5196341" cy="2819009"/>
            <a:chOff x="2192186" y="2221113"/>
            <a:chExt cx="4789527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3FC8199-AEFD-11F8-70B9-24B5792EA64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C83EF52-3CBF-7CD9-9A5A-CA8B99C93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90108" y="4159342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17C033C-0583-9D16-EC39-3BCF04B2B43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F47D6A7-C6EE-3DAC-0ED8-1666893D7424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6219018-CF18-4C9C-02FB-CC48D44142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89BE532-E507-DF58-8172-9BAB7B9EAB0E}"/>
                </a:ext>
              </a:extLst>
            </p:cNvPr>
            <p:cNvSpPr txBox="1"/>
            <p:nvPr/>
          </p:nvSpPr>
          <p:spPr>
            <a:xfrm>
              <a:off x="2192186" y="3765122"/>
              <a:ext cx="3865218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 و كتابة الأعداد من 0 إلى 20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079AD5D-7986-5121-767B-F0843700EB01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E2F43-1C26-CC90-77A4-847B1720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D8756E6-B379-75EC-BD4B-511D3749F25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اكتبوا على الألواح عدد السيارات  في هذه الصورة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94EBC-B4BC-BBE0-2E05-468EFD03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1B43-CF06-AA4E-9AD3-2BB4580C8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2FBBB1-85D2-2873-6C22-BAC217E12D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1CD47"/>
              </a:clrFrom>
              <a:clrTo>
                <a:srgbClr val="A1CD4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8065" y="1673780"/>
            <a:ext cx="3907871" cy="309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CC53-FF1C-CF72-6B0F-793F11693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FF570C-B69C-9FDE-7662-C98554E7DF79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55E7BB-0965-C1F1-50CB-6B508D8DC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8C3A72-DB95-67BB-9389-9F6C632D0A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السيارات  في الصورة هو 8  ، من يقوم ليعد السيارات 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571FF0-7937-72F7-1B3E-9A547AA82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E2C080-861A-F68A-2721-1F7575C3F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sp>
        <p:nvSpPr>
          <p:cNvPr id="13" name="Oval 80">
            <a:extLst>
              <a:ext uri="{FF2B5EF4-FFF2-40B4-BE49-F238E27FC236}">
                <a16:creationId xmlns:a16="http://schemas.microsoft.com/office/drawing/2014/main" id="{80E83EF4-F520-8C3F-FB67-600A70A6A857}"/>
              </a:ext>
            </a:extLst>
          </p:cNvPr>
          <p:cNvSpPr>
            <a:spLocks noChangeAspect="1"/>
          </p:cNvSpPr>
          <p:nvPr/>
        </p:nvSpPr>
        <p:spPr>
          <a:xfrm>
            <a:off x="4050585" y="4814908"/>
            <a:ext cx="1042831" cy="102195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7200" b="1" dirty="0">
                <a:solidFill>
                  <a:srgbClr val="C00000"/>
                </a:solidFill>
                <a:cs typeface="Calibri" panose="020F0502020204030204" pitchFamily="34" charset="0"/>
              </a:rPr>
              <a:t>8</a:t>
            </a:r>
            <a:endParaRPr lang="fr-MA" sz="8800" b="1" dirty="0">
              <a:solidFill>
                <a:srgbClr val="C0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3A19C3-3BC8-9DC4-4E76-072293625F0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1CD47"/>
              </a:clrFrom>
              <a:clrTo>
                <a:srgbClr val="A1CD4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8065" y="1673780"/>
            <a:ext cx="3907871" cy="309194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79BE46-C0CB-89F5-CFF2-9E912E43A648}"/>
              </a:ext>
            </a:extLst>
          </p:cNvPr>
          <p:cNvSpPr/>
          <p:nvPr/>
        </p:nvSpPr>
        <p:spPr>
          <a:xfrm>
            <a:off x="3111910" y="1784555"/>
            <a:ext cx="2890683" cy="29811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A82BE-5539-41D4-4286-178E4E049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F346CC2-5A92-0902-52C7-E1E2BDD9313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الآن . اكتبوا على الألواح عدد السيارات التي غادرت موقف السيارات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EB1F86-06A1-F941-0E12-305B46B2D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056CE1-5C4C-42B8-172A-F5A1CA461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55F5DA-E29D-DEBF-4B64-17F1607357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1CD47"/>
              </a:clrFrom>
              <a:clrTo>
                <a:srgbClr val="A1CD4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8065" y="1673780"/>
            <a:ext cx="3907871" cy="309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68FDB-3778-A4BB-D820-02486064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C01664B-1987-5566-AF5E-200175C23994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61D7D9-FC85-4ADE-B195-37A65CA63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6B16A-6CA5-3767-1909-0C524E1C52B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0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04180-94F5-95E6-A3E3-598550878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D17CD47-E3EF-7141-95A2-DAEDFCC0057E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السيارات التي غادرت موقف السيارات   هو 2  ، من يقوم ليعد  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0C005-D03B-F3B0-27D1-6FD95A54E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0F11E6-B7F1-71BE-4CEB-9218219AE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0A1AAB-2951-DA5E-AC2E-81B0DFB8E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E384BF-0CBC-735E-91B0-98971B2C3D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1CD47"/>
              </a:clrFrom>
              <a:clrTo>
                <a:srgbClr val="A1CD4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8065" y="1673780"/>
            <a:ext cx="3907871" cy="309194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E22CD4F-3FED-C4D0-3764-6A3436CAA70B}"/>
              </a:ext>
            </a:extLst>
          </p:cNvPr>
          <p:cNvSpPr/>
          <p:nvPr/>
        </p:nvSpPr>
        <p:spPr>
          <a:xfrm>
            <a:off x="3363829" y="3878827"/>
            <a:ext cx="2416341" cy="8790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1624B50-D87E-AA98-649A-73A339BE4435}"/>
              </a:ext>
            </a:extLst>
          </p:cNvPr>
          <p:cNvSpPr>
            <a:spLocks noChangeAspect="1"/>
          </p:cNvSpPr>
          <p:nvPr/>
        </p:nvSpPr>
        <p:spPr>
          <a:xfrm>
            <a:off x="4050585" y="4873900"/>
            <a:ext cx="1042831" cy="102195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7200" b="1" dirty="0">
                <a:solidFill>
                  <a:srgbClr val="C00000"/>
                </a:solidFill>
                <a:cs typeface="Calibri" panose="020F0502020204030204" pitchFamily="34" charset="0"/>
              </a:rPr>
              <a:t>2</a:t>
            </a:r>
            <a:endParaRPr lang="fr-MA" sz="8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32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AC00E-2F3D-B6A0-BA5A-FD73690B6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62447CF-7F24-1503-9C95-DCC895BFEF21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الآن . اكتبوا على الألواح عدد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السيارات التي بقيت في موقف السيارات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669DE1-57BA-1685-6EBF-688220AA7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0AC85F-BA0A-4432-0EF5-3E5E0C45B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9E417F-57E7-DFF9-C20B-6AE9097645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1CD47"/>
              </a:clrFrom>
              <a:clrTo>
                <a:srgbClr val="A1CD4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8065" y="1673780"/>
            <a:ext cx="3907871" cy="309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5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1BB25-2C83-6724-AA49-260629CE0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A4EA9C-C79F-1E5D-2A5F-5C7D785CB4AE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074350-0C8D-932C-8354-77D19A4F4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18F0E-3942-D30F-C5AC-17C94EB72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64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78063-8EFF-464F-D316-0EF577B62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BBFFF47-051D-1E00-93DD-63612AA1DAA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السيارات التي بقيت في الموقف هو 6  ، من يقوم ليعد السيارات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C881F-FED4-93AE-A66A-0DB3CA3A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B55EDC-7B68-9CDA-0621-90FE01256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3B61C3-F307-F4C1-6D71-B870D53C0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98D1918B-CD9F-AF3A-8623-C1132738B267}"/>
              </a:ext>
            </a:extLst>
          </p:cNvPr>
          <p:cNvSpPr>
            <a:spLocks noChangeAspect="1"/>
          </p:cNvSpPr>
          <p:nvPr/>
        </p:nvSpPr>
        <p:spPr>
          <a:xfrm>
            <a:off x="4050585" y="4967308"/>
            <a:ext cx="1042831" cy="102195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7200" b="1" dirty="0">
                <a:solidFill>
                  <a:srgbClr val="C00000"/>
                </a:solidFill>
                <a:cs typeface="Calibri" panose="020F0502020204030204" pitchFamily="34" charset="0"/>
              </a:rPr>
              <a:t>6</a:t>
            </a:r>
            <a:endParaRPr lang="fr-MA" sz="8800" b="1" dirty="0">
              <a:solidFill>
                <a:srgbClr val="C000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A89240-A989-1D38-85E8-28E90541A7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1CD47"/>
              </a:clrFrom>
              <a:clrTo>
                <a:srgbClr val="A1CD4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8065" y="1673780"/>
            <a:ext cx="3907871" cy="309194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1A13862-5BCB-5F88-7460-A154C649F89A}"/>
              </a:ext>
            </a:extLst>
          </p:cNvPr>
          <p:cNvSpPr/>
          <p:nvPr/>
        </p:nvSpPr>
        <p:spPr>
          <a:xfrm>
            <a:off x="3141407" y="1799303"/>
            <a:ext cx="2787446" cy="144534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96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3CA3B-3172-9671-2427-19E9E122D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0B2785A-8D49-3A63-A5BE-304246E1609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إذا نقصنا 2 من 8 تتبقى 6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D77AA0-7372-55DD-BFD0-4AE68739D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9C0BB4-EB80-FF53-B978-AD1C24325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EECF85-6D42-950A-5EF7-39E7B5ACF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A44AA4-3EFF-1CC4-820B-8DC70F6786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1CD47"/>
              </a:clrFrom>
              <a:clrTo>
                <a:srgbClr val="A1CD4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8065" y="1673780"/>
            <a:ext cx="3907871" cy="309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1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587685" y="3412579"/>
            <a:ext cx="4597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وضعيات الطرح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على وضعيات الطرح و استعمال الرمزين - و =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_P2_S1_L2">
            <a:hlinkClick r:id="" action="ppaction://media"/>
            <a:extLst>
              <a:ext uri="{FF2B5EF4-FFF2-40B4-BE49-F238E27FC236}">
                <a16:creationId xmlns:a16="http://schemas.microsoft.com/office/drawing/2014/main" id="{514B2AAF-4A7E-D1C8-087D-A22779707E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119" y="1963934"/>
            <a:ext cx="7727576" cy="434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55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للتعبير بكتابة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6B08B12-074E-D235-8AA1-4383F473C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393" y="2398059"/>
            <a:ext cx="5857214" cy="31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التعبير بكتابة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طرحية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الوضعية ، سننجز هذا النشاط خطوة 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7E2FC5AA-01B7-448A-129C-1650C29FFCF7}"/>
              </a:ext>
            </a:extLst>
          </p:cNvPr>
          <p:cNvGrpSpPr/>
          <p:nvPr/>
        </p:nvGrpSpPr>
        <p:grpSpPr>
          <a:xfrm>
            <a:off x="2782076" y="2244910"/>
            <a:ext cx="3579849" cy="1878160"/>
            <a:chOff x="2631519" y="1890948"/>
            <a:chExt cx="3579849" cy="187816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9420A6D-36AC-8F3C-5923-9B88186E0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9BFFF60E-6C12-7D9A-5167-6C7CCFB41834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6E560D1B-D430-649D-9F7F-E8ECB5CCEC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A42CB92-35B8-0BE4-F3A1-D28D215D68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365E61BA-B68A-B7EC-C373-1756C06112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71A636A2-F52D-5648-1E5D-FC3590E0F4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291787C-E93A-B9BE-D049-8A0E1CCAA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39D90F0D-589A-9D0E-A12B-6ED54CCD6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1A0F33A-B45B-44BB-020E-DA95A1BF528A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45BFBA3-0DAC-ACF5-97BC-37CCE598C71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أكتب الحد الأول أي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عدد كل العناصر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8F54E3A-82B0-7B39-5020-7CCBC8CF91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75B2B0C-9AC8-9AC9-DAE3-F93913F62566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5D2583F-E10D-CAD6-DF55-D00C101D1F4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A9700B1-A56D-525D-BEB6-CD9AFEA081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822DC5-C7ED-3B34-92E8-5629F1ED6D5D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8ED820A-0BD7-04B6-7D78-517E23711A2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751C738-9970-A574-3C4C-9DBFD36A30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1160DC-AD55-4ADF-1873-6632D4114B26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C02EE-E436-7566-D9EE-70E4B4CBF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777DC90-B059-84E1-2E60-1229EDFC272E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75724769-915A-DD74-B2A6-786717FD38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77F0B15-573A-6423-33F2-FF99900F1F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F0AAFDBC-C262-098E-C89B-B29F11E7C1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B1742010-E6F6-C92A-7B1B-916B35B9A3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F7A57B-55DF-2B24-CB6E-9AB7658BE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26F4EBF-E1E8-35C1-ED9A-6E69D7340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</a:t>
            </a:r>
            <a:r>
              <a:rPr lang="a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الحد الأول أي  عدد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العناصر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104A5C9-936A-38BE-DAF2-3461B7D1B271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79967C8-76B8-AB0D-4F57-EA2762707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FC959D3-7829-8B99-1B82-101E04F9F286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8A7C829C-9EA8-B3E2-55BC-57D9E113C6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E4D84CB4-12A9-685B-2464-27E78387DE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F912C0C-632A-4D18-9F6A-B591CB5BEE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6F16A00A-A52C-D5B8-EE3E-C480372057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9DEC671-8FE2-82DB-82DB-0D2081D3A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1BE9051-1962-5267-DD59-F0E11FB7A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2C96B59-CE45-660D-2838-BE5BAAE1A04F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D6557DE-DC8D-F9AA-251D-236196E29E9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A65FCB5-DB6B-5F96-122F-3D0E22198C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60F6B5D-6CDE-BF5A-E5B0-419917EE50E0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51C2B71-1CD0-B413-71C7-C28B05803B9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5A6BA51C-EFCB-5562-4D4D-EE13CDD592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8BCDAC9-67DD-79E2-9274-2BC8DC83D5B1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AD131F8-B8BB-EF38-1476-F6BCF9E0DCF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BF8E4875-EE2E-0567-FCAD-49933ECB5C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CB7EF-7A22-05E3-6843-8FDCE152D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995534-524E-5931-677B-BB19CD46F4ED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87B09B-49F1-0BB2-9F9C-39A0218CC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60995C-33F1-2561-FC90-EA71B95CF78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24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932CD-7B62-CFF3-68D4-D98D7B5E8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A78F0B3-4C4F-7AC9-255A-F03624C2D8D4}"/>
              </a:ext>
            </a:extLst>
          </p:cNvPr>
          <p:cNvSpPr txBox="1"/>
          <p:nvPr/>
        </p:nvSpPr>
        <p:spPr>
          <a:xfrm>
            <a:off x="147484" y="854523"/>
            <a:ext cx="7462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الحد الأول هو عدد كل العناصر و هو :7 بيضات  ، نعد 1 -2-3-4 -5-6-7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30F662-55CA-6525-1158-3F13EE470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A2E0CFFC-2055-E2A4-A3F8-CEEA1D252C57}"/>
              </a:ext>
            </a:extLst>
          </p:cNvPr>
          <p:cNvSpPr txBox="1"/>
          <p:nvPr/>
        </p:nvSpPr>
        <p:spPr>
          <a:xfrm>
            <a:off x="4239649" y="4275031"/>
            <a:ext cx="6647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1F07F22-F2CE-8454-0956-5348AA946A91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4AC9B4A-A511-AB3B-61EA-D6F6597A6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D5B17BD-2438-2D6F-9847-44ED2CEB89F4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B606705-D8FC-A574-C02D-3EE732B25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2CD35C62-7FDC-6B94-7BF1-03EE2875BA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86423B9-1924-7E2B-8E3C-D33A7040A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46E49C8-4490-89CD-99B8-01AABA93C0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A5B04BA-7DB8-CD55-992B-E5E648797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EDBF98B-A52C-3ADD-1444-A6D2499EF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78D7EFD-B570-6032-CE5B-B59F2B840396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81F94F2-727B-E3C0-A871-39E84510FEEA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الحد الأول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6D3A4728-464F-FF5A-EB4F-B08200EC32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D666559-E50C-5C73-9A4D-DEF36E4B3271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F52FEE0-AB4D-0189-9C6D-51A381F6EAD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F7623866-65C1-79F6-2A0C-9DABB011A8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A471590-7A7E-6615-9A4C-9D278332328D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372703F-0B26-3691-D548-F34CABE6D98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E271278B-E613-FC1B-A8FD-784353A3FA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6F1FD3-7B58-937D-247E-0FE4A68AEF68}"/>
              </a:ext>
            </a:extLst>
          </p:cNvPr>
          <p:cNvSpPr/>
          <p:nvPr/>
        </p:nvSpPr>
        <p:spPr>
          <a:xfrm>
            <a:off x="3097161" y="2666367"/>
            <a:ext cx="2964426" cy="16086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68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1231-92A9-1A93-2806-92B35995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B5628BA-E0FB-D610-B1D4-2611E2896DBB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2BE86-9CAE-08AB-FB1C-1D108033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F43D99-B670-ADDE-BBCC-66D52AC30AC5}"/>
              </a:ext>
            </a:extLst>
          </p:cNvPr>
          <p:cNvSpPr txBox="1"/>
          <p:nvPr/>
        </p:nvSpPr>
        <p:spPr>
          <a:xfrm>
            <a:off x="4239649" y="4275031"/>
            <a:ext cx="6647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66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9FB64B6-BB6B-351B-6547-81999A8F3273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AA8B4A-BFF7-4AF8-F3A3-BCB7C4E18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E0A79EE-BFE8-96CF-E13D-896075FCFD86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DA0D24FF-5D49-C638-4E9D-5F3E35477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F1D04CBC-7EAA-181D-71C8-C0EE14200A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FFF24746-D2DC-B340-0770-9FDFC63ED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B559C03C-E126-DE29-0649-A7C5AE9586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DDBF697-4231-5A0C-5F9D-1036FFEB5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66007C4-E5EC-6120-013F-C92453A2B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56D6450-B4D9-58DF-246C-9883EF8AEF51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FC0FD2C-316D-C6F9-2E93-7F1BD4BBA82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C02A72EE-8883-A7FC-9C7B-EA8A9F10A5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5658814-1A80-10CE-E81E-B20F757D5D9A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B1B3F85-5693-FD0A-F687-4D2A38240DB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F7CE007F-AD3F-6E2C-F55B-8A67118FC2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6605130-E8D0-124C-3D00-3158CA07BC56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E1904F9-603C-8613-2FD3-D9A8B9CC5DA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15103FFB-FF5D-6D8C-125E-B3FA9CB298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B4353DF-C5AE-2D82-168F-894C96752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496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991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03D3-167F-3922-66C7-28EB03B21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B61D3E-6626-6870-8528-F38F10502AA9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قوموا بطرح  الجزء الذي تكسر   من الكل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950F3F-CABD-116C-F5B7-022A161AF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2B41B6-1DAA-B4B3-21D9-E0A886ECB588}"/>
              </a:ext>
            </a:extLst>
          </p:cNvPr>
          <p:cNvSpPr txBox="1"/>
          <p:nvPr/>
        </p:nvSpPr>
        <p:spPr>
          <a:xfrm>
            <a:off x="4239649" y="4275031"/>
            <a:ext cx="6647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6BBE0A-54BC-CF0C-F9FB-B80AD35D104D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E4FE12-3DC4-1411-49BF-D343C1926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01E878-1D5A-7B6E-9742-4CF339778C20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EA8EFEA0-9453-4018-3166-4292B166A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FD8C7A7F-605D-CD10-A375-F8378CF2B8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4741E450-ABFC-485C-0E2F-47E17CF0CB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3E75D2DD-6F90-2FD3-0D33-308238AD89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6418BC3-04EA-E299-CA7B-C1210ED42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E2A7E03-52FA-2418-FF94-BB79C97FF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5F6F33A-02FF-E945-5137-258F441FD270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30BC828-1753-35DB-321F-D2AC8185AF4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2C81C17B-F033-39BC-6ED4-E100CF37DC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41ADB73-CAB6-FCE8-357A-5A6D023A4162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002B8D4-A931-3A85-1E0C-A6C3F6F883E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305FB9AF-D687-C31E-ABCC-0B280F85B7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A34AF66-427D-BC94-F9D3-4505F2C83EE0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3E87A48-A4B8-762B-4FCC-A02195CC872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84BB0C12-7F5B-B75E-C5D9-AEE70951DD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55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B85F-6233-944B-60F2-2402337CA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E6CFFD-9EA8-A2C6-31A2-F141CE73B964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5D668-930C-107D-533B-F3EBFB0E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370239-32DA-F061-D464-00626437F73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49D5-DE49-F8AC-FFE6-2B92A2FA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3C70617-1B89-DB0D-F45F-582CDB4EEC0C}"/>
              </a:ext>
            </a:extLst>
          </p:cNvPr>
          <p:cNvSpPr txBox="1"/>
          <p:nvPr/>
        </p:nvSpPr>
        <p:spPr>
          <a:xfrm>
            <a:off x="1" y="719106"/>
            <a:ext cx="7615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لطرح الجزء الأول  نضع الرمز( –) ثم نكتب عدد عناصر الجزء  الذي تكسر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هو 3 بيضات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B5B16-3173-3335-3DEE-F3AC1F818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30DE190D-EF3A-3AAA-EAC8-D1865BE92F38}"/>
              </a:ext>
            </a:extLst>
          </p:cNvPr>
          <p:cNvSpPr txBox="1"/>
          <p:nvPr/>
        </p:nvSpPr>
        <p:spPr>
          <a:xfrm>
            <a:off x="3168466" y="4275031"/>
            <a:ext cx="41295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5341C1-47E4-6D20-A5B2-CF44897ECC13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9A60E95-01A9-7C67-9CA2-F90011BA9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B57CD7D-335A-BF7B-D742-1973A878495F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9B1554F-25F9-8090-C770-435B733F48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28891963-5688-8FD4-EADB-F317DE9E5D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A9BF407B-C52A-01FF-3D34-868979C48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02F48D33-A989-01E9-D8E8-DD75F9DA1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D0941B8-08E4-4C8C-C1DF-418C713B6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79E8FC-D491-0A5C-04B4-94658CB63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614AF0B-6780-1298-B221-5F4A916A24E7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BB25C71-DBFC-BC9F-656C-0DBF74A00FA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168612A-436A-BDD2-3189-89A2A07538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D6CFCB8-CAAB-4D15-6319-D3F97A659AA9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99F5727-D531-920A-F371-64141E9268C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A257357-CFC3-AC38-C2F7-28F371F279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622961E-C15B-CA61-3BD8-B4D0583137A1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AF5D16E-400E-6D65-96DA-C7084571B82D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AE855370-3EAD-4E14-2706-9F381A1ABC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836676-2CC6-FD4B-64E5-71D46A45E993}"/>
              </a:ext>
            </a:extLst>
          </p:cNvPr>
          <p:cNvSpPr/>
          <p:nvPr/>
        </p:nvSpPr>
        <p:spPr>
          <a:xfrm>
            <a:off x="2952371" y="3541996"/>
            <a:ext cx="2964426" cy="7825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7F341-1C44-0BFA-0BA1-19890332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B377C5-FD05-FA38-1CC0-63EF20B397A3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DF987D-7C82-C471-BAE6-9B8BCFE74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246F7A7-1DB2-FBD0-908D-EF152D6AF11A}"/>
              </a:ext>
            </a:extLst>
          </p:cNvPr>
          <p:cNvSpPr txBox="1"/>
          <p:nvPr/>
        </p:nvSpPr>
        <p:spPr>
          <a:xfrm>
            <a:off x="3168466" y="4275031"/>
            <a:ext cx="41295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0ECE939-A77F-C4C2-14E9-0272FADE34DA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E391A4-5A29-68AC-F60C-51E17643F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E4EAFDE-2554-A908-1372-CD868DEC8C7F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916F2836-3586-FFBF-DCAC-46B276743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423AF199-3AB4-F203-AA97-A1486B99B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185009DE-6B19-C59C-40B1-3C2378D666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07D327A0-8921-2A13-DC4D-09D0918FC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019A85A-D8DF-5C5B-20E7-A1CC71116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2E89A0E-7510-520A-1417-E688A9765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3C60CA9-D668-2DD7-A98E-D2CBFB43DAB4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184428B-36F9-4E7A-1255-52B14501E4E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41837CD0-AC54-AEF6-A751-EB71C4BD30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FA2A3D7-D7A9-7346-6528-9A84DE57176D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74FA7AD-EB97-D99C-6AD7-1E2B1260B2B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E842696A-19E2-C610-B52F-FC2AACC8BF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0602C88-A538-F808-6F48-AC4D82E098BB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4AF8074-9D76-27FE-5F2C-E851DB7C3597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FF64CEB1-C2AA-C866-0D51-8E383CCD0D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ADC430E-B12B-94C2-2E94-CB06B1F62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496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131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C8C7E-4E8D-D269-8AA6-355440F09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14F5EC0-D935-4ACF-F8B7-CC68C8EA1A52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فرق  العددين  7 و3  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2F34D6-8F3A-8723-E9CE-50048CB7A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5F0B11-A2F3-6431-D820-E7D135272F85}"/>
              </a:ext>
            </a:extLst>
          </p:cNvPr>
          <p:cNvSpPr txBox="1"/>
          <p:nvPr/>
        </p:nvSpPr>
        <p:spPr>
          <a:xfrm>
            <a:off x="3168466" y="4275031"/>
            <a:ext cx="41295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5B2E04C-BD7E-3A74-6A4D-577034879DBD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707BB66-1B1C-24AA-FC62-96843DC9F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020E6E7-20F6-032D-902E-70D14651F2AB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3ECBC4A1-A568-D7DF-CF89-01D689DDB7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70D33C8F-A081-7C95-4D5B-32C861B0B3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E74641D4-63D0-8FE7-B239-EECD98D809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11FC2A63-76A4-8714-C820-81004A75D8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4100FB2-4EDE-80B9-0975-C37B96538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D0EA75E-268D-C601-AE37-6121E3195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26964A4-4019-53E9-5017-5F022D303BD1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FAB86EF-D56B-9FF8-E5D9-FC765110535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الحد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45171065-E5D7-AEF6-F0C0-52DC45BDA0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BD163473-201E-9D5D-63C4-C0908177B035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FA06161-34C3-8FD3-6E25-92CD791B60F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C4D689DA-6F48-8FF2-AE17-21287DB63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50D4F1D-4BB7-83A7-DAB2-544907425EE0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AA59C3-72A4-9CA5-E2C6-53382A15B5A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1A42543C-6ABF-A27B-333B-D664D9C163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16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082D7-9718-8995-1363-6DF6F7B55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67D13C0-C00B-3AD9-62C9-793F3266292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E27115-7822-6C9D-EE8E-864AD07DD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FB367A-0D81-88F6-AA94-38397B03FF9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98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51D63-6617-04B2-4B5A-B6847D50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FD05B27-6957-0D27-1DEC-9A7D7C1ACCC2}"/>
              </a:ext>
            </a:extLst>
          </p:cNvPr>
          <p:cNvSpPr txBox="1"/>
          <p:nvPr/>
        </p:nvSpPr>
        <p:spPr>
          <a:xfrm>
            <a:off x="0" y="692295"/>
            <a:ext cx="7443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لكتابة الفرق نضع الرمز = ثم نكتب عدد عناصر الجزء المتبقي  و هو 4 ،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نعد 1-2-3-4.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CB9B8-7EC1-21EA-2373-560E7C8CC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317B079-BE7B-4C37-AFED-4269C621888A}"/>
              </a:ext>
            </a:extLst>
          </p:cNvPr>
          <p:cNvSpPr txBox="1"/>
          <p:nvPr/>
        </p:nvSpPr>
        <p:spPr>
          <a:xfrm>
            <a:off x="2867215" y="4275031"/>
            <a:ext cx="34095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77F41C6-532D-6690-0945-6776634C47A5}"/>
              </a:ext>
            </a:extLst>
          </p:cNvPr>
          <p:cNvGrpSpPr/>
          <p:nvPr/>
        </p:nvGrpSpPr>
        <p:grpSpPr>
          <a:xfrm>
            <a:off x="3227203" y="2723456"/>
            <a:ext cx="2689594" cy="1411089"/>
            <a:chOff x="2631519" y="1890948"/>
            <a:chExt cx="3579849" cy="187816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9784A30-21BC-D987-AA77-26B95946E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4340" y="3088892"/>
              <a:ext cx="724765" cy="680216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4EE3CE1-D7F0-1A00-64B8-8617B14F0DAD}"/>
                </a:ext>
              </a:extLst>
            </p:cNvPr>
            <p:cNvGrpSpPr/>
            <p:nvPr/>
          </p:nvGrpSpPr>
          <p:grpSpPr>
            <a:xfrm>
              <a:off x="2631519" y="1890948"/>
              <a:ext cx="3579849" cy="1010958"/>
              <a:chOff x="2631519" y="2097420"/>
              <a:chExt cx="3579849" cy="1010958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E108FA79-70D5-1D99-8F56-0013D67639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41332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BA3F3A17-2DFC-D323-AD89-8A78C88387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519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75DD750D-BE72-45CA-77D1-07432671E1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451145" y="2097420"/>
                <a:ext cx="850409" cy="101095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CF9CF1EE-B6EE-D9E3-3EEE-D7EAE30A09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60959" y="2097420"/>
                <a:ext cx="850409" cy="1010958"/>
              </a:xfrm>
              <a:prstGeom prst="rect">
                <a:avLst/>
              </a:prstGeom>
            </p:spPr>
          </p:pic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BD08595-79E9-2913-3088-305680582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6976" y="3088892"/>
              <a:ext cx="724765" cy="68021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D213B34-2BE7-0AFC-FAE5-730E3D1CF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DBEB8"/>
                </a:clrFrom>
                <a:clrTo>
                  <a:srgbClr val="EDBEB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6789" y="3088892"/>
              <a:ext cx="724765" cy="680216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4A767D4-1D70-77D7-8E00-7A27426AB27E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9658594-F57D-6250-6C80-78FB24C769F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58E658FC-0DFB-2D0C-487E-D8C2498769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13C6495-253E-D443-4E1A-F5B0324E9F63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9150CA9-45E7-F238-FD2A-608E093AA3C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F147379A-764E-0380-D400-DFFEE05707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60D5853-8302-0F19-CD40-A0CB9DAF3C2C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73E5290-6A3D-C33E-4D53-1095B984CA8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  الحد الثاني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EC0EAE55-1E0E-A446-9BB6-7F592A172F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19B4885-0DDC-BB42-A1E4-DC1780A7CFD3}"/>
              </a:ext>
            </a:extLst>
          </p:cNvPr>
          <p:cNvSpPr/>
          <p:nvPr/>
        </p:nvSpPr>
        <p:spPr>
          <a:xfrm>
            <a:off x="3093447" y="2715187"/>
            <a:ext cx="2964426" cy="7825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3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669F7-32E4-6DA6-8765-F497BF180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AE64158-A27E-5BEE-3174-C00F281B5DB8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 على الألواح  الكتابة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المناسبة لهذه الصورة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47D8FC-53A8-83D6-C2FC-1B3759935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EC1BD9-AFC6-D518-FE5D-B1123D9E4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7588" y="1851203"/>
            <a:ext cx="2868824" cy="222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9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68DAA-0CC6-AAFF-D593-B01A07E45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A67614-FF75-ADCC-E3AE-DD5C3BD98399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C4834E-B51C-A0C0-8483-A5DAA1593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320325-C82F-AB5D-38B1-A309051A322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3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BCA74-BBAE-E5F5-7B24-ECA6DAB7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7CAAA20-5816-7B91-10C3-0A5DCB69D6F9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الكتابة ا المناسبة هي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4 - 1 = 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من يشرح لنا 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5977E6-936A-405F-3E01-284BDEB43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CCCD768-BE6F-44AD-467A-3805160081FF}"/>
              </a:ext>
            </a:extLst>
          </p:cNvPr>
          <p:cNvSpPr txBox="1"/>
          <p:nvPr/>
        </p:nvSpPr>
        <p:spPr>
          <a:xfrm>
            <a:off x="2885778" y="4383669"/>
            <a:ext cx="3372444" cy="1021556"/>
          </a:xfrm>
          <a:prstGeom prst="roundRect">
            <a:avLst/>
          </a:prstGeom>
          <a:noFill/>
          <a:ln>
            <a:solidFill>
              <a:srgbClr val="3A8F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 -  1 =  3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4B3FB1-D125-6809-E7FB-E820CD5C2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588" y="1673780"/>
            <a:ext cx="2868824" cy="222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 على الألواح  الكتابة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المناسبة لهذه الصورة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D88303-0984-D60B-6BA8-6D822AD2E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539139"/>
            <a:ext cx="333422" cy="2762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E4CBCE-8520-71AA-EE62-DF761C005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262" y="1946936"/>
            <a:ext cx="2343477" cy="2514951"/>
          </a:xfrm>
          <a:prstGeom prst="rect">
            <a:avLst/>
          </a:prstGeom>
        </p:spPr>
      </p:pic>
      <p:sp>
        <p:nvSpPr>
          <p:cNvPr id="9" name="Flèche : courbe vers le haut 8">
            <a:extLst>
              <a:ext uri="{FF2B5EF4-FFF2-40B4-BE49-F238E27FC236}">
                <a16:creationId xmlns:a16="http://schemas.microsoft.com/office/drawing/2014/main" id="{C0A8532C-0EC1-6DC4-CE59-DFE79716F214}"/>
              </a:ext>
            </a:extLst>
          </p:cNvPr>
          <p:cNvSpPr/>
          <p:nvPr/>
        </p:nvSpPr>
        <p:spPr>
          <a:xfrm rot="18900238" flipV="1">
            <a:off x="4018336" y="2162799"/>
            <a:ext cx="1571383" cy="569466"/>
          </a:xfrm>
          <a:prstGeom prst="curvedUpArrow">
            <a:avLst>
              <a:gd name="adj1" fmla="val 8064"/>
              <a:gd name="adj2" fmla="val 50000"/>
              <a:gd name="adj3" fmla="val 3585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33D854C-925B-AC61-18B0-0FD8DF2DCCD4}"/>
              </a:ext>
            </a:extLst>
          </p:cNvPr>
          <p:cNvSpPr/>
          <p:nvPr/>
        </p:nvSpPr>
        <p:spPr>
          <a:xfrm>
            <a:off x="4047098" y="3172327"/>
            <a:ext cx="981505" cy="4933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1DD0-ECA6-BB71-4024-04FCBB6F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27218F-23B7-1F27-633B-5AAF037903F6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BDC8F1-CCB2-B3E8-7683-F6C16A1F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D4E9BD-AA1D-1D62-4165-BC1142AC25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8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5498-6CD7-C85B-C3A0-D67E55AF2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E9403D-3D06-E3D0-69CB-19EB74386D2D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الكتابة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المناسبة هي 2 = 2 - 4.  من يشرح لنا 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4C58B-C430-E795-DEE4-E52CBA76B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FB54F3-2016-B926-A4F5-70176B81C53A}"/>
              </a:ext>
            </a:extLst>
          </p:cNvPr>
          <p:cNvSpPr txBox="1"/>
          <p:nvPr/>
        </p:nvSpPr>
        <p:spPr>
          <a:xfrm>
            <a:off x="2885778" y="4516197"/>
            <a:ext cx="3372444" cy="1021556"/>
          </a:xfrm>
          <a:prstGeom prst="roundRect">
            <a:avLst/>
          </a:prstGeom>
          <a:noFill/>
          <a:ln>
            <a:solidFill>
              <a:srgbClr val="3A8F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8C3C0B-7658-46B6-536F-E23E8855E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539139"/>
            <a:ext cx="333422" cy="2762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4EEE40-E92C-4D10-CBA2-C4A78CDF6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262" y="1946936"/>
            <a:ext cx="2343477" cy="2514951"/>
          </a:xfrm>
          <a:prstGeom prst="rect">
            <a:avLst/>
          </a:prstGeom>
        </p:spPr>
      </p:pic>
      <p:sp>
        <p:nvSpPr>
          <p:cNvPr id="7" name="Flèche : courbe vers le haut 6">
            <a:extLst>
              <a:ext uri="{FF2B5EF4-FFF2-40B4-BE49-F238E27FC236}">
                <a16:creationId xmlns:a16="http://schemas.microsoft.com/office/drawing/2014/main" id="{DA8BFA3F-9874-007B-4E03-DD11F572C15B}"/>
              </a:ext>
            </a:extLst>
          </p:cNvPr>
          <p:cNvSpPr/>
          <p:nvPr/>
        </p:nvSpPr>
        <p:spPr>
          <a:xfrm rot="18900238" flipV="1">
            <a:off x="4018336" y="2162799"/>
            <a:ext cx="1571383" cy="569466"/>
          </a:xfrm>
          <a:prstGeom prst="curvedUpArrow">
            <a:avLst>
              <a:gd name="adj1" fmla="val 8064"/>
              <a:gd name="adj2" fmla="val 50000"/>
              <a:gd name="adj3" fmla="val 3585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9A9F939-BB3E-78F3-FF2E-BD6BA0B646C5}"/>
              </a:ext>
            </a:extLst>
          </p:cNvPr>
          <p:cNvSpPr/>
          <p:nvPr/>
        </p:nvSpPr>
        <p:spPr>
          <a:xfrm>
            <a:off x="4047098" y="3172327"/>
            <a:ext cx="981505" cy="4933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98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45264-0B62-D2B5-900E-B09582681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4860254-4C83-CC11-8FD7-923FC6EA2C38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 على الألواح  الكتابة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المناسبة لهذه الصورة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12E693-EE38-570B-EDE8-588AE6E16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3962D0D-E151-0CFC-DF42-F7B63DDD183E}"/>
              </a:ext>
            </a:extLst>
          </p:cNvPr>
          <p:cNvGrpSpPr/>
          <p:nvPr/>
        </p:nvGrpSpPr>
        <p:grpSpPr>
          <a:xfrm>
            <a:off x="2581540" y="2481644"/>
            <a:ext cx="3864832" cy="634529"/>
            <a:chOff x="2581540" y="2481644"/>
            <a:chExt cx="3864832" cy="63452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AB42CE-2336-42F5-C139-9BD254E77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81540" y="2481644"/>
              <a:ext cx="661416" cy="63452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E1B65E3-2F59-3773-9C91-5E421EF94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394" y="2481644"/>
              <a:ext cx="661416" cy="63452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49B6BD3-CDAF-48AF-6B3E-A3478B201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83248" y="2481644"/>
              <a:ext cx="661416" cy="63452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CB78E54-F113-AB5A-ACFA-32C5DB497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4102" y="2481644"/>
              <a:ext cx="661416" cy="63452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9BD22D8-5F46-5FDD-FE66-8FB1B33C1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4956" y="2481644"/>
              <a:ext cx="661416" cy="634529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921603A-157E-1BE2-4732-602DAA0904E2}"/>
              </a:ext>
            </a:extLst>
          </p:cNvPr>
          <p:cNvGrpSpPr/>
          <p:nvPr/>
        </p:nvGrpSpPr>
        <p:grpSpPr>
          <a:xfrm>
            <a:off x="2591458" y="3329663"/>
            <a:ext cx="3864832" cy="634529"/>
            <a:chOff x="2581540" y="2481644"/>
            <a:chExt cx="3864832" cy="63452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0043245-ACC5-81CB-CBEF-CFCA384D8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81540" y="2481644"/>
              <a:ext cx="661416" cy="63452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51D0423-9B49-A623-C3D9-F9B076F21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394" y="2481644"/>
              <a:ext cx="661416" cy="63452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B2DFFC-E86A-4FED-780E-E3FCB2E98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83248" y="2481644"/>
              <a:ext cx="661416" cy="63452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C168921-F770-20F5-6BA8-AE63D4EBD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4102" y="2481644"/>
              <a:ext cx="661416" cy="634529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6E0AEE6-79D2-3805-74A0-9D22781C0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4956" y="2481644"/>
              <a:ext cx="661416" cy="634529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05E0671-DFB5-FF9B-CBC0-BEC7FF92F4AE}"/>
              </a:ext>
            </a:extLst>
          </p:cNvPr>
          <p:cNvGrpSpPr/>
          <p:nvPr/>
        </p:nvGrpSpPr>
        <p:grpSpPr>
          <a:xfrm>
            <a:off x="5772423" y="3329663"/>
            <a:ext cx="706316" cy="608855"/>
            <a:chOff x="1727636" y="4563734"/>
            <a:chExt cx="1251282" cy="608855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DB9CD373-CF02-25F0-643B-30A970695319}"/>
                </a:ext>
              </a:extLst>
            </p:cNvPr>
            <p:cNvCxnSpPr>
              <a:cxnSpLocks/>
            </p:cNvCxnSpPr>
            <p:nvPr/>
          </p:nvCxnSpPr>
          <p:spPr>
            <a:xfrm>
              <a:off x="2183050" y="4563734"/>
              <a:ext cx="446318" cy="6088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765F0C66-8146-558A-C34E-11DBE9965D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7636" y="4855324"/>
              <a:ext cx="1251282" cy="5356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610AF5E-67AC-3BE6-8390-53244987BA6B}"/>
              </a:ext>
            </a:extLst>
          </p:cNvPr>
          <p:cNvGrpSpPr/>
          <p:nvPr/>
        </p:nvGrpSpPr>
        <p:grpSpPr>
          <a:xfrm>
            <a:off x="4978650" y="3342499"/>
            <a:ext cx="706316" cy="608855"/>
            <a:chOff x="1727636" y="4563734"/>
            <a:chExt cx="1251282" cy="608855"/>
          </a:xfrm>
        </p:grpSpPr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D1C4266C-A57D-C7CB-6A05-31A0D2297F24}"/>
                </a:ext>
              </a:extLst>
            </p:cNvPr>
            <p:cNvCxnSpPr>
              <a:cxnSpLocks/>
            </p:cNvCxnSpPr>
            <p:nvPr/>
          </p:nvCxnSpPr>
          <p:spPr>
            <a:xfrm>
              <a:off x="2183050" y="4563734"/>
              <a:ext cx="446318" cy="6088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AEE2FDE6-8E3E-3308-9C0B-771E11A749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7636" y="4855324"/>
              <a:ext cx="1251282" cy="5356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1451BEA-133C-8D5F-9E02-32C2A141E1E8}"/>
              </a:ext>
            </a:extLst>
          </p:cNvPr>
          <p:cNvGrpSpPr/>
          <p:nvPr/>
        </p:nvGrpSpPr>
        <p:grpSpPr>
          <a:xfrm>
            <a:off x="4146220" y="3355337"/>
            <a:ext cx="706316" cy="608855"/>
            <a:chOff x="1727636" y="4563734"/>
            <a:chExt cx="1251282" cy="608855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C385C6B7-C4F5-2223-73B9-F7C2F97667D5}"/>
                </a:ext>
              </a:extLst>
            </p:cNvPr>
            <p:cNvCxnSpPr>
              <a:cxnSpLocks/>
            </p:cNvCxnSpPr>
            <p:nvPr/>
          </p:nvCxnSpPr>
          <p:spPr>
            <a:xfrm>
              <a:off x="2183050" y="4563734"/>
              <a:ext cx="446318" cy="6088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5E2C2E91-861A-CC55-9DA6-327CEA17D5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7636" y="4855324"/>
              <a:ext cx="1251282" cy="5356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791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FAC9E-3CFC-4312-AD2E-786ECB050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E24850-84DD-FBE6-8753-58CB5173796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48F736-5E70-6ECC-DA32-13EFFC012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437E04-1464-AD07-1F1D-AC8019F087E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8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E89B2-7B3B-23D2-1681-1C230CEF2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707284A-A289-C208-3C3E-29B7240CBE7D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الكتابة  المناسبة هي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10 - 3 =7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من يشرح لنا 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730E3D-1C59-E210-9C2A-FB9CA3F78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3324D8-3D83-EA67-3B10-77D47F1F955E}"/>
              </a:ext>
            </a:extLst>
          </p:cNvPr>
          <p:cNvSpPr txBox="1"/>
          <p:nvPr/>
        </p:nvSpPr>
        <p:spPr>
          <a:xfrm>
            <a:off x="2775520" y="4255780"/>
            <a:ext cx="3592961" cy="1021556"/>
          </a:xfrm>
          <a:prstGeom prst="roundRect">
            <a:avLst/>
          </a:prstGeom>
          <a:noFill/>
          <a:ln>
            <a:solidFill>
              <a:srgbClr val="3A8F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 - 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2CE5ADB-0351-9071-8F6C-46D1A574C205}"/>
              </a:ext>
            </a:extLst>
          </p:cNvPr>
          <p:cNvGrpSpPr/>
          <p:nvPr/>
        </p:nvGrpSpPr>
        <p:grpSpPr>
          <a:xfrm>
            <a:off x="2581540" y="2481644"/>
            <a:ext cx="3864832" cy="634529"/>
            <a:chOff x="2581540" y="2481644"/>
            <a:chExt cx="3864832" cy="63452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0770F3-4E27-BFD6-F99C-72DDF6CFB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81540" y="2481644"/>
              <a:ext cx="661416" cy="63452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1AB2470-C5C5-55AA-3795-1A7451E8A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394" y="2481644"/>
              <a:ext cx="661416" cy="63452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AAE91D7-1B49-BFF0-9016-C8923145E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83248" y="2481644"/>
              <a:ext cx="661416" cy="63452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AAD07B2-C1FB-9E95-8A4A-B5B0F23A9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4102" y="2481644"/>
              <a:ext cx="661416" cy="63452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B3F1C72-5248-FFF1-C95B-0108D9AD6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4956" y="2481644"/>
              <a:ext cx="661416" cy="634529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BF240F1-B530-0078-DCA5-6FE9315D3F54}"/>
              </a:ext>
            </a:extLst>
          </p:cNvPr>
          <p:cNvGrpSpPr/>
          <p:nvPr/>
        </p:nvGrpSpPr>
        <p:grpSpPr>
          <a:xfrm>
            <a:off x="2591458" y="3329663"/>
            <a:ext cx="3864832" cy="634529"/>
            <a:chOff x="2581540" y="2481644"/>
            <a:chExt cx="3864832" cy="63452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965D6AB-5AA4-A457-C659-0B10E3492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81540" y="2481644"/>
              <a:ext cx="661416" cy="63452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3B6D21E-E20B-4A9A-CE2B-6D03BA003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394" y="2481644"/>
              <a:ext cx="661416" cy="63452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14A56E8-CCDF-F504-5AE2-EABE215C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83248" y="2481644"/>
              <a:ext cx="661416" cy="63452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9D19B52-C44C-D56D-D3E6-F0A55795A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4102" y="2481644"/>
              <a:ext cx="661416" cy="63452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A30EF90-FCB2-2BD0-1B34-62502FBD4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84956" y="2481644"/>
              <a:ext cx="661416" cy="634529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11DFF83-D3FE-097E-7EBA-F6765FDDA3FF}"/>
              </a:ext>
            </a:extLst>
          </p:cNvPr>
          <p:cNvGrpSpPr/>
          <p:nvPr/>
        </p:nvGrpSpPr>
        <p:grpSpPr>
          <a:xfrm>
            <a:off x="5772423" y="3329663"/>
            <a:ext cx="706316" cy="608855"/>
            <a:chOff x="1727636" y="4563734"/>
            <a:chExt cx="1251282" cy="608855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04D50DC6-A2CA-7E43-2CEE-19D798B4A0C4}"/>
                </a:ext>
              </a:extLst>
            </p:cNvPr>
            <p:cNvCxnSpPr>
              <a:cxnSpLocks/>
            </p:cNvCxnSpPr>
            <p:nvPr/>
          </p:nvCxnSpPr>
          <p:spPr>
            <a:xfrm>
              <a:off x="2183050" y="4563734"/>
              <a:ext cx="446318" cy="6088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9C318F7B-492C-7BCB-B73D-E18AB4A045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7636" y="4855324"/>
              <a:ext cx="1251282" cy="5356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429B42C-0135-66CB-2E2E-B68BFCBD0FFA}"/>
              </a:ext>
            </a:extLst>
          </p:cNvPr>
          <p:cNvGrpSpPr/>
          <p:nvPr/>
        </p:nvGrpSpPr>
        <p:grpSpPr>
          <a:xfrm>
            <a:off x="4978650" y="3342499"/>
            <a:ext cx="706316" cy="608855"/>
            <a:chOff x="1727636" y="4563734"/>
            <a:chExt cx="1251282" cy="608855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D918DEF5-7E23-833C-CB06-207B5F1BC690}"/>
                </a:ext>
              </a:extLst>
            </p:cNvPr>
            <p:cNvCxnSpPr>
              <a:cxnSpLocks/>
            </p:cNvCxnSpPr>
            <p:nvPr/>
          </p:nvCxnSpPr>
          <p:spPr>
            <a:xfrm>
              <a:off x="2183050" y="4563734"/>
              <a:ext cx="446318" cy="6088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944C2C6-20AE-438A-E2AB-1D595E7A17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7636" y="4855324"/>
              <a:ext cx="1251282" cy="5356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E091771-FBA6-2461-42E3-50597ACE5C8D}"/>
              </a:ext>
            </a:extLst>
          </p:cNvPr>
          <p:cNvGrpSpPr/>
          <p:nvPr/>
        </p:nvGrpSpPr>
        <p:grpSpPr>
          <a:xfrm>
            <a:off x="4146220" y="3355337"/>
            <a:ext cx="706316" cy="608855"/>
            <a:chOff x="1727636" y="4563734"/>
            <a:chExt cx="1251282" cy="608855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ED4CAA75-7B66-756D-C140-35DB47E90AB2}"/>
                </a:ext>
              </a:extLst>
            </p:cNvPr>
            <p:cNvCxnSpPr>
              <a:cxnSpLocks/>
            </p:cNvCxnSpPr>
            <p:nvPr/>
          </p:nvCxnSpPr>
          <p:spPr>
            <a:xfrm>
              <a:off x="2183050" y="4563734"/>
              <a:ext cx="446318" cy="6088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48B304C-E06D-2DDD-A664-170A5A713C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7636" y="4855324"/>
              <a:ext cx="1251282" cy="5356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348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26022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4E20D06-9438-7FFE-A3B0-C20A14D55B62}"/>
              </a:ext>
            </a:extLst>
          </p:cNvPr>
          <p:cNvGrpSpPr/>
          <p:nvPr/>
        </p:nvGrpSpPr>
        <p:grpSpPr>
          <a:xfrm>
            <a:off x="1473725" y="1970780"/>
            <a:ext cx="6196550" cy="3958539"/>
            <a:chOff x="1515101" y="2313136"/>
            <a:chExt cx="6196550" cy="395853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512B257-CA00-E734-38F6-3CAA3F835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313136"/>
              <a:ext cx="3139651" cy="394018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6D53D7C-CA21-A8F9-64D8-4319A7F7E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5101" y="2313136"/>
              <a:ext cx="3056899" cy="3958539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614416" y="2245895"/>
            <a:ext cx="2775515" cy="131545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0C2268-ADBB-BEF0-D905-4100B60159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290" y="2472975"/>
            <a:ext cx="5161550" cy="234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27FCDEA-8981-ABCD-270D-E8764B252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89" y="2530546"/>
            <a:ext cx="5026348" cy="269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25007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يطلب الأستاذ(ة) من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بعض المتعلمين القيام إلى السبورة بالتناوب للتصحيح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2AA33F-81C0-A058-BB38-D84CE370F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983" y="5314890"/>
            <a:ext cx="1827752" cy="11840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B9D6DE-5B56-1104-B2B3-28158A7FD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847" y="2250764"/>
            <a:ext cx="6870024" cy="312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ACA6A-366C-AFEC-1F4D-F17C55CB0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9AE9B40-E424-8260-2039-745F89D90AF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46434D-1E1C-E71E-4C6E-769F1F326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4DF65B-BABC-BA7D-356C-58A50F45F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983" y="5314890"/>
            <a:ext cx="1827752" cy="1184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089049-5EA8-E5AB-A943-F17C22C9F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721" y="2211734"/>
            <a:ext cx="6520275" cy="30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4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67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BB7994-39A5-F974-2664-D5BF8D114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725" y="1970780"/>
            <a:ext cx="3056899" cy="3958539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547446" y="3428999"/>
            <a:ext cx="2909456" cy="1211239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782EEC-FF1C-94D9-8CFF-99600B8F9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113767"/>
            <a:ext cx="6870023" cy="324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9249D0-FA84-AD84-F593-505B403CD29E}"/>
              </a:ext>
            </a:extLst>
          </p:cNvPr>
          <p:cNvSpPr txBox="1"/>
          <p:nvPr/>
        </p:nvSpPr>
        <p:spPr>
          <a:xfrm>
            <a:off x="2418735" y="3497368"/>
            <a:ext cx="215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r>
              <a:rPr lang="fr-FR" sz="2400" b="1" dirty="0">
                <a:solidFill>
                  <a:srgbClr val="C00000"/>
                </a:solidFill>
              </a:rPr>
              <a:t> + </a:t>
            </a:r>
            <a:r>
              <a:rPr lang="ar-MA" sz="2400" b="1" dirty="0">
                <a:solidFill>
                  <a:srgbClr val="C00000"/>
                </a:solidFill>
              </a:rPr>
              <a:t>4</a:t>
            </a:r>
            <a:r>
              <a:rPr lang="fr-FR" sz="2400" b="1" dirty="0">
                <a:solidFill>
                  <a:srgbClr val="C00000"/>
                </a:solidFill>
              </a:rPr>
              <a:t> = </a:t>
            </a:r>
            <a:r>
              <a:rPr lang="ar-MA" sz="2400" b="1" dirty="0">
                <a:solidFill>
                  <a:srgbClr val="C00000"/>
                </a:solidFill>
              </a:rPr>
              <a:t>10</a:t>
            </a:r>
            <a:r>
              <a:rPr lang="fr-FR" sz="24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C25DA0A-C719-7FFE-15A4-28D8CA93A074}"/>
              </a:ext>
            </a:extLst>
          </p:cNvPr>
          <p:cNvSpPr txBox="1"/>
          <p:nvPr/>
        </p:nvSpPr>
        <p:spPr>
          <a:xfrm>
            <a:off x="1592096" y="4842393"/>
            <a:ext cx="215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8 – 4 = 4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397683-4C36-1B49-2221-B60A44614CD0}"/>
              </a:ext>
            </a:extLst>
          </p:cNvPr>
          <p:cNvSpPr txBox="1"/>
          <p:nvPr/>
        </p:nvSpPr>
        <p:spPr>
          <a:xfrm>
            <a:off x="3900870" y="4842393"/>
            <a:ext cx="215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 – 2 = 5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70D989-BB83-1372-FD56-83AA50AC722E}"/>
              </a:ext>
            </a:extLst>
          </p:cNvPr>
          <p:cNvSpPr txBox="1"/>
          <p:nvPr/>
        </p:nvSpPr>
        <p:spPr>
          <a:xfrm>
            <a:off x="5981960" y="4842393"/>
            <a:ext cx="215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 – 2 = 5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71151D-7C22-ED09-D16B-9F14E05C1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308" y="2214238"/>
            <a:ext cx="6857384" cy="333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و 67</a:t>
            </a:r>
            <a:r>
              <a:rPr lang="ar-MA" sz="1600" b="1" dirty="0">
                <a:solidFill>
                  <a:srgbClr val="838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996C5C9-98C6-EAAF-8189-A7391EB829B6}"/>
              </a:ext>
            </a:extLst>
          </p:cNvPr>
          <p:cNvGrpSpPr/>
          <p:nvPr/>
        </p:nvGrpSpPr>
        <p:grpSpPr>
          <a:xfrm>
            <a:off x="1473725" y="1970780"/>
            <a:ext cx="6196550" cy="3958539"/>
            <a:chOff x="1515101" y="2313136"/>
            <a:chExt cx="6196550" cy="395853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72B4D89-6554-72B7-35F6-3D6B9707F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313136"/>
              <a:ext cx="3139651" cy="394018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26083E-F9A6-8011-BFDA-4BEFB177E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5101" y="2313136"/>
              <a:ext cx="3056899" cy="3958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18041</TotalTime>
  <Words>995</Words>
  <Application>Microsoft Office PowerPoint</Application>
  <PresentationFormat>Affichage à l'écran (4:3)</PresentationFormat>
  <Paragraphs>275</Paragraphs>
  <Slides>67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67</vt:i4>
      </vt:variant>
    </vt:vector>
  </HeadingPairs>
  <TitlesOfParts>
    <vt:vector size="81" baseType="lpstr">
      <vt:lpstr>DengXian</vt:lpstr>
      <vt:lpstr>Aptos</vt:lpstr>
      <vt:lpstr>Aptos Display</vt:lpstr>
      <vt:lpstr>Arial</vt:lpstr>
      <vt:lpstr>Calibri</vt:lpstr>
      <vt:lpstr>Dosis</vt:lpstr>
      <vt:lpstr>Dosis SemiBold</vt:lpstr>
      <vt:lpstr>Effra CC Arbc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samir.bounaga@taalim.ma</dc:creator>
  <cp:lastModifiedBy>EL HAMDOUNI BTIHAJ</cp:lastModifiedBy>
  <cp:revision>201</cp:revision>
  <cp:lastPrinted>2025-08-13T10:11:39Z</cp:lastPrinted>
  <dcterms:created xsi:type="dcterms:W3CDTF">2025-08-01T12:31:49Z</dcterms:created>
  <dcterms:modified xsi:type="dcterms:W3CDTF">2025-12-10T08:38:02Z</dcterms:modified>
</cp:coreProperties>
</file>