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090" r:id="rId19"/>
    <p:sldId id="798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011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006" r:id="rId40"/>
    <p:sldId id="1007" r:id="rId41"/>
    <p:sldId id="1008" r:id="rId42"/>
    <p:sldId id="1009" r:id="rId43"/>
    <p:sldId id="1013" r:id="rId44"/>
    <p:sldId id="1098" r:id="rId45"/>
    <p:sldId id="1097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00ACA4"/>
    <a:srgbClr val="424D7B"/>
    <a:srgbClr val="565F88"/>
    <a:srgbClr val="F26553"/>
    <a:srgbClr val="E84234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4E780-3298-40C8-952D-85D514ACD18E}" v="19" dt="2025-12-12T05:48:56.8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87607" autoAdjust="0"/>
  </p:normalViewPr>
  <p:slideViewPr>
    <p:cSldViewPr snapToGrid="0">
      <p:cViewPr varScale="1">
        <p:scale>
          <a:sx n="62" d="100"/>
          <a:sy n="62" d="100"/>
        </p:scale>
        <p:origin x="66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5032A1C-795E-1870-24B0-16C3098D0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7" name="Image 6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B3C4261D-3F5B-6CBA-647E-2AD75C3E7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193" y="2521018"/>
            <a:ext cx="1654403" cy="2463507"/>
          </a:xfrm>
          <a:prstGeom prst="rect">
            <a:avLst/>
          </a:prstGeom>
        </p:spPr>
      </p:pic>
      <p:pic>
        <p:nvPicPr>
          <p:cNvPr id="8" name="Image 7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86878C8-386C-0C8F-4331-0031B838D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4" y="2577235"/>
            <a:ext cx="1633805" cy="2442035"/>
          </a:xfrm>
          <a:prstGeom prst="rect">
            <a:avLst/>
          </a:prstGeom>
        </p:spPr>
      </p:pic>
      <p:pic>
        <p:nvPicPr>
          <p:cNvPr id="10" name="Image 9" descr="Une image contenant texte, Visage humain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BB4D34-6B88-4371-BF3E-64CD6BD6F1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1" y="2606236"/>
            <a:ext cx="1633805" cy="2486680"/>
          </a:xfrm>
          <a:prstGeom prst="rect">
            <a:avLst/>
          </a:prstGeom>
        </p:spPr>
      </p:pic>
      <p:pic>
        <p:nvPicPr>
          <p:cNvPr id="12" name="Image 11" descr="Une image contenant texte, Appareils électroniques, ordinateur, Visage humain&#10;&#10;Le contenu généré par l’IA peut être incorrect.">
            <a:extLst>
              <a:ext uri="{FF2B5EF4-FFF2-40B4-BE49-F238E27FC236}">
                <a16:creationId xmlns:a16="http://schemas.microsoft.com/office/drawing/2014/main" id="{165DE374-A450-2520-841F-893CBDE1E2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158" y="2629408"/>
            <a:ext cx="1647005" cy="2400599"/>
          </a:xfrm>
          <a:prstGeom prst="rect">
            <a:avLst/>
          </a:prstGeom>
        </p:spPr>
      </p:pic>
      <p:pic>
        <p:nvPicPr>
          <p:cNvPr id="13" name="Image 12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998355A-32CB-5B35-5A3B-63128A1A90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628" y="2566500"/>
            <a:ext cx="1633805" cy="246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des loisirs.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ce qu’on aime faire.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-6_P2_W1_S5 (prise de parole) (1)">
            <a:hlinkClick r:id="" action="ppaction://media"/>
            <a:extLst>
              <a:ext uri="{FF2B5EF4-FFF2-40B4-BE49-F238E27FC236}">
                <a16:creationId xmlns:a16="http://schemas.microsoft.com/office/drawing/2014/main" id="{360D0F94-9833-966B-DE77-1D63A55349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5693" y="2123536"/>
            <a:ext cx="7374634" cy="384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5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 ce qu’on aime 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959" y="32631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4529" y="2738649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C739D9-B66F-2C37-5732-685B5B53352F}"/>
              </a:ext>
            </a:extLst>
          </p:cNvPr>
          <p:cNvSpPr txBox="1"/>
          <p:nvPr/>
        </p:nvSpPr>
        <p:spPr>
          <a:xfrm>
            <a:off x="1496396" y="2224290"/>
            <a:ext cx="6385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ce que tu aimes faire et de ce que tu n’aime pas faire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587479-9A48-1893-579F-7A71D4671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959" y="32631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CA2B40-E049-BBD3-8A73-8CC92E95B19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4529" y="2738649"/>
            <a:ext cx="938876" cy="104890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AD64984-5B9A-6439-6CC9-4D2217B01FD5}"/>
              </a:ext>
            </a:extLst>
          </p:cNvPr>
          <p:cNvSpPr txBox="1"/>
          <p:nvPr/>
        </p:nvSpPr>
        <p:spPr>
          <a:xfrm>
            <a:off x="1496396" y="2224290"/>
            <a:ext cx="6385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ce que tu aimes faire et de ce que tu n’aime pas faire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2599820" y="3326003"/>
            <a:ext cx="5943707" cy="1755871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2669333" y="3709044"/>
            <a:ext cx="5943706" cy="871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J’aime faire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activité ]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ــــــــ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cause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 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n’aime pas faire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ـــــــــــ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activité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]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ــــــــ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cause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].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73" y="3084852"/>
            <a:ext cx="1865935" cy="279890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888" y="1963738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de ce qu’il aime faire et de ce qu’il n’aime pas faire.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4960805" cy="756000"/>
          </a:xfrm>
        </p:spPr>
        <p:txBody>
          <a:bodyPr/>
          <a:lstStyle/>
          <a:p>
            <a:r>
              <a:rPr lang="fr-FR" sz="1400" dirty="0"/>
              <a:t>Prendre la parole pour parler des loisirs.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283F7-AEF4-F3F0-0A58-97311FD22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031CA-1EE0-7506-60ED-464606FF7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AD6E56-214C-8243-3287-28ABB5840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4E1336-BBB7-C327-3D59-F3C586C16408}"/>
              </a:ext>
            </a:extLst>
          </p:cNvPr>
          <p:cNvSpPr txBox="1"/>
          <p:nvPr/>
        </p:nvSpPr>
        <p:spPr>
          <a:xfrm>
            <a:off x="1561345" y="2435587"/>
            <a:ext cx="6021310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Après l’école, j’aime jouer avec mes amis dans le parc de jeux parce que c’est amusant. Je n’aime pas jouer aux jeux vidéo parce que c’est violent.</a:t>
            </a:r>
          </a:p>
        </p:txBody>
      </p:sp>
    </p:spTree>
    <p:extLst>
      <p:ext uri="{BB962C8B-B14F-4D97-AF65-F5344CB8AC3E}">
        <p14:creationId xmlns:p14="http://schemas.microsoft.com/office/powerpoint/2010/main" val="142705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 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/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6">
            <a:hlinkClick r:id="" action="ppaction://media"/>
            <a:extLst>
              <a:ext uri="{FF2B5EF4-FFF2-40B4-BE49-F238E27FC236}">
                <a16:creationId xmlns:a16="http://schemas.microsoft.com/office/drawing/2014/main" id="{A514E30F-818F-3860-977B-6B29F986C5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19461" y="8421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6">
            <a:hlinkClick r:id="" action="ppaction://media"/>
            <a:extLst>
              <a:ext uri="{FF2B5EF4-FFF2-40B4-BE49-F238E27FC236}">
                <a16:creationId xmlns:a16="http://schemas.microsoft.com/office/drawing/2014/main" id="{AC28D985-A046-C074-691A-9B3A9A5151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19461" y="8421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4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refaire la dictée.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F48D45-634A-0ADD-A674-ECE96935D773}"/>
              </a:ext>
            </a:extLst>
          </p:cNvPr>
          <p:cNvSpPr txBox="1"/>
          <p:nvPr/>
        </p:nvSpPr>
        <p:spPr>
          <a:xfrm>
            <a:off x="1561345" y="2435587"/>
            <a:ext cx="6021310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Après l’école, j’aime jouer avec mes amis dans le parc de jeux parce que c’est amusant. Je n’aime pas jouer aux jeux vidéo parce que c’est violent.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D7FE83-3D42-8F40-F71E-FF429026D043}"/>
              </a:ext>
            </a:extLst>
          </p:cNvPr>
          <p:cNvSpPr txBox="1"/>
          <p:nvPr/>
        </p:nvSpPr>
        <p:spPr>
          <a:xfrm>
            <a:off x="1561345" y="2435587"/>
            <a:ext cx="6021310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Après l’école, j’aime jouer avec mes amis dans le parc de jeux parce que c’est amusant. Je n’aime pas jouer aux jeux vidéo parce que c’est violent.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Qu’est ce que j’aime faire après l’école? 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1025235" y="2938481"/>
            <a:ext cx="7135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Qu’est-ce que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j’aime faire après l’école?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Après l’école, j’aime faire du sport. Mais je peux dire aussi : Après l’école, j’aime  faire de la lecture…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317451" y="2388218"/>
            <a:ext cx="650909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B5377"/>
                </a:solidFill>
                <a:latin typeface="Dosis SemiBold" pitchFamily="2" charset="0"/>
              </a:rPr>
              <a:t>Après l’école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, j’aime faire du sport.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4B75-BA1E-547A-C0DE-0004739A2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B3A35-367C-4BE0-66B1-C208041E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5999"/>
            <a:ext cx="702633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Après, je me pose une autre question « pourquoi? ».  Qui veut me donner des propositions ? Levez la main.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485ED4-14E7-0587-9D08-F1DF92A53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A102E5-D02E-C57E-5083-8F4DD0B8A139}"/>
              </a:ext>
            </a:extLst>
          </p:cNvPr>
          <p:cNvSpPr txBox="1"/>
          <p:nvPr/>
        </p:nvSpPr>
        <p:spPr>
          <a:xfrm>
            <a:off x="1119625" y="2867970"/>
            <a:ext cx="720424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j’aime faire du sport ?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4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2B3A4-A5B8-610C-D084-9AAAB9988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C09EF-B119-04F4-7D31-D59469C1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 parce que c’est bon pour la santé. Mais je peux dire aussi : parce que c’est amusant.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2492AA-D392-4B12-018D-6E72B3FD7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FB7C805-F4D6-CA50-BFA9-ABCBF75D9FFF}"/>
              </a:ext>
            </a:extLst>
          </p:cNvPr>
          <p:cNvSpPr txBox="1"/>
          <p:nvPr/>
        </p:nvSpPr>
        <p:spPr>
          <a:xfrm>
            <a:off x="1529255" y="2861183"/>
            <a:ext cx="6574617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Après l’école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,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j’aime faire du sport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parce que c’est bon pour la santé.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13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0E877-89DE-B8BC-48C9-BC2C9F21A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212FD-F11C-2BA8-F9E4-5637DCEBA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question. Qu’est-ce que je n’aime pas faire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2041AFE-D372-9B97-BD65-EBD6CF43D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421DA3C-E3E2-E661-3D82-393C1A891936}"/>
              </a:ext>
            </a:extLst>
          </p:cNvPr>
          <p:cNvSpPr txBox="1"/>
          <p:nvPr/>
        </p:nvSpPr>
        <p:spPr>
          <a:xfrm>
            <a:off x="1025235" y="2938481"/>
            <a:ext cx="7135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Qu’est-ce que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je n’aime pas faire 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0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412F8-8D8C-A045-7689-2ADD8B9A3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CF5C3-4771-340A-884D-77761F88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Je n’aime pas jouer aux jeux vidéo..  Mais je peux aussi dire : Je n’aime pas regarder la télévision,…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442D92-C757-7976-11EE-CA969924D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826F9D1-FB66-C811-BFDE-909664E8D404}"/>
              </a:ext>
            </a:extLst>
          </p:cNvPr>
          <p:cNvSpPr txBox="1"/>
          <p:nvPr/>
        </p:nvSpPr>
        <p:spPr>
          <a:xfrm>
            <a:off x="1529255" y="2861183"/>
            <a:ext cx="6574617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A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près l’école, j’aime faire du sport parce que c’est bon pour la santé.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n’aime pas jouer aux jeux vidéo.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89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4CDF0-A6F9-63C0-30A9-00BD7E845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E19E2-553F-36B0-96D2-2515F272C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question. Pourquoi je n’aime pas jouer aux jeux vidéo ?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FBE5DE-3178-42EE-A017-B428C6926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C4E0D3-A588-66A4-BCA7-5E21C7AC14EA}"/>
              </a:ext>
            </a:extLst>
          </p:cNvPr>
          <p:cNvSpPr txBox="1"/>
          <p:nvPr/>
        </p:nvSpPr>
        <p:spPr>
          <a:xfrm>
            <a:off x="1368866" y="2760123"/>
            <a:ext cx="6406268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Pourquoi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je n’aime pas jouer aux jeux vidéo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04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ABB2B-8680-D83E-B862-FBA762F69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BC11E1-9D68-159B-0D92-FED189C53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parce que c’est violent.  Mais je peux aussi dire : parce que ça fatigue les yeux…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FE9DF4-2A13-6B8D-465F-C5806249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82E6E90-8E4C-687C-D5A6-22477ACAEF69}"/>
              </a:ext>
            </a:extLst>
          </p:cNvPr>
          <p:cNvSpPr txBox="1"/>
          <p:nvPr/>
        </p:nvSpPr>
        <p:spPr>
          <a:xfrm>
            <a:off x="1284691" y="2453733"/>
            <a:ext cx="6574617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A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près l’école, j’aime faire du sport parce que c’est bon pour la santé. Je n’aime pas jouer aux jeux vidéo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parce que c’est violent.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43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0BA85C3-323F-0BFE-BA53-C228596639BB}"/>
              </a:ext>
            </a:extLst>
          </p:cNvPr>
          <p:cNvSpPr txBox="1"/>
          <p:nvPr/>
        </p:nvSpPr>
        <p:spPr>
          <a:xfrm>
            <a:off x="1284691" y="2453733"/>
            <a:ext cx="6574617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A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près l’école, j’aime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faire du sport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parce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c’est bon pour la santé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. Je n’aime pas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jouer aux jeux vidéo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parce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c’est violent.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813909" y="2340994"/>
            <a:ext cx="6154746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1.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u’est-ce que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j’aime faire après l’école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  <a:p>
            <a:pPr marR="0" lvl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2.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3.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n’aime pas faire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4.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612000" y="2583249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B09478C-FAE7-8E5F-6669-7A2E20DCF5AB}"/>
              </a:ext>
            </a:extLst>
          </p:cNvPr>
          <p:cNvSpPr txBox="1"/>
          <p:nvPr/>
        </p:nvSpPr>
        <p:spPr>
          <a:xfrm>
            <a:off x="3436883" y="2309463"/>
            <a:ext cx="528430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1.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u’est-ce 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j’aime faire après l’école 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  <a:p>
            <a:pPr marR="0" lvl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2.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3.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n’aime pas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4.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882BB3CB-2172-788B-2F71-9BBDA93DC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580" y="1807133"/>
            <a:ext cx="3272840" cy="429486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973052" y="4583964"/>
            <a:ext cx="3197895" cy="101279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9841</TotalTime>
  <Words>1058</Words>
  <Application>Microsoft Office PowerPoint</Application>
  <PresentationFormat>Affichage à l'écran (4:3)</PresentationFormat>
  <Paragraphs>113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Calibri</vt:lpstr>
      <vt:lpstr>Dosis Medium</vt:lpstr>
      <vt:lpstr>Dosis ExtraBold</vt:lpstr>
      <vt:lpstr>Aptos</vt:lpstr>
      <vt:lpstr>Arial</vt:lpstr>
      <vt:lpstr>Dosis SemiBold</vt:lpstr>
      <vt:lpstr>Dosis</vt:lpstr>
      <vt:lpstr>Wingdings</vt:lpstr>
      <vt:lpstr>Aptos Display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ce qu’on aime faire.</vt:lpstr>
      <vt:lpstr>Lecture de la vidéo. </vt:lpstr>
      <vt:lpstr>Maintenant, on va prendre la parole pour parler de ce qu’on aime 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 .</vt:lpstr>
      <vt:lpstr>Dictée en cours. Première lecture.</vt:lpstr>
      <vt:lpstr>Dictée en cours. Deuxième lecture. </vt:lpstr>
      <vt:lpstr>Je vais refaire la dictée. </vt:lpstr>
      <vt:lpstr>Corrigez. </vt:lpstr>
      <vt:lpstr>Qui veut expliquer ce paragraphe dans sa langue ? </vt:lpstr>
      <vt:lpstr>Maintenant, on va apprendre à écrire un paragraphe semblable.</vt:lpstr>
      <vt:lpstr>Je commence par me poser une question : Qu’est ce que j’aime faire après l’école?  Qui veut me donner des propositions ? Levez la main. </vt:lpstr>
      <vt:lpstr>Il y a plusieurs réponses possibles. Une réponse peut être : Après l’école, j’aime faire du sport. Mais je peux dire aussi : Après l’école, j’aime  faire de la lecture…</vt:lpstr>
      <vt:lpstr>Après, je me pose une autre question « pourquoi? ».  Qui veut me donner des propositions ? Levez la main.  </vt:lpstr>
      <vt:lpstr>Une réponse peut être :  parce que c’est bon pour la santé. Mais je peux dire aussi : parce que c’est amusant.</vt:lpstr>
      <vt:lpstr>Ensuite, je me pose une autre question. Qu’est-ce que je n’aime pas faire ? Qui veut me donner des propositions ? Levez la main. </vt:lpstr>
      <vt:lpstr>Une réponse peut être : Je n’aime pas jouer aux jeux vidéo..  Mais je peux aussi dire : Je n’aime pas regarder la télévision,…</vt:lpstr>
      <vt:lpstr>Ensuite, je me pose une autre question. Pourquoi je n’aime pas jouer aux jeux vidéo ? Qui veut me donner des propositions ? Levez la main. </vt:lpstr>
      <vt:lpstr>Une réponse peut être : parce que c’est violent.  Mais je peux aussi dire : parce que ça fatigue les yeux…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25</cp:revision>
  <cp:lastPrinted>2025-08-13T10:11:39Z</cp:lastPrinted>
  <dcterms:created xsi:type="dcterms:W3CDTF">2025-08-01T12:31:49Z</dcterms:created>
  <dcterms:modified xsi:type="dcterms:W3CDTF">2025-12-14T19:01:48Z</dcterms:modified>
</cp:coreProperties>
</file>