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6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7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8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10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11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74" r:id="rId8"/>
    <p:sldMasterId id="2147483782" r:id="rId9"/>
    <p:sldMasterId id="2147483797" r:id="rId10"/>
    <p:sldMasterId id="2147483805" r:id="rId11"/>
    <p:sldMasterId id="2147483815" r:id="rId12"/>
  </p:sldMasterIdLst>
  <p:notesMasterIdLst>
    <p:notesMasterId r:id="rId56"/>
  </p:notesMasterIdLst>
  <p:sldIdLst>
    <p:sldId id="257" r:id="rId13"/>
    <p:sldId id="1029" r:id="rId14"/>
    <p:sldId id="705" r:id="rId15"/>
    <p:sldId id="1051" r:id="rId16"/>
    <p:sldId id="798" r:id="rId17"/>
    <p:sldId id="1061" r:id="rId18"/>
    <p:sldId id="1109" r:id="rId19"/>
    <p:sldId id="1110" r:id="rId20"/>
    <p:sldId id="1111" r:id="rId21"/>
    <p:sldId id="1032" r:id="rId22"/>
    <p:sldId id="1048" r:id="rId23"/>
    <p:sldId id="1049" r:id="rId24"/>
    <p:sldId id="1112" r:id="rId25"/>
    <p:sldId id="1113" r:id="rId26"/>
    <p:sldId id="1062" r:id="rId27"/>
    <p:sldId id="894" r:id="rId28"/>
    <p:sldId id="934" r:id="rId29"/>
    <p:sldId id="717" r:id="rId30"/>
    <p:sldId id="936" r:id="rId31"/>
    <p:sldId id="937" r:id="rId32"/>
    <p:sldId id="938" r:id="rId33"/>
    <p:sldId id="817" r:id="rId34"/>
    <p:sldId id="939" r:id="rId35"/>
    <p:sldId id="921" r:id="rId36"/>
    <p:sldId id="1063" r:id="rId37"/>
    <p:sldId id="653" r:id="rId38"/>
    <p:sldId id="1084" r:id="rId39"/>
    <p:sldId id="1086" r:id="rId40"/>
    <p:sldId id="1116" r:id="rId41"/>
    <p:sldId id="1087" r:id="rId42"/>
    <p:sldId id="1091" r:id="rId43"/>
    <p:sldId id="1092" r:id="rId44"/>
    <p:sldId id="1117" r:id="rId45"/>
    <p:sldId id="1093" r:id="rId46"/>
    <p:sldId id="1097" r:id="rId47"/>
    <p:sldId id="1102" r:id="rId48"/>
    <p:sldId id="1106" r:id="rId49"/>
    <p:sldId id="1104" r:id="rId50"/>
    <p:sldId id="1118" r:id="rId51"/>
    <p:sldId id="1107" r:id="rId52"/>
    <p:sldId id="984" r:id="rId53"/>
    <p:sldId id="843" r:id="rId54"/>
    <p:sldId id="679" r:id="rId55"/>
  </p:sldIdLst>
  <p:sldSz cx="9144000" cy="6858000" type="screen4x3"/>
  <p:notesSz cx="6735763" cy="9866313"/>
  <p:embeddedFontLst>
    <p:embeddedFont>
      <p:font typeface="Dosis" pitchFamily="2" charset="0"/>
      <p:regular r:id="rId57"/>
      <p:bold r:id="rId58"/>
    </p:embeddedFont>
    <p:embeddedFont>
      <p:font typeface="Dosis ExtraBold" pitchFamily="2" charset="0"/>
      <p:bold r:id="rId59"/>
    </p:embeddedFont>
    <p:embeddedFont>
      <p:font typeface="Dosis Medium" pitchFamily="2" charset="0"/>
      <p:regular r:id="rId60"/>
    </p:embeddedFont>
    <p:embeddedFont>
      <p:font typeface="Dosis SemiBold" pitchFamily="2" charset="0"/>
      <p:bold r:id="rId6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424D7B"/>
    <a:srgbClr val="565F88"/>
    <a:srgbClr val="F26553"/>
    <a:srgbClr val="E84234"/>
    <a:srgbClr val="2AB6D7"/>
    <a:srgbClr val="55B7DE"/>
    <a:srgbClr val="A1A6BC"/>
    <a:srgbClr val="4B537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D456C5-A387-4A2E-9861-CFBC3B64E1AE}" v="23" dt="2025-12-10T17:50:27.9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93712" autoAdjust="0"/>
  </p:normalViewPr>
  <p:slideViewPr>
    <p:cSldViewPr snapToGrid="0">
      <p:cViewPr varScale="1">
        <p:scale>
          <a:sx n="57" d="100"/>
          <a:sy n="57" d="100"/>
        </p:scale>
        <p:origin x="1146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4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63" Type="http://schemas.openxmlformats.org/officeDocument/2006/relationships/viewProps" Target="viewProps.xml"/><Relationship Id="rId68" Type="http://schemas.microsoft.com/office/2018/10/relationships/authors" Target="author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font" Target="fonts/font2.fntdata"/><Relationship Id="rId66" Type="http://schemas.microsoft.com/office/2016/11/relationships/changesInfo" Target="changesInfos/changesInfo1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5.fntdata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notesMaster" Target="notesMasters/notesMaster1.xml"/><Relationship Id="rId64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font" Target="fonts/font3.fntdata"/><Relationship Id="rId67" Type="http://schemas.microsoft.com/office/2015/10/relationships/revisionInfo" Target="revisionInfo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font" Target="fonts/font1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font" Target="fonts/font4.fntdata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9" Type="http://schemas.openxmlformats.org/officeDocument/2006/relationships/slide" Target="slides/slide2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AF35D566-9458-4FCB-BB0C-F789683C5E1A}"/>
    <pc:docChg chg="undo custSel addSld delSld modSld">
      <pc:chgData name="Jalila El Baraka" userId="ea93c961-285f-4edc-9e51-dff84fc1dbdc" providerId="ADAL" clId="{AF35D566-9458-4FCB-BB0C-F789683C5E1A}" dt="2025-12-10T17:50:24.428" v="2065" actId="20577"/>
      <pc:docMkLst>
        <pc:docMk/>
      </pc:docMkLst>
      <pc:sldChg chg="addSp delSp modSp mod">
        <pc:chgData name="Jalila El Baraka" userId="ea93c961-285f-4edc-9e51-dff84fc1dbdc" providerId="ADAL" clId="{AF35D566-9458-4FCB-BB0C-F789683C5E1A}" dt="2025-12-04T21:06:28.634" v="1621" actId="26606"/>
        <pc:sldMkLst>
          <pc:docMk/>
          <pc:sldMk cId="56895326" sldId="257"/>
        </pc:sldMkLst>
        <pc:spChg chg="add">
          <ac:chgData name="Jalila El Baraka" userId="ea93c961-285f-4edc-9e51-dff84fc1dbdc" providerId="ADAL" clId="{AF35D566-9458-4FCB-BB0C-F789683C5E1A}" dt="2025-12-04T21:06:28.634" v="1621" actId="26606"/>
          <ac:spMkLst>
            <pc:docMk/>
            <pc:sldMk cId="56895326" sldId="257"/>
            <ac:spMk id="24" creationId="{42A4FC2C-047E-45A5-965D-8E1E3BF09BC6}"/>
          </ac:spMkLst>
        </pc:spChg>
        <pc:picChg chg="add mod">
          <ac:chgData name="Jalila El Baraka" userId="ea93c961-285f-4edc-9e51-dff84fc1dbdc" providerId="ADAL" clId="{AF35D566-9458-4FCB-BB0C-F789683C5E1A}" dt="2025-12-04T21:06:28.634" v="1621" actId="26606"/>
          <ac:picMkLst>
            <pc:docMk/>
            <pc:sldMk cId="56895326" sldId="257"/>
            <ac:picMk id="3" creationId="{D08DC76D-96E3-C528-0674-F88287E3DBD5}"/>
          </ac:picMkLst>
        </pc:picChg>
      </pc:sldChg>
      <pc:sldChg chg="addSp delSp modSp mod">
        <pc:chgData name="Jalila El Baraka" userId="ea93c961-285f-4edc-9e51-dff84fc1dbdc" providerId="ADAL" clId="{AF35D566-9458-4FCB-BB0C-F789683C5E1A}" dt="2025-12-10T17:39:28.425" v="1883" actId="1076"/>
        <pc:sldMkLst>
          <pc:docMk/>
          <pc:sldMk cId="4261658029" sldId="679"/>
        </pc:sldMkLst>
        <pc:spChg chg="add mod">
          <ac:chgData name="Jalila El Baraka" userId="ea93c961-285f-4edc-9e51-dff84fc1dbdc" providerId="ADAL" clId="{AF35D566-9458-4FCB-BB0C-F789683C5E1A}" dt="2025-12-10T17:39:28.425" v="1883" actId="1076"/>
          <ac:spMkLst>
            <pc:docMk/>
            <pc:sldMk cId="4261658029" sldId="679"/>
            <ac:spMk id="6" creationId="{79D82D8E-3660-5D8A-5BDA-6CC43BDCA50F}"/>
          </ac:spMkLst>
        </pc:spChg>
        <pc:spChg chg="mod">
          <ac:chgData name="Jalila El Baraka" userId="ea93c961-285f-4edc-9e51-dff84fc1dbdc" providerId="ADAL" clId="{AF35D566-9458-4FCB-BB0C-F789683C5E1A}" dt="2025-12-01T19:50:23.886" v="1381" actId="20577"/>
          <ac:spMkLst>
            <pc:docMk/>
            <pc:sldMk cId="4261658029" sldId="679"/>
            <ac:spMk id="8" creationId="{FEB082D5-E6CD-4695-6114-FD007FEEC39D}"/>
          </ac:spMkLst>
        </pc:spChg>
        <pc:picChg chg="add del mod">
          <ac:chgData name="Jalila El Baraka" userId="ea93c961-285f-4edc-9e51-dff84fc1dbdc" providerId="ADAL" clId="{AF35D566-9458-4FCB-BB0C-F789683C5E1A}" dt="2025-12-10T17:38:56.098" v="1872" actId="478"/>
          <ac:picMkLst>
            <pc:docMk/>
            <pc:sldMk cId="4261658029" sldId="679"/>
            <ac:picMk id="3" creationId="{7E86DB37-7625-7D91-F029-129A897EEA38}"/>
          </ac:picMkLst>
        </pc:picChg>
        <pc:picChg chg="add del mod">
          <ac:chgData name="Jalila El Baraka" userId="ea93c961-285f-4edc-9e51-dff84fc1dbdc" providerId="ADAL" clId="{AF35D566-9458-4FCB-BB0C-F789683C5E1A}" dt="2025-12-10T17:39:04.039" v="1874" actId="478"/>
          <ac:picMkLst>
            <pc:docMk/>
            <pc:sldMk cId="4261658029" sldId="679"/>
            <ac:picMk id="4" creationId="{089E685C-9A51-EB91-077D-852DBA7009EC}"/>
          </ac:picMkLst>
        </pc:picChg>
        <pc:picChg chg="mod">
          <ac:chgData name="Jalila El Baraka" userId="ea93c961-285f-4edc-9e51-dff84fc1dbdc" providerId="ADAL" clId="{AF35D566-9458-4FCB-BB0C-F789683C5E1A}" dt="2025-11-18T19:16:52.671" v="153" actId="1076"/>
          <ac:picMkLst>
            <pc:docMk/>
            <pc:sldMk cId="4261658029" sldId="679"/>
            <ac:picMk id="7" creationId="{2D085470-6254-1CCC-EAE4-0E8D46854736}"/>
          </ac:picMkLst>
        </pc:picChg>
        <pc:picChg chg="add mod ord">
          <ac:chgData name="Jalila El Baraka" userId="ea93c961-285f-4edc-9e51-dff84fc1dbdc" providerId="ADAL" clId="{AF35D566-9458-4FCB-BB0C-F789683C5E1A}" dt="2025-12-10T17:39:20.796" v="1882" actId="167"/>
          <ac:picMkLst>
            <pc:docMk/>
            <pc:sldMk cId="4261658029" sldId="679"/>
            <ac:picMk id="10" creationId="{09AFFCE5-7AA4-BA23-2BB0-50DCC80C3A3F}"/>
          </ac:picMkLst>
        </pc:picChg>
      </pc:sldChg>
      <pc:sldChg chg="modSp add del mod">
        <pc:chgData name="Jalila El Baraka" userId="ea93c961-285f-4edc-9e51-dff84fc1dbdc" providerId="ADAL" clId="{AF35D566-9458-4FCB-BB0C-F789683C5E1A}" dt="2025-11-29T17:21:49.675" v="532"/>
        <pc:sldMkLst>
          <pc:docMk/>
          <pc:sldMk cId="1315078761" sldId="717"/>
        </pc:sldMkLst>
        <pc:spChg chg="mod">
          <ac:chgData name="Jalila El Baraka" userId="ea93c961-285f-4edc-9e51-dff84fc1dbdc" providerId="ADAL" clId="{AF35D566-9458-4FCB-BB0C-F789683C5E1A}" dt="2025-11-29T17:21:34.980" v="531"/>
          <ac:spMkLst>
            <pc:docMk/>
            <pc:sldMk cId="1315078761" sldId="717"/>
            <ac:spMk id="14" creationId="{00A86E88-936D-9BAB-4944-1681CC7607AB}"/>
          </ac:spMkLst>
        </pc:spChg>
      </pc:sldChg>
      <pc:sldChg chg="modSp mod">
        <pc:chgData name="Jalila El Baraka" userId="ea93c961-285f-4edc-9e51-dff84fc1dbdc" providerId="ADAL" clId="{AF35D566-9458-4FCB-BB0C-F789683C5E1A}" dt="2025-12-01T17:57:53.127" v="561" actId="108"/>
        <pc:sldMkLst>
          <pc:docMk/>
          <pc:sldMk cId="2191222266" sldId="798"/>
        </pc:sldMkLst>
        <pc:spChg chg="mod">
          <ac:chgData name="Jalila El Baraka" userId="ea93c961-285f-4edc-9e51-dff84fc1dbdc" providerId="ADAL" clId="{AF35D566-9458-4FCB-BB0C-F789683C5E1A}" dt="2025-12-01T17:57:28.191" v="558"/>
          <ac:spMkLst>
            <pc:docMk/>
            <pc:sldMk cId="2191222266" sldId="798"/>
            <ac:spMk id="2" creationId="{B1633320-881D-3046-CC25-D40DFB941180}"/>
          </ac:spMkLst>
        </pc:spChg>
        <pc:spChg chg="mod">
          <ac:chgData name="Jalila El Baraka" userId="ea93c961-285f-4edc-9e51-dff84fc1dbdc" providerId="ADAL" clId="{AF35D566-9458-4FCB-BB0C-F789683C5E1A}" dt="2025-12-01T17:57:35.768" v="559"/>
          <ac:spMkLst>
            <pc:docMk/>
            <pc:sldMk cId="2191222266" sldId="798"/>
            <ac:spMk id="5" creationId="{EBFAD96D-5FEA-AA42-9005-A218CD1D9E8D}"/>
          </ac:spMkLst>
        </pc:spChg>
        <pc:spChg chg="mod">
          <ac:chgData name="Jalila El Baraka" userId="ea93c961-285f-4edc-9e51-dff84fc1dbdc" providerId="ADAL" clId="{AF35D566-9458-4FCB-BB0C-F789683C5E1A}" dt="2025-12-01T17:57:53.127" v="561" actId="108"/>
          <ac:spMkLst>
            <pc:docMk/>
            <pc:sldMk cId="2191222266" sldId="798"/>
            <ac:spMk id="7" creationId="{4B9D94D2-948F-A6A8-1CAC-6BC21867784E}"/>
          </ac:spMkLst>
        </pc:spChg>
      </pc:sldChg>
      <pc:sldChg chg="addSp delSp modSp add mod">
        <pc:chgData name="Jalila El Baraka" userId="ea93c961-285f-4edc-9e51-dff84fc1dbdc" providerId="ADAL" clId="{AF35D566-9458-4FCB-BB0C-F789683C5E1A}" dt="2025-12-10T17:28:30.991" v="1797" actId="1076"/>
        <pc:sldMkLst>
          <pc:docMk/>
          <pc:sldMk cId="2379947899" sldId="817"/>
        </pc:sldMkLst>
        <pc:picChg chg="del">
          <ac:chgData name="Jalila El Baraka" userId="ea93c961-285f-4edc-9e51-dff84fc1dbdc" providerId="ADAL" clId="{AF35D566-9458-4FCB-BB0C-F789683C5E1A}" dt="2025-12-10T17:28:02.565" v="1784" actId="478"/>
          <ac:picMkLst>
            <pc:docMk/>
            <pc:sldMk cId="2379947899" sldId="817"/>
            <ac:picMk id="5" creationId="{7D263EF2-E0B4-315B-3361-75E7DB0251BA}"/>
          </ac:picMkLst>
        </pc:picChg>
        <pc:picChg chg="add mod ord">
          <ac:chgData name="Jalila El Baraka" userId="ea93c961-285f-4edc-9e51-dff84fc1dbdc" providerId="ADAL" clId="{AF35D566-9458-4FCB-BB0C-F789683C5E1A}" dt="2025-12-10T17:28:30.991" v="1797" actId="1076"/>
          <ac:picMkLst>
            <pc:docMk/>
            <pc:sldMk cId="2379947899" sldId="817"/>
            <ac:picMk id="6" creationId="{77E6FF08-97C8-A464-1E43-4100818BD765}"/>
          </ac:picMkLst>
        </pc:picChg>
      </pc:sldChg>
      <pc:sldChg chg="addSp delSp modSp mod">
        <pc:chgData name="Jalila El Baraka" userId="ea93c961-285f-4edc-9e51-dff84fc1dbdc" providerId="ADAL" clId="{AF35D566-9458-4FCB-BB0C-F789683C5E1A}" dt="2025-12-01T19:46:57.992" v="1309" actId="20577"/>
        <pc:sldMkLst>
          <pc:docMk/>
          <pc:sldMk cId="2960233081" sldId="843"/>
        </pc:sldMkLst>
        <pc:spChg chg="add mod">
          <ac:chgData name="Jalila El Baraka" userId="ea93c961-285f-4edc-9e51-dff84fc1dbdc" providerId="ADAL" clId="{AF35D566-9458-4FCB-BB0C-F789683C5E1A}" dt="2025-12-01T19:46:57.992" v="1309" actId="20577"/>
          <ac:spMkLst>
            <pc:docMk/>
            <pc:sldMk cId="2960233081" sldId="843"/>
            <ac:spMk id="14" creationId="{700D7074-BA83-909A-C16F-CC0830748C2D}"/>
          </ac:spMkLst>
        </pc:spChg>
        <pc:spChg chg="add mod">
          <ac:chgData name="Jalila El Baraka" userId="ea93c961-285f-4edc-9e51-dff84fc1dbdc" providerId="ADAL" clId="{AF35D566-9458-4FCB-BB0C-F789683C5E1A}" dt="2025-12-01T19:45:00.128" v="1268" actId="1076"/>
          <ac:spMkLst>
            <pc:docMk/>
            <pc:sldMk cId="2960233081" sldId="843"/>
            <ac:spMk id="15" creationId="{16BBA02D-14DB-E1E0-7D02-7604E0CCDE37}"/>
          </ac:spMkLst>
        </pc:spChg>
        <pc:picChg chg="add mod">
          <ac:chgData name="Jalila El Baraka" userId="ea93c961-285f-4edc-9e51-dff84fc1dbdc" providerId="ADAL" clId="{AF35D566-9458-4FCB-BB0C-F789683C5E1A}" dt="2025-12-01T19:45:19.584" v="1271" actId="1076"/>
          <ac:picMkLst>
            <pc:docMk/>
            <pc:sldMk cId="2960233081" sldId="843"/>
            <ac:picMk id="5" creationId="{3BF0519E-136E-F851-8095-BD6A770C4335}"/>
          </ac:picMkLst>
        </pc:picChg>
        <pc:picChg chg="add mod">
          <ac:chgData name="Jalila El Baraka" userId="ea93c961-285f-4edc-9e51-dff84fc1dbdc" providerId="ADAL" clId="{AF35D566-9458-4FCB-BB0C-F789683C5E1A}" dt="2025-12-01T19:45:22.273" v="1272" actId="1076"/>
          <ac:picMkLst>
            <pc:docMk/>
            <pc:sldMk cId="2960233081" sldId="843"/>
            <ac:picMk id="8" creationId="{873AFC92-2B00-CAE9-23C4-DC748EBB7799}"/>
          </ac:picMkLst>
        </pc:picChg>
      </pc:sldChg>
      <pc:sldChg chg="addSp delSp modSp add del mod">
        <pc:chgData name="Jalila El Baraka" userId="ea93c961-285f-4edc-9e51-dff84fc1dbdc" providerId="ADAL" clId="{AF35D566-9458-4FCB-BB0C-F789683C5E1A}" dt="2025-12-10T17:31:04.959" v="1814" actId="1076"/>
        <pc:sldMkLst>
          <pc:docMk/>
          <pc:sldMk cId="746861506" sldId="894"/>
        </pc:sldMkLst>
        <pc:spChg chg="mod">
          <ac:chgData name="Jalila El Baraka" userId="ea93c961-285f-4edc-9e51-dff84fc1dbdc" providerId="ADAL" clId="{AF35D566-9458-4FCB-BB0C-F789683C5E1A}" dt="2025-12-01T19:33:21.474" v="999" actId="20577"/>
          <ac:spMkLst>
            <pc:docMk/>
            <pc:sldMk cId="746861506" sldId="894"/>
            <ac:spMk id="2" creationId="{EBAF27E3-974C-8D28-7BB0-112295C0845B}"/>
          </ac:spMkLst>
        </pc:spChg>
        <pc:spChg chg="add del mod">
          <ac:chgData name="Jalila El Baraka" userId="ea93c961-285f-4edc-9e51-dff84fc1dbdc" providerId="ADAL" clId="{AF35D566-9458-4FCB-BB0C-F789683C5E1A}" dt="2025-12-10T17:30:53.092" v="1809" actId="478"/>
          <ac:spMkLst>
            <pc:docMk/>
            <pc:sldMk cId="746861506" sldId="894"/>
            <ac:spMk id="3" creationId="{2E1255A3-C6CB-1407-8E1A-07AB408DA5D6}"/>
          </ac:spMkLst>
        </pc:spChg>
        <pc:picChg chg="add mod">
          <ac:chgData name="Jalila El Baraka" userId="ea93c961-285f-4edc-9e51-dff84fc1dbdc" providerId="ADAL" clId="{AF35D566-9458-4FCB-BB0C-F789683C5E1A}" dt="2025-12-10T17:31:04.959" v="1814" actId="1076"/>
          <ac:picMkLst>
            <pc:docMk/>
            <pc:sldMk cId="746861506" sldId="894"/>
            <ac:picMk id="5" creationId="{16825CF0-7181-5692-285D-7E36ADB8AC22}"/>
          </ac:picMkLst>
        </pc:picChg>
      </pc:sldChg>
      <pc:sldChg chg="addSp delSp modSp add del mod">
        <pc:chgData name="Jalila El Baraka" userId="ea93c961-285f-4edc-9e51-dff84fc1dbdc" providerId="ADAL" clId="{AF35D566-9458-4FCB-BB0C-F789683C5E1A}" dt="2025-12-10T17:29:01.882" v="1807" actId="1076"/>
        <pc:sldMkLst>
          <pc:docMk/>
          <pc:sldMk cId="153375929" sldId="921"/>
        </pc:sldMkLst>
        <pc:spChg chg="mod">
          <ac:chgData name="Jalila El Baraka" userId="ea93c961-285f-4edc-9e51-dff84fc1dbdc" providerId="ADAL" clId="{AF35D566-9458-4FCB-BB0C-F789683C5E1A}" dt="2025-12-10T17:29:01.882" v="1807" actId="1076"/>
          <ac:spMkLst>
            <pc:docMk/>
            <pc:sldMk cId="153375929" sldId="921"/>
            <ac:spMk id="9" creationId="{36683001-5954-3315-2124-CC48212C3905}"/>
          </ac:spMkLst>
        </pc:spChg>
        <pc:picChg chg="del">
          <ac:chgData name="Jalila El Baraka" userId="ea93c961-285f-4edc-9e51-dff84fc1dbdc" providerId="ADAL" clId="{AF35D566-9458-4FCB-BB0C-F789683C5E1A}" dt="2025-12-10T17:28:37.729" v="1798" actId="478"/>
          <ac:picMkLst>
            <pc:docMk/>
            <pc:sldMk cId="153375929" sldId="921"/>
            <ac:picMk id="6" creationId="{0FB40FEE-3084-7C89-097B-E5B7BBBA3AF0}"/>
          </ac:picMkLst>
        </pc:picChg>
        <pc:picChg chg="add mod ord">
          <ac:chgData name="Jalila El Baraka" userId="ea93c961-285f-4edc-9e51-dff84fc1dbdc" providerId="ADAL" clId="{AF35D566-9458-4FCB-BB0C-F789683C5E1A}" dt="2025-12-10T17:28:56.938" v="1806" actId="1076"/>
          <ac:picMkLst>
            <pc:docMk/>
            <pc:sldMk cId="153375929" sldId="921"/>
            <ac:picMk id="7" creationId="{CBB7454C-4889-57BE-9411-7B55891415E5}"/>
          </ac:picMkLst>
        </pc:picChg>
      </pc:sldChg>
      <pc:sldChg chg="addSp delSp modSp add del mod">
        <pc:chgData name="Jalila El Baraka" userId="ea93c961-285f-4edc-9e51-dff84fc1dbdc" providerId="ADAL" clId="{AF35D566-9458-4FCB-BB0C-F789683C5E1A}" dt="2025-12-10T17:49:58.162" v="2064" actId="20577"/>
        <pc:sldMkLst>
          <pc:docMk/>
          <pc:sldMk cId="2924233245" sldId="934"/>
        </pc:sldMkLst>
        <pc:spChg chg="mod">
          <ac:chgData name="Jalila El Baraka" userId="ea93c961-285f-4edc-9e51-dff84fc1dbdc" providerId="ADAL" clId="{AF35D566-9458-4FCB-BB0C-F789683C5E1A}" dt="2025-12-10T17:49:58.162" v="2064" actId="20577"/>
          <ac:spMkLst>
            <pc:docMk/>
            <pc:sldMk cId="2924233245" sldId="934"/>
            <ac:spMk id="3" creationId="{6F950F43-667F-E35E-4A33-396ACD184FB3}"/>
          </ac:spMkLst>
        </pc:spChg>
        <pc:spChg chg="mod">
          <ac:chgData name="Jalila El Baraka" userId="ea93c961-285f-4edc-9e51-dff84fc1dbdc" providerId="ADAL" clId="{AF35D566-9458-4FCB-BB0C-F789683C5E1A}" dt="2025-12-06T20:39:01.153" v="1629" actId="20577"/>
          <ac:spMkLst>
            <pc:docMk/>
            <pc:sldMk cId="2924233245" sldId="934"/>
            <ac:spMk id="4" creationId="{FF5E41C9-45B0-527E-EF01-CA6245B55840}"/>
          </ac:spMkLst>
        </pc:spChg>
        <pc:spChg chg="add del mod">
          <ac:chgData name="Jalila El Baraka" userId="ea93c961-285f-4edc-9e51-dff84fc1dbdc" providerId="ADAL" clId="{AF35D566-9458-4FCB-BB0C-F789683C5E1A}" dt="2025-12-10T17:31:09.184" v="1815" actId="478"/>
          <ac:spMkLst>
            <pc:docMk/>
            <pc:sldMk cId="2924233245" sldId="934"/>
            <ac:spMk id="5" creationId="{FE287A20-2288-E888-F4AD-C6BEDACA2972}"/>
          </ac:spMkLst>
        </pc:spChg>
        <pc:picChg chg="add mod">
          <ac:chgData name="Jalila El Baraka" userId="ea93c961-285f-4edc-9e51-dff84fc1dbdc" providerId="ADAL" clId="{AF35D566-9458-4FCB-BB0C-F789683C5E1A}" dt="2025-12-10T17:31:52.263" v="1825" actId="1076"/>
          <ac:picMkLst>
            <pc:docMk/>
            <pc:sldMk cId="2924233245" sldId="934"/>
            <ac:picMk id="8" creationId="{98520905-01EC-B016-F882-EF56CB06EEDC}"/>
          </ac:picMkLst>
        </pc:picChg>
      </pc:sldChg>
      <pc:sldChg chg="addSp delSp modSp add del mod">
        <pc:chgData name="Jalila El Baraka" userId="ea93c961-285f-4edc-9e51-dff84fc1dbdc" providerId="ADAL" clId="{AF35D566-9458-4FCB-BB0C-F789683C5E1A}" dt="2025-12-10T17:44:45.216" v="2042" actId="20577"/>
        <pc:sldMkLst>
          <pc:docMk/>
          <pc:sldMk cId="3103668379" sldId="936"/>
        </pc:sldMkLst>
        <pc:spChg chg="mod">
          <ac:chgData name="Jalila El Baraka" userId="ea93c961-285f-4edc-9e51-dff84fc1dbdc" providerId="ADAL" clId="{AF35D566-9458-4FCB-BB0C-F789683C5E1A}" dt="2025-12-10T17:43:44.603" v="2023" actId="20577"/>
          <ac:spMkLst>
            <pc:docMk/>
            <pc:sldMk cId="3103668379" sldId="936"/>
            <ac:spMk id="2" creationId="{D47902BF-DF64-8E9F-69C8-E1F09CE53E1B}"/>
          </ac:spMkLst>
        </pc:spChg>
        <pc:spChg chg="mod">
          <ac:chgData name="Jalila El Baraka" userId="ea93c961-285f-4edc-9e51-dff84fc1dbdc" providerId="ADAL" clId="{AF35D566-9458-4FCB-BB0C-F789683C5E1A}" dt="2025-12-10T17:44:14.159" v="2026" actId="14100"/>
          <ac:spMkLst>
            <pc:docMk/>
            <pc:sldMk cId="3103668379" sldId="936"/>
            <ac:spMk id="3" creationId="{1F7269C8-2049-99F8-9E43-080B470AEEB1}"/>
          </ac:spMkLst>
        </pc:spChg>
        <pc:spChg chg="add del mod">
          <ac:chgData name="Jalila El Baraka" userId="ea93c961-285f-4edc-9e51-dff84fc1dbdc" providerId="ADAL" clId="{AF35D566-9458-4FCB-BB0C-F789683C5E1A}" dt="2025-12-10T17:31:56.586" v="1826" actId="478"/>
          <ac:spMkLst>
            <pc:docMk/>
            <pc:sldMk cId="3103668379" sldId="936"/>
            <ac:spMk id="4" creationId="{E71135D2-562C-9806-3BE9-4A82352CFA14}"/>
          </ac:spMkLst>
        </pc:spChg>
        <pc:spChg chg="mod">
          <ac:chgData name="Jalila El Baraka" userId="ea93c961-285f-4edc-9e51-dff84fc1dbdc" providerId="ADAL" clId="{AF35D566-9458-4FCB-BB0C-F789683C5E1A}" dt="2025-12-10T17:44:45.216" v="2042" actId="20577"/>
          <ac:spMkLst>
            <pc:docMk/>
            <pc:sldMk cId="3103668379" sldId="936"/>
            <ac:spMk id="8" creationId="{A3B80ECE-C408-E3D0-2293-7F4B7F301DA6}"/>
          </ac:spMkLst>
        </pc:spChg>
        <pc:picChg chg="add mod">
          <ac:chgData name="Jalila El Baraka" userId="ea93c961-285f-4edc-9e51-dff84fc1dbdc" providerId="ADAL" clId="{AF35D566-9458-4FCB-BB0C-F789683C5E1A}" dt="2025-12-10T17:32:04.304" v="1828" actId="1076"/>
          <ac:picMkLst>
            <pc:docMk/>
            <pc:sldMk cId="3103668379" sldId="936"/>
            <ac:picMk id="5" creationId="{53682239-732F-948F-20A7-177EFA21B9F9}"/>
          </ac:picMkLst>
        </pc:picChg>
      </pc:sldChg>
      <pc:sldChg chg="modSp add del mod">
        <pc:chgData name="Jalila El Baraka" userId="ea93c961-285f-4edc-9e51-dff84fc1dbdc" providerId="ADAL" clId="{AF35D566-9458-4FCB-BB0C-F789683C5E1A}" dt="2025-11-29T17:21:49.675" v="532"/>
        <pc:sldMkLst>
          <pc:docMk/>
          <pc:sldMk cId="18655132" sldId="937"/>
        </pc:sldMkLst>
        <pc:spChg chg="mod">
          <ac:chgData name="Jalila El Baraka" userId="ea93c961-285f-4edc-9e51-dff84fc1dbdc" providerId="ADAL" clId="{AF35D566-9458-4FCB-BB0C-F789683C5E1A}" dt="2025-11-29T17:21:34.980" v="531"/>
          <ac:spMkLst>
            <pc:docMk/>
            <pc:sldMk cId="18655132" sldId="937"/>
            <ac:spMk id="14" creationId="{AE56F506-8B21-2AEC-70BC-BE3677C54C90}"/>
          </ac:spMkLst>
        </pc:spChg>
      </pc:sldChg>
      <pc:sldChg chg="addSp delSp modSp add del mod">
        <pc:chgData name="Jalila El Baraka" userId="ea93c961-285f-4edc-9e51-dff84fc1dbdc" providerId="ADAL" clId="{AF35D566-9458-4FCB-BB0C-F789683C5E1A}" dt="2025-12-10T17:44:34.336" v="2040" actId="20577"/>
        <pc:sldMkLst>
          <pc:docMk/>
          <pc:sldMk cId="2336507612" sldId="938"/>
        </pc:sldMkLst>
        <pc:spChg chg="mod">
          <ac:chgData name="Jalila El Baraka" userId="ea93c961-285f-4edc-9e51-dff84fc1dbdc" providerId="ADAL" clId="{AF35D566-9458-4FCB-BB0C-F789683C5E1A}" dt="2025-12-01T19:34:53.861" v="1075" actId="20577"/>
          <ac:spMkLst>
            <pc:docMk/>
            <pc:sldMk cId="2336507612" sldId="938"/>
            <ac:spMk id="2" creationId="{5F4BA523-E8BD-999C-18F6-5082307E7049}"/>
          </ac:spMkLst>
        </pc:spChg>
        <pc:spChg chg="mod">
          <ac:chgData name="Jalila El Baraka" userId="ea93c961-285f-4edc-9e51-dff84fc1dbdc" providerId="ADAL" clId="{AF35D566-9458-4FCB-BB0C-F789683C5E1A}" dt="2025-12-10T17:44:34.336" v="2040" actId="20577"/>
          <ac:spMkLst>
            <pc:docMk/>
            <pc:sldMk cId="2336507612" sldId="938"/>
            <ac:spMk id="4" creationId="{70260E23-1848-125E-6EDD-788FB9AAADB7}"/>
          </ac:spMkLst>
        </pc:spChg>
        <pc:spChg chg="add del mod">
          <ac:chgData name="Jalila El Baraka" userId="ea93c961-285f-4edc-9e51-dff84fc1dbdc" providerId="ADAL" clId="{AF35D566-9458-4FCB-BB0C-F789683C5E1A}" dt="2025-12-10T17:32:11.931" v="1829" actId="478"/>
          <ac:spMkLst>
            <pc:docMk/>
            <pc:sldMk cId="2336507612" sldId="938"/>
            <ac:spMk id="7" creationId="{2FF5C74D-FE9B-0EE6-4CF5-628E596ECD8A}"/>
          </ac:spMkLst>
        </pc:spChg>
        <pc:spChg chg="mod">
          <ac:chgData name="Jalila El Baraka" userId="ea93c961-285f-4edc-9e51-dff84fc1dbdc" providerId="ADAL" clId="{AF35D566-9458-4FCB-BB0C-F789683C5E1A}" dt="2025-12-10T17:44:21.376" v="2029" actId="14100"/>
          <ac:spMkLst>
            <pc:docMk/>
            <pc:sldMk cId="2336507612" sldId="938"/>
            <ac:spMk id="10" creationId="{67F5DD55-E201-954E-4B12-E4089A3BAD16}"/>
          </ac:spMkLst>
        </pc:spChg>
        <pc:picChg chg="add mod">
          <ac:chgData name="Jalila El Baraka" userId="ea93c961-285f-4edc-9e51-dff84fc1dbdc" providerId="ADAL" clId="{AF35D566-9458-4FCB-BB0C-F789683C5E1A}" dt="2025-12-10T17:32:56.814" v="1834" actId="1076"/>
          <ac:picMkLst>
            <pc:docMk/>
            <pc:sldMk cId="2336507612" sldId="938"/>
            <ac:picMk id="5" creationId="{CA5E5CE8-7DAD-D0F8-9968-2E3091AD73CA}"/>
          </ac:picMkLst>
        </pc:picChg>
      </pc:sldChg>
      <pc:sldChg chg="modSp add del mod">
        <pc:chgData name="Jalila El Baraka" userId="ea93c961-285f-4edc-9e51-dff84fc1dbdc" providerId="ADAL" clId="{AF35D566-9458-4FCB-BB0C-F789683C5E1A}" dt="2025-11-29T17:21:49.675" v="532"/>
        <pc:sldMkLst>
          <pc:docMk/>
          <pc:sldMk cId="853510469" sldId="939"/>
        </pc:sldMkLst>
        <pc:spChg chg="mod">
          <ac:chgData name="Jalila El Baraka" userId="ea93c961-285f-4edc-9e51-dff84fc1dbdc" providerId="ADAL" clId="{AF35D566-9458-4FCB-BB0C-F789683C5E1A}" dt="2025-11-29T17:21:34.980" v="531"/>
          <ac:spMkLst>
            <pc:docMk/>
            <pc:sldMk cId="853510469" sldId="939"/>
            <ac:spMk id="4" creationId="{F9CEA8A8-784B-8324-1E1A-6673A1961FA4}"/>
          </ac:spMkLst>
        </pc:spChg>
      </pc:sldChg>
      <pc:sldChg chg="addSp delSp modSp mod">
        <pc:chgData name="Jalila El Baraka" userId="ea93c961-285f-4edc-9e51-dff84fc1dbdc" providerId="ADAL" clId="{AF35D566-9458-4FCB-BB0C-F789683C5E1A}" dt="2025-12-10T17:38:40.400" v="1871" actId="1076"/>
        <pc:sldMkLst>
          <pc:docMk/>
          <pc:sldMk cId="253054449" sldId="984"/>
        </pc:sldMkLst>
        <pc:spChg chg="mod">
          <ac:chgData name="Jalila El Baraka" userId="ea93c961-285f-4edc-9e51-dff84fc1dbdc" providerId="ADAL" clId="{AF35D566-9458-4FCB-BB0C-F789683C5E1A}" dt="2025-12-01T19:50:30.132" v="1387" actId="20577"/>
          <ac:spMkLst>
            <pc:docMk/>
            <pc:sldMk cId="253054449" sldId="984"/>
            <ac:spMk id="4" creationId="{E6384F8A-E656-6861-497C-5F80E75BA727}"/>
          </ac:spMkLst>
        </pc:spChg>
        <pc:spChg chg="add mod">
          <ac:chgData name="Jalila El Baraka" userId="ea93c961-285f-4edc-9e51-dff84fc1dbdc" providerId="ADAL" clId="{AF35D566-9458-4FCB-BB0C-F789683C5E1A}" dt="2025-12-10T17:38:40.400" v="1871" actId="1076"/>
          <ac:spMkLst>
            <pc:docMk/>
            <pc:sldMk cId="253054449" sldId="984"/>
            <ac:spMk id="9" creationId="{7F1AB38B-669E-C7C4-4992-4C68D7AE7A98}"/>
          </ac:spMkLst>
        </pc:spChg>
        <pc:picChg chg="add mod ord">
          <ac:chgData name="Jalila El Baraka" userId="ea93c961-285f-4edc-9e51-dff84fc1dbdc" providerId="ADAL" clId="{AF35D566-9458-4FCB-BB0C-F789683C5E1A}" dt="2025-12-10T17:38:31.210" v="1870" actId="167"/>
          <ac:picMkLst>
            <pc:docMk/>
            <pc:sldMk cId="253054449" sldId="984"/>
            <ac:picMk id="5" creationId="{AD30243A-011E-6721-0A93-C633AAFB2412}"/>
          </ac:picMkLst>
        </pc:picChg>
        <pc:picChg chg="add del mod">
          <ac:chgData name="Jalila El Baraka" userId="ea93c961-285f-4edc-9e51-dff84fc1dbdc" providerId="ADAL" clId="{AF35D566-9458-4FCB-BB0C-F789683C5E1A}" dt="2025-12-10T17:38:19.177" v="1864" actId="478"/>
          <ac:picMkLst>
            <pc:docMk/>
            <pc:sldMk cId="253054449" sldId="984"/>
            <ac:picMk id="8" creationId="{7004E7BF-A9C5-43F0-0998-86C26B509833}"/>
          </ac:picMkLst>
        </pc:picChg>
      </pc:sldChg>
      <pc:sldChg chg="modSp add mod">
        <pc:chgData name="Jalila El Baraka" userId="ea93c961-285f-4edc-9e51-dff84fc1dbdc" providerId="ADAL" clId="{AF35D566-9458-4FCB-BB0C-F789683C5E1A}" dt="2025-12-10T17:42:35.522" v="2018" actId="20577"/>
        <pc:sldMkLst>
          <pc:docMk/>
          <pc:sldMk cId="4223267053" sldId="1032"/>
        </pc:sldMkLst>
        <pc:spChg chg="mod">
          <ac:chgData name="Jalila El Baraka" userId="ea93c961-285f-4edc-9e51-dff84fc1dbdc" providerId="ADAL" clId="{AF35D566-9458-4FCB-BB0C-F789683C5E1A}" dt="2025-12-10T17:42:35.522" v="2018" actId="20577"/>
          <ac:spMkLst>
            <pc:docMk/>
            <pc:sldMk cId="4223267053" sldId="1032"/>
            <ac:spMk id="4" creationId="{F5F58E59-5520-C4C4-25CC-4DA75C52FBA6}"/>
          </ac:spMkLst>
        </pc:spChg>
        <pc:spChg chg="mod">
          <ac:chgData name="Jalila El Baraka" userId="ea93c961-285f-4edc-9e51-dff84fc1dbdc" providerId="ADAL" clId="{AF35D566-9458-4FCB-BB0C-F789683C5E1A}" dt="2025-11-22T09:25:05.932" v="364"/>
          <ac:spMkLst>
            <pc:docMk/>
            <pc:sldMk cId="4223267053" sldId="1032"/>
            <ac:spMk id="11" creationId="{F7479174-E71A-88BA-206D-C9E8E3ACE030}"/>
          </ac:spMkLst>
        </pc:spChg>
        <pc:spChg chg="mod">
          <ac:chgData name="Jalila El Baraka" userId="ea93c961-285f-4edc-9e51-dff84fc1dbdc" providerId="ADAL" clId="{AF35D566-9458-4FCB-BB0C-F789683C5E1A}" dt="2025-11-22T09:25:07.995" v="365"/>
          <ac:spMkLst>
            <pc:docMk/>
            <pc:sldMk cId="4223267053" sldId="1032"/>
            <ac:spMk id="13" creationId="{0239B61E-EBFB-C91A-E4E8-8B840B46FB48}"/>
          </ac:spMkLst>
        </pc:spChg>
      </pc:sldChg>
      <pc:sldChg chg="modSp add mod">
        <pc:chgData name="Jalila El Baraka" userId="ea93c961-285f-4edc-9e51-dff84fc1dbdc" providerId="ADAL" clId="{AF35D566-9458-4FCB-BB0C-F789683C5E1A}" dt="2025-12-10T17:40:25.679" v="1918" actId="1076"/>
        <pc:sldMkLst>
          <pc:docMk/>
          <pc:sldMk cId="1186904655" sldId="1048"/>
        </pc:sldMkLst>
        <pc:spChg chg="mod">
          <ac:chgData name="Jalila El Baraka" userId="ea93c961-285f-4edc-9e51-dff84fc1dbdc" providerId="ADAL" clId="{AF35D566-9458-4FCB-BB0C-F789683C5E1A}" dt="2025-12-10T17:40:25.679" v="1918" actId="1076"/>
          <ac:spMkLst>
            <pc:docMk/>
            <pc:sldMk cId="1186904655" sldId="1048"/>
            <ac:spMk id="3" creationId="{E6C24ABF-3645-5226-3D96-07586DD5F94A}"/>
          </ac:spMkLst>
        </pc:spChg>
        <pc:spChg chg="mod">
          <ac:chgData name="Jalila El Baraka" userId="ea93c961-285f-4edc-9e51-dff84fc1dbdc" providerId="ADAL" clId="{AF35D566-9458-4FCB-BB0C-F789683C5E1A}" dt="2025-11-22T09:25:28.092" v="374" actId="20577"/>
          <ac:spMkLst>
            <pc:docMk/>
            <pc:sldMk cId="1186904655" sldId="1048"/>
            <ac:spMk id="4" creationId="{3CC19DEF-9D0E-C006-C640-D0A5796C37F0}"/>
          </ac:spMkLst>
        </pc:spChg>
        <pc:spChg chg="mod">
          <ac:chgData name="Jalila El Baraka" userId="ea93c961-285f-4edc-9e51-dff84fc1dbdc" providerId="ADAL" clId="{AF35D566-9458-4FCB-BB0C-F789683C5E1A}" dt="2025-11-22T09:25:13.213" v="366"/>
          <ac:spMkLst>
            <pc:docMk/>
            <pc:sldMk cId="1186904655" sldId="1048"/>
            <ac:spMk id="16" creationId="{90C790EC-C14A-D2B5-73CE-3512A32E73BD}"/>
          </ac:spMkLst>
        </pc:spChg>
        <pc:spChg chg="mod">
          <ac:chgData name="Jalila El Baraka" userId="ea93c961-285f-4edc-9e51-dff84fc1dbdc" providerId="ADAL" clId="{AF35D566-9458-4FCB-BB0C-F789683C5E1A}" dt="2025-11-22T09:25:14.994" v="367"/>
          <ac:spMkLst>
            <pc:docMk/>
            <pc:sldMk cId="1186904655" sldId="1048"/>
            <ac:spMk id="18" creationId="{51C3CAA2-4F6F-B880-E598-DD75DB864578}"/>
          </ac:spMkLst>
        </pc:spChg>
        <pc:spChg chg="mod">
          <ac:chgData name="Jalila El Baraka" userId="ea93c961-285f-4edc-9e51-dff84fc1dbdc" providerId="ADAL" clId="{AF35D566-9458-4FCB-BB0C-F789683C5E1A}" dt="2025-11-22T09:25:17.264" v="368"/>
          <ac:spMkLst>
            <pc:docMk/>
            <pc:sldMk cId="1186904655" sldId="1048"/>
            <ac:spMk id="20" creationId="{94841068-607A-FFC9-FDED-1833F5D71747}"/>
          </ac:spMkLst>
        </pc:spChg>
        <pc:picChg chg="mod">
          <ac:chgData name="Jalila El Baraka" userId="ea93c961-285f-4edc-9e51-dff84fc1dbdc" providerId="ADAL" clId="{AF35D566-9458-4FCB-BB0C-F789683C5E1A}" dt="2025-12-10T17:40:20.523" v="1915" actId="1076"/>
          <ac:picMkLst>
            <pc:docMk/>
            <pc:sldMk cId="1186904655" sldId="1048"/>
            <ac:picMk id="8" creationId="{1C3188AD-0EBA-DDF7-DED8-90307C5C76DC}"/>
          </ac:picMkLst>
        </pc:picChg>
        <pc:picChg chg="mod">
          <ac:chgData name="Jalila El Baraka" userId="ea93c961-285f-4edc-9e51-dff84fc1dbdc" providerId="ADAL" clId="{AF35D566-9458-4FCB-BB0C-F789683C5E1A}" dt="2025-12-10T17:40:21.773" v="1916" actId="1076"/>
          <ac:picMkLst>
            <pc:docMk/>
            <pc:sldMk cId="1186904655" sldId="1048"/>
            <ac:picMk id="9" creationId="{288A661F-BC4E-550D-B025-88F4970ABAC7}"/>
          </ac:picMkLst>
        </pc:picChg>
      </pc:sldChg>
      <pc:sldChg chg="addSp delSp modSp add mod">
        <pc:chgData name="Jalila El Baraka" userId="ea93c961-285f-4edc-9e51-dff84fc1dbdc" providerId="ADAL" clId="{AF35D566-9458-4FCB-BB0C-F789683C5E1A}" dt="2025-12-10T17:49:18.526" v="2051" actId="20577"/>
        <pc:sldMkLst>
          <pc:docMk/>
          <pc:sldMk cId="2298700374" sldId="1049"/>
        </pc:sldMkLst>
        <pc:spChg chg="mod">
          <ac:chgData name="Jalila El Baraka" userId="ea93c961-285f-4edc-9e51-dff84fc1dbdc" providerId="ADAL" clId="{AF35D566-9458-4FCB-BB0C-F789683C5E1A}" dt="2025-12-10T17:49:18.526" v="2051" actId="20577"/>
          <ac:spMkLst>
            <pc:docMk/>
            <pc:sldMk cId="2298700374" sldId="1049"/>
            <ac:spMk id="4" creationId="{41DE436B-45A3-135D-123A-0AB15006DBA8}"/>
          </ac:spMkLst>
        </pc:spChg>
        <pc:spChg chg="mod">
          <ac:chgData name="Jalila El Baraka" userId="ea93c961-285f-4edc-9e51-dff84fc1dbdc" providerId="ADAL" clId="{AF35D566-9458-4FCB-BB0C-F789683C5E1A}" dt="2025-11-22T09:34:32.632" v="478" actId="20577"/>
          <ac:spMkLst>
            <pc:docMk/>
            <pc:sldMk cId="2298700374" sldId="1049"/>
            <ac:spMk id="5" creationId="{E60FDCCC-BF0D-90B3-0991-71671ADDD247}"/>
          </ac:spMkLst>
        </pc:spChg>
        <pc:spChg chg="mod">
          <ac:chgData name="Jalila El Baraka" userId="ea93c961-285f-4edc-9e51-dff84fc1dbdc" providerId="ADAL" clId="{AF35D566-9458-4FCB-BB0C-F789683C5E1A}" dt="2025-11-22T09:34:44.323" v="479"/>
          <ac:spMkLst>
            <pc:docMk/>
            <pc:sldMk cId="2298700374" sldId="1049"/>
            <ac:spMk id="7" creationId="{E37941A2-E4BB-B764-6C23-505AF85F1174}"/>
          </ac:spMkLst>
        </pc:spChg>
        <pc:spChg chg="mod">
          <ac:chgData name="Jalila El Baraka" userId="ea93c961-285f-4edc-9e51-dff84fc1dbdc" providerId="ADAL" clId="{AF35D566-9458-4FCB-BB0C-F789683C5E1A}" dt="2025-11-22T09:34:46.517" v="480"/>
          <ac:spMkLst>
            <pc:docMk/>
            <pc:sldMk cId="2298700374" sldId="1049"/>
            <ac:spMk id="11" creationId="{A0978C83-557A-20FF-AD1F-6959C7018AE2}"/>
          </ac:spMkLst>
        </pc:spChg>
        <pc:spChg chg="add mod">
          <ac:chgData name="Jalila El Baraka" userId="ea93c961-285f-4edc-9e51-dff84fc1dbdc" providerId="ADAL" clId="{AF35D566-9458-4FCB-BB0C-F789683C5E1A}" dt="2025-12-10T17:40:40.865" v="1920"/>
          <ac:spMkLst>
            <pc:docMk/>
            <pc:sldMk cId="2298700374" sldId="1049"/>
            <ac:spMk id="12" creationId="{72E78311-977B-AA7C-F276-890B8B4EED87}"/>
          </ac:spMkLst>
        </pc:spChg>
        <pc:spChg chg="add del mod">
          <ac:chgData name="Jalila El Baraka" userId="ea93c961-285f-4edc-9e51-dff84fc1dbdc" providerId="ADAL" clId="{AF35D566-9458-4FCB-BB0C-F789683C5E1A}" dt="2025-12-10T17:40:40.304" v="1919" actId="478"/>
          <ac:spMkLst>
            <pc:docMk/>
            <pc:sldMk cId="2298700374" sldId="1049"/>
            <ac:spMk id="13" creationId="{5B01F87F-456E-2492-9789-1DFD1274D0C3}"/>
          </ac:spMkLst>
        </pc:spChg>
        <pc:picChg chg="mod">
          <ac:chgData name="Jalila El Baraka" userId="ea93c961-285f-4edc-9e51-dff84fc1dbdc" providerId="ADAL" clId="{AF35D566-9458-4FCB-BB0C-F789683C5E1A}" dt="2025-12-10T17:40:42.896" v="1921" actId="1076"/>
          <ac:picMkLst>
            <pc:docMk/>
            <pc:sldMk cId="2298700374" sldId="1049"/>
            <ac:picMk id="9" creationId="{7C6690D6-7A4E-6C1A-E404-C66CD0D1AB0B}"/>
          </ac:picMkLst>
        </pc:picChg>
      </pc:sldChg>
      <pc:sldChg chg="modSp mod">
        <pc:chgData name="Jalila El Baraka" userId="ea93c961-285f-4edc-9e51-dff84fc1dbdc" providerId="ADAL" clId="{AF35D566-9458-4FCB-BB0C-F789683C5E1A}" dt="2025-12-10T17:42:11.225" v="2015" actId="20577"/>
        <pc:sldMkLst>
          <pc:docMk/>
          <pc:sldMk cId="1894439092" sldId="1061"/>
        </pc:sldMkLst>
        <pc:spChg chg="mod">
          <ac:chgData name="Jalila El Baraka" userId="ea93c961-285f-4edc-9e51-dff84fc1dbdc" providerId="ADAL" clId="{AF35D566-9458-4FCB-BB0C-F789683C5E1A}" dt="2025-12-01T18:32:20.089" v="592" actId="20577"/>
          <ac:spMkLst>
            <pc:docMk/>
            <pc:sldMk cId="1894439092" sldId="1061"/>
            <ac:spMk id="13" creationId="{AC6BF3D7-556E-448C-F085-3C1582824A2B}"/>
          </ac:spMkLst>
        </pc:spChg>
        <pc:spChg chg="mod">
          <ac:chgData name="Jalila El Baraka" userId="ea93c961-285f-4edc-9e51-dff84fc1dbdc" providerId="ADAL" clId="{AF35D566-9458-4FCB-BB0C-F789683C5E1A}" dt="2025-12-10T17:42:11.225" v="2015" actId="20577"/>
          <ac:spMkLst>
            <pc:docMk/>
            <pc:sldMk cId="1894439092" sldId="1061"/>
            <ac:spMk id="17" creationId="{39A7660A-DEEB-2C87-175B-55238BB1DF0E}"/>
          </ac:spMkLst>
        </pc:spChg>
      </pc:sldChg>
      <pc:sldChg chg="addSp delSp modSp mod">
        <pc:chgData name="Jalila El Baraka" userId="ea93c961-285f-4edc-9e51-dff84fc1dbdc" providerId="ADAL" clId="{AF35D566-9458-4FCB-BB0C-F789683C5E1A}" dt="2025-12-10T17:43:32.601" v="2022" actId="20577"/>
        <pc:sldMkLst>
          <pc:docMk/>
          <pc:sldMk cId="1718503710" sldId="1062"/>
        </pc:sldMkLst>
        <pc:spChg chg="add mod">
          <ac:chgData name="Jalila El Baraka" userId="ea93c961-285f-4edc-9e51-dff84fc1dbdc" providerId="ADAL" clId="{AF35D566-9458-4FCB-BB0C-F789683C5E1A}" dt="2025-12-10T17:43:32.601" v="2022" actId="20577"/>
          <ac:spMkLst>
            <pc:docMk/>
            <pc:sldMk cId="1718503710" sldId="1062"/>
            <ac:spMk id="5" creationId="{924A67CC-FC1C-B792-721A-4FBBD2685B40}"/>
          </ac:spMkLst>
        </pc:spChg>
        <pc:spChg chg="mod">
          <ac:chgData name="Jalila El Baraka" userId="ea93c961-285f-4edc-9e51-dff84fc1dbdc" providerId="ADAL" clId="{AF35D566-9458-4FCB-BB0C-F789683C5E1A}" dt="2025-12-01T18:41:29.024" v="964" actId="20577"/>
          <ac:spMkLst>
            <pc:docMk/>
            <pc:sldMk cId="1718503710" sldId="1062"/>
            <ac:spMk id="14" creationId="{516F0179-3CB0-BDC7-0565-AE10D8CF1805}"/>
          </ac:spMkLst>
        </pc:spChg>
        <pc:spChg chg="mod">
          <ac:chgData name="Jalila El Baraka" userId="ea93c961-285f-4edc-9e51-dff84fc1dbdc" providerId="ADAL" clId="{AF35D566-9458-4FCB-BB0C-F789683C5E1A}" dt="2025-12-01T18:40:17.995" v="936" actId="20577"/>
          <ac:spMkLst>
            <pc:docMk/>
            <pc:sldMk cId="1718503710" sldId="1062"/>
            <ac:spMk id="17" creationId="{147ED9BD-C99B-11DB-4E09-9646AAF91999}"/>
          </ac:spMkLst>
        </pc:spChg>
      </pc:sldChg>
      <pc:sldChg chg="modSp mod">
        <pc:chgData name="Jalila El Baraka" userId="ea93c961-285f-4edc-9e51-dff84fc1dbdc" providerId="ADAL" clId="{AF35D566-9458-4FCB-BB0C-F789683C5E1A}" dt="2025-12-10T17:47:10.175" v="2047" actId="20577"/>
        <pc:sldMkLst>
          <pc:docMk/>
          <pc:sldMk cId="1098205435" sldId="1063"/>
        </pc:sldMkLst>
        <pc:spChg chg="mod">
          <ac:chgData name="Jalila El Baraka" userId="ea93c961-285f-4edc-9e51-dff84fc1dbdc" providerId="ADAL" clId="{AF35D566-9458-4FCB-BB0C-F789683C5E1A}" dt="2025-12-01T19:36:00.453" v="1136" actId="20577"/>
          <ac:spMkLst>
            <pc:docMk/>
            <pc:sldMk cId="1098205435" sldId="1063"/>
            <ac:spMk id="10" creationId="{99076A47-0B8D-410C-5BE8-3468CCF0FF3A}"/>
          </ac:spMkLst>
        </pc:spChg>
        <pc:spChg chg="mod">
          <ac:chgData name="Jalila El Baraka" userId="ea93c961-285f-4edc-9e51-dff84fc1dbdc" providerId="ADAL" clId="{AF35D566-9458-4FCB-BB0C-F789683C5E1A}" dt="2025-12-10T17:47:10.175" v="2047" actId="20577"/>
          <ac:spMkLst>
            <pc:docMk/>
            <pc:sldMk cId="1098205435" sldId="1063"/>
            <ac:spMk id="11" creationId="{798278C3-473A-7110-313B-F546DD4BFE12}"/>
          </ac:spMkLst>
        </pc:spChg>
      </pc:sldChg>
      <pc:sldChg chg="addSp delSp modSp mod">
        <pc:chgData name="Jalila El Baraka" userId="ea93c961-285f-4edc-9e51-dff84fc1dbdc" providerId="ADAL" clId="{AF35D566-9458-4FCB-BB0C-F789683C5E1A}" dt="2025-12-01T19:48:30.512" v="1332" actId="1076"/>
        <pc:sldMkLst>
          <pc:docMk/>
          <pc:sldMk cId="2961007993" sldId="1084"/>
        </pc:sldMkLst>
        <pc:spChg chg="mod">
          <ac:chgData name="Jalila El Baraka" userId="ea93c961-285f-4edc-9e51-dff84fc1dbdc" providerId="ADAL" clId="{AF35D566-9458-4FCB-BB0C-F789683C5E1A}" dt="2025-12-01T19:48:30.512" v="1332" actId="1076"/>
          <ac:spMkLst>
            <pc:docMk/>
            <pc:sldMk cId="2961007993" sldId="1084"/>
            <ac:spMk id="3" creationId="{6E712A35-0E84-0EFE-C94C-B39FC14F3D68}"/>
          </ac:spMkLst>
        </pc:spChg>
      </pc:sldChg>
      <pc:sldChg chg="addSp delSp modSp mod delAnim modAnim">
        <pc:chgData name="Jalila El Baraka" userId="ea93c961-285f-4edc-9e51-dff84fc1dbdc" providerId="ADAL" clId="{AF35D566-9458-4FCB-BB0C-F789683C5E1A}" dt="2025-12-10T17:36:25.399" v="1839" actId="1076"/>
        <pc:sldMkLst>
          <pc:docMk/>
          <pc:sldMk cId="3072742044" sldId="1086"/>
        </pc:sldMkLst>
        <pc:picChg chg="add mod">
          <ac:chgData name="Jalila El Baraka" userId="ea93c961-285f-4edc-9e51-dff84fc1dbdc" providerId="ADAL" clId="{AF35D566-9458-4FCB-BB0C-F789683C5E1A}" dt="2025-12-10T17:36:25.399" v="1839" actId="1076"/>
          <ac:picMkLst>
            <pc:docMk/>
            <pc:sldMk cId="3072742044" sldId="1086"/>
            <ac:picMk id="2" creationId="{DA76768D-949E-5C43-EFD3-AEADE1BA9070}"/>
          </ac:picMkLst>
        </pc:picChg>
        <pc:picChg chg="del">
          <ac:chgData name="Jalila El Baraka" userId="ea93c961-285f-4edc-9e51-dff84fc1dbdc" providerId="ADAL" clId="{AF35D566-9458-4FCB-BB0C-F789683C5E1A}" dt="2025-12-10T17:29:34.004" v="1808" actId="478"/>
          <ac:picMkLst>
            <pc:docMk/>
            <pc:sldMk cId="3072742044" sldId="1086"/>
            <ac:picMk id="4" creationId="{AFA0CCB9-3B5C-19FD-071A-7CAE5B0CAAB4}"/>
          </ac:picMkLst>
        </pc:picChg>
      </pc:sldChg>
      <pc:sldChg chg="addSp delSp modSp mod">
        <pc:chgData name="Jalila El Baraka" userId="ea93c961-285f-4edc-9e51-dff84fc1dbdc" providerId="ADAL" clId="{AF35D566-9458-4FCB-BB0C-F789683C5E1A}" dt="2025-12-10T17:37:55.148" v="1857" actId="20577"/>
        <pc:sldMkLst>
          <pc:docMk/>
          <pc:sldMk cId="2411651252" sldId="1087"/>
        </pc:sldMkLst>
        <pc:spChg chg="add mod">
          <ac:chgData name="Jalila El Baraka" userId="ea93c961-285f-4edc-9e51-dff84fc1dbdc" providerId="ADAL" clId="{AF35D566-9458-4FCB-BB0C-F789683C5E1A}" dt="2025-12-01T19:58:28.693" v="1389"/>
          <ac:spMkLst>
            <pc:docMk/>
            <pc:sldMk cId="2411651252" sldId="1087"/>
            <ac:spMk id="6" creationId="{F41332D4-0018-C196-65B0-02DD9EE0AEB3}"/>
          </ac:spMkLst>
        </pc:spChg>
        <pc:spChg chg="add mod">
          <ac:chgData name="Jalila El Baraka" userId="ea93c961-285f-4edc-9e51-dff84fc1dbdc" providerId="ADAL" clId="{AF35D566-9458-4FCB-BB0C-F789683C5E1A}" dt="2025-12-01T19:58:28.693" v="1389"/>
          <ac:spMkLst>
            <pc:docMk/>
            <pc:sldMk cId="2411651252" sldId="1087"/>
            <ac:spMk id="7" creationId="{E153F172-D7EF-3BE7-6CAF-DC13B15A7DF0}"/>
          </ac:spMkLst>
        </pc:spChg>
        <pc:spChg chg="add mod">
          <ac:chgData name="Jalila El Baraka" userId="ea93c961-285f-4edc-9e51-dff84fc1dbdc" providerId="ADAL" clId="{AF35D566-9458-4FCB-BB0C-F789683C5E1A}" dt="2025-12-01T19:58:28.693" v="1389"/>
          <ac:spMkLst>
            <pc:docMk/>
            <pc:sldMk cId="2411651252" sldId="1087"/>
            <ac:spMk id="9" creationId="{31D23EAE-3A81-0211-EF5D-BB27C8FD41AD}"/>
          </ac:spMkLst>
        </pc:spChg>
        <pc:spChg chg="add mod">
          <ac:chgData name="Jalila El Baraka" userId="ea93c961-285f-4edc-9e51-dff84fc1dbdc" providerId="ADAL" clId="{AF35D566-9458-4FCB-BB0C-F789683C5E1A}" dt="2025-12-10T17:37:53.257" v="1856" actId="20577"/>
          <ac:spMkLst>
            <pc:docMk/>
            <pc:sldMk cId="2411651252" sldId="1087"/>
            <ac:spMk id="10" creationId="{D54C197D-2071-4992-F182-8967F54DB99B}"/>
          </ac:spMkLst>
        </pc:spChg>
        <pc:spChg chg="add mod">
          <ac:chgData name="Jalila El Baraka" userId="ea93c961-285f-4edc-9e51-dff84fc1dbdc" providerId="ADAL" clId="{AF35D566-9458-4FCB-BB0C-F789683C5E1A}" dt="2025-12-10T17:37:55.148" v="1857" actId="20577"/>
          <ac:spMkLst>
            <pc:docMk/>
            <pc:sldMk cId="2411651252" sldId="1087"/>
            <ac:spMk id="13" creationId="{D85BF1EB-3F3F-95B3-D1EF-067AA4338C08}"/>
          </ac:spMkLst>
        </pc:spChg>
        <pc:grpChg chg="add mod">
          <ac:chgData name="Jalila El Baraka" userId="ea93c961-285f-4edc-9e51-dff84fc1dbdc" providerId="ADAL" clId="{AF35D566-9458-4FCB-BB0C-F789683C5E1A}" dt="2025-12-01T19:58:53.145" v="1392" actId="1076"/>
          <ac:grpSpMkLst>
            <pc:docMk/>
            <pc:sldMk cId="2411651252" sldId="1087"/>
            <ac:grpSpMk id="4" creationId="{8727485F-498E-5D05-05AA-031B25538CC1}"/>
          </ac:grpSpMkLst>
        </pc:grpChg>
        <pc:picChg chg="add mod">
          <ac:chgData name="Jalila El Baraka" userId="ea93c961-285f-4edc-9e51-dff84fc1dbdc" providerId="ADAL" clId="{AF35D566-9458-4FCB-BB0C-F789683C5E1A}" dt="2025-12-01T19:58:28.693" v="1389"/>
          <ac:picMkLst>
            <pc:docMk/>
            <pc:sldMk cId="2411651252" sldId="1087"/>
            <ac:picMk id="5" creationId="{9674BFE9-66D4-C8C2-9D50-5E848C602E17}"/>
          </ac:picMkLst>
        </pc:picChg>
      </pc:sldChg>
      <pc:sldChg chg="modSp mod">
        <pc:chgData name="Jalila El Baraka" userId="ea93c961-285f-4edc-9e51-dff84fc1dbdc" providerId="ADAL" clId="{AF35D566-9458-4FCB-BB0C-F789683C5E1A}" dt="2025-12-01T19:50:07.272" v="1377" actId="1076"/>
        <pc:sldMkLst>
          <pc:docMk/>
          <pc:sldMk cId="2150070737" sldId="1091"/>
        </pc:sldMkLst>
        <pc:spChg chg="mod">
          <ac:chgData name="Jalila El Baraka" userId="ea93c961-285f-4edc-9e51-dff84fc1dbdc" providerId="ADAL" clId="{AF35D566-9458-4FCB-BB0C-F789683C5E1A}" dt="2025-12-01T19:50:07.272" v="1377" actId="1076"/>
          <ac:spMkLst>
            <pc:docMk/>
            <pc:sldMk cId="2150070737" sldId="1091"/>
            <ac:spMk id="3" creationId="{8ACF9F9C-CD47-AB8D-4CE9-5B2772450CAD}"/>
          </ac:spMkLst>
        </pc:spChg>
      </pc:sldChg>
      <pc:sldChg chg="addSp delSp modSp mod delAnim modAnim">
        <pc:chgData name="Jalila El Baraka" userId="ea93c961-285f-4edc-9e51-dff84fc1dbdc" providerId="ADAL" clId="{AF35D566-9458-4FCB-BB0C-F789683C5E1A}" dt="2025-12-10T17:37:05.695" v="1845" actId="1076"/>
        <pc:sldMkLst>
          <pc:docMk/>
          <pc:sldMk cId="1983386453" sldId="1092"/>
        </pc:sldMkLst>
        <pc:picChg chg="del">
          <ac:chgData name="Jalila El Baraka" userId="ea93c961-285f-4edc-9e51-dff84fc1dbdc" providerId="ADAL" clId="{AF35D566-9458-4FCB-BB0C-F789683C5E1A}" dt="2025-12-10T17:36:55.787" v="1843" actId="478"/>
          <ac:picMkLst>
            <pc:docMk/>
            <pc:sldMk cId="1983386453" sldId="1092"/>
            <ac:picMk id="2" creationId="{BB1194D3-455A-16E3-572F-8D80381F44FF}"/>
          </ac:picMkLst>
        </pc:picChg>
        <pc:picChg chg="add mod">
          <ac:chgData name="Jalila El Baraka" userId="ea93c961-285f-4edc-9e51-dff84fc1dbdc" providerId="ADAL" clId="{AF35D566-9458-4FCB-BB0C-F789683C5E1A}" dt="2025-12-10T17:37:05.695" v="1845" actId="1076"/>
          <ac:picMkLst>
            <pc:docMk/>
            <pc:sldMk cId="1983386453" sldId="1092"/>
            <ac:picMk id="4" creationId="{E1CBA619-8B6B-6EA0-7C4E-0F8FE3AE34D9}"/>
          </ac:picMkLst>
        </pc:picChg>
      </pc:sldChg>
      <pc:sldChg chg="addSp delSp modSp mod">
        <pc:chgData name="Jalila El Baraka" userId="ea93c961-285f-4edc-9e51-dff84fc1dbdc" providerId="ADAL" clId="{AF35D566-9458-4FCB-BB0C-F789683C5E1A}" dt="2025-12-01T20:09:35.001" v="1580" actId="20577"/>
        <pc:sldMkLst>
          <pc:docMk/>
          <pc:sldMk cId="1730863175" sldId="1093"/>
        </pc:sldMkLst>
        <pc:spChg chg="mod">
          <ac:chgData name="Jalila El Baraka" userId="ea93c961-285f-4edc-9e51-dff84fc1dbdc" providerId="ADAL" clId="{AF35D566-9458-4FCB-BB0C-F789683C5E1A}" dt="2025-12-01T19:59:46.374" v="1403"/>
          <ac:spMkLst>
            <pc:docMk/>
            <pc:sldMk cId="1730863175" sldId="1093"/>
            <ac:spMk id="6" creationId="{6684E8CE-F32C-471C-BF44-4BD72AD08BCF}"/>
          </ac:spMkLst>
        </pc:spChg>
        <pc:spChg chg="mod">
          <ac:chgData name="Jalila El Baraka" userId="ea93c961-285f-4edc-9e51-dff84fc1dbdc" providerId="ADAL" clId="{AF35D566-9458-4FCB-BB0C-F789683C5E1A}" dt="2025-12-01T19:59:46.374" v="1403"/>
          <ac:spMkLst>
            <pc:docMk/>
            <pc:sldMk cId="1730863175" sldId="1093"/>
            <ac:spMk id="7" creationId="{9EAECE35-BD34-CCC8-7BC8-B31215164D26}"/>
          </ac:spMkLst>
        </pc:spChg>
        <pc:spChg chg="mod">
          <ac:chgData name="Jalila El Baraka" userId="ea93c961-285f-4edc-9e51-dff84fc1dbdc" providerId="ADAL" clId="{AF35D566-9458-4FCB-BB0C-F789683C5E1A}" dt="2025-12-01T19:59:46.374" v="1403"/>
          <ac:spMkLst>
            <pc:docMk/>
            <pc:sldMk cId="1730863175" sldId="1093"/>
            <ac:spMk id="9" creationId="{50DFD6C8-715C-B36E-0EB0-CB6D2524F5E1}"/>
          </ac:spMkLst>
        </pc:spChg>
        <pc:spChg chg="add mod">
          <ac:chgData name="Jalila El Baraka" userId="ea93c961-285f-4edc-9e51-dff84fc1dbdc" providerId="ADAL" clId="{AF35D566-9458-4FCB-BB0C-F789683C5E1A}" dt="2025-12-01T20:09:32.767" v="1578" actId="20577"/>
          <ac:spMkLst>
            <pc:docMk/>
            <pc:sldMk cId="1730863175" sldId="1093"/>
            <ac:spMk id="10" creationId="{5A68A828-0CE5-310B-2872-A669E3E07122}"/>
          </ac:spMkLst>
        </pc:spChg>
        <pc:spChg chg="add mod">
          <ac:chgData name="Jalila El Baraka" userId="ea93c961-285f-4edc-9e51-dff84fc1dbdc" providerId="ADAL" clId="{AF35D566-9458-4FCB-BB0C-F789683C5E1A}" dt="2025-12-01T20:09:35.001" v="1580" actId="20577"/>
          <ac:spMkLst>
            <pc:docMk/>
            <pc:sldMk cId="1730863175" sldId="1093"/>
            <ac:spMk id="15" creationId="{BCD1C873-D66F-A7F4-1A1A-00C780D05510}"/>
          </ac:spMkLst>
        </pc:spChg>
        <pc:grpChg chg="add mod">
          <ac:chgData name="Jalila El Baraka" userId="ea93c961-285f-4edc-9e51-dff84fc1dbdc" providerId="ADAL" clId="{AF35D566-9458-4FCB-BB0C-F789683C5E1A}" dt="2025-12-01T19:59:50.305" v="1404" actId="1076"/>
          <ac:grpSpMkLst>
            <pc:docMk/>
            <pc:sldMk cId="1730863175" sldId="1093"/>
            <ac:grpSpMk id="4" creationId="{1CF08893-F746-AE57-E8AC-084C03E208D9}"/>
          </ac:grpSpMkLst>
        </pc:grpChg>
        <pc:picChg chg="mod">
          <ac:chgData name="Jalila El Baraka" userId="ea93c961-285f-4edc-9e51-dff84fc1dbdc" providerId="ADAL" clId="{AF35D566-9458-4FCB-BB0C-F789683C5E1A}" dt="2025-12-01T19:59:46.374" v="1403"/>
          <ac:picMkLst>
            <pc:docMk/>
            <pc:sldMk cId="1730863175" sldId="1093"/>
            <ac:picMk id="5" creationId="{1BB56AB1-7519-34A7-FD48-F3291159EF09}"/>
          </ac:picMkLst>
        </pc:picChg>
      </pc:sldChg>
      <pc:sldChg chg="modSp mod">
        <pc:chgData name="Jalila El Baraka" userId="ea93c961-285f-4edc-9e51-dff84fc1dbdc" providerId="ADAL" clId="{AF35D566-9458-4FCB-BB0C-F789683C5E1A}" dt="2025-12-10T17:46:47.725" v="2043" actId="20577"/>
        <pc:sldMkLst>
          <pc:docMk/>
          <pc:sldMk cId="3581048974" sldId="1097"/>
        </pc:sldMkLst>
        <pc:spChg chg="mod">
          <ac:chgData name="Jalila El Baraka" userId="ea93c961-285f-4edc-9e51-dff84fc1dbdc" providerId="ADAL" clId="{AF35D566-9458-4FCB-BB0C-F789683C5E1A}" dt="2025-12-01T20:02:37.183" v="1447" actId="20577"/>
          <ac:spMkLst>
            <pc:docMk/>
            <pc:sldMk cId="3581048974" sldId="1097"/>
            <ac:spMk id="5" creationId="{A5BAE41F-02BD-FD69-0F2A-FA27587D10B1}"/>
          </ac:spMkLst>
        </pc:spChg>
        <pc:spChg chg="mod">
          <ac:chgData name="Jalila El Baraka" userId="ea93c961-285f-4edc-9e51-dff84fc1dbdc" providerId="ADAL" clId="{AF35D566-9458-4FCB-BB0C-F789683C5E1A}" dt="2025-12-01T20:02:33.951" v="1444" actId="20577"/>
          <ac:spMkLst>
            <pc:docMk/>
            <pc:sldMk cId="3581048974" sldId="1097"/>
            <ac:spMk id="6" creationId="{C8E38B98-C1C0-8E65-016C-E5F9DC7484A8}"/>
          </ac:spMkLst>
        </pc:spChg>
        <pc:spChg chg="mod">
          <ac:chgData name="Jalila El Baraka" userId="ea93c961-285f-4edc-9e51-dff84fc1dbdc" providerId="ADAL" clId="{AF35D566-9458-4FCB-BB0C-F789683C5E1A}" dt="2025-12-01T20:02:41.954" v="1455" actId="20577"/>
          <ac:spMkLst>
            <pc:docMk/>
            <pc:sldMk cId="3581048974" sldId="1097"/>
            <ac:spMk id="7" creationId="{8E5AE5B0-087E-7217-F297-96847E88C24C}"/>
          </ac:spMkLst>
        </pc:spChg>
        <pc:spChg chg="mod">
          <ac:chgData name="Jalila El Baraka" userId="ea93c961-285f-4edc-9e51-dff84fc1dbdc" providerId="ADAL" clId="{AF35D566-9458-4FCB-BB0C-F789683C5E1A}" dt="2025-12-10T17:46:47.725" v="2043" actId="20577"/>
          <ac:spMkLst>
            <pc:docMk/>
            <pc:sldMk cId="3581048974" sldId="1097"/>
            <ac:spMk id="8" creationId="{FA5EEA59-E815-F13D-F773-0F8D274CFAF7}"/>
          </ac:spMkLst>
        </pc:spChg>
      </pc:sldChg>
      <pc:sldChg chg="modSp mod">
        <pc:chgData name="Jalila El Baraka" userId="ea93c961-285f-4edc-9e51-dff84fc1dbdc" providerId="ADAL" clId="{AF35D566-9458-4FCB-BB0C-F789683C5E1A}" dt="2025-12-01T20:02:57.958" v="1475" actId="20577"/>
        <pc:sldMkLst>
          <pc:docMk/>
          <pc:sldMk cId="1494423844" sldId="1102"/>
        </pc:sldMkLst>
        <pc:spChg chg="mod">
          <ac:chgData name="Jalila El Baraka" userId="ea93c961-285f-4edc-9e51-dff84fc1dbdc" providerId="ADAL" clId="{AF35D566-9458-4FCB-BB0C-F789683C5E1A}" dt="2025-12-01T20:02:57.958" v="1475" actId="20577"/>
          <ac:spMkLst>
            <pc:docMk/>
            <pc:sldMk cId="1494423844" sldId="1102"/>
            <ac:spMk id="3" creationId="{290469CC-2343-31FF-C08E-533844CBF6A9}"/>
          </ac:spMkLst>
        </pc:spChg>
        <pc:spChg chg="mod">
          <ac:chgData name="Jalila El Baraka" userId="ea93c961-285f-4edc-9e51-dff84fc1dbdc" providerId="ADAL" clId="{AF35D566-9458-4FCB-BB0C-F789683C5E1A}" dt="2025-12-01T20:02:54.992" v="1472" actId="20577"/>
          <ac:spMkLst>
            <pc:docMk/>
            <pc:sldMk cId="1494423844" sldId="1102"/>
            <ac:spMk id="4" creationId="{0AD632C1-A29F-21A7-5104-EDE11E201A28}"/>
          </ac:spMkLst>
        </pc:spChg>
        <pc:spChg chg="mod">
          <ac:chgData name="Jalila El Baraka" userId="ea93c961-285f-4edc-9e51-dff84fc1dbdc" providerId="ADAL" clId="{AF35D566-9458-4FCB-BB0C-F789683C5E1A}" dt="2025-12-01T20:02:48.319" v="1463" actId="20577"/>
          <ac:spMkLst>
            <pc:docMk/>
            <pc:sldMk cId="1494423844" sldId="1102"/>
            <ac:spMk id="9" creationId="{CA69C067-6288-AD50-4DE3-CC148637DF41}"/>
          </ac:spMkLst>
        </pc:spChg>
      </pc:sldChg>
      <pc:sldChg chg="modSp mod">
        <pc:chgData name="Jalila El Baraka" userId="ea93c961-285f-4edc-9e51-dff84fc1dbdc" providerId="ADAL" clId="{AF35D566-9458-4FCB-BB0C-F789683C5E1A}" dt="2025-12-10T17:50:24.428" v="2065" actId="20577"/>
        <pc:sldMkLst>
          <pc:docMk/>
          <pc:sldMk cId="2039428035" sldId="1104"/>
        </pc:sldMkLst>
        <pc:spChg chg="mod">
          <ac:chgData name="Jalila El Baraka" userId="ea93c961-285f-4edc-9e51-dff84fc1dbdc" providerId="ADAL" clId="{AF35D566-9458-4FCB-BB0C-F789683C5E1A}" dt="2025-12-01T20:08:38.740" v="1557" actId="20577"/>
          <ac:spMkLst>
            <pc:docMk/>
            <pc:sldMk cId="2039428035" sldId="1104"/>
            <ac:spMk id="4" creationId="{D0B0C51E-49F9-FDBA-0393-9B1355F62BFE}"/>
          </ac:spMkLst>
        </pc:spChg>
        <pc:spChg chg="mod">
          <ac:chgData name="Jalila El Baraka" userId="ea93c961-285f-4edc-9e51-dff84fc1dbdc" providerId="ADAL" clId="{AF35D566-9458-4FCB-BB0C-F789683C5E1A}" dt="2025-12-10T17:50:24.428" v="2065" actId="20577"/>
          <ac:spMkLst>
            <pc:docMk/>
            <pc:sldMk cId="2039428035" sldId="1104"/>
            <ac:spMk id="8" creationId="{51A7EF33-D176-FB94-E715-76B7615CC9DA}"/>
          </ac:spMkLst>
        </pc:spChg>
        <pc:spChg chg="mod">
          <ac:chgData name="Jalila El Baraka" userId="ea93c961-285f-4edc-9e51-dff84fc1dbdc" providerId="ADAL" clId="{AF35D566-9458-4FCB-BB0C-F789683C5E1A}" dt="2025-12-01T20:07:50.086" v="1529" actId="20577"/>
          <ac:spMkLst>
            <pc:docMk/>
            <pc:sldMk cId="2039428035" sldId="1104"/>
            <ac:spMk id="10" creationId="{A6BA399D-3A8B-069B-480F-AB76F0CF3F7C}"/>
          </ac:spMkLst>
        </pc:spChg>
        <pc:spChg chg="mod">
          <ac:chgData name="Jalila El Baraka" userId="ea93c961-285f-4edc-9e51-dff84fc1dbdc" providerId="ADAL" clId="{AF35D566-9458-4FCB-BB0C-F789683C5E1A}" dt="2025-12-01T20:07:42.024" v="1517" actId="14100"/>
          <ac:spMkLst>
            <pc:docMk/>
            <pc:sldMk cId="2039428035" sldId="1104"/>
            <ac:spMk id="15" creationId="{0CA64163-6D4E-07FB-0C11-89DC00BBBC6C}"/>
          </ac:spMkLst>
        </pc:spChg>
      </pc:sldChg>
      <pc:sldChg chg="addSp delSp modSp mod">
        <pc:chgData name="Jalila El Baraka" userId="ea93c961-285f-4edc-9e51-dff84fc1dbdc" providerId="ADAL" clId="{AF35D566-9458-4FCB-BB0C-F789683C5E1A}" dt="2025-12-10T17:37:43.400" v="1854" actId="20577"/>
        <pc:sldMkLst>
          <pc:docMk/>
          <pc:sldMk cId="2496195959" sldId="1106"/>
        </pc:sldMkLst>
        <pc:spChg chg="mod">
          <ac:chgData name="Jalila El Baraka" userId="ea93c961-285f-4edc-9e51-dff84fc1dbdc" providerId="ADAL" clId="{AF35D566-9458-4FCB-BB0C-F789683C5E1A}" dt="2025-12-01T20:05:21.283" v="1477"/>
          <ac:spMkLst>
            <pc:docMk/>
            <pc:sldMk cId="2496195959" sldId="1106"/>
            <ac:spMk id="5" creationId="{CCE75CB8-F6F6-B47C-41E6-5E1367141DC1}"/>
          </ac:spMkLst>
        </pc:spChg>
        <pc:spChg chg="mod">
          <ac:chgData name="Jalila El Baraka" userId="ea93c961-285f-4edc-9e51-dff84fc1dbdc" providerId="ADAL" clId="{AF35D566-9458-4FCB-BB0C-F789683C5E1A}" dt="2025-12-01T20:05:21.283" v="1477"/>
          <ac:spMkLst>
            <pc:docMk/>
            <pc:sldMk cId="2496195959" sldId="1106"/>
            <ac:spMk id="6" creationId="{008FE900-211B-18BC-154E-BDA4B4671820}"/>
          </ac:spMkLst>
        </pc:spChg>
        <pc:spChg chg="mod">
          <ac:chgData name="Jalila El Baraka" userId="ea93c961-285f-4edc-9e51-dff84fc1dbdc" providerId="ADAL" clId="{AF35D566-9458-4FCB-BB0C-F789683C5E1A}" dt="2025-12-01T20:05:21.283" v="1477"/>
          <ac:spMkLst>
            <pc:docMk/>
            <pc:sldMk cId="2496195959" sldId="1106"/>
            <ac:spMk id="7" creationId="{2449D2CA-7A5C-5BF5-B1F4-86692EFA50DD}"/>
          </ac:spMkLst>
        </pc:spChg>
        <pc:spChg chg="add mod">
          <ac:chgData name="Jalila El Baraka" userId="ea93c961-285f-4edc-9e51-dff84fc1dbdc" providerId="ADAL" clId="{AF35D566-9458-4FCB-BB0C-F789683C5E1A}" dt="2025-12-10T17:37:43.400" v="1854" actId="20577"/>
          <ac:spMkLst>
            <pc:docMk/>
            <pc:sldMk cId="2496195959" sldId="1106"/>
            <ac:spMk id="9" creationId="{988F3D51-9685-72D9-F63D-26F6E5675413}"/>
          </ac:spMkLst>
        </pc:spChg>
        <pc:grpChg chg="add mod">
          <ac:chgData name="Jalila El Baraka" userId="ea93c961-285f-4edc-9e51-dff84fc1dbdc" providerId="ADAL" clId="{AF35D566-9458-4FCB-BB0C-F789683C5E1A}" dt="2025-12-01T20:05:21.283" v="1477"/>
          <ac:grpSpMkLst>
            <pc:docMk/>
            <pc:sldMk cId="2496195959" sldId="1106"/>
            <ac:grpSpMk id="2" creationId="{16A1FAFE-5DC6-D035-CF61-1305F3C599E0}"/>
          </ac:grpSpMkLst>
        </pc:grpChg>
        <pc:picChg chg="mod">
          <ac:chgData name="Jalila El Baraka" userId="ea93c961-285f-4edc-9e51-dff84fc1dbdc" providerId="ADAL" clId="{AF35D566-9458-4FCB-BB0C-F789683C5E1A}" dt="2025-12-01T20:05:21.283" v="1477"/>
          <ac:picMkLst>
            <pc:docMk/>
            <pc:sldMk cId="2496195959" sldId="1106"/>
            <ac:picMk id="3" creationId="{D8AD37A5-424E-C31B-9A51-06A49C8A04B8}"/>
          </ac:picMkLst>
        </pc:picChg>
      </pc:sldChg>
      <pc:sldChg chg="addSp delSp modSp mod">
        <pc:chgData name="Jalila El Baraka" userId="ea93c961-285f-4edc-9e51-dff84fc1dbdc" providerId="ADAL" clId="{AF35D566-9458-4FCB-BB0C-F789683C5E1A}" dt="2025-12-10T17:38:15.096" v="1863" actId="20577"/>
        <pc:sldMkLst>
          <pc:docMk/>
          <pc:sldMk cId="2515558780" sldId="1107"/>
        </pc:sldMkLst>
        <pc:spChg chg="mod">
          <ac:chgData name="Jalila El Baraka" userId="ea93c961-285f-4edc-9e51-dff84fc1dbdc" providerId="ADAL" clId="{AF35D566-9458-4FCB-BB0C-F789683C5E1A}" dt="2025-12-01T20:10:04.278" v="1591"/>
          <ac:spMkLst>
            <pc:docMk/>
            <pc:sldMk cId="2515558780" sldId="1107"/>
            <ac:spMk id="6" creationId="{CC8D11AC-AD46-CC6D-07EB-85ADAC6F9E2D}"/>
          </ac:spMkLst>
        </pc:spChg>
        <pc:spChg chg="mod">
          <ac:chgData name="Jalila El Baraka" userId="ea93c961-285f-4edc-9e51-dff84fc1dbdc" providerId="ADAL" clId="{AF35D566-9458-4FCB-BB0C-F789683C5E1A}" dt="2025-12-01T20:10:04.278" v="1591"/>
          <ac:spMkLst>
            <pc:docMk/>
            <pc:sldMk cId="2515558780" sldId="1107"/>
            <ac:spMk id="7" creationId="{5E096A08-A437-7FBC-BA5C-862A990625A3}"/>
          </ac:spMkLst>
        </pc:spChg>
        <pc:spChg chg="mod">
          <ac:chgData name="Jalila El Baraka" userId="ea93c961-285f-4edc-9e51-dff84fc1dbdc" providerId="ADAL" clId="{AF35D566-9458-4FCB-BB0C-F789683C5E1A}" dt="2025-11-21T21:32:02.612" v="293" actId="2711"/>
          <ac:spMkLst>
            <pc:docMk/>
            <pc:sldMk cId="2515558780" sldId="1107"/>
            <ac:spMk id="8" creationId="{EF37CE5C-6BB0-E505-0637-DE874B264C0B}"/>
          </ac:spMkLst>
        </pc:spChg>
        <pc:spChg chg="mod">
          <ac:chgData name="Jalila El Baraka" userId="ea93c961-285f-4edc-9e51-dff84fc1dbdc" providerId="ADAL" clId="{AF35D566-9458-4FCB-BB0C-F789683C5E1A}" dt="2025-12-01T20:10:04.278" v="1591"/>
          <ac:spMkLst>
            <pc:docMk/>
            <pc:sldMk cId="2515558780" sldId="1107"/>
            <ac:spMk id="9" creationId="{63C4FB7A-F323-867C-179B-033A7D11095A}"/>
          </ac:spMkLst>
        </pc:spChg>
        <pc:spChg chg="add mod">
          <ac:chgData name="Jalila El Baraka" userId="ea93c961-285f-4edc-9e51-dff84fc1dbdc" providerId="ADAL" clId="{AF35D566-9458-4FCB-BB0C-F789683C5E1A}" dt="2025-12-10T17:38:13.524" v="1861" actId="20577"/>
          <ac:spMkLst>
            <pc:docMk/>
            <pc:sldMk cId="2515558780" sldId="1107"/>
            <ac:spMk id="10" creationId="{551C04FB-3DEF-2C89-3854-E3E41E01841A}"/>
          </ac:spMkLst>
        </pc:spChg>
        <pc:spChg chg="add mod">
          <ac:chgData name="Jalila El Baraka" userId="ea93c961-285f-4edc-9e51-dff84fc1dbdc" providerId="ADAL" clId="{AF35D566-9458-4FCB-BB0C-F789683C5E1A}" dt="2025-12-10T17:38:15.096" v="1863" actId="20577"/>
          <ac:spMkLst>
            <pc:docMk/>
            <pc:sldMk cId="2515558780" sldId="1107"/>
            <ac:spMk id="13" creationId="{FC32B51C-2063-DD22-4224-AF823D859E29}"/>
          </ac:spMkLst>
        </pc:spChg>
        <pc:grpChg chg="add mod">
          <ac:chgData name="Jalila El Baraka" userId="ea93c961-285f-4edc-9e51-dff84fc1dbdc" providerId="ADAL" clId="{AF35D566-9458-4FCB-BB0C-F789683C5E1A}" dt="2025-12-01T20:10:04.278" v="1591"/>
          <ac:grpSpMkLst>
            <pc:docMk/>
            <pc:sldMk cId="2515558780" sldId="1107"/>
            <ac:grpSpMk id="3" creationId="{26784A15-7327-E065-61AF-EB8AB0CCFFB7}"/>
          </ac:grpSpMkLst>
        </pc:grpChg>
        <pc:picChg chg="mod">
          <ac:chgData name="Jalila El Baraka" userId="ea93c961-285f-4edc-9e51-dff84fc1dbdc" providerId="ADAL" clId="{AF35D566-9458-4FCB-BB0C-F789683C5E1A}" dt="2025-12-01T20:10:04.278" v="1591"/>
          <ac:picMkLst>
            <pc:docMk/>
            <pc:sldMk cId="2515558780" sldId="1107"/>
            <ac:picMk id="5" creationId="{B0C0BE4A-80C3-11E1-525A-A833C3316EF5}"/>
          </ac:picMkLst>
        </pc:picChg>
      </pc:sldChg>
      <pc:sldChg chg="modSp mod">
        <pc:chgData name="Jalila El Baraka" userId="ea93c961-285f-4edc-9e51-dff84fc1dbdc" providerId="ADAL" clId="{AF35D566-9458-4FCB-BB0C-F789683C5E1A}" dt="2025-12-10T17:41:13.579" v="1950" actId="20577"/>
        <pc:sldMkLst>
          <pc:docMk/>
          <pc:sldMk cId="2068234635" sldId="1110"/>
        </pc:sldMkLst>
        <pc:spChg chg="mod">
          <ac:chgData name="Jalila El Baraka" userId="ea93c961-285f-4edc-9e51-dff84fc1dbdc" providerId="ADAL" clId="{AF35D566-9458-4FCB-BB0C-F789683C5E1A}" dt="2025-12-10T17:41:13.579" v="1950" actId="20577"/>
          <ac:spMkLst>
            <pc:docMk/>
            <pc:sldMk cId="2068234635" sldId="1110"/>
            <ac:spMk id="7" creationId="{F4BB8375-101F-4E97-1AB7-D8ADFA8B2E79}"/>
          </ac:spMkLst>
        </pc:spChg>
      </pc:sldChg>
      <pc:sldChg chg="addSp delSp modSp mod delAnim modAnim">
        <pc:chgData name="Jalila El Baraka" userId="ea93c961-285f-4edc-9e51-dff84fc1dbdc" providerId="ADAL" clId="{AF35D566-9458-4FCB-BB0C-F789683C5E1A}" dt="2025-12-10T17:19:14.004" v="1636" actId="14100"/>
        <pc:sldMkLst>
          <pc:docMk/>
          <pc:sldMk cId="1396159103" sldId="1111"/>
        </pc:sldMkLst>
        <pc:spChg chg="mod">
          <ac:chgData name="Jalila El Baraka" userId="ea93c961-285f-4edc-9e51-dff84fc1dbdc" providerId="ADAL" clId="{AF35D566-9458-4FCB-BB0C-F789683C5E1A}" dt="2025-11-21T21:32:23.766" v="298" actId="20577"/>
          <ac:spMkLst>
            <pc:docMk/>
            <pc:sldMk cId="1396159103" sldId="1111"/>
            <ac:spMk id="5" creationId="{79CD3307-7E5A-5469-12FA-4179D2DCFE72}"/>
          </ac:spMkLst>
        </pc:spChg>
        <pc:picChg chg="add del mod">
          <ac:chgData name="Jalila El Baraka" userId="ea93c961-285f-4edc-9e51-dff84fc1dbdc" providerId="ADAL" clId="{AF35D566-9458-4FCB-BB0C-F789683C5E1A}" dt="2025-12-10T17:17:18.441" v="1632" actId="478"/>
          <ac:picMkLst>
            <pc:docMk/>
            <pc:sldMk cId="1396159103" sldId="1111"/>
            <ac:picMk id="2" creationId="{9BD467C7-7C00-0C73-4465-5F0EEC4F6D77}"/>
          </ac:picMkLst>
        </pc:picChg>
        <pc:picChg chg="add mod">
          <ac:chgData name="Jalila El Baraka" userId="ea93c961-285f-4edc-9e51-dff84fc1dbdc" providerId="ADAL" clId="{AF35D566-9458-4FCB-BB0C-F789683C5E1A}" dt="2025-12-10T17:19:14.004" v="1636" actId="14100"/>
          <ac:picMkLst>
            <pc:docMk/>
            <pc:sldMk cId="1396159103" sldId="1111"/>
            <ac:picMk id="3" creationId="{0EA0EC66-97D9-3E20-DD26-BAF90A5E5E96}"/>
          </ac:picMkLst>
        </pc:picChg>
      </pc:sldChg>
      <pc:sldChg chg="addSp delSp modSp mod">
        <pc:chgData name="Jalila El Baraka" userId="ea93c961-285f-4edc-9e51-dff84fc1dbdc" providerId="ADAL" clId="{AF35D566-9458-4FCB-BB0C-F789683C5E1A}" dt="2025-12-10T17:49:24.318" v="2055" actId="20577"/>
        <pc:sldMkLst>
          <pc:docMk/>
          <pc:sldMk cId="1602158116" sldId="1112"/>
        </pc:sldMkLst>
        <pc:spChg chg="mod">
          <ac:chgData name="Jalila El Baraka" userId="ea93c961-285f-4edc-9e51-dff84fc1dbdc" providerId="ADAL" clId="{AF35D566-9458-4FCB-BB0C-F789683C5E1A}" dt="2025-12-10T17:49:24.318" v="2055" actId="20577"/>
          <ac:spMkLst>
            <pc:docMk/>
            <pc:sldMk cId="1602158116" sldId="1112"/>
            <ac:spMk id="4" creationId="{F5F58E59-5520-C4C4-25CC-4DA75C52FBA6}"/>
          </ac:spMkLst>
        </pc:spChg>
        <pc:spChg chg="add mod">
          <ac:chgData name="Jalila El Baraka" userId="ea93c961-285f-4edc-9e51-dff84fc1dbdc" providerId="ADAL" clId="{AF35D566-9458-4FCB-BB0C-F789683C5E1A}" dt="2025-11-22T09:40:20.419" v="496" actId="20577"/>
          <ac:spMkLst>
            <pc:docMk/>
            <pc:sldMk cId="1602158116" sldId="1112"/>
            <ac:spMk id="5" creationId="{49639B65-38FE-475D-45DC-0EFAF2D1812E}"/>
          </ac:spMkLst>
        </pc:spChg>
        <pc:spChg chg="mod">
          <ac:chgData name="Jalila El Baraka" userId="ea93c961-285f-4edc-9e51-dff84fc1dbdc" providerId="ADAL" clId="{AF35D566-9458-4FCB-BB0C-F789683C5E1A}" dt="2025-12-01T18:34:51.882" v="818" actId="20577"/>
          <ac:spMkLst>
            <pc:docMk/>
            <pc:sldMk cId="1602158116" sldId="1112"/>
            <ac:spMk id="6" creationId="{CBEA232A-4E4E-1BAF-CEC9-052FBCABE06E}"/>
          </ac:spMkLst>
        </pc:spChg>
        <pc:spChg chg="add mod">
          <ac:chgData name="Jalila El Baraka" userId="ea93c961-285f-4edc-9e51-dff84fc1dbdc" providerId="ADAL" clId="{AF35D566-9458-4FCB-BB0C-F789683C5E1A}" dt="2025-11-22T09:39:39.859" v="488" actId="1076"/>
          <ac:spMkLst>
            <pc:docMk/>
            <pc:sldMk cId="1602158116" sldId="1112"/>
            <ac:spMk id="7" creationId="{5F518C53-455A-4B00-155F-6D28B4232CAA}"/>
          </ac:spMkLst>
        </pc:spChg>
        <pc:spChg chg="add mod">
          <ac:chgData name="Jalila El Baraka" userId="ea93c961-285f-4edc-9e51-dff84fc1dbdc" providerId="ADAL" clId="{AF35D566-9458-4FCB-BB0C-F789683C5E1A}" dt="2025-11-22T09:39:49.583" v="489"/>
          <ac:spMkLst>
            <pc:docMk/>
            <pc:sldMk cId="1602158116" sldId="1112"/>
            <ac:spMk id="10" creationId="{4313C479-C7E3-3543-8885-AAE4B5AAF1ED}"/>
          </ac:spMkLst>
        </pc:spChg>
        <pc:spChg chg="add mod">
          <ac:chgData name="Jalila El Baraka" userId="ea93c961-285f-4edc-9e51-dff84fc1dbdc" providerId="ADAL" clId="{AF35D566-9458-4FCB-BB0C-F789683C5E1A}" dt="2025-11-22T09:40:24.185" v="499" actId="20577"/>
          <ac:spMkLst>
            <pc:docMk/>
            <pc:sldMk cId="1602158116" sldId="1112"/>
            <ac:spMk id="11" creationId="{8E5493EF-5D51-B2F9-238E-3E7038382B06}"/>
          </ac:spMkLst>
        </pc:spChg>
      </pc:sldChg>
      <pc:sldChg chg="addSp delSp modSp mod">
        <pc:chgData name="Jalila El Baraka" userId="ea93c961-285f-4edc-9e51-dff84fc1dbdc" providerId="ADAL" clId="{AF35D566-9458-4FCB-BB0C-F789683C5E1A}" dt="2025-12-10T17:22:09.578" v="1783" actId="478"/>
        <pc:sldMkLst>
          <pc:docMk/>
          <pc:sldMk cId="463667465" sldId="1113"/>
        </pc:sldMkLst>
        <pc:spChg chg="add del mod">
          <ac:chgData name="Jalila El Baraka" userId="ea93c961-285f-4edc-9e51-dff84fc1dbdc" providerId="ADAL" clId="{AF35D566-9458-4FCB-BB0C-F789683C5E1A}" dt="2025-12-10T17:22:09.578" v="1783" actId="478"/>
          <ac:spMkLst>
            <pc:docMk/>
            <pc:sldMk cId="463667465" sldId="1113"/>
            <ac:spMk id="4" creationId="{5B145554-4A3D-8463-7247-0C08300C9290}"/>
          </ac:spMkLst>
        </pc:spChg>
        <pc:spChg chg="mod">
          <ac:chgData name="Jalila El Baraka" userId="ea93c961-285f-4edc-9e51-dff84fc1dbdc" providerId="ADAL" clId="{AF35D566-9458-4FCB-BB0C-F789683C5E1A}" dt="2025-12-01T18:36:09.028" v="923" actId="20577"/>
          <ac:spMkLst>
            <pc:docMk/>
            <pc:sldMk cId="463667465" sldId="1113"/>
            <ac:spMk id="9" creationId="{B2147BA4-9C97-9685-44A4-4CA3F5E73013}"/>
          </ac:spMkLst>
        </pc:spChg>
      </pc:sldChg>
      <pc:sldChg chg="addSp delSp modSp mod">
        <pc:chgData name="Jalila El Baraka" userId="ea93c961-285f-4edc-9e51-dff84fc1dbdc" providerId="ADAL" clId="{AF35D566-9458-4FCB-BB0C-F789683C5E1A}" dt="2025-12-10T17:17:01.417" v="1631" actId="1076"/>
        <pc:sldMkLst>
          <pc:docMk/>
          <pc:sldMk cId="29234560" sldId="1115"/>
        </pc:sldMkLst>
        <pc:picChg chg="add mod">
          <ac:chgData name="Jalila El Baraka" userId="ea93c961-285f-4edc-9e51-dff84fc1dbdc" providerId="ADAL" clId="{AF35D566-9458-4FCB-BB0C-F789683C5E1A}" dt="2025-12-10T17:17:01.417" v="1631" actId="1076"/>
          <ac:picMkLst>
            <pc:docMk/>
            <pc:sldMk cId="29234560" sldId="1115"/>
            <ac:picMk id="2" creationId="{4BA04B1B-D3C8-96F9-2FD7-140997C4421B}"/>
          </ac:picMkLst>
        </pc:picChg>
      </pc:sldChg>
      <pc:sldChg chg="addSp delSp modSp mod delAnim modAnim">
        <pc:chgData name="Jalila El Baraka" userId="ea93c961-285f-4edc-9e51-dff84fc1dbdc" providerId="ADAL" clId="{AF35D566-9458-4FCB-BB0C-F789683C5E1A}" dt="2025-12-10T17:36:42.950" v="1842" actId="1076"/>
        <pc:sldMkLst>
          <pc:docMk/>
          <pc:sldMk cId="3632036112" sldId="1116"/>
        </pc:sldMkLst>
        <pc:picChg chg="add mod">
          <ac:chgData name="Jalila El Baraka" userId="ea93c961-285f-4edc-9e51-dff84fc1dbdc" providerId="ADAL" clId="{AF35D566-9458-4FCB-BB0C-F789683C5E1A}" dt="2025-12-10T17:36:42.950" v="1842" actId="1076"/>
          <ac:picMkLst>
            <pc:docMk/>
            <pc:sldMk cId="3632036112" sldId="1116"/>
            <ac:picMk id="2" creationId="{E4A7BCF6-4BA2-4F39-A280-379DD1FE7A22}"/>
          </ac:picMkLst>
        </pc:picChg>
        <pc:picChg chg="del">
          <ac:chgData name="Jalila El Baraka" userId="ea93c961-285f-4edc-9e51-dff84fc1dbdc" providerId="ADAL" clId="{AF35D566-9458-4FCB-BB0C-F789683C5E1A}" dt="2025-12-10T17:36:33.147" v="1840" actId="478"/>
          <ac:picMkLst>
            <pc:docMk/>
            <pc:sldMk cId="3632036112" sldId="1116"/>
            <ac:picMk id="4" creationId="{AFA0CCB9-3B5C-19FD-071A-7CAE5B0CAAB4}"/>
          </ac:picMkLst>
        </pc:picChg>
      </pc:sldChg>
      <pc:sldChg chg="addSp delSp modSp mod delAnim modAnim">
        <pc:chgData name="Jalila El Baraka" userId="ea93c961-285f-4edc-9e51-dff84fc1dbdc" providerId="ADAL" clId="{AF35D566-9458-4FCB-BB0C-F789683C5E1A}" dt="2025-12-10T17:37:24.571" v="1848" actId="1076"/>
        <pc:sldMkLst>
          <pc:docMk/>
          <pc:sldMk cId="2227112991" sldId="1117"/>
        </pc:sldMkLst>
        <pc:picChg chg="del">
          <ac:chgData name="Jalila El Baraka" userId="ea93c961-285f-4edc-9e51-dff84fc1dbdc" providerId="ADAL" clId="{AF35D566-9458-4FCB-BB0C-F789683C5E1A}" dt="2025-12-10T17:37:15.662" v="1846" actId="478"/>
          <ac:picMkLst>
            <pc:docMk/>
            <pc:sldMk cId="2227112991" sldId="1117"/>
            <ac:picMk id="2" creationId="{BB1194D3-455A-16E3-572F-8D80381F44FF}"/>
          </ac:picMkLst>
        </pc:picChg>
        <pc:picChg chg="add mod">
          <ac:chgData name="Jalila El Baraka" userId="ea93c961-285f-4edc-9e51-dff84fc1dbdc" providerId="ADAL" clId="{AF35D566-9458-4FCB-BB0C-F789683C5E1A}" dt="2025-12-10T17:37:24.571" v="1848" actId="1076"/>
          <ac:picMkLst>
            <pc:docMk/>
            <pc:sldMk cId="2227112991" sldId="1117"/>
            <ac:picMk id="4" creationId="{F159EB64-B75B-9EDA-6B3A-7E3D81277B14}"/>
          </ac:picMkLst>
        </pc:picChg>
      </pc:sldChg>
      <pc:sldChg chg="modSp add mod">
        <pc:chgData name="Jalila El Baraka" userId="ea93c961-285f-4edc-9e51-dff84fc1dbdc" providerId="ADAL" clId="{AF35D566-9458-4FCB-BB0C-F789683C5E1A}" dt="2025-12-01T20:08:58.310" v="1560" actId="20577"/>
        <pc:sldMkLst>
          <pc:docMk/>
          <pc:sldMk cId="1694738576" sldId="1118"/>
        </pc:sldMkLst>
        <pc:spChg chg="mod">
          <ac:chgData name="Jalila El Baraka" userId="ea93c961-285f-4edc-9e51-dff84fc1dbdc" providerId="ADAL" clId="{AF35D566-9458-4FCB-BB0C-F789683C5E1A}" dt="2025-12-01T20:08:58.310" v="1560" actId="20577"/>
          <ac:spMkLst>
            <pc:docMk/>
            <pc:sldMk cId="1694738576" sldId="1118"/>
            <ac:spMk id="8" creationId="{4DEDD173-307A-1237-9E06-A87FD8A0A62A}"/>
          </ac:spMkLst>
        </pc:spChg>
      </pc:sldChg>
    </pc:docChg>
  </pc:docChgLst>
  <pc:docChgLst>
    <pc:chgData name="Jalila El Baraka" userId="ea93c961-285f-4edc-9e51-dff84fc1dbdc" providerId="ADAL" clId="{F2DB4326-1773-40AF-ABF6-454663976D9D}"/>
    <pc:docChg chg="custSel addSld delSld modSld">
      <pc:chgData name="Jalila El Baraka" userId="ea93c961-285f-4edc-9e51-dff84fc1dbdc" providerId="ADAL" clId="{F2DB4326-1773-40AF-ABF6-454663976D9D}" dt="2025-11-21T13:26:40.205" v="55" actId="1076"/>
      <pc:docMkLst>
        <pc:docMk/>
      </pc:docMkLst>
      <pc:sldChg chg="addSp delSp modSp mod">
        <pc:chgData name="Jalila El Baraka" userId="ea93c961-285f-4edc-9e51-dff84fc1dbdc" providerId="ADAL" clId="{F2DB4326-1773-40AF-ABF6-454663976D9D}" dt="2025-11-21T13:18:44.795" v="9" actId="26606"/>
        <pc:sldMkLst>
          <pc:docMk/>
          <pc:sldMk cId="56895326" sldId="257"/>
        </pc:sldMkLst>
      </pc:sldChg>
      <pc:sldChg chg="addSp">
        <pc:chgData name="Jalila El Baraka" userId="ea93c961-285f-4edc-9e51-dff84fc1dbdc" providerId="ADAL" clId="{F2DB4326-1773-40AF-ABF6-454663976D9D}" dt="2025-11-21T13:19:06.882" v="10"/>
        <pc:sldMkLst>
          <pc:docMk/>
          <pc:sldMk cId="569277105" sldId="705"/>
        </pc:sldMkLst>
      </pc:sldChg>
      <pc:sldChg chg="addSp delSp modSp mod">
        <pc:chgData name="Jalila El Baraka" userId="ea93c961-285f-4edc-9e51-dff84fc1dbdc" providerId="ADAL" clId="{F2DB4326-1773-40AF-ABF6-454663976D9D}" dt="2025-11-21T13:26:40.205" v="55" actId="1076"/>
        <pc:sldMkLst>
          <pc:docMk/>
          <pc:sldMk cId="253054449" sldId="984"/>
        </pc:sldMkLst>
      </pc:sldChg>
      <pc:sldChg chg="modSp mod">
        <pc:chgData name="Jalila El Baraka" userId="ea93c961-285f-4edc-9e51-dff84fc1dbdc" providerId="ADAL" clId="{F2DB4326-1773-40AF-ABF6-454663976D9D}" dt="2025-11-21T13:21:49.549" v="26" actId="1036"/>
        <pc:sldMkLst>
          <pc:docMk/>
          <pc:sldMk cId="1396159103" sldId="1111"/>
        </pc:sldMkLst>
      </pc:sldChg>
      <pc:sldChg chg="addSp delSp modSp add mod">
        <pc:chgData name="Jalila El Baraka" userId="ea93c961-285f-4edc-9e51-dff84fc1dbdc" providerId="ADAL" clId="{F2DB4326-1773-40AF-ABF6-454663976D9D}" dt="2025-11-21T13:20:36.289" v="24" actId="1076"/>
        <pc:sldMkLst>
          <pc:docMk/>
          <pc:sldMk cId="29234560" sldId="1115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12/12/2025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E8608BB-305E-34B0-C2C0-597211017D1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5" b="4568"/>
          <a:stretch>
            <a:fillRect/>
          </a:stretch>
        </p:blipFill>
        <p:spPr>
          <a:xfrm>
            <a:off x="-1" y="-10567"/>
            <a:ext cx="9144001" cy="686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2682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342900" lvl="0" indent="-342900">
              <a:buAutoNum type="arabicPeriod"/>
            </a:pPr>
            <a:r>
              <a:rPr lang="fr-MA" dirty="0"/>
              <a:t>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786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847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008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502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792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916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046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406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386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3586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4560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0539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382946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580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678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349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4131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8598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133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293924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8421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0061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843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430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387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29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7037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4627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3839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5951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1631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2391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189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5504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280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36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444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8504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3398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669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289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252713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6057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7204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327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660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9433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7512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4630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600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3138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163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1649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1073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219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044215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03933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622807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12/12/2025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167205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12/12/2025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625842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12/12/2025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763521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12/12/2025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363043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12/12/2025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812376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12/12/2025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7664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1423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3321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jp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image" Target="../media/image12.jpg"/><Relationship Id="rId5" Type="http://schemas.openxmlformats.org/officeDocument/2006/relationships/slideLayout" Target="../slideLayouts/slideLayout38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47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image" Target="../media/image1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5.xml"/><Relationship Id="rId9" Type="http://schemas.openxmlformats.org/officeDocument/2006/relationships/image" Target="../media/image3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5" Type="http://schemas.openxmlformats.org/officeDocument/2006/relationships/slideLayout" Target="../slideLayouts/slideLayout63.xml"/><Relationship Id="rId4" Type="http://schemas.openxmlformats.org/officeDocument/2006/relationships/slideLayout" Target="../slideLayouts/slideLayout62.xml"/><Relationship Id="rId9" Type="http://schemas.openxmlformats.org/officeDocument/2006/relationships/image" Target="../media/image3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67.xml"/><Relationship Id="rId16" Type="http://schemas.openxmlformats.org/officeDocument/2006/relationships/image" Target="../media/image8.jpg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5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slideLayout" Target="../slideLayouts/slideLayout7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theme" Target="../theme/theme10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5" Type="http://schemas.openxmlformats.org/officeDocument/2006/relationships/slideLayout" Target="../slideLayouts/slideLayout84.xml"/><Relationship Id="rId4" Type="http://schemas.openxmlformats.org/officeDocument/2006/relationships/slideLayout" Target="../slideLayouts/slideLayout83.xml"/><Relationship Id="rId9" Type="http://schemas.openxmlformats.org/officeDocument/2006/relationships/image" Target="../media/image3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image" Target="../media/image12.jpg"/><Relationship Id="rId5" Type="http://schemas.openxmlformats.org/officeDocument/2006/relationships/slideLayout" Target="../slideLayouts/slideLayout91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image" Target="../media/image11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09" y="209734"/>
            <a:ext cx="14902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827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09" y="209734"/>
            <a:ext cx="168915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1705948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4711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4337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151772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  <p:sldLayoutId id="2147483795" r:id="rId13"/>
    <p:sldLayoutId id="2147483796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384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3978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7257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1497563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12/12/2025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5446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0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2.mp4"/><Relationship Id="rId7" Type="http://schemas.openxmlformats.org/officeDocument/2006/relationships/image" Target="../media/image2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67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1.emf"/><Relationship Id="rId7" Type="http://schemas.openxmlformats.org/officeDocument/2006/relationships/image" Target="../media/image36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7.png"/><Relationship Id="rId5" Type="http://schemas.openxmlformats.org/officeDocument/2006/relationships/image" Target="../media/image54.emf"/><Relationship Id="rId4" Type="http://schemas.openxmlformats.org/officeDocument/2006/relationships/customXml" Target="../ink/ink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36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7.png"/><Relationship Id="rId5" Type="http://schemas.openxmlformats.org/officeDocument/2006/relationships/image" Target="../media/image52.png"/><Relationship Id="rId4" Type="http://schemas.openxmlformats.org/officeDocument/2006/relationships/customXml" Target="../ink/ink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36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7.png"/><Relationship Id="rId5" Type="http://schemas.openxmlformats.org/officeDocument/2006/relationships/image" Target="../media/image52.png"/><Relationship Id="rId4" Type="http://schemas.openxmlformats.org/officeDocument/2006/relationships/customXml" Target="../ink/ink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36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2.png"/><Relationship Id="rId5" Type="http://schemas.openxmlformats.org/officeDocument/2006/relationships/image" Target="../media/image52.png"/><Relationship Id="rId4" Type="http://schemas.openxmlformats.org/officeDocument/2006/relationships/customXml" Target="../ink/ink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5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7" Type="http://schemas.openxmlformats.org/officeDocument/2006/relationships/image" Target="../media/image230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95.xml"/><Relationship Id="rId6" Type="http://schemas.openxmlformats.org/officeDocument/2006/relationships/customXml" Target="../ink/ink10.xml"/><Relationship Id="rId5" Type="http://schemas.openxmlformats.org/officeDocument/2006/relationships/image" Target="../media/image220.png"/><Relationship Id="rId9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7.png"/><Relationship Id="rId5" Type="http://schemas.openxmlformats.org/officeDocument/2006/relationships/image" Target="../media/image420.png"/><Relationship Id="rId4" Type="http://schemas.openxmlformats.org/officeDocument/2006/relationships/customXml" Target="../ink/ink1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48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customXml" Target="../ink/ink14.xml"/><Relationship Id="rId5" Type="http://schemas.openxmlformats.org/officeDocument/2006/relationships/image" Target="../media/image47.png"/><Relationship Id="rId10" Type="http://schemas.openxmlformats.org/officeDocument/2006/relationships/image" Target="../media/image43.png"/><Relationship Id="rId4" Type="http://schemas.openxmlformats.org/officeDocument/2006/relationships/customXml" Target="../ink/ink13.xml"/><Relationship Id="rId9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48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customXml" Target="../ink/ink16.xml"/><Relationship Id="rId5" Type="http://schemas.openxmlformats.org/officeDocument/2006/relationships/image" Target="../media/image47.png"/><Relationship Id="rId10" Type="http://schemas.openxmlformats.org/officeDocument/2006/relationships/image" Target="../media/image43.png"/><Relationship Id="rId4" Type="http://schemas.openxmlformats.org/officeDocument/2006/relationships/customXml" Target="../ink/ink15.xml"/><Relationship Id="rId9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7" Type="http://schemas.openxmlformats.org/officeDocument/2006/relationships/image" Target="../media/image44.jp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7.png"/><Relationship Id="rId5" Type="http://schemas.openxmlformats.org/officeDocument/2006/relationships/image" Target="../media/image420.png"/><Relationship Id="rId4" Type="http://schemas.openxmlformats.org/officeDocument/2006/relationships/customXml" Target="../ink/ink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7.png"/><Relationship Id="rId5" Type="http://schemas.openxmlformats.org/officeDocument/2006/relationships/image" Target="../media/image420.png"/><Relationship Id="rId4" Type="http://schemas.openxmlformats.org/officeDocument/2006/relationships/customXml" Target="../ink/ink20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48.png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customXml" Target="../ink/ink22.xml"/><Relationship Id="rId5" Type="http://schemas.openxmlformats.org/officeDocument/2006/relationships/image" Target="../media/image47.png"/><Relationship Id="rId10" Type="http://schemas.openxmlformats.org/officeDocument/2006/relationships/image" Target="../media/image43.png"/><Relationship Id="rId4" Type="http://schemas.openxmlformats.org/officeDocument/2006/relationships/customXml" Target="../ink/ink21.xml"/><Relationship Id="rId9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48.png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customXml" Target="../ink/ink24.xml"/><Relationship Id="rId5" Type="http://schemas.openxmlformats.org/officeDocument/2006/relationships/image" Target="../media/image47.png"/><Relationship Id="rId10" Type="http://schemas.openxmlformats.org/officeDocument/2006/relationships/image" Target="../media/image43.png"/><Relationship Id="rId4" Type="http://schemas.openxmlformats.org/officeDocument/2006/relationships/customXml" Target="../ink/ink23.xml"/><Relationship Id="rId9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7" Type="http://schemas.openxmlformats.org/officeDocument/2006/relationships/image" Target="../media/image45.png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7.png"/><Relationship Id="rId5" Type="http://schemas.openxmlformats.org/officeDocument/2006/relationships/image" Target="../media/image420.png"/><Relationship Id="rId4" Type="http://schemas.openxmlformats.org/officeDocument/2006/relationships/customXml" Target="../ink/ink2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png"/><Relationship Id="rId2" Type="http://schemas.openxmlformats.org/officeDocument/2006/relationships/customXml" Target="../ink/ink27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7.png"/><Relationship Id="rId5" Type="http://schemas.openxmlformats.org/officeDocument/2006/relationships/image" Target="../media/image370.png"/><Relationship Id="rId4" Type="http://schemas.openxmlformats.org/officeDocument/2006/relationships/customXml" Target="../ink/ink2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1.png"/><Relationship Id="rId2" Type="http://schemas.openxmlformats.org/officeDocument/2006/relationships/customXml" Target="../ink/ink29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7.png"/><Relationship Id="rId5" Type="http://schemas.openxmlformats.org/officeDocument/2006/relationships/image" Target="../media/image391.png"/><Relationship Id="rId4" Type="http://schemas.openxmlformats.org/officeDocument/2006/relationships/customXml" Target="../ink/ink3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46.png"/><Relationship Id="rId2" Type="http://schemas.openxmlformats.org/officeDocument/2006/relationships/customXml" Target="../ink/ink31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7.png"/><Relationship Id="rId5" Type="http://schemas.openxmlformats.org/officeDocument/2006/relationships/image" Target="../media/image48.png"/><Relationship Id="rId4" Type="http://schemas.openxmlformats.org/officeDocument/2006/relationships/customXml" Target="../ink/ink3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0.png"/><Relationship Id="rId2" Type="http://schemas.openxmlformats.org/officeDocument/2006/relationships/customXml" Target="../ink/ink33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7.png"/><Relationship Id="rId5" Type="http://schemas.openxmlformats.org/officeDocument/2006/relationships/image" Target="../media/image460.png"/><Relationship Id="rId4" Type="http://schemas.openxmlformats.org/officeDocument/2006/relationships/customXml" Target="../ink/ink3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customXml" Target="../ink/ink35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7.png"/><Relationship Id="rId5" Type="http://schemas.openxmlformats.org/officeDocument/2006/relationships/image" Target="../media/image401.png"/><Relationship Id="rId4" Type="http://schemas.openxmlformats.org/officeDocument/2006/relationships/customXml" Target="../ink/ink3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7" Type="http://schemas.openxmlformats.org/officeDocument/2006/relationships/image" Target="../media/image49.png"/><Relationship Id="rId2" Type="http://schemas.openxmlformats.org/officeDocument/2006/relationships/customXml" Target="../ink/ink37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7.png"/><Relationship Id="rId5" Type="http://schemas.openxmlformats.org/officeDocument/2006/relationships/image" Target="../media/image431.png"/><Relationship Id="rId4" Type="http://schemas.openxmlformats.org/officeDocument/2006/relationships/customXml" Target="../ink/ink3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5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430.png"/><Relationship Id="rId7" Type="http://schemas.openxmlformats.org/officeDocument/2006/relationships/image" Target="../media/image54.png"/><Relationship Id="rId2" Type="http://schemas.openxmlformats.org/officeDocument/2006/relationships/customXml" Target="../ink/ink39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7.png"/><Relationship Id="rId5" Type="http://schemas.openxmlformats.org/officeDocument/2006/relationships/image" Target="../media/image440.png"/><Relationship Id="rId4" Type="http://schemas.openxmlformats.org/officeDocument/2006/relationships/customXml" Target="../ink/ink4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56.png"/><Relationship Id="rId5" Type="http://schemas.openxmlformats.org/officeDocument/2006/relationships/image" Target="../media/image26.png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08DC76D-96E3-C528-0674-F88287E3DB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5690C78-91D1-A60D-BA51-DCEAF4A07E22}"/>
              </a:ext>
            </a:extLst>
          </p:cNvPr>
          <p:cNvGrpSpPr/>
          <p:nvPr/>
        </p:nvGrpSpPr>
        <p:grpSpPr>
          <a:xfrm>
            <a:off x="3095179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65D6FC5-9E9A-925F-E47D-9138C1C74D9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90B3E04-B111-E849-AE3A-B880E722006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175386D6-67B5-A6D0-EDEA-D8FBA826FE9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defPPr>
                <a:defRPr lang="fr-FR"/>
              </a:defPPr>
              <a:lvl1pPr marL="0"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1" name="Image 10" descr="Une image contenant texte, capture d’écran, Système d’exploitation, Page web&#10;&#10;Le contenu généré par l’IA peut être incorrect.">
            <a:extLst>
              <a:ext uri="{FF2B5EF4-FFF2-40B4-BE49-F238E27FC236}">
                <a16:creationId xmlns:a16="http://schemas.microsoft.com/office/drawing/2014/main" id="{FE8C0985-95BB-EBBA-8A58-85D39735B6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60" y="2629408"/>
            <a:ext cx="1634495" cy="2405010"/>
          </a:xfrm>
          <a:prstGeom prst="rect">
            <a:avLst/>
          </a:prstGeom>
        </p:spPr>
      </p:pic>
      <p:pic>
        <p:nvPicPr>
          <p:cNvPr id="14" name="Image 13" descr="Une image contenant texte, personne, Visage humain, habits&#10;&#10;Le contenu généré par l’IA peut être incorrect.">
            <a:extLst>
              <a:ext uri="{FF2B5EF4-FFF2-40B4-BE49-F238E27FC236}">
                <a16:creationId xmlns:a16="http://schemas.microsoft.com/office/drawing/2014/main" id="{174F559C-34C8-E4B2-75B6-D3958C446B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4855" y="2629408"/>
            <a:ext cx="1590428" cy="2405010"/>
          </a:xfrm>
          <a:prstGeom prst="rect">
            <a:avLst/>
          </a:prstGeom>
        </p:spPr>
      </p:pic>
      <p:pic>
        <p:nvPicPr>
          <p:cNvPr id="16" name="Image 15" descr="Une image contenant texte, Appareils électroniques, ordinateur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5A3A662-78E5-8D2F-C45F-C596ED5648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9346" y="2629408"/>
            <a:ext cx="1612037" cy="2405010"/>
          </a:xfrm>
          <a:prstGeom prst="rect">
            <a:avLst/>
          </a:prstGeom>
        </p:spPr>
      </p:pic>
      <p:pic>
        <p:nvPicPr>
          <p:cNvPr id="18" name="Image 17" descr="Une image contenant texte, Appareils électroniques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E98F1B8F-F97A-5747-8ABF-CB5BB34FC2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228" y="2629408"/>
            <a:ext cx="1615866" cy="2405010"/>
          </a:xfrm>
          <a:prstGeom prst="rect">
            <a:avLst/>
          </a:prstGeom>
        </p:spPr>
      </p:pic>
      <p:pic>
        <p:nvPicPr>
          <p:cNvPr id="20" name="Image 19" descr="Une image contenant texte, Appareils électroniques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CE27738-3DD8-093B-DAC7-C8DA391D73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383" y="2629408"/>
            <a:ext cx="1636665" cy="2405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90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76958"/>
            <a:ext cx="7886700" cy="720000"/>
          </a:xfrm>
        </p:spPr>
        <p:txBody>
          <a:bodyPr/>
          <a:lstStyle/>
          <a:p>
            <a:r>
              <a:rPr lang="fr-MA" sz="28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954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48000" y="371319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64000" y="346119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40650" y="216034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6650" y="190834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648000" y="52367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86400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28000" y="391248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Dosis SemiBold" pitchFamily="2" charset="0"/>
              </a:rPr>
              <a:t>É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 – Point de langue 1</a:t>
            </a:r>
          </a:p>
          <a:p>
            <a:pPr marL="269875" lvl="0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Dosis SemiBold" pitchFamily="2" charset="0"/>
              </a:rPr>
              <a:t>Lecture – Graphèmes et mots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360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828000" y="543642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lvl="0"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 – Point de langue 2</a:t>
            </a:r>
          </a:p>
          <a:p>
            <a:pPr lvl="0">
              <a:defRPr/>
            </a:pPr>
            <a:r>
              <a:rPr lang="fr-FR" dirty="0"/>
              <a:t>Lecture – Graphèmes et mots 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5020650" y="2363049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</a:t>
            </a:r>
          </a:p>
          <a:p>
            <a:pPr>
              <a:defRPr/>
            </a:pPr>
            <a:r>
              <a:rPr lang="fr-FR" dirty="0"/>
              <a:t>É</a:t>
            </a:r>
            <a:r>
              <a:rPr lang="fr-FR" dirty="0">
                <a:sym typeface="Wingdings" panose="05000000000000000000" pitchFamily="2" charset="2"/>
              </a:rPr>
              <a:t>criture – Mots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46EFC07-3194-3074-7547-9AFB444900F1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6F1D6C-2264-569C-15F0-696F71FB47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0F8DB59-06BF-ED3E-8819-51B8AF4E5E2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2890137E-E5C1-3157-1D3A-42F6091EC5F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60">
            <a:extLst>
              <a:ext uri="{FF2B5EF4-FFF2-40B4-BE49-F238E27FC236}">
                <a16:creationId xmlns:a16="http://schemas.microsoft.com/office/drawing/2014/main" id="{7AEDF68E-77FB-F668-03BB-6B662DD8C10D}"/>
              </a:ext>
            </a:extLst>
          </p:cNvPr>
          <p:cNvSpPr txBox="1">
            <a:spLocks/>
          </p:cNvSpPr>
          <p:nvPr/>
        </p:nvSpPr>
        <p:spPr>
          <a:xfrm>
            <a:off x="819220" y="24073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CD4B6B7-E80F-64B5-5DA5-B133DF3F8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6347" y="3492349"/>
            <a:ext cx="3828620" cy="1359526"/>
          </a:xfrm>
          <a:prstGeom prst="rect">
            <a:avLst/>
          </a:prstGeom>
        </p:spPr>
      </p:pic>
      <p:sp>
        <p:nvSpPr>
          <p:cNvPr id="53" name="Organigramme : Terminateur 52">
            <a:extLst>
              <a:ext uri="{FF2B5EF4-FFF2-40B4-BE49-F238E27FC236}">
                <a16:creationId xmlns:a16="http://schemas.microsoft.com/office/drawing/2014/main" id="{7A4380FA-20B2-A9EC-C2A0-319127ED62D0}"/>
              </a:ext>
            </a:extLst>
          </p:cNvPr>
          <p:cNvSpPr/>
          <p:nvPr/>
        </p:nvSpPr>
        <p:spPr>
          <a:xfrm>
            <a:off x="4883440" y="347395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970954A4-CF87-B312-8087-0957A3F90A1F}"/>
              </a:ext>
            </a:extLst>
          </p:cNvPr>
          <p:cNvSpPr txBox="1">
            <a:spLocks/>
          </p:cNvSpPr>
          <p:nvPr/>
        </p:nvSpPr>
        <p:spPr>
          <a:xfrm>
            <a:off x="4803082" y="3941932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– Compréhension de texte</a:t>
            </a:r>
          </a:p>
          <a:p>
            <a:pPr lvl="0"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criture – Phrases 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D8806F3F-7599-25E3-D697-B60ABFB524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Comprendre  des phrases.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Écrire des phrases.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320205" y="2144230"/>
            <a:ext cx="19049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Prise de parole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Prendre la parole pour </a:t>
            </a:r>
            <a:r>
              <a:rPr lang="fr-FR" sz="1400" dirty="0"/>
              <a:t>dire ce qu’il y a dans sa classe et ce qui nous appartient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  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F5D5631-2CA7-823C-6B7E-B36CFC9B7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31CAD52-6D84-B6A3-F2CE-323C5095E57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D5D12A8-FAE8-7515-A03C-D46EBFE83AB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8A8A272-23CD-D90F-AD34-B458AD3BAED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B1240784-8592-2A04-732B-6560EBF8300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9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FBB0BF1-34ED-5F46-A256-216E568A19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40805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9443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812C0-4391-6BD4-D6AE-3BC31116F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98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F4BB8375-101F-4E97-1AB7-D8ADFA8B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à parler des affaires qu’il y a dans notre classe et de ce qui nous appartient. Écoutez bien.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70603A-90B1-245A-488B-144E9E9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985C7-5C88-A236-E8E3-DED05B91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2068234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 :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03_P2_W1_S5 (prise de parole)">
            <a:hlinkClick r:id="" action="ppaction://media"/>
            <a:extLst>
              <a:ext uri="{FF2B5EF4-FFF2-40B4-BE49-F238E27FC236}">
                <a16:creationId xmlns:a16="http://schemas.microsoft.com/office/drawing/2014/main" id="{0EA0EC66-97D9-3E20-DD26-BAF90A5E5E9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9515" y="2168770"/>
            <a:ext cx="7786040" cy="3273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159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5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5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3754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prendre la parole pour se présenter, et parler des affaires qu’il y a dans notre classe et qui nous appartiennent. On va le faire en 3 étapes. Soyez attentifs.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29E5C7-DBE3-7232-F6E1-67188A19F0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 : Je vais vous expliquer la situation.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EBF673-CA48-54F2-C500-8202278540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C3188AD-0EBA-DDF7-DED8-90307C5C76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5959" y="3632583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8A661F-BC4E-550D-B025-88F4970ABAC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2238" y="3108132"/>
            <a:ext cx="938876" cy="1048901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6C24ABF-3645-5226-3D96-07586DD5F94A}"/>
              </a:ext>
            </a:extLst>
          </p:cNvPr>
          <p:cNvSpPr txBox="1"/>
          <p:nvPr/>
        </p:nvSpPr>
        <p:spPr>
          <a:xfrm>
            <a:off x="1475256" y="2209754"/>
            <a:ext cx="66535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résente-toi en disant ton nom, ton école et ta classe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.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Puis parle des affaires qu’il y a dans ta classe et de ce qui t’appartient.</a:t>
            </a:r>
          </a:p>
        </p:txBody>
      </p:sp>
    </p:spTree>
    <p:extLst>
      <p:ext uri="{BB962C8B-B14F-4D97-AF65-F5344CB8AC3E}">
        <p14:creationId xmlns:p14="http://schemas.microsoft.com/office/powerpoint/2010/main" val="118690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 : Chacun réfléchit silencieusement à ce qu’il va dire dans sa prise de parole.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A8010F-2E65-02A8-5FEA-FE97CE4861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A6DAF2E-8B65-B529-A7B1-C79DCE2706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6690D6-7A4E-6C1A-E404-C66CD0D1AB0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91610" y="3018270"/>
            <a:ext cx="938876" cy="1048901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AD03FB-D777-7636-1720-7D52147A1E4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0FDCCC-BF0D-90B3-0991-71671ADDD24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80DB6D-DADE-576B-CB3A-1638C3E8A09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7941A2-E4BB-B764-6C23-505AF85F117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B135CB-89BC-880E-5DB6-1AEB0C58BBD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978C83-557A-20FF-AD1F-6959C7018AE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2E78311-977B-AA7C-F276-890B8B4EED87}"/>
              </a:ext>
            </a:extLst>
          </p:cNvPr>
          <p:cNvSpPr txBox="1"/>
          <p:nvPr/>
        </p:nvSpPr>
        <p:spPr>
          <a:xfrm>
            <a:off x="1475256" y="2209754"/>
            <a:ext cx="66535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résente-toi en disant ton nom, ton école et ta classe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.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Puis parle des affaires qu’il y a dans ta classe et de ce qui t’appartient.</a:t>
            </a:r>
          </a:p>
        </p:txBody>
      </p:sp>
    </p:spTree>
    <p:extLst>
      <p:ext uri="{BB962C8B-B14F-4D97-AF65-F5344CB8AC3E}">
        <p14:creationId xmlns:p14="http://schemas.microsoft.com/office/powerpoint/2010/main" val="229870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 : Maintenant, vous allez prendre la parole. Qui veut passer au tableau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29E5C7-DBE3-7232-F6E1-67188A19F0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8DE7D9E-626E-4727-5672-2E56845B26DD}"/>
              </a:ext>
            </a:extLst>
          </p:cNvPr>
          <p:cNvSpPr/>
          <p:nvPr/>
        </p:nvSpPr>
        <p:spPr>
          <a:xfrm>
            <a:off x="2719546" y="2785861"/>
            <a:ext cx="5844171" cy="3021379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EA232A-4E4E-1BAF-CEC9-052FBCABE06E}"/>
              </a:ext>
            </a:extLst>
          </p:cNvPr>
          <p:cNvSpPr txBox="1"/>
          <p:nvPr/>
        </p:nvSpPr>
        <p:spPr>
          <a:xfrm>
            <a:off x="2823903" y="2919702"/>
            <a:ext cx="5655644" cy="2568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Bonjour,  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e m’appelle _________ .</a:t>
            </a:r>
          </a:p>
          <a:p>
            <a:pPr lvl="0">
              <a:lnSpc>
                <a:spcPct val="150000"/>
              </a:lnSpc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Je suis en 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__________année à l’école _____________ 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.</a:t>
            </a:r>
          </a:p>
          <a:p>
            <a:pPr lvl="0">
              <a:lnSpc>
                <a:spcPct val="150000"/>
              </a:lnSpc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Dans ma classe, il y a 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___________________ 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Dans mon cartable, il y a ___________________ 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Dans ma trousse, il y a ______________________ 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915" y="3153439"/>
            <a:ext cx="1702169" cy="255325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8116" y="2448938"/>
            <a:ext cx="877258" cy="980062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9639B65-38FE-475D-45DC-0EFAF2D1812E}"/>
              </a:ext>
            </a:extLst>
          </p:cNvPr>
          <p:cNvSpPr/>
          <p:nvPr/>
        </p:nvSpPr>
        <p:spPr>
          <a:xfrm>
            <a:off x="2112377" y="1835505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1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F518C53-455A-4B00-155F-6D28B4232CAA}"/>
              </a:ext>
            </a:extLst>
          </p:cNvPr>
          <p:cNvSpPr/>
          <p:nvPr/>
        </p:nvSpPr>
        <p:spPr>
          <a:xfrm>
            <a:off x="5643539" y="1835505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313C479-C7E3-3543-8885-AAE4B5AAF1ED}"/>
              </a:ext>
            </a:extLst>
          </p:cNvPr>
          <p:cNvSpPr txBox="1"/>
          <p:nvPr/>
        </p:nvSpPr>
        <p:spPr>
          <a:xfrm>
            <a:off x="5812492" y="183082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E5493EF-5D51-B2F9-238E-3E7038382B06}"/>
              </a:ext>
            </a:extLst>
          </p:cNvPr>
          <p:cNvSpPr/>
          <p:nvPr/>
        </p:nvSpPr>
        <p:spPr>
          <a:xfrm>
            <a:off x="3877958" y="183155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2158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parle des affaires qu’il y a dans sa classe.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D9EDF2-58ED-F518-673A-67C8F8600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667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C2B1937B-420E-2769-7067-CBC6DE932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439348"/>
            <a:ext cx="6254069" cy="1446177"/>
          </a:xfrm>
          <a:prstGeom prst="rect">
            <a:avLst/>
          </a:prstGeom>
        </p:spPr>
      </p:pic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39721" y="5498117"/>
            <a:ext cx="4960805" cy="756000"/>
          </a:xfrm>
        </p:spPr>
        <p:txBody>
          <a:bodyPr/>
          <a:lstStyle/>
          <a:p>
            <a:r>
              <a:rPr lang="fr-FR" sz="1400" dirty="0"/>
              <a:t>Écrire des phrases.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0" name="Titre 8">
            <a:extLst>
              <a:ext uri="{FF2B5EF4-FFF2-40B4-BE49-F238E27FC236}">
                <a16:creationId xmlns:a16="http://schemas.microsoft.com/office/drawing/2014/main" id="{EDF9D4F3-9826-E150-682E-971B493CF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D876F97-6410-B8B0-A468-4E616EC243F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BAB41FB-9459-DAE0-9B88-6C974D7DFE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0087458-33FB-A857-C7B7-A4B4B37FA14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C8DF71B1-353D-0DFB-1F7C-4D024A7FD73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139721" y="392257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Comprendre </a:t>
            </a:r>
            <a:r>
              <a:rPr lang="fr-FR" sz="1400" dirty="0"/>
              <a:t>des phrases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317076" y="3546342"/>
            <a:ext cx="30274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Lecture</a:t>
            </a:r>
          </a:p>
        </p:txBody>
      </p:sp>
      <p:sp>
        <p:nvSpPr>
          <p:cNvPr id="5" name="Espace réservé du texte 13">
            <a:extLst>
              <a:ext uri="{FF2B5EF4-FFF2-40B4-BE49-F238E27FC236}">
                <a16:creationId xmlns:a16="http://schemas.microsoft.com/office/drawing/2014/main" id="{924A67CC-FC1C-B792-721A-4FBBD2685B40}"/>
              </a:ext>
            </a:extLst>
          </p:cNvPr>
          <p:cNvSpPr txBox="1">
            <a:spLocks/>
          </p:cNvSpPr>
          <p:nvPr/>
        </p:nvSpPr>
        <p:spPr>
          <a:xfrm>
            <a:off x="2139721" y="254696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pour dire ce qu’il y a dans sa classe et ce qui nous appartient. </a:t>
            </a:r>
          </a:p>
        </p:txBody>
      </p:sp>
    </p:spTree>
    <p:extLst>
      <p:ext uri="{BB962C8B-B14F-4D97-AF65-F5344CB8AC3E}">
        <p14:creationId xmlns:p14="http://schemas.microsoft.com/office/powerpoint/2010/main" val="1718503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99D43-3449-7748-F872-1C33F407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43A6EB5-BA45-0B14-1412-E937CC034EA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43A6EB5-BA45-0B14-1412-E937CC034E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BAF27E3-974C-8D28-7BB0-112295C0845B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regardez cette image. Ce garçon s’appelle Farid. </a:t>
            </a:r>
            <a:endParaRPr kumimoji="0" lang="fr-FR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36944B2-410B-6B1E-BDFB-736489DA56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5" name="Image 4" descr="Une image contenant dessin humoristique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16825CF0-7181-5692-285D-7E36ADB8AC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512277"/>
            <a:ext cx="4806462" cy="4806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86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A62E4-7047-A50C-7B71-985AA4024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FE1AA99-1B57-5F7B-46B6-EFD94D80590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FE1AA99-1B57-5F7B-46B6-EFD94D80590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EE314AC-4CF3-A78C-CFE9-906ADED43C6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EEE314AC-4CF3-A78C-CFE9-906ADED43C6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E9F556B-8B45-F129-9136-1D859B8F5034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Lisez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cette</a:t>
            </a:r>
            <a:r>
              <a: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 question en silence.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</a:t>
            </a:r>
            <a:endParaRPr kumimoji="0" lang="fr-FR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7680241-F12D-FE51-6E8B-3204751ACD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7" name="AutoShape 2" descr="Image générée">
            <a:extLst>
              <a:ext uri="{FF2B5EF4-FFF2-40B4-BE49-F238E27FC236}">
                <a16:creationId xmlns:a16="http://schemas.microsoft.com/office/drawing/2014/main" id="{BAA6BF8A-5B23-85F6-006F-938B8FEB832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21730" y="315711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F950F43-667F-E35E-4A33-396ACD184FB3}"/>
              </a:ext>
            </a:extLst>
          </p:cNvPr>
          <p:cNvSpPr txBox="1"/>
          <p:nvPr/>
        </p:nvSpPr>
        <p:spPr>
          <a:xfrm>
            <a:off x="339709" y="3201774"/>
            <a:ext cx="533397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Dans sa classe, il y a un bureau.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Dans sa trousse, il y a une règle.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Sa trousse est sur le bureau.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Dans sa trousse, il y a des crayons.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lang="fr-FR" sz="2400" dirty="0">
              <a:solidFill>
                <a:prstClr val="black"/>
              </a:solidFill>
              <a:latin typeface="Dosis Semi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F5E41C9-45B0-527E-EF01-CA6245B55840}"/>
              </a:ext>
            </a:extLst>
          </p:cNvPr>
          <p:cNvSpPr txBox="1"/>
          <p:nvPr/>
        </p:nvSpPr>
        <p:spPr>
          <a:xfrm>
            <a:off x="595731" y="2041747"/>
            <a:ext cx="50585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Qu’est ce qu’il y a dans la trousse de Farid ?</a:t>
            </a:r>
            <a:endParaRPr lang="fr-MA" sz="2800" b="1" dirty="0"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8" name="Image 7" descr="Une image contenant dessin humoristique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98520905-01EC-B016-F882-EF56CB06EE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2930" y="2564967"/>
            <a:ext cx="3161470" cy="3161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23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FD06F79-2E45-DF44-0550-12F23D1F82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5D5E4C2-3864-D7FE-4C4A-81FFF0946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07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BFEB8-9F48-677B-954B-FA8CD74EA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96350E0-E1E0-9641-E0FD-6A049025512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96350E0-E1E0-9641-E0FD-6A04902551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F456117-2779-19D8-5933-EFBA5D1A9C2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EF456117-2779-19D8-5933-EFBA5D1A9C2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D47902BF-DF64-8E9F-69C8-E1F09CE53E1B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numéro de la bonne réponse sur votre ardoise ( 1, 2, 3 ou 4 ).  </a:t>
            </a:r>
            <a:endParaRPr kumimoji="0" lang="fr-FR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4C79A61-638D-AD61-F446-40419DD90D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6" name="AutoShape 2" descr="Image générée">
            <a:extLst>
              <a:ext uri="{FF2B5EF4-FFF2-40B4-BE49-F238E27FC236}">
                <a16:creationId xmlns:a16="http://schemas.microsoft.com/office/drawing/2014/main" id="{A3D3DD94-BAB7-C532-9ACF-261C6C5EE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21730" y="315711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F7269C8-2049-99F8-9E43-080B470AEEB1}"/>
              </a:ext>
            </a:extLst>
          </p:cNvPr>
          <p:cNvSpPr txBox="1"/>
          <p:nvPr/>
        </p:nvSpPr>
        <p:spPr>
          <a:xfrm>
            <a:off x="553183" y="2100113"/>
            <a:ext cx="51010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Qu’est ce qu’il y a dans la trousse de Farid ?</a:t>
            </a:r>
            <a:endParaRPr lang="fr-MA" sz="2800" b="1" dirty="0"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3B80ECE-C408-E3D0-2293-7F4B7F301DA6}"/>
              </a:ext>
            </a:extLst>
          </p:cNvPr>
          <p:cNvSpPr txBox="1"/>
          <p:nvPr/>
        </p:nvSpPr>
        <p:spPr>
          <a:xfrm>
            <a:off x="339709" y="3201774"/>
            <a:ext cx="533397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Dans sa classe, il y a un bureau.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Dans sa trousse, il y a une règle.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Sa trousse est sur le bureau.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Dans sa trousse, il y a des crayons.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lang="fr-FR" sz="2400" dirty="0">
              <a:solidFill>
                <a:prstClr val="black"/>
              </a:solidFill>
              <a:latin typeface="Dosis SemiBold" pitchFamily="2" charset="0"/>
            </a:endParaRPr>
          </a:p>
        </p:txBody>
      </p:sp>
      <p:pic>
        <p:nvPicPr>
          <p:cNvPr id="5" name="Image 4" descr="Une image contenant dessin humoristique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53682239-732F-948F-20A7-177EFA21B9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5357" y="2641553"/>
            <a:ext cx="3161470" cy="3161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66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7C8D1-2C09-C1EF-476A-08DD25ADA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AE56F506-8B21-2AEC-70BC-BE3677C54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95DF162-6146-1C59-9A5C-FA885EC4F3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2D8939E-85A7-5019-304C-1370DB2348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5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1F47DD-3501-516A-7169-69448CE39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18CE76E7-4CA7-07C4-C334-219B36A229F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18CE76E7-4CA7-07C4-C334-219B36A229F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C304CB4-BAEB-A605-262A-8EF0107555D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C304CB4-BAEB-A605-262A-8EF0107555D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5F4BA523-E8BD-999C-18F6-5082307E7049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La bonne réponse est : « 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Dans sa trousse, il y a une règle ». Qui veut expliquer la réponse ? </a:t>
            </a:r>
            <a:endParaRPr kumimoji="0" lang="fr-FR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sp>
        <p:nvSpPr>
          <p:cNvPr id="6" name="AutoShape 2" descr="Image générée">
            <a:extLst>
              <a:ext uri="{FF2B5EF4-FFF2-40B4-BE49-F238E27FC236}">
                <a16:creationId xmlns:a16="http://schemas.microsoft.com/office/drawing/2014/main" id="{3106633D-14AD-44F1-8CCC-3345A0EA96B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21730" y="315711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>
              <a:latin typeface="Dosis SemiBold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7F5DD55-E201-954E-4B12-E4089A3BAD16}"/>
              </a:ext>
            </a:extLst>
          </p:cNvPr>
          <p:cNvSpPr txBox="1"/>
          <p:nvPr/>
        </p:nvSpPr>
        <p:spPr>
          <a:xfrm>
            <a:off x="759219" y="2159847"/>
            <a:ext cx="53145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Qu’est ce qu’il y a dans la trousse de Farid ?</a:t>
            </a:r>
            <a:endParaRPr lang="fr-MA" sz="2800" b="1" dirty="0"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B0855FD-903D-4B1C-881C-AB0715DBF61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0260E23-1848-125E-6EDD-788FB9AAADB7}"/>
              </a:ext>
            </a:extLst>
          </p:cNvPr>
          <p:cNvSpPr txBox="1"/>
          <p:nvPr/>
        </p:nvSpPr>
        <p:spPr>
          <a:xfrm>
            <a:off x="339709" y="3201774"/>
            <a:ext cx="533397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dirty="0">
                <a:solidFill>
                  <a:srgbClr val="C6C6C6"/>
                </a:solidFill>
                <a:latin typeface="Dosis SemiBold" pitchFamily="2" charset="0"/>
              </a:rPr>
              <a:t>Dans sa classe, il y a un bureau.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dirty="0">
                <a:solidFill>
                  <a:srgbClr val="E84234"/>
                </a:solidFill>
                <a:latin typeface="Dosis SemiBold" pitchFamily="2" charset="0"/>
              </a:rPr>
              <a:t>Dans sa trousse, il y a une règle.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dirty="0">
                <a:solidFill>
                  <a:srgbClr val="C6C6C6"/>
                </a:solidFill>
                <a:latin typeface="Dosis SemiBold" pitchFamily="2" charset="0"/>
              </a:rPr>
              <a:t>Sa trousse est sur le bureau.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C6C6C6"/>
                </a:solidFill>
                <a:latin typeface="Dosis SemiBold" pitchFamily="2" charset="0"/>
              </a:rPr>
              <a:t>Dans sa trousse, il y a des crayons.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lang="fr-FR" sz="2400" dirty="0">
              <a:solidFill>
                <a:prstClr val="black"/>
              </a:solidFill>
              <a:latin typeface="Dosis SemiBold" pitchFamily="2" charset="0"/>
            </a:endParaRPr>
          </a:p>
        </p:txBody>
      </p:sp>
      <p:pic>
        <p:nvPicPr>
          <p:cNvPr id="5" name="Image 4" descr="Une image contenant dessin humoristique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CA5E5CE8-7DAD-D0F8-9968-2E3091AD73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727" y="2717960"/>
            <a:ext cx="3161470" cy="3161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507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ordinateur, capture d’écran, Visage humain&#10;&#10;Le contenu généré par l’IA peut être incorrect.">
            <a:extLst>
              <a:ext uri="{FF2B5EF4-FFF2-40B4-BE49-F238E27FC236}">
                <a16:creationId xmlns:a16="http://schemas.microsoft.com/office/drawing/2014/main" id="{77E6FF08-97C8-A464-1E43-4100818BD7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492" y="1608119"/>
            <a:ext cx="3325477" cy="4706064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36.   Avec votre voisin, lisez et répondez à la question.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vais circuler entre les rangs pour vous aider.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AD15E81-0124-AD59-80AE-B06E7849C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77EBF02-E923-BA84-F8F7-36E907F90AA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959"/>
          <a:stretch>
            <a:fillRect/>
          </a:stretch>
        </p:blipFill>
        <p:spPr>
          <a:xfrm>
            <a:off x="5196025" y="2787027"/>
            <a:ext cx="3071468" cy="2355445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516A397-3D43-F851-04BA-D685C2342210}"/>
              </a:ext>
            </a:extLst>
          </p:cNvPr>
          <p:cNvSpPr/>
          <p:nvPr/>
        </p:nvSpPr>
        <p:spPr>
          <a:xfrm>
            <a:off x="1692000" y="4943504"/>
            <a:ext cx="3071468" cy="1158496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994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C4168-5C25-1AA0-2B2A-AE35D6436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9CEA8A8-784B-8324-1E1A-6673A1961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D2AA6DC-4487-B8FA-555B-414E3B029C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CAF250E-E9CE-876E-9F5D-CDF402CED0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329" y="2460146"/>
            <a:ext cx="8238789" cy="31574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AF1AC3D-042F-D776-28AF-F05E388B9A8F}"/>
              </a:ext>
            </a:extLst>
          </p:cNvPr>
          <p:cNvSpPr/>
          <p:nvPr/>
        </p:nvSpPr>
        <p:spPr>
          <a:xfrm>
            <a:off x="1422007" y="4464364"/>
            <a:ext cx="3811006" cy="480521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3510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ordinateur, capture d’écran, Visage humain&#10;&#10;Le contenu généré par l’IA peut être incorrect.">
            <a:extLst>
              <a:ext uri="{FF2B5EF4-FFF2-40B4-BE49-F238E27FC236}">
                <a16:creationId xmlns:a16="http://schemas.microsoft.com/office/drawing/2014/main" id="{CBB7454C-4889-57BE-9411-7B55891415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064" y="1463229"/>
            <a:ext cx="3419519" cy="483914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 À la maison, lisez et recopiez les phrases de l’activité 3 sur votre cahier.  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B5837CD5-5360-B027-DB34-7EB32E6FC8C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9" r="9"/>
          <a:stretch/>
        </p:blipFill>
        <p:spPr>
          <a:xfrm>
            <a:off x="1432547" y="2260173"/>
            <a:ext cx="2049517" cy="364421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94AFE4D-A907-48AC-2648-235FC397D8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6683001-5954-3315-2124-CC48212C3905}"/>
              </a:ext>
            </a:extLst>
          </p:cNvPr>
          <p:cNvSpPr/>
          <p:nvPr/>
        </p:nvSpPr>
        <p:spPr>
          <a:xfrm>
            <a:off x="3632455" y="3259839"/>
            <a:ext cx="2029483" cy="1644878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375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1CBA917-A7F1-D143-F376-10C3D550D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056" y="5038460"/>
            <a:ext cx="6254069" cy="1446177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Comprendre  des phrases.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5277419" cy="756000"/>
          </a:xfrm>
        </p:spPr>
        <p:txBody>
          <a:bodyPr/>
          <a:lstStyle/>
          <a:p>
            <a:r>
              <a:rPr lang="fr-FR" sz="1400" dirty="0">
                <a:solidFill>
                  <a:schemeClr val="bg2">
                    <a:lumMod val="50000"/>
                  </a:schemeClr>
                </a:solidFill>
              </a:rPr>
              <a:t>Prendre la parole pour dire ce qu’il y dans sa classe et ce qui nous appartient</a:t>
            </a:r>
            <a:r>
              <a:rPr lang="fr-FR" sz="1400" dirty="0"/>
              <a:t>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302530" y="5136820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Écriture  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des phrases.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3E1B32DC-FBEB-7EC1-4919-4D891CB0C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222A991-FAE2-EB7E-5616-984F0E1319F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7BCACC1-CD1A-06E8-288E-E065EF916BC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D5BD56B-5681-0EC7-5155-C44AE85D9C2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D97DEF0C-36F2-72FC-67F4-52D5D6B127E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9D42C34-09D5-0E75-6115-769CDEA9F5BC}"/>
              </a:ext>
            </a:extLst>
          </p:cNvPr>
          <p:cNvSpPr txBox="1">
            <a:spLocks/>
          </p:cNvSpPr>
          <p:nvPr/>
        </p:nvSpPr>
        <p:spPr>
          <a:xfrm>
            <a:off x="-2726185" y="102937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8205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D90BECDA-7FF6-2297-9B6F-D68831D21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l’écriture.  Prenez vos cahiers.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D89BBAC-7A06-3409-EC30-D28A328722E1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435192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03A3A46-15FE-AD54-170D-AF0E429487F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22B60-9B95-EE19-E53F-4C42148CF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3468B42-77AA-7E60-040D-86FD419EB05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3468B42-77AA-7E60-040D-86FD419EB05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FFDBE50-029F-83F9-315D-7F9DC9B738F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FFDBE50-029F-83F9-315D-7F9DC9B738F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C591B86B-5AE3-6C48-E7F8-4130E14EC6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935F64DC-D814-866A-CB2C-D43292056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cette phrase. Vous allez l’écrire après. Tenez-vous prêts. 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E712A35-0E84-0EFE-C94C-B39FC14F3D68}"/>
              </a:ext>
            </a:extLst>
          </p:cNvPr>
          <p:cNvSpPr txBox="1"/>
          <p:nvPr/>
        </p:nvSpPr>
        <p:spPr>
          <a:xfrm>
            <a:off x="343603" y="2843378"/>
            <a:ext cx="8456793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Dans mon cartable, il y a des livres.</a:t>
            </a:r>
          </a:p>
        </p:txBody>
      </p:sp>
    </p:spTree>
    <p:extLst>
      <p:ext uri="{BB962C8B-B14F-4D97-AF65-F5344CB8AC3E}">
        <p14:creationId xmlns:p14="http://schemas.microsoft.com/office/powerpoint/2010/main" val="2961007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Image 23">
            <a:extLst>
              <a:ext uri="{FF2B5EF4-FFF2-40B4-BE49-F238E27FC236}">
                <a16:creationId xmlns:a16="http://schemas.microsoft.com/office/drawing/2014/main" id="{A451639A-EFC6-5679-204F-613E7D4A7A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Première 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2" name="dictée 1">
            <a:hlinkClick r:id="" action="ppaction://media"/>
            <a:extLst>
              <a:ext uri="{FF2B5EF4-FFF2-40B4-BE49-F238E27FC236}">
                <a16:creationId xmlns:a16="http://schemas.microsoft.com/office/drawing/2014/main" id="{DA76768D-949E-5C43-EFD3-AEADE1BA90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237029" y="78770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74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Image 23">
            <a:extLst>
              <a:ext uri="{FF2B5EF4-FFF2-40B4-BE49-F238E27FC236}">
                <a16:creationId xmlns:a16="http://schemas.microsoft.com/office/drawing/2014/main" id="{A451639A-EFC6-5679-204F-613E7D4A7A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2" name="dictée 1">
            <a:hlinkClick r:id="" action="ppaction://media"/>
            <a:extLst>
              <a:ext uri="{FF2B5EF4-FFF2-40B4-BE49-F238E27FC236}">
                <a16:creationId xmlns:a16="http://schemas.microsoft.com/office/drawing/2014/main" id="{E4A7BCF6-4BA2-4F39-A280-379DD1FE7A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541829" y="77858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36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70BCB-4265-BFB0-6B7C-AB8DD8BC7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D41647F0-5FD0-D094-2BC3-1E0B9A8859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639DD85-0857-3B3F-4860-92DD3811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grpSp>
        <p:nvGrpSpPr>
          <p:cNvPr id="4" name="Google Shape;507;g3a8d32713fb_0_0">
            <a:extLst>
              <a:ext uri="{FF2B5EF4-FFF2-40B4-BE49-F238E27FC236}">
                <a16:creationId xmlns:a16="http://schemas.microsoft.com/office/drawing/2014/main" id="{8727485F-498E-5D05-05AA-031B25538CC1}"/>
              </a:ext>
            </a:extLst>
          </p:cNvPr>
          <p:cNvGrpSpPr/>
          <p:nvPr/>
        </p:nvGrpSpPr>
        <p:grpSpPr>
          <a:xfrm>
            <a:off x="559491" y="2282095"/>
            <a:ext cx="7052759" cy="3492520"/>
            <a:chOff x="638954" y="2226912"/>
            <a:chExt cx="9403679" cy="4656693"/>
          </a:xfrm>
        </p:grpSpPr>
        <p:pic>
          <p:nvPicPr>
            <p:cNvPr id="5" name="Google Shape;508;g3a8d32713fb_0_0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9674BFE9-66D4-C8C2-9D50-5E848C602E17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 l="14453" t="10064" r="221" b="6623"/>
            <a:stretch/>
          </p:blipFill>
          <p:spPr>
            <a:xfrm>
              <a:off x="638954" y="2226912"/>
              <a:ext cx="9403679" cy="465669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Google Shape;509;g3a8d32713fb_0_0">
              <a:extLst>
                <a:ext uri="{FF2B5EF4-FFF2-40B4-BE49-F238E27FC236}">
                  <a16:creationId xmlns:a16="http://schemas.microsoft.com/office/drawing/2014/main" id="{F41332D4-0018-C196-65B0-02DD9EE0AEB3}"/>
                </a:ext>
              </a:extLst>
            </p:cNvPr>
            <p:cNvSpPr txBox="1"/>
            <p:nvPr/>
          </p:nvSpPr>
          <p:spPr>
            <a:xfrm>
              <a:off x="2757815" y="2520573"/>
              <a:ext cx="12618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510;g3a8d32713fb_0_0">
              <a:extLst>
                <a:ext uri="{FF2B5EF4-FFF2-40B4-BE49-F238E27FC236}">
                  <a16:creationId xmlns:a16="http://schemas.microsoft.com/office/drawing/2014/main" id="{E153F172-D7EF-3BE7-6CAF-DC13B15A7DF0}"/>
                </a:ext>
              </a:extLst>
            </p:cNvPr>
            <p:cNvSpPr txBox="1"/>
            <p:nvPr/>
          </p:nvSpPr>
          <p:spPr>
            <a:xfrm>
              <a:off x="3698573" y="3368236"/>
              <a:ext cx="12618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511;g3a8d32713fb_0_0">
              <a:extLst>
                <a:ext uri="{FF2B5EF4-FFF2-40B4-BE49-F238E27FC236}">
                  <a16:creationId xmlns:a16="http://schemas.microsoft.com/office/drawing/2014/main" id="{31D23EAE-3A81-0211-EF5D-BB27C8FD41AD}"/>
                </a:ext>
              </a:extLst>
            </p:cNvPr>
            <p:cNvSpPr txBox="1"/>
            <p:nvPr/>
          </p:nvSpPr>
          <p:spPr>
            <a:xfrm>
              <a:off x="7459395" y="3368236"/>
              <a:ext cx="12618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CA4BE05A-6829-7EF8-71EC-8889F2508A6F}"/>
              </a:ext>
            </a:extLst>
          </p:cNvPr>
          <p:cNvSpPr txBox="1"/>
          <p:nvPr/>
        </p:nvSpPr>
        <p:spPr>
          <a:xfrm>
            <a:off x="1531750" y="2796361"/>
            <a:ext cx="6797326" cy="2362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D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ans mon cartable, il y a des livres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1165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34F53-348A-881C-A3A1-F1FF5A4DD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1170AA31-1878-19D4-A94B-B87BACFCE09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3468B42-77AA-7E60-040D-86FD419EB05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9FA97A32-2CF8-FE46-DA6A-E5325567901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FFDBE50-029F-83F9-315D-7F9DC9B738F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75B7399F-6262-B923-EA49-510D48E5DA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093E587-CAA5-81B8-36BD-02A97DC17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cette phrase. Vous allez l’écrire après. Tenez-vous prêts. 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ACF9F9C-CD47-AB8D-4CE9-5B2772450CAD}"/>
              </a:ext>
            </a:extLst>
          </p:cNvPr>
          <p:cNvSpPr txBox="1"/>
          <p:nvPr/>
        </p:nvSpPr>
        <p:spPr>
          <a:xfrm>
            <a:off x="670120" y="2898085"/>
            <a:ext cx="780376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C’est ma trousse et ma règle.</a:t>
            </a:r>
          </a:p>
        </p:txBody>
      </p:sp>
    </p:spTree>
    <p:extLst>
      <p:ext uri="{BB962C8B-B14F-4D97-AF65-F5344CB8AC3E}">
        <p14:creationId xmlns:p14="http://schemas.microsoft.com/office/powerpoint/2010/main" val="2150070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1C763-D592-3EFC-A0D1-BF804637B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8236C2A-5AB0-3731-432C-E146ECF01F9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A0B12B6-68EF-299D-D7C3-05EBFB676BE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Image 23">
            <a:extLst>
              <a:ext uri="{FF2B5EF4-FFF2-40B4-BE49-F238E27FC236}">
                <a16:creationId xmlns:a16="http://schemas.microsoft.com/office/drawing/2014/main" id="{B73B68F8-C14F-237D-54E7-91A0C5CC70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A7537FB3-6A7A-DF5B-2DBB-B0D7D80FE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Première 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30EC9780-9ADE-1DE9-7ACC-DE37483DF1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4" name="Dictée 2">
            <a:hlinkClick r:id="" action="ppaction://media"/>
            <a:extLst>
              <a:ext uri="{FF2B5EF4-FFF2-40B4-BE49-F238E27FC236}">
                <a16:creationId xmlns:a16="http://schemas.microsoft.com/office/drawing/2014/main" id="{E1CBA619-8B6B-6EA0-7C4E-0F8FE3AE34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510615" y="82641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38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1C763-D592-3EFC-A0D1-BF804637B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8236C2A-5AB0-3731-432C-E146ECF01F9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A0B12B6-68EF-299D-D7C3-05EBFB676BE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Image 23">
            <a:extLst>
              <a:ext uri="{FF2B5EF4-FFF2-40B4-BE49-F238E27FC236}">
                <a16:creationId xmlns:a16="http://schemas.microsoft.com/office/drawing/2014/main" id="{B73B68F8-C14F-237D-54E7-91A0C5CC70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A7537FB3-6A7A-DF5B-2DBB-B0D7D80FE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30EC9780-9ADE-1DE9-7ACC-DE37483DF1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4" name="Dictée 2">
            <a:hlinkClick r:id="" action="ppaction://media"/>
            <a:extLst>
              <a:ext uri="{FF2B5EF4-FFF2-40B4-BE49-F238E27FC236}">
                <a16:creationId xmlns:a16="http://schemas.microsoft.com/office/drawing/2014/main" id="{F159EB64-B75B-9EDA-6B3A-7E3D81277B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541829" y="77858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11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C7FEB-AC16-992C-E6E9-C6440D672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BE8D8A4-B5F4-9143-2ED8-2E6F6B44CE12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1248D61-D476-7E7D-8058-58D9AE2E931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61014F51-C46C-097E-D196-4EEF869295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FCC95025-31D0-CA76-6F37-23F9CCC5A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01AC2FD-28FB-B414-82D0-69053D48FCC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26051"/>
          <a:stretch>
            <a:fillRect/>
          </a:stretch>
        </p:blipFill>
        <p:spPr>
          <a:xfrm>
            <a:off x="670222" y="2287064"/>
            <a:ext cx="7803556" cy="2583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863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9E242-15DB-D6EE-5D14-8822FB526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FF408FDA-D961-CEC2-B8F1-0BF380FAD2C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FF408FDA-D961-CEC2-B8F1-0BF380FAD2C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6FBA73E5-FF61-5D3B-24F2-253BD809241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6FBA73E5-FF61-5D3B-24F2-253BD809241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DAA38B8E-4EEE-3AA9-9655-76BD23B6EA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FA5EEA59-E815-F13D-F773-0F8D274CF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Ces mots sont en désordre. Écrivez sur vos cahiers une phrase correcte à partir de ces mots.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5BAE41F-02BD-FD69-0F2A-FA27587D10B1}"/>
              </a:ext>
            </a:extLst>
          </p:cNvPr>
          <p:cNvSpPr/>
          <p:nvPr/>
        </p:nvSpPr>
        <p:spPr>
          <a:xfrm>
            <a:off x="6110422" y="3097516"/>
            <a:ext cx="1854633" cy="68242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son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8E38B98-C1C0-8E65-016C-E5F9DC7484A8}"/>
              </a:ext>
            </a:extLst>
          </p:cNvPr>
          <p:cNvSpPr/>
          <p:nvPr/>
        </p:nvSpPr>
        <p:spPr>
          <a:xfrm>
            <a:off x="3540525" y="3097515"/>
            <a:ext cx="1854633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c’est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E5AE5B0-087E-7217-F297-96847E88C24C}"/>
              </a:ext>
            </a:extLst>
          </p:cNvPr>
          <p:cNvSpPr/>
          <p:nvPr/>
        </p:nvSpPr>
        <p:spPr>
          <a:xfrm>
            <a:off x="1085847" y="3097515"/>
            <a:ext cx="1739415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cartable</a:t>
            </a:r>
          </a:p>
        </p:txBody>
      </p:sp>
    </p:spTree>
    <p:extLst>
      <p:ext uri="{BB962C8B-B14F-4D97-AF65-F5344CB8AC3E}">
        <p14:creationId xmlns:p14="http://schemas.microsoft.com/office/powerpoint/2010/main" val="3581048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42742-5415-B9C9-1555-47EC60C43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AE01401-F188-AACF-9DF8-4A4E1447448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AE01401-F188-AACF-9DF8-4A4E1447448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98E4657-80F5-3FE6-A2B9-72B4E23670B3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98E4657-80F5-3FE6-A2B9-72B4E23670B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61808E4D-7D13-DF09-ADEF-678243EA5D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0ED81C6D-DF31-25F7-05A4-54F97DDE1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90469CC-2343-31FF-C08E-533844CBF6A9}"/>
              </a:ext>
            </a:extLst>
          </p:cNvPr>
          <p:cNvSpPr/>
          <p:nvPr/>
        </p:nvSpPr>
        <p:spPr>
          <a:xfrm>
            <a:off x="6110422" y="3097516"/>
            <a:ext cx="1854633" cy="68242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son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AD632C1-A29F-21A7-5104-EDE11E201A28}"/>
              </a:ext>
            </a:extLst>
          </p:cNvPr>
          <p:cNvSpPr/>
          <p:nvPr/>
        </p:nvSpPr>
        <p:spPr>
          <a:xfrm>
            <a:off x="3540525" y="3097515"/>
            <a:ext cx="1854633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c’est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A69C067-6288-AD50-4DE3-CC148637DF41}"/>
              </a:ext>
            </a:extLst>
          </p:cNvPr>
          <p:cNvSpPr/>
          <p:nvPr/>
        </p:nvSpPr>
        <p:spPr>
          <a:xfrm>
            <a:off x="1085847" y="3097515"/>
            <a:ext cx="1739415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cartable</a:t>
            </a:r>
          </a:p>
        </p:txBody>
      </p:sp>
    </p:spTree>
    <p:extLst>
      <p:ext uri="{BB962C8B-B14F-4D97-AF65-F5344CB8AC3E}">
        <p14:creationId xmlns:p14="http://schemas.microsoft.com/office/powerpoint/2010/main" val="1494423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39E7E9-58CD-35F6-8316-43A73666B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F26C10D-B9ED-17BB-B47A-14DB18981F9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9CF882A-4ADE-1566-C334-3EE9E633952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1630935F-2E6A-1700-00AC-BE85B474C9A3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771665A-A0C9-EDC9-B5A6-AADC14496E1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66A96E91-576C-035F-3B94-E96A20D2E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Je n’oublie pas la majuscule au début de la phrase et le point à la fin. 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8E389BE-D45D-3545-9143-3538C14A89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BBA4B70-437C-DA00-D70E-85CA54B5A32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1957" r="45089" b="38775"/>
          <a:stretch>
            <a:fillRect/>
          </a:stretch>
        </p:blipFill>
        <p:spPr>
          <a:xfrm>
            <a:off x="1250478" y="2387946"/>
            <a:ext cx="6643044" cy="241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195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FFC1E-FA42-3382-B39F-CDA21BF54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ADD8D1D-827F-E179-ED09-09D9FEF7D1E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1F3697EC-5838-E816-0CAA-8D0B74A0FBF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B053CA25-CD38-9AC5-2D19-CC49E711D5E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BED9F8E4-6580-26BE-0A55-81D9148FF84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1FD16B07-AFDF-8DE4-B286-90E59134B7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1A7EF33-D176-FB94-E715-76B7615CC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une autre phrase en désordre. Écrivez sur vos cahiers une phrase correcte à partir de ces mots.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0B0C51E-49F9-FDBA-0393-9B1355F62BFE}"/>
              </a:ext>
            </a:extLst>
          </p:cNvPr>
          <p:cNvSpPr/>
          <p:nvPr/>
        </p:nvSpPr>
        <p:spPr>
          <a:xfrm>
            <a:off x="5640769" y="3087787"/>
            <a:ext cx="2582314" cy="68242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dans ma classe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BA399D-3A8B-069B-480F-AB76F0CF3F7C}"/>
              </a:ext>
            </a:extLst>
          </p:cNvPr>
          <p:cNvSpPr/>
          <p:nvPr/>
        </p:nvSpPr>
        <p:spPr>
          <a:xfrm>
            <a:off x="3248548" y="3087786"/>
            <a:ext cx="1854633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il y a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CA64163-6D4E-07FB-0C11-89DC00BBBC6C}"/>
              </a:ext>
            </a:extLst>
          </p:cNvPr>
          <p:cNvSpPr/>
          <p:nvPr/>
        </p:nvSpPr>
        <p:spPr>
          <a:xfrm>
            <a:off x="856325" y="3087786"/>
            <a:ext cx="1854634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des chaises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942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F2E77-8039-CFCE-AF14-FA908D602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F74A129F-5BD5-C0EC-AFCA-83CA389F2ED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F74A129F-5BD5-C0EC-AFCA-83CA389F2ED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B61FD690-F0EB-80A4-9BF6-4DB50DABCFF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B61FD690-F0EB-80A4-9BF6-4DB50DABCFF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EB793E7C-86A2-5B6E-5A1C-C6AE72BC29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4DEDD173-307A-1237-9E06-A87FD8A0A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A3CE33D-445D-4656-C588-B975C1A3947E}"/>
              </a:ext>
            </a:extLst>
          </p:cNvPr>
          <p:cNvSpPr/>
          <p:nvPr/>
        </p:nvSpPr>
        <p:spPr>
          <a:xfrm>
            <a:off x="5640769" y="3087787"/>
            <a:ext cx="2582314" cy="68242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dans ma classe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EA8B781-C845-0429-34C4-BFCF1BD1EC84}"/>
              </a:ext>
            </a:extLst>
          </p:cNvPr>
          <p:cNvSpPr/>
          <p:nvPr/>
        </p:nvSpPr>
        <p:spPr>
          <a:xfrm>
            <a:off x="3248548" y="3087786"/>
            <a:ext cx="1854633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il y a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A4AA48D-3D47-C475-4455-8AFB394B3707}"/>
              </a:ext>
            </a:extLst>
          </p:cNvPr>
          <p:cNvSpPr/>
          <p:nvPr/>
        </p:nvSpPr>
        <p:spPr>
          <a:xfrm>
            <a:off x="856325" y="3087786"/>
            <a:ext cx="1854634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des chaises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4738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41E92-387A-5A70-9C85-F3A05EC9B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ABAB4FC-BA02-BD13-BAB6-F2B9F433EC9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7ABAB4FC-BA02-BD13-BAB6-F2B9F433EC9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BD7D02F-D1E9-2846-CDCD-84B5FC4097F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BD7D02F-D1E9-2846-CDCD-84B5FC4097F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0A20A55A-0568-0828-1A94-7D512B1C6F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EF37CE5C-6BB0-E505-0637-DE874B264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Je n’oublie pas la majuscule au début de la phrase et le point à la fin.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C9AA3DA-EB33-568E-2276-4F33F3F2B29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421" t="13247" r="25185" b="32472"/>
          <a:stretch>
            <a:fillRect/>
          </a:stretch>
        </p:blipFill>
        <p:spPr>
          <a:xfrm>
            <a:off x="438949" y="2294813"/>
            <a:ext cx="7959589" cy="226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558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AD30243A-011E-6721-0A93-C633AAFB24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662" y="1368000"/>
            <a:ext cx="3601789" cy="5087815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38. Réalisez l’activité. Je vais circuler entre les rangs pour vous aider.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AD15E81-0124-AD59-80AE-B06E7849C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3BCEC06-8A62-7450-BB95-DE27E1D8BF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9275" y="2752717"/>
            <a:ext cx="2203904" cy="2203904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F1AB38B-669E-C7C4-4992-4C68D7AE7A98}"/>
              </a:ext>
            </a:extLst>
          </p:cNvPr>
          <p:cNvSpPr/>
          <p:nvPr/>
        </p:nvSpPr>
        <p:spPr>
          <a:xfrm>
            <a:off x="1875110" y="4757329"/>
            <a:ext cx="3094892" cy="61200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05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8C62F-0F36-324D-9FC1-EBD42D6B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8EBC3122-D2E5-40B9-C68D-DE02FB10F67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8EBC3122-D2E5-40B9-C68D-DE02FB10F67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7C94638-EDA0-DEF0-7BD0-BEFD7BE5602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F7C94638-EDA0-DEF0-7BD0-BEFD7BE5602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25D1D783-C278-324D-26F6-6D0B5891693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Corrigez.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27834BF-88AC-3D5A-9902-8373E87445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BF0519E-136E-F851-8095-BD6A770C43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64400" y="1858642"/>
            <a:ext cx="5835844" cy="205689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73AFC92-2B00-CAE9-23C4-DC748EBB77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02171" y="3896134"/>
            <a:ext cx="6277740" cy="224312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00D7074-BA83-909A-C16F-CC0830748C2D}"/>
              </a:ext>
            </a:extLst>
          </p:cNvPr>
          <p:cNvSpPr txBox="1"/>
          <p:nvPr/>
        </p:nvSpPr>
        <p:spPr>
          <a:xfrm>
            <a:off x="1485045" y="2631754"/>
            <a:ext cx="600241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</a:t>
            </a:r>
            <a:r>
              <a:rPr kumimoji="0" lang="fr-FR" sz="32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ans ma classe, il y a des tables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6BBA02D-14DB-E1E0-7D02-7604E0CCDE37}"/>
              </a:ext>
            </a:extLst>
          </p:cNvPr>
          <p:cNvSpPr txBox="1"/>
          <p:nvPr/>
        </p:nvSpPr>
        <p:spPr>
          <a:xfrm>
            <a:off x="-240952" y="4868123"/>
            <a:ext cx="6840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C00000"/>
                </a:solidFill>
                <a:latin typeface="Dosis" pitchFamily="2" charset="0"/>
              </a:rPr>
              <a:t>C’</a:t>
            </a:r>
            <a:r>
              <a:rPr kumimoji="0" lang="fr-FR" sz="32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est son livre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6023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09AFFCE5-7AA4-BA23-2BB0-50DCC80C3A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90" y="1588169"/>
            <a:ext cx="3531895" cy="4989084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2D085470-6254-1CCC-EAE4-0E8D4685473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56477" y="2142065"/>
            <a:ext cx="1996613" cy="3549535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FEB082D5-E6CD-4695-6114-FD007FEEC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réalisez l’activité 5 de la page 38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C904AA9-F74C-7128-E2AE-905B3654E9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9D82D8E-3660-5D8A-5BDA-6CC43BDCA50F}"/>
              </a:ext>
            </a:extLst>
          </p:cNvPr>
          <p:cNvSpPr/>
          <p:nvPr/>
        </p:nvSpPr>
        <p:spPr>
          <a:xfrm>
            <a:off x="2597678" y="5597816"/>
            <a:ext cx="3042719" cy="732646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165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8040</TotalTime>
  <Words>1045</Words>
  <Application>Microsoft Office PowerPoint</Application>
  <PresentationFormat>Affichage à l'écran (4:3)</PresentationFormat>
  <Paragraphs>137</Paragraphs>
  <Slides>43</Slides>
  <Notes>2</Notes>
  <HiddenSlides>0</HiddenSlides>
  <MMClips>9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43</vt:i4>
      </vt:variant>
    </vt:vector>
  </HeadingPairs>
  <TitlesOfParts>
    <vt:vector size="64" baseType="lpstr">
      <vt:lpstr>Dosis Medium</vt:lpstr>
      <vt:lpstr>Dosis ExtraBold</vt:lpstr>
      <vt:lpstr>Wingdings</vt:lpstr>
      <vt:lpstr>Aptos Display</vt:lpstr>
      <vt:lpstr>Calibri</vt:lpstr>
      <vt:lpstr>Dosis SemiBold</vt:lpstr>
      <vt:lpstr>Dosis</vt:lpstr>
      <vt:lpstr>Aptos</vt:lpstr>
      <vt:lpstr>Arial</vt:lpstr>
      <vt:lpstr>2_Conception personnalisée</vt:lpstr>
      <vt:lpstr>00_Env-Enseignant</vt:lpstr>
      <vt:lpstr>Oral</vt:lpstr>
      <vt:lpstr>Lecture</vt:lpstr>
      <vt:lpstr>Ecriture</vt:lpstr>
      <vt:lpstr>1_Lecture</vt:lpstr>
      <vt:lpstr>1_Env-Enseignant</vt:lpstr>
      <vt:lpstr>2_Env-Enseignant</vt:lpstr>
      <vt:lpstr>1_Oral</vt:lpstr>
      <vt:lpstr>3_Env-Enseignant</vt:lpstr>
      <vt:lpstr>1_Ecriture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 La leçon de français commence maintenant.</vt:lpstr>
      <vt:lpstr>Aujourd’hui, nous allons apprendre à parler des affaires qu’il y a dans notre classe et de ce qui nous appartient. Écoutez bien.</vt:lpstr>
      <vt:lpstr>Lecture de la vidéo :</vt:lpstr>
      <vt:lpstr>Maintenant, on va prendre la parole pour se présenter, et parler des affaires qu’il y a dans notre classe et qui nous appartiennent. On va le faire en 3 étapes. Soyez attentifs. </vt:lpstr>
      <vt:lpstr>Étape 1 : Je vais vous expliquer la situation. </vt:lpstr>
      <vt:lpstr>Étape 2 : Chacun réfléchit silencieusement à ce qu’il va dire dans sa prise de parole.</vt:lpstr>
      <vt:lpstr>Étape 3 : Maintenant, vous allez prendre la parole. Qui veut passer au tableau ? </vt:lpstr>
      <vt:lpstr>Maintenant, tout le monde participe. Chacun parle des affaires qu’il y a dans sa classe.</vt:lpstr>
      <vt:lpstr>Plan de la séance 5</vt:lpstr>
      <vt:lpstr>Présentation PowerPoint</vt:lpstr>
      <vt:lpstr>Présentation PowerPoint</vt:lpstr>
      <vt:lpstr>Prenez vos ardoises.</vt:lpstr>
      <vt:lpstr>Présentation PowerPoint</vt:lpstr>
      <vt:lpstr>Levez vos ardoises. </vt:lpstr>
      <vt:lpstr>Présentation PowerPoint</vt:lpstr>
      <vt:lpstr>Prenez vos livrets à la page 36.   Avec votre voisin, lisez et répondez à la question.  Je vais circuler entre les rangs pour vous aider. </vt:lpstr>
      <vt:lpstr>Corrigez.</vt:lpstr>
      <vt:lpstr>La séance d’aujourd’hui est terminée.  À la maison, lisez et recopiez les phrases de l’activité 3 sur votre cahier.    </vt:lpstr>
      <vt:lpstr>Plan de la séance 5</vt:lpstr>
      <vt:lpstr>Maintenant, nous allons faire de l’écriture.  Prenez vos cahiers.</vt:lpstr>
      <vt:lpstr>Lisez et observez cette phrase. Vous allez l’écrire après. Tenez-vous prêts.  </vt:lpstr>
      <vt:lpstr>Première dictée en cours.</vt:lpstr>
      <vt:lpstr>Deuxième dictée en cours.</vt:lpstr>
      <vt:lpstr>Corrigez. </vt:lpstr>
      <vt:lpstr>Lisez et observez cette phrase. Vous allez l’écrire après. Tenez-vous prêts.  </vt:lpstr>
      <vt:lpstr>Première dictée en cours.</vt:lpstr>
      <vt:lpstr>Deuxième dictée en cours.</vt:lpstr>
      <vt:lpstr>Corrigez. </vt:lpstr>
      <vt:lpstr>On passe à une autre activité. Ces mots sont en désordre. Écrivez sur vos cahiers une phrase correcte à partir de ces mots.</vt:lpstr>
      <vt:lpstr>Qui veut lire sa phrase ?</vt:lpstr>
      <vt:lpstr>Corrigez. Je n’oublie pas la majuscule au début de la phrase et le point à la fin.  </vt:lpstr>
      <vt:lpstr>Voici une autre phrase en désordre. Écrivez sur vos cahiers une phrase correcte à partir de ces mots.</vt:lpstr>
      <vt:lpstr>Qui veut lire sa phrase ?</vt:lpstr>
      <vt:lpstr>Corrigez. Je n’oublie pas la majuscule au début de la phrase et le point à la fin. </vt:lpstr>
      <vt:lpstr>Prenez vos livrets à la page 38. Réalisez l’activité. Je vais circuler entre les rangs pour vous aider. </vt:lpstr>
      <vt:lpstr>Présentation PowerPoint</vt:lpstr>
      <vt:lpstr>La séance d’aujourd’hui est terminée. À la maison, réalisez l’activité 5 de la page 38 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6</cp:revision>
  <cp:lastPrinted>2025-08-13T10:11:39Z</cp:lastPrinted>
  <dcterms:created xsi:type="dcterms:W3CDTF">2025-08-01T12:31:49Z</dcterms:created>
  <dcterms:modified xsi:type="dcterms:W3CDTF">2025-12-12T13:19:04Z</dcterms:modified>
</cp:coreProperties>
</file>