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4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5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6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4"/>
    <p:sldMasterId id="2147483743" r:id="rId5"/>
    <p:sldMasterId id="2147483697" r:id="rId6"/>
    <p:sldMasterId id="2147483711" r:id="rId7"/>
    <p:sldMasterId id="2147483720" r:id="rId8"/>
    <p:sldMasterId id="2147483756" r:id="rId9"/>
    <p:sldMasterId id="2147483771" r:id="rId10"/>
  </p:sldMasterIdLst>
  <p:notesMasterIdLst>
    <p:notesMasterId r:id="rId72"/>
  </p:notesMasterIdLst>
  <p:sldIdLst>
    <p:sldId id="256" r:id="rId11"/>
    <p:sldId id="1029" r:id="rId12"/>
    <p:sldId id="705" r:id="rId13"/>
    <p:sldId id="1083" r:id="rId14"/>
    <p:sldId id="798" r:id="rId15"/>
    <p:sldId id="799" r:id="rId16"/>
    <p:sldId id="862" r:id="rId17"/>
    <p:sldId id="1045" r:id="rId18"/>
    <p:sldId id="1046" r:id="rId19"/>
    <p:sldId id="651" r:id="rId20"/>
    <p:sldId id="780" r:id="rId21"/>
    <p:sldId id="884" r:id="rId22"/>
    <p:sldId id="1047" r:id="rId23"/>
    <p:sldId id="1050" r:id="rId24"/>
    <p:sldId id="1048" r:id="rId25"/>
    <p:sldId id="1085" r:id="rId26"/>
    <p:sldId id="1086" r:id="rId27"/>
    <p:sldId id="888" r:id="rId28"/>
    <p:sldId id="800" r:id="rId29"/>
    <p:sldId id="864" r:id="rId30"/>
    <p:sldId id="865" r:id="rId31"/>
    <p:sldId id="846" r:id="rId32"/>
    <p:sldId id="680" r:id="rId33"/>
    <p:sldId id="1062" r:id="rId34"/>
    <p:sldId id="1070" r:id="rId35"/>
    <p:sldId id="1052" r:id="rId36"/>
    <p:sldId id="848" r:id="rId37"/>
    <p:sldId id="849" r:id="rId38"/>
    <p:sldId id="852" r:id="rId39"/>
    <p:sldId id="831" r:id="rId40"/>
    <p:sldId id="832" r:id="rId41"/>
    <p:sldId id="805" r:id="rId42"/>
    <p:sldId id="653" r:id="rId43"/>
    <p:sldId id="857" r:id="rId44"/>
    <p:sldId id="870" r:id="rId45"/>
    <p:sldId id="871" r:id="rId46"/>
    <p:sldId id="872" r:id="rId47"/>
    <p:sldId id="875" r:id="rId48"/>
    <p:sldId id="882" r:id="rId49"/>
    <p:sldId id="1053" r:id="rId50"/>
    <p:sldId id="1054" r:id="rId51"/>
    <p:sldId id="1056" r:id="rId52"/>
    <p:sldId id="1057" r:id="rId53"/>
    <p:sldId id="1058" r:id="rId54"/>
    <p:sldId id="1059" r:id="rId55"/>
    <p:sldId id="876" r:id="rId56"/>
    <p:sldId id="877" r:id="rId57"/>
    <p:sldId id="878" r:id="rId58"/>
    <p:sldId id="879" r:id="rId59"/>
    <p:sldId id="880" r:id="rId60"/>
    <p:sldId id="883" r:id="rId61"/>
    <p:sldId id="1063" r:id="rId62"/>
    <p:sldId id="1064" r:id="rId63"/>
    <p:sldId id="1065" r:id="rId64"/>
    <p:sldId id="1066" r:id="rId65"/>
    <p:sldId id="1067" r:id="rId66"/>
    <p:sldId id="1068" r:id="rId67"/>
    <p:sldId id="817" r:id="rId68"/>
    <p:sldId id="821" r:id="rId69"/>
    <p:sldId id="843" r:id="rId70"/>
    <p:sldId id="679" r:id="rId71"/>
  </p:sldIdLst>
  <p:sldSz cx="9144000" cy="6858000" type="screen4x3"/>
  <p:notesSz cx="6735763" cy="9866313"/>
  <p:embeddedFontLst>
    <p:embeddedFont>
      <p:font typeface="Dosis" pitchFamily="2" charset="0"/>
      <p:regular r:id="rId73"/>
      <p:bold r:id="rId74"/>
    </p:embeddedFont>
    <p:embeddedFont>
      <p:font typeface="Dosis ExtraBold" pitchFamily="2" charset="0"/>
      <p:bold r:id="rId75"/>
    </p:embeddedFont>
    <p:embeddedFont>
      <p:font typeface="Dosis Medium" pitchFamily="2" charset="0"/>
      <p:regular r:id="rId76"/>
      <p:bold r:id="rId77"/>
    </p:embeddedFont>
    <p:embeddedFont>
      <p:font typeface="Dosis SemiBold" pitchFamily="2" charset="0"/>
      <p:regular r:id="rId78"/>
      <p:bold r:id="rId79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E84234"/>
    <a:srgbClr val="00ACA4"/>
    <a:srgbClr val="4B5377"/>
    <a:srgbClr val="55B7DE"/>
    <a:srgbClr val="565F88"/>
    <a:srgbClr val="F26553"/>
    <a:srgbClr val="2AB6D7"/>
    <a:srgbClr val="A1A6B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35" autoAdjust="0"/>
    <p:restoredTop sz="87607" autoAdjust="0"/>
  </p:normalViewPr>
  <p:slideViewPr>
    <p:cSldViewPr snapToGrid="0">
      <p:cViewPr varScale="1">
        <p:scale>
          <a:sx n="61" d="100"/>
          <a:sy n="61" d="100"/>
        </p:scale>
        <p:origin x="1428" y="7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6.xml"/><Relationship Id="rId21" Type="http://schemas.openxmlformats.org/officeDocument/2006/relationships/slide" Target="slides/slide11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63" Type="http://schemas.openxmlformats.org/officeDocument/2006/relationships/slide" Target="slides/slide53.xml"/><Relationship Id="rId68" Type="http://schemas.openxmlformats.org/officeDocument/2006/relationships/slide" Target="slides/slide58.xml"/><Relationship Id="rId84" Type="http://schemas.microsoft.com/office/2016/11/relationships/changesInfo" Target="changesInfos/changesInfo1.xml"/><Relationship Id="rId16" Type="http://schemas.openxmlformats.org/officeDocument/2006/relationships/slide" Target="slides/slide6.xml"/><Relationship Id="rId11" Type="http://schemas.openxmlformats.org/officeDocument/2006/relationships/slide" Target="slides/slide1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74" Type="http://schemas.openxmlformats.org/officeDocument/2006/relationships/font" Target="fonts/font2.fntdata"/><Relationship Id="rId79" Type="http://schemas.openxmlformats.org/officeDocument/2006/relationships/font" Target="fonts/font7.fntdata"/><Relationship Id="rId5" Type="http://schemas.openxmlformats.org/officeDocument/2006/relationships/slideMaster" Target="slideMasters/slideMaster2.xml"/><Relationship Id="rId19" Type="http://schemas.openxmlformats.org/officeDocument/2006/relationships/slide" Target="slides/slide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slide" Target="slides/slide46.xml"/><Relationship Id="rId64" Type="http://schemas.openxmlformats.org/officeDocument/2006/relationships/slide" Target="slides/slide54.xml"/><Relationship Id="rId69" Type="http://schemas.openxmlformats.org/officeDocument/2006/relationships/slide" Target="slides/slide59.xml"/><Relationship Id="rId77" Type="http://schemas.openxmlformats.org/officeDocument/2006/relationships/font" Target="fonts/font5.fntdata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1.xml"/><Relationship Id="rId72" Type="http://schemas.openxmlformats.org/officeDocument/2006/relationships/notesMaster" Target="notesMasters/notesMaster1.xml"/><Relationship Id="rId80" Type="http://schemas.openxmlformats.org/officeDocument/2006/relationships/presProps" Target="presProps.xml"/><Relationship Id="rId85" Type="http://schemas.microsoft.com/office/2018/10/relationships/authors" Target="authors.xml"/><Relationship Id="rId3" Type="http://schemas.openxmlformats.org/officeDocument/2006/relationships/customXml" Target="../customXml/item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slide" Target="slides/slide49.xml"/><Relationship Id="rId67" Type="http://schemas.openxmlformats.org/officeDocument/2006/relationships/slide" Target="slides/slide57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slide" Target="slides/slide52.xml"/><Relationship Id="rId70" Type="http://schemas.openxmlformats.org/officeDocument/2006/relationships/slide" Target="slides/slide60.xml"/><Relationship Id="rId75" Type="http://schemas.openxmlformats.org/officeDocument/2006/relationships/font" Target="fonts/font3.fntdata"/><Relationship Id="rId83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slide" Target="slides/slide50.xml"/><Relationship Id="rId65" Type="http://schemas.openxmlformats.org/officeDocument/2006/relationships/slide" Target="slides/slide55.xml"/><Relationship Id="rId73" Type="http://schemas.openxmlformats.org/officeDocument/2006/relationships/font" Target="fonts/font1.fntdata"/><Relationship Id="rId78" Type="http://schemas.openxmlformats.org/officeDocument/2006/relationships/font" Target="fonts/font6.fntdata"/><Relationship Id="rId8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39" Type="http://schemas.openxmlformats.org/officeDocument/2006/relationships/slide" Target="slides/slide29.xml"/><Relationship Id="rId34" Type="http://schemas.openxmlformats.org/officeDocument/2006/relationships/slide" Target="slides/slide24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76" Type="http://schemas.openxmlformats.org/officeDocument/2006/relationships/font" Target="fonts/font4.fntdata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61.xml"/><Relationship Id="rId2" Type="http://schemas.openxmlformats.org/officeDocument/2006/relationships/customXml" Target="../customXml/item2.xml"/><Relationship Id="rId29" Type="http://schemas.openxmlformats.org/officeDocument/2006/relationships/slide" Target="slides/slide19.xml"/><Relationship Id="rId24" Type="http://schemas.openxmlformats.org/officeDocument/2006/relationships/slide" Target="slides/slide14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66" Type="http://schemas.openxmlformats.org/officeDocument/2006/relationships/slide" Target="slides/slide56.xml"/><Relationship Id="rId61" Type="http://schemas.openxmlformats.org/officeDocument/2006/relationships/slide" Target="slides/slide51.xml"/><Relationship Id="rId8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F766AAD8-3554-4F0D-937C-94D52666C4D1}"/>
    <pc:docChg chg="undo redo custSel addSld delSld modSld sldOrd">
      <pc:chgData name="LAMIAE BEZZAZ" userId="f9bc3cc0-8e1c-4944-afa8-b4b36bbf20e1" providerId="ADAL" clId="{F766AAD8-3554-4F0D-937C-94D52666C4D1}" dt="2025-12-19T21:23:24.502" v="1341"/>
      <pc:docMkLst>
        <pc:docMk/>
      </pc:docMkLst>
      <pc:sldChg chg="addSp delSp">
        <pc:chgData name="LAMIAE BEZZAZ" userId="f9bc3cc0-8e1c-4944-afa8-b4b36bbf20e1" providerId="ADAL" clId="{F766AAD8-3554-4F0D-937C-94D52666C4D1}" dt="2025-12-19T21:03:08.078" v="1219"/>
        <pc:sldMkLst>
          <pc:docMk/>
          <pc:sldMk cId="2460937176" sldId="651"/>
        </pc:sldMkLst>
        <pc:picChg chg="add">
          <ac:chgData name="LAMIAE BEZZAZ" userId="f9bc3cc0-8e1c-4944-afa8-b4b36bbf20e1" providerId="ADAL" clId="{F766AAD8-3554-4F0D-937C-94D52666C4D1}" dt="2025-12-19T21:03:08.078" v="1219"/>
          <ac:picMkLst>
            <pc:docMk/>
            <pc:sldMk cId="2460937176" sldId="651"/>
            <ac:picMk id="4" creationId="{E627C2D0-D606-4757-AD7A-BFCBA56D03DA}"/>
          </ac:picMkLst>
        </pc:picChg>
        <pc:picChg chg="del">
          <ac:chgData name="LAMIAE BEZZAZ" userId="f9bc3cc0-8e1c-4944-afa8-b4b36bbf20e1" providerId="ADAL" clId="{F766AAD8-3554-4F0D-937C-94D52666C4D1}" dt="2025-12-12T20:15:14.185" v="52" actId="478"/>
          <ac:picMkLst>
            <pc:docMk/>
            <pc:sldMk cId="2460937176" sldId="651"/>
            <ac:picMk id="4" creationId="{EBB1DA5C-25CC-4EBB-B8B6-DC5A5A74165D}"/>
          </ac:picMkLst>
        </pc:picChg>
      </pc:sldChg>
      <pc:sldChg chg="modSp">
        <pc:chgData name="LAMIAE BEZZAZ" userId="f9bc3cc0-8e1c-4944-afa8-b4b36bbf20e1" providerId="ADAL" clId="{F766AAD8-3554-4F0D-937C-94D52666C4D1}" dt="2025-12-12T20:38:32.903" v="748" actId="20577"/>
        <pc:sldMkLst>
          <pc:docMk/>
          <pc:sldMk cId="3703491735" sldId="653"/>
        </pc:sldMkLst>
        <pc:spChg chg="mod">
          <ac:chgData name="LAMIAE BEZZAZ" userId="f9bc3cc0-8e1c-4944-afa8-b4b36bbf20e1" providerId="ADAL" clId="{F766AAD8-3554-4F0D-937C-94D52666C4D1}" dt="2025-12-12T20:38:32.903" v="748" actId="20577"/>
          <ac:spMkLst>
            <pc:docMk/>
            <pc:sldMk cId="3703491735" sldId="653"/>
            <ac:spMk id="2" creationId="{8D276C99-220B-4BBF-8FEB-E110392C0EC9}"/>
          </ac:spMkLst>
        </pc:spChg>
      </pc:sldChg>
      <pc:sldChg chg="addSp delSp modSp">
        <pc:chgData name="LAMIAE BEZZAZ" userId="f9bc3cc0-8e1c-4944-afa8-b4b36bbf20e1" providerId="ADAL" clId="{F766AAD8-3554-4F0D-937C-94D52666C4D1}" dt="2025-12-19T21:22:10.249" v="1328" actId="14100"/>
        <pc:sldMkLst>
          <pc:docMk/>
          <pc:sldMk cId="4261658029" sldId="679"/>
        </pc:sldMkLst>
        <pc:picChg chg="del">
          <ac:chgData name="LAMIAE BEZZAZ" userId="f9bc3cc0-8e1c-4944-afa8-b4b36bbf20e1" providerId="ADAL" clId="{F766AAD8-3554-4F0D-937C-94D52666C4D1}" dt="2025-12-12T21:05:22.727" v="1198" actId="478"/>
          <ac:picMkLst>
            <pc:docMk/>
            <pc:sldMk cId="4261658029" sldId="679"/>
            <ac:picMk id="3" creationId="{991CB50F-FDA6-4E86-A286-FB39323B0D4B}"/>
          </ac:picMkLst>
        </pc:picChg>
        <pc:picChg chg="add del mod ord">
          <ac:chgData name="LAMIAE BEZZAZ" userId="f9bc3cc0-8e1c-4944-afa8-b4b36bbf20e1" providerId="ADAL" clId="{F766AAD8-3554-4F0D-937C-94D52666C4D1}" dt="2025-12-19T21:21:38.203" v="1317" actId="478"/>
          <ac:picMkLst>
            <pc:docMk/>
            <pc:sldMk cId="4261658029" sldId="679"/>
            <ac:picMk id="4" creationId="{9EE3547E-7A45-4DF3-A230-D5CFF353D68B}"/>
          </ac:picMkLst>
        </pc:picChg>
        <pc:picChg chg="add del mod">
          <ac:chgData name="LAMIAE BEZZAZ" userId="f9bc3cc0-8e1c-4944-afa8-b4b36bbf20e1" providerId="ADAL" clId="{F766AAD8-3554-4F0D-937C-94D52666C4D1}" dt="2025-12-19T21:21:35.222" v="1315" actId="931"/>
          <ac:picMkLst>
            <pc:docMk/>
            <pc:sldMk cId="4261658029" sldId="679"/>
            <ac:picMk id="6" creationId="{048C6130-87EB-455D-9449-254000730244}"/>
          </ac:picMkLst>
        </pc:picChg>
        <pc:picChg chg="add mod ord">
          <ac:chgData name="LAMIAE BEZZAZ" userId="f9bc3cc0-8e1c-4944-afa8-b4b36bbf20e1" providerId="ADAL" clId="{F766AAD8-3554-4F0D-937C-94D52666C4D1}" dt="2025-12-19T21:22:10.249" v="1328" actId="14100"/>
          <ac:picMkLst>
            <pc:docMk/>
            <pc:sldMk cId="4261658029" sldId="679"/>
            <ac:picMk id="10" creationId="{0EDCE9A8-9F44-4D54-A301-54B6BF82E385}"/>
          </ac:picMkLst>
        </pc:picChg>
      </pc:sldChg>
      <pc:sldChg chg="addSp delSp modSp delAnim modAnim">
        <pc:chgData name="LAMIAE BEZZAZ" userId="f9bc3cc0-8e1c-4944-afa8-b4b36bbf20e1" providerId="ADAL" clId="{F766AAD8-3554-4F0D-937C-94D52666C4D1}" dt="2025-12-19T21:23:24.502" v="1341"/>
        <pc:sldMkLst>
          <pc:docMk/>
          <pc:sldMk cId="1644084619" sldId="680"/>
        </pc:sldMkLst>
        <pc:picChg chg="del">
          <ac:chgData name="LAMIAE BEZZAZ" userId="f9bc3cc0-8e1c-4944-afa8-b4b36bbf20e1" providerId="ADAL" clId="{F766AAD8-3554-4F0D-937C-94D52666C4D1}" dt="2025-12-19T21:05:25.019" v="1222" actId="478"/>
          <ac:picMkLst>
            <pc:docMk/>
            <pc:sldMk cId="1644084619" sldId="680"/>
            <ac:picMk id="4" creationId="{BC731AE3-B8D4-46C6-A046-BB93A4A075BD}"/>
          </ac:picMkLst>
        </pc:picChg>
        <pc:picChg chg="add mod">
          <ac:chgData name="LAMIAE BEZZAZ" userId="f9bc3cc0-8e1c-4944-afa8-b4b36bbf20e1" providerId="ADAL" clId="{F766AAD8-3554-4F0D-937C-94D52666C4D1}" dt="2025-12-19T21:23:14.544" v="1339" actId="14100"/>
          <ac:picMkLst>
            <pc:docMk/>
            <pc:sldMk cId="1644084619" sldId="680"/>
            <ac:picMk id="5" creationId="{2DBB03CE-E318-43B2-A47F-414BB4C32F87}"/>
          </ac:picMkLst>
        </pc:picChg>
      </pc:sldChg>
      <pc:sldChg chg="modSp">
        <pc:chgData name="LAMIAE BEZZAZ" userId="f9bc3cc0-8e1c-4944-afa8-b4b36bbf20e1" providerId="ADAL" clId="{F766AAD8-3554-4F0D-937C-94D52666C4D1}" dt="2025-12-12T20:13:21.405" v="14" actId="20577"/>
        <pc:sldMkLst>
          <pc:docMk/>
          <pc:sldMk cId="2191222266" sldId="798"/>
        </pc:sldMkLst>
        <pc:spChg chg="mod">
          <ac:chgData name="LAMIAE BEZZAZ" userId="f9bc3cc0-8e1c-4944-afa8-b4b36bbf20e1" providerId="ADAL" clId="{F766AAD8-3554-4F0D-937C-94D52666C4D1}" dt="2025-12-12T20:13:21.405" v="14" actId="20577"/>
          <ac:spMkLst>
            <pc:docMk/>
            <pc:sldMk cId="2191222266" sldId="798"/>
            <ac:spMk id="2" creationId="{B1633320-881D-3046-CC25-D40DFB941180}"/>
          </ac:spMkLst>
        </pc:spChg>
      </pc:sldChg>
      <pc:sldChg chg="modSp">
        <pc:chgData name="LAMIAE BEZZAZ" userId="f9bc3cc0-8e1c-4944-afa8-b4b36bbf20e1" providerId="ADAL" clId="{F766AAD8-3554-4F0D-937C-94D52666C4D1}" dt="2025-12-12T20:14:44.134" v="47" actId="20577"/>
        <pc:sldMkLst>
          <pc:docMk/>
          <pc:sldMk cId="1961739097" sldId="799"/>
        </pc:sldMkLst>
        <pc:spChg chg="mod">
          <ac:chgData name="LAMIAE BEZZAZ" userId="f9bc3cc0-8e1c-4944-afa8-b4b36bbf20e1" providerId="ADAL" clId="{F766AAD8-3554-4F0D-937C-94D52666C4D1}" dt="2025-12-12T20:14:44.134" v="47" actId="20577"/>
          <ac:spMkLst>
            <pc:docMk/>
            <pc:sldMk cId="1961739097" sldId="799"/>
            <ac:spMk id="17" creationId="{39A7660A-DEEB-2C87-175B-55238BB1DF0E}"/>
          </ac:spMkLst>
        </pc:spChg>
      </pc:sldChg>
      <pc:sldChg chg="modSp">
        <pc:chgData name="LAMIAE BEZZAZ" userId="f9bc3cc0-8e1c-4944-afa8-b4b36bbf20e1" providerId="ADAL" clId="{F766AAD8-3554-4F0D-937C-94D52666C4D1}" dt="2025-12-12T20:22:23.412" v="435"/>
        <pc:sldMkLst>
          <pc:docMk/>
          <pc:sldMk cId="4253363032" sldId="800"/>
        </pc:sldMkLst>
        <pc:spChg chg="mod">
          <ac:chgData name="LAMIAE BEZZAZ" userId="f9bc3cc0-8e1c-4944-afa8-b4b36bbf20e1" providerId="ADAL" clId="{F766AAD8-3554-4F0D-937C-94D52666C4D1}" dt="2025-12-12T20:22:23.412" v="435"/>
          <ac:spMkLst>
            <pc:docMk/>
            <pc:sldMk cId="4253363032" sldId="800"/>
            <ac:spMk id="13" creationId="{1AAB39AE-C88C-2050-B1F8-20189324A922}"/>
          </ac:spMkLst>
        </pc:spChg>
      </pc:sldChg>
      <pc:sldChg chg="modSp">
        <pc:chgData name="LAMIAE BEZZAZ" userId="f9bc3cc0-8e1c-4944-afa8-b4b36bbf20e1" providerId="ADAL" clId="{F766AAD8-3554-4F0D-937C-94D52666C4D1}" dt="2025-12-12T20:37:59.766" v="745" actId="20577"/>
        <pc:sldMkLst>
          <pc:docMk/>
          <pc:sldMk cId="2112265781" sldId="805"/>
        </pc:sldMkLst>
        <pc:spChg chg="mod">
          <ac:chgData name="LAMIAE BEZZAZ" userId="f9bc3cc0-8e1c-4944-afa8-b4b36bbf20e1" providerId="ADAL" clId="{F766AAD8-3554-4F0D-937C-94D52666C4D1}" dt="2025-12-12T20:37:59.766" v="745" actId="20577"/>
          <ac:spMkLst>
            <pc:docMk/>
            <pc:sldMk cId="2112265781" sldId="805"/>
            <ac:spMk id="11" creationId="{798278C3-473A-7110-313B-F546DD4BFE12}"/>
          </ac:spMkLst>
        </pc:spChg>
      </pc:sldChg>
      <pc:sldChg chg="addSp delSp modSp">
        <pc:chgData name="LAMIAE BEZZAZ" userId="f9bc3cc0-8e1c-4944-afa8-b4b36bbf20e1" providerId="ADAL" clId="{F766AAD8-3554-4F0D-937C-94D52666C4D1}" dt="2025-12-19T21:20:12.339" v="1310" actId="1076"/>
        <pc:sldMkLst>
          <pc:docMk/>
          <pc:sldMk cId="3079896629" sldId="817"/>
        </pc:sldMkLst>
        <pc:spChg chg="mod">
          <ac:chgData name="LAMIAE BEZZAZ" userId="f9bc3cc0-8e1c-4944-afa8-b4b36bbf20e1" providerId="ADAL" clId="{F766AAD8-3554-4F0D-937C-94D52666C4D1}" dt="2025-12-12T21:00:25.524" v="1141" actId="20577"/>
          <ac:spMkLst>
            <pc:docMk/>
            <pc:sldMk cId="3079896629" sldId="817"/>
            <ac:spMk id="4" creationId="{E6384F8A-E656-6861-497C-5F80E75BA727}"/>
          </ac:spMkLst>
        </pc:spChg>
        <pc:spChg chg="mod">
          <ac:chgData name="LAMIAE BEZZAZ" userId="f9bc3cc0-8e1c-4944-afa8-b4b36bbf20e1" providerId="ADAL" clId="{F766AAD8-3554-4F0D-937C-94D52666C4D1}" dt="2025-12-12T21:00:15.081" v="1139" actId="14100"/>
          <ac:spMkLst>
            <pc:docMk/>
            <pc:sldMk cId="3079896629" sldId="817"/>
            <ac:spMk id="10" creationId="{7749216E-653F-4876-BEEE-65EACD78E3AE}"/>
          </ac:spMkLst>
        </pc:spChg>
        <pc:picChg chg="del">
          <ac:chgData name="LAMIAE BEZZAZ" userId="f9bc3cc0-8e1c-4944-afa8-b4b36bbf20e1" providerId="ADAL" clId="{F766AAD8-3554-4F0D-937C-94D52666C4D1}" dt="2025-12-12T20:59:32.002" v="1130" actId="478"/>
          <ac:picMkLst>
            <pc:docMk/>
            <pc:sldMk cId="3079896629" sldId="817"/>
            <ac:picMk id="2" creationId="{823BCB47-08B9-4D92-8302-C538C97AF9AD}"/>
          </ac:picMkLst>
        </pc:picChg>
        <pc:picChg chg="add del mod ord">
          <ac:chgData name="LAMIAE BEZZAZ" userId="f9bc3cc0-8e1c-4944-afa8-b4b36bbf20e1" providerId="ADAL" clId="{F766AAD8-3554-4F0D-937C-94D52666C4D1}" dt="2025-12-19T21:17:58.849" v="1301" actId="478"/>
          <ac:picMkLst>
            <pc:docMk/>
            <pc:sldMk cId="3079896629" sldId="817"/>
            <ac:picMk id="3" creationId="{A2D733C9-9CF6-409A-9760-2034B5C58CE8}"/>
          </ac:picMkLst>
        </pc:picChg>
        <pc:picChg chg="add del mod">
          <ac:chgData name="LAMIAE BEZZAZ" userId="f9bc3cc0-8e1c-4944-afa8-b4b36bbf20e1" providerId="ADAL" clId="{F766AAD8-3554-4F0D-937C-94D52666C4D1}" dt="2025-12-19T21:19:32.536" v="1303" actId="478"/>
          <ac:picMkLst>
            <pc:docMk/>
            <pc:sldMk cId="3079896629" sldId="817"/>
            <ac:picMk id="6" creationId="{E3FDDD2E-A369-47F8-994F-E1C59110B8BD}"/>
          </ac:picMkLst>
        </pc:picChg>
        <pc:picChg chg="add mod ord">
          <ac:chgData name="LAMIAE BEZZAZ" userId="f9bc3cc0-8e1c-4944-afa8-b4b36bbf20e1" providerId="ADAL" clId="{F766AAD8-3554-4F0D-937C-94D52666C4D1}" dt="2025-12-19T21:20:12.339" v="1310" actId="1076"/>
          <ac:picMkLst>
            <pc:docMk/>
            <pc:sldMk cId="3079896629" sldId="817"/>
            <ac:picMk id="8" creationId="{687D1148-90BD-4D96-8686-3CCF3E7871ED}"/>
          </ac:picMkLst>
        </pc:picChg>
      </pc:sldChg>
      <pc:sldChg chg="addSp delSp modSp">
        <pc:chgData name="LAMIAE BEZZAZ" userId="f9bc3cc0-8e1c-4944-afa8-b4b36bbf20e1" providerId="ADAL" clId="{F766AAD8-3554-4F0D-937C-94D52666C4D1}" dt="2025-12-12T21:01:18.729" v="1145" actId="1076"/>
        <pc:sldMkLst>
          <pc:docMk/>
          <pc:sldMk cId="1506041939" sldId="821"/>
        </pc:sldMkLst>
        <pc:picChg chg="del">
          <ac:chgData name="LAMIAE BEZZAZ" userId="f9bc3cc0-8e1c-4944-afa8-b4b36bbf20e1" providerId="ADAL" clId="{F766AAD8-3554-4F0D-937C-94D52666C4D1}" dt="2025-12-12T21:01:04.703" v="1142" actId="478"/>
          <ac:picMkLst>
            <pc:docMk/>
            <pc:sldMk cId="1506041939" sldId="821"/>
            <ac:picMk id="3" creationId="{F98190ED-3A53-455D-8404-57297DF31F86}"/>
          </ac:picMkLst>
        </pc:picChg>
        <pc:picChg chg="add mod">
          <ac:chgData name="LAMIAE BEZZAZ" userId="f9bc3cc0-8e1c-4944-afa8-b4b36bbf20e1" providerId="ADAL" clId="{F766AAD8-3554-4F0D-937C-94D52666C4D1}" dt="2025-12-12T21:01:18.729" v="1145" actId="1076"/>
          <ac:picMkLst>
            <pc:docMk/>
            <pc:sldMk cId="1506041939" sldId="821"/>
            <ac:picMk id="5" creationId="{A1F8C2C9-E736-432D-93FD-1A7573B24CFD}"/>
          </ac:picMkLst>
        </pc:picChg>
      </pc:sldChg>
      <pc:sldChg chg="addSp delSp modSp">
        <pc:chgData name="LAMIAE BEZZAZ" userId="f9bc3cc0-8e1c-4944-afa8-b4b36bbf20e1" providerId="ADAL" clId="{F766AAD8-3554-4F0D-937C-94D52666C4D1}" dt="2025-12-19T21:11:03.922" v="1240" actId="14100"/>
        <pc:sldMkLst>
          <pc:docMk/>
          <pc:sldMk cId="1808541968" sldId="831"/>
        </pc:sldMkLst>
        <pc:spChg chg="mod">
          <ac:chgData name="LAMIAE BEZZAZ" userId="f9bc3cc0-8e1c-4944-afa8-b4b36bbf20e1" providerId="ADAL" clId="{F766AAD8-3554-4F0D-937C-94D52666C4D1}" dt="2025-12-12T20:35:18.877" v="669" actId="20577"/>
          <ac:spMkLst>
            <pc:docMk/>
            <pc:sldMk cId="1808541968" sldId="831"/>
            <ac:spMk id="4" creationId="{824D3E88-5257-906F-53A3-FEE7687E4BC5}"/>
          </ac:spMkLst>
        </pc:spChg>
        <pc:spChg chg="mod">
          <ac:chgData name="LAMIAE BEZZAZ" userId="f9bc3cc0-8e1c-4944-afa8-b4b36bbf20e1" providerId="ADAL" clId="{F766AAD8-3554-4F0D-937C-94D52666C4D1}" dt="2025-12-19T21:11:03.922" v="1240" actId="14100"/>
          <ac:spMkLst>
            <pc:docMk/>
            <pc:sldMk cId="1808541968" sldId="831"/>
            <ac:spMk id="8" creationId="{0DB3AAEB-435D-42C3-B825-C28400244516}"/>
          </ac:spMkLst>
        </pc:spChg>
        <pc:picChg chg="del">
          <ac:chgData name="LAMIAE BEZZAZ" userId="f9bc3cc0-8e1c-4944-afa8-b4b36bbf20e1" providerId="ADAL" clId="{F766AAD8-3554-4F0D-937C-94D52666C4D1}" dt="2025-12-12T20:34:15.355" v="655" actId="478"/>
          <ac:picMkLst>
            <pc:docMk/>
            <pc:sldMk cId="1808541968" sldId="831"/>
            <ac:picMk id="3" creationId="{747B962C-4C55-41DC-8632-FECC00A82E2A}"/>
          </ac:picMkLst>
        </pc:picChg>
        <pc:picChg chg="add del mod ord">
          <ac:chgData name="LAMIAE BEZZAZ" userId="f9bc3cc0-8e1c-4944-afa8-b4b36bbf20e1" providerId="ADAL" clId="{F766AAD8-3554-4F0D-937C-94D52666C4D1}" dt="2025-12-19T21:09:19.519" v="1223" actId="478"/>
          <ac:picMkLst>
            <pc:docMk/>
            <pc:sldMk cId="1808541968" sldId="831"/>
            <ac:picMk id="5" creationId="{FC6124B9-B165-4FD7-BF94-5AA336886876}"/>
          </ac:picMkLst>
        </pc:picChg>
        <pc:picChg chg="add del mod">
          <ac:chgData name="LAMIAE BEZZAZ" userId="f9bc3cc0-8e1c-4944-afa8-b4b36bbf20e1" providerId="ADAL" clId="{F766AAD8-3554-4F0D-937C-94D52666C4D1}" dt="2025-12-19T21:09:31.183" v="1225" actId="478"/>
          <ac:picMkLst>
            <pc:docMk/>
            <pc:sldMk cId="1808541968" sldId="831"/>
            <ac:picMk id="6" creationId="{60A57F3E-ABC4-46D5-AA6E-AC4FBF30A7DF}"/>
          </ac:picMkLst>
        </pc:picChg>
        <pc:picChg chg="add del mod">
          <ac:chgData name="LAMIAE BEZZAZ" userId="f9bc3cc0-8e1c-4944-afa8-b4b36bbf20e1" providerId="ADAL" clId="{F766AAD8-3554-4F0D-937C-94D52666C4D1}" dt="2025-12-19T21:09:54.271" v="1227" actId="21"/>
          <ac:picMkLst>
            <pc:docMk/>
            <pc:sldMk cId="1808541968" sldId="831"/>
            <ac:picMk id="9" creationId="{78BB5A31-58B5-4026-AF0E-820B42827798}"/>
          </ac:picMkLst>
        </pc:picChg>
        <pc:picChg chg="add mod ord">
          <ac:chgData name="LAMIAE BEZZAZ" userId="f9bc3cc0-8e1c-4944-afa8-b4b36bbf20e1" providerId="ADAL" clId="{F766AAD8-3554-4F0D-937C-94D52666C4D1}" dt="2025-12-19T21:10:58.950" v="1239" actId="1076"/>
          <ac:picMkLst>
            <pc:docMk/>
            <pc:sldMk cId="1808541968" sldId="831"/>
            <ac:picMk id="11" creationId="{F04AFB48-469F-4F9F-8725-547389E377A1}"/>
          </ac:picMkLst>
        </pc:picChg>
      </pc:sldChg>
      <pc:sldChg chg="addSp delSp modSp">
        <pc:chgData name="LAMIAE BEZZAZ" userId="f9bc3cc0-8e1c-4944-afa8-b4b36bbf20e1" providerId="ADAL" clId="{F766AAD8-3554-4F0D-937C-94D52666C4D1}" dt="2025-12-19T21:10:13.796" v="1234" actId="14100"/>
        <pc:sldMkLst>
          <pc:docMk/>
          <pc:sldMk cId="2036744587" sldId="832"/>
        </pc:sldMkLst>
        <pc:picChg chg="del">
          <ac:chgData name="LAMIAE BEZZAZ" userId="f9bc3cc0-8e1c-4944-afa8-b4b36bbf20e1" providerId="ADAL" clId="{F766AAD8-3554-4F0D-937C-94D52666C4D1}" dt="2025-12-12T20:35:43.622" v="670" actId="478"/>
          <ac:picMkLst>
            <pc:docMk/>
            <pc:sldMk cId="2036744587" sldId="832"/>
            <ac:picMk id="5" creationId="{1A3A5392-1F91-4D53-89B9-4CD2231E6033}"/>
          </ac:picMkLst>
        </pc:picChg>
        <pc:picChg chg="add del mod">
          <ac:chgData name="LAMIAE BEZZAZ" userId="f9bc3cc0-8e1c-4944-afa8-b4b36bbf20e1" providerId="ADAL" clId="{F766AAD8-3554-4F0D-937C-94D52666C4D1}" dt="2025-12-19T21:09:57.531" v="1228" actId="478"/>
          <ac:picMkLst>
            <pc:docMk/>
            <pc:sldMk cId="2036744587" sldId="832"/>
            <ac:picMk id="6" creationId="{1FA06A4F-D7B5-4BF9-AD00-07485521DC6C}"/>
          </ac:picMkLst>
        </pc:picChg>
        <pc:picChg chg="add mod">
          <ac:chgData name="LAMIAE BEZZAZ" userId="f9bc3cc0-8e1c-4944-afa8-b4b36bbf20e1" providerId="ADAL" clId="{F766AAD8-3554-4F0D-937C-94D52666C4D1}" dt="2025-12-19T21:10:13.796" v="1234" actId="14100"/>
          <ac:picMkLst>
            <pc:docMk/>
            <pc:sldMk cId="2036744587" sldId="832"/>
            <ac:picMk id="7" creationId="{69945307-4FCB-47F1-A1F3-216092834AD6}"/>
          </ac:picMkLst>
        </pc:picChg>
      </pc:sldChg>
      <pc:sldChg chg="addSp delSp modSp ord">
        <pc:chgData name="LAMIAE BEZZAZ" userId="f9bc3cc0-8e1c-4944-afa8-b4b36bbf20e1" providerId="ADAL" clId="{F766AAD8-3554-4F0D-937C-94D52666C4D1}" dt="2025-12-19T21:17:33.502" v="1296" actId="14100"/>
        <pc:sldMkLst>
          <pc:docMk/>
          <pc:sldMk cId="514827197" sldId="834"/>
        </pc:sldMkLst>
        <pc:spChg chg="mod">
          <ac:chgData name="LAMIAE BEZZAZ" userId="f9bc3cc0-8e1c-4944-afa8-b4b36bbf20e1" providerId="ADAL" clId="{F766AAD8-3554-4F0D-937C-94D52666C4D1}" dt="2025-12-12T20:42:55.662" v="844" actId="20577"/>
          <ac:spMkLst>
            <pc:docMk/>
            <pc:sldMk cId="514827197" sldId="834"/>
            <ac:spMk id="2" creationId="{0F01D034-1273-981C-8924-D2A787834EDA}"/>
          </ac:spMkLst>
        </pc:spChg>
        <pc:spChg chg="mod">
          <ac:chgData name="LAMIAE BEZZAZ" userId="f9bc3cc0-8e1c-4944-afa8-b4b36bbf20e1" providerId="ADAL" clId="{F766AAD8-3554-4F0D-937C-94D52666C4D1}" dt="2025-12-12T20:39:24.321" v="749"/>
          <ac:spMkLst>
            <pc:docMk/>
            <pc:sldMk cId="514827197" sldId="834"/>
            <ac:spMk id="16" creationId="{9C6BC14F-6FE4-4F69-8B8B-BB398AD8D039}"/>
          </ac:spMkLst>
        </pc:spChg>
        <pc:picChg chg="del">
          <ac:chgData name="LAMIAE BEZZAZ" userId="f9bc3cc0-8e1c-4944-afa8-b4b36bbf20e1" providerId="ADAL" clId="{F766AAD8-3554-4F0D-937C-94D52666C4D1}" dt="2025-12-12T20:39:27.190" v="750" actId="478"/>
          <ac:picMkLst>
            <pc:docMk/>
            <pc:sldMk cId="514827197" sldId="834"/>
            <ac:picMk id="4" creationId="{7DA55388-FB4A-4B80-B8C6-E2A99A39E0CD}"/>
          </ac:picMkLst>
        </pc:picChg>
        <pc:picChg chg="add mod">
          <ac:chgData name="LAMIAE BEZZAZ" userId="f9bc3cc0-8e1c-4944-afa8-b4b36bbf20e1" providerId="ADAL" clId="{F766AAD8-3554-4F0D-937C-94D52666C4D1}" dt="2025-12-19T21:17:33.502" v="1296" actId="14100"/>
          <ac:picMkLst>
            <pc:docMk/>
            <pc:sldMk cId="514827197" sldId="834"/>
            <ac:picMk id="7" creationId="{8E5AD694-FD6B-4849-BB7C-0980FDA7493E}"/>
          </ac:picMkLst>
        </pc:picChg>
      </pc:sldChg>
      <pc:sldChg chg="ord">
        <pc:chgData name="LAMIAE BEZZAZ" userId="f9bc3cc0-8e1c-4944-afa8-b4b36bbf20e1" providerId="ADAL" clId="{F766AAD8-3554-4F0D-937C-94D52666C4D1}" dt="2025-12-12T20:58:20.804" v="1128"/>
        <pc:sldMkLst>
          <pc:docMk/>
          <pc:sldMk cId="4066311739" sldId="835"/>
        </pc:sldMkLst>
      </pc:sldChg>
      <pc:sldChg chg="addSp delSp modSp">
        <pc:chgData name="LAMIAE BEZZAZ" userId="f9bc3cc0-8e1c-4944-afa8-b4b36bbf20e1" providerId="ADAL" clId="{F766AAD8-3554-4F0D-937C-94D52666C4D1}" dt="2025-12-12T21:03:31.530" v="1197" actId="164"/>
        <pc:sldMkLst>
          <pc:docMk/>
          <pc:sldMk cId="2960233081" sldId="843"/>
        </pc:sldMkLst>
        <pc:spChg chg="add mod">
          <ac:chgData name="LAMIAE BEZZAZ" userId="f9bc3cc0-8e1c-4944-afa8-b4b36bbf20e1" providerId="ADAL" clId="{F766AAD8-3554-4F0D-937C-94D52666C4D1}" dt="2025-12-12T21:03:31.530" v="1197" actId="164"/>
          <ac:spMkLst>
            <pc:docMk/>
            <pc:sldMk cId="2960233081" sldId="843"/>
            <ac:spMk id="6" creationId="{530B6762-C759-43DA-8C69-F9855B1844EC}"/>
          </ac:spMkLst>
        </pc:spChg>
        <pc:spChg chg="add mod">
          <ac:chgData name="LAMIAE BEZZAZ" userId="f9bc3cc0-8e1c-4944-afa8-b4b36bbf20e1" providerId="ADAL" clId="{F766AAD8-3554-4F0D-937C-94D52666C4D1}" dt="2025-12-12T21:03:31.530" v="1197" actId="164"/>
          <ac:spMkLst>
            <pc:docMk/>
            <pc:sldMk cId="2960233081" sldId="843"/>
            <ac:spMk id="16" creationId="{5CCDBD2C-9CDE-4BD6-BCA7-9DFDA3804579}"/>
          </ac:spMkLst>
        </pc:spChg>
        <pc:spChg chg="add mod">
          <ac:chgData name="LAMIAE BEZZAZ" userId="f9bc3cc0-8e1c-4944-afa8-b4b36bbf20e1" providerId="ADAL" clId="{F766AAD8-3554-4F0D-937C-94D52666C4D1}" dt="2025-12-12T21:03:31.530" v="1197" actId="164"/>
          <ac:spMkLst>
            <pc:docMk/>
            <pc:sldMk cId="2960233081" sldId="843"/>
            <ac:spMk id="17" creationId="{9F4FD67B-A9BC-4290-8A2E-1756A62F6EB2}"/>
          </ac:spMkLst>
        </pc:spChg>
        <pc:grpChg chg="del">
          <ac:chgData name="LAMIAE BEZZAZ" userId="f9bc3cc0-8e1c-4944-afa8-b4b36bbf20e1" providerId="ADAL" clId="{F766AAD8-3554-4F0D-937C-94D52666C4D1}" dt="2025-12-12T21:01:24.424" v="1146" actId="478"/>
          <ac:grpSpMkLst>
            <pc:docMk/>
            <pc:sldMk cId="2960233081" sldId="843"/>
            <ac:grpSpMk id="5" creationId="{874CD6C6-C63D-4AAA-9BB8-1E8EB62AD174}"/>
          </ac:grpSpMkLst>
        </pc:grpChg>
        <pc:grpChg chg="add mod">
          <ac:chgData name="LAMIAE BEZZAZ" userId="f9bc3cc0-8e1c-4944-afa8-b4b36bbf20e1" providerId="ADAL" clId="{F766AAD8-3554-4F0D-937C-94D52666C4D1}" dt="2025-12-12T21:03:31.530" v="1197" actId="164"/>
          <ac:grpSpMkLst>
            <pc:docMk/>
            <pc:sldMk cId="2960233081" sldId="843"/>
            <ac:grpSpMk id="7" creationId="{C856BD29-9FBA-4031-B6FD-6157114C264F}"/>
          </ac:grpSpMkLst>
        </pc:grpChg>
        <pc:picChg chg="add mod">
          <ac:chgData name="LAMIAE BEZZAZ" userId="f9bc3cc0-8e1c-4944-afa8-b4b36bbf20e1" providerId="ADAL" clId="{F766AAD8-3554-4F0D-937C-94D52666C4D1}" dt="2025-12-12T21:03:31.530" v="1197" actId="164"/>
          <ac:picMkLst>
            <pc:docMk/>
            <pc:sldMk cId="2960233081" sldId="843"/>
            <ac:picMk id="3" creationId="{9435C181-57AA-4DCA-A478-D03BBAC1E709}"/>
          </ac:picMkLst>
        </pc:picChg>
      </pc:sldChg>
      <pc:sldChg chg="modSp">
        <pc:chgData name="LAMIAE BEZZAZ" userId="f9bc3cc0-8e1c-4944-afa8-b4b36bbf20e1" providerId="ADAL" clId="{F766AAD8-3554-4F0D-937C-94D52666C4D1}" dt="2025-12-12T20:26:42.576" v="531" actId="1076"/>
        <pc:sldMkLst>
          <pc:docMk/>
          <pc:sldMk cId="2830076411" sldId="846"/>
        </pc:sldMkLst>
        <pc:spChg chg="mod">
          <ac:chgData name="LAMIAE BEZZAZ" userId="f9bc3cc0-8e1c-4944-afa8-b4b36bbf20e1" providerId="ADAL" clId="{F766AAD8-3554-4F0D-937C-94D52666C4D1}" dt="2025-12-12T20:26:42.576" v="531" actId="1076"/>
          <ac:spMkLst>
            <pc:docMk/>
            <pc:sldMk cId="2830076411" sldId="846"/>
            <ac:spMk id="4" creationId="{DEA8A5EA-181C-A047-2E35-8F5D379B2E57}"/>
          </ac:spMkLst>
        </pc:spChg>
      </pc:sldChg>
      <pc:sldChg chg="modSp">
        <pc:chgData name="LAMIAE BEZZAZ" userId="f9bc3cc0-8e1c-4944-afa8-b4b36bbf20e1" providerId="ADAL" clId="{F766AAD8-3554-4F0D-937C-94D52666C4D1}" dt="2025-12-12T20:30:54.160" v="612" actId="20577"/>
        <pc:sldMkLst>
          <pc:docMk/>
          <pc:sldMk cId="305356945" sldId="848"/>
        </pc:sldMkLst>
        <pc:spChg chg="mod">
          <ac:chgData name="LAMIAE BEZZAZ" userId="f9bc3cc0-8e1c-4944-afa8-b4b36bbf20e1" providerId="ADAL" clId="{F766AAD8-3554-4F0D-937C-94D52666C4D1}" dt="2025-12-12T20:30:54.160" v="612" actId="20577"/>
          <ac:spMkLst>
            <pc:docMk/>
            <pc:sldMk cId="305356945" sldId="848"/>
            <ac:spMk id="4" creationId="{B1B05737-90DB-9278-137A-55D7C563D460}"/>
          </ac:spMkLst>
        </pc:spChg>
      </pc:sldChg>
      <pc:sldChg chg="modSp">
        <pc:chgData name="LAMIAE BEZZAZ" userId="f9bc3cc0-8e1c-4944-afa8-b4b36bbf20e1" providerId="ADAL" clId="{F766AAD8-3554-4F0D-937C-94D52666C4D1}" dt="2025-12-12T20:32:54.411" v="632" actId="12788"/>
        <pc:sldMkLst>
          <pc:docMk/>
          <pc:sldMk cId="528107835" sldId="849"/>
        </pc:sldMkLst>
        <pc:spChg chg="mod">
          <ac:chgData name="LAMIAE BEZZAZ" userId="f9bc3cc0-8e1c-4944-afa8-b4b36bbf20e1" providerId="ADAL" clId="{F766AAD8-3554-4F0D-937C-94D52666C4D1}" dt="2025-12-12T20:32:54.411" v="632" actId="12788"/>
          <ac:spMkLst>
            <pc:docMk/>
            <pc:sldMk cId="528107835" sldId="849"/>
            <ac:spMk id="5" creationId="{ECFB479E-F8AF-F6B4-73AB-73447AD23BD1}"/>
          </ac:spMkLst>
        </pc:spChg>
      </pc:sldChg>
      <pc:sldChg chg="modSp">
        <pc:chgData name="LAMIAE BEZZAZ" userId="f9bc3cc0-8e1c-4944-afa8-b4b36bbf20e1" providerId="ADAL" clId="{F766AAD8-3554-4F0D-937C-94D52666C4D1}" dt="2025-12-12T20:33:48.894" v="654" actId="12788"/>
        <pc:sldMkLst>
          <pc:docMk/>
          <pc:sldMk cId="3729688154" sldId="852"/>
        </pc:sldMkLst>
        <pc:spChg chg="mod">
          <ac:chgData name="LAMIAE BEZZAZ" userId="f9bc3cc0-8e1c-4944-afa8-b4b36bbf20e1" providerId="ADAL" clId="{F766AAD8-3554-4F0D-937C-94D52666C4D1}" dt="2025-12-12T20:33:48.894" v="654" actId="12788"/>
          <ac:spMkLst>
            <pc:docMk/>
            <pc:sldMk cId="3729688154" sldId="852"/>
            <ac:spMk id="3" creationId="{DAE3F01D-42F8-4758-9FFB-825ED2620748}"/>
          </ac:spMkLst>
        </pc:spChg>
      </pc:sldChg>
      <pc:sldChg chg="addSp delSp modSp ord">
        <pc:chgData name="LAMIAE BEZZAZ" userId="f9bc3cc0-8e1c-4944-afa8-b4b36bbf20e1" providerId="ADAL" clId="{F766AAD8-3554-4F0D-937C-94D52666C4D1}" dt="2025-12-19T21:17:40.846" v="1297"/>
        <pc:sldMkLst>
          <pc:docMk/>
          <pc:sldMk cId="2953227257" sldId="853"/>
        </pc:sldMkLst>
        <pc:spChg chg="mod">
          <ac:chgData name="LAMIAE BEZZAZ" userId="f9bc3cc0-8e1c-4944-afa8-b4b36bbf20e1" providerId="ADAL" clId="{F766AAD8-3554-4F0D-937C-94D52666C4D1}" dt="2025-12-12T20:43:39.550" v="856" actId="20577"/>
          <ac:spMkLst>
            <pc:docMk/>
            <pc:sldMk cId="2953227257" sldId="853"/>
            <ac:spMk id="2" creationId="{8462EE46-7037-20E2-EDDC-CDFB25933ED4}"/>
          </ac:spMkLst>
        </pc:spChg>
        <pc:spChg chg="mod">
          <ac:chgData name="LAMIAE BEZZAZ" userId="f9bc3cc0-8e1c-4944-afa8-b4b36bbf20e1" providerId="ADAL" clId="{F766AAD8-3554-4F0D-937C-94D52666C4D1}" dt="2025-12-12T20:40:15.152" v="804"/>
          <ac:spMkLst>
            <pc:docMk/>
            <pc:sldMk cId="2953227257" sldId="853"/>
            <ac:spMk id="9" creationId="{C31DEDB3-D9F0-F9F1-F173-516F586D6E45}"/>
          </ac:spMkLst>
        </pc:spChg>
        <pc:picChg chg="del">
          <ac:chgData name="LAMIAE BEZZAZ" userId="f9bc3cc0-8e1c-4944-afa8-b4b36bbf20e1" providerId="ADAL" clId="{F766AAD8-3554-4F0D-937C-94D52666C4D1}" dt="2025-12-12T20:40:09.160" v="803" actId="478"/>
          <ac:picMkLst>
            <pc:docMk/>
            <pc:sldMk cId="2953227257" sldId="853"/>
            <ac:picMk id="7" creationId="{56481A3F-0F83-4D11-B6CC-3F3C1EDE95BA}"/>
          </ac:picMkLst>
        </pc:picChg>
        <pc:picChg chg="add">
          <ac:chgData name="LAMIAE BEZZAZ" userId="f9bc3cc0-8e1c-4944-afa8-b4b36bbf20e1" providerId="ADAL" clId="{F766AAD8-3554-4F0D-937C-94D52666C4D1}" dt="2025-12-19T21:17:40.846" v="1297"/>
          <ac:picMkLst>
            <pc:docMk/>
            <pc:sldMk cId="2953227257" sldId="853"/>
            <ac:picMk id="7" creationId="{B2AB4231-DD03-400F-AEE4-EA412DDA8253}"/>
          </ac:picMkLst>
        </pc:picChg>
      </pc:sldChg>
      <pc:sldChg chg="addSp delSp modSp ord">
        <pc:chgData name="LAMIAE BEZZAZ" userId="f9bc3cc0-8e1c-4944-afa8-b4b36bbf20e1" providerId="ADAL" clId="{F766AAD8-3554-4F0D-937C-94D52666C4D1}" dt="2025-12-19T21:12:20.880" v="1242" actId="1076"/>
        <pc:sldMkLst>
          <pc:docMk/>
          <pc:sldMk cId="1475588614" sldId="857"/>
        </pc:sldMkLst>
        <pc:spChg chg="mod">
          <ac:chgData name="LAMIAE BEZZAZ" userId="f9bc3cc0-8e1c-4944-afa8-b4b36bbf20e1" providerId="ADAL" clId="{F766AAD8-3554-4F0D-937C-94D52666C4D1}" dt="2025-12-12T20:41:07.902" v="825" actId="20577"/>
          <ac:spMkLst>
            <pc:docMk/>
            <pc:sldMk cId="1475588614" sldId="857"/>
            <ac:spMk id="2" creationId="{308C2322-9D13-0619-8AAF-FADB3190932F}"/>
          </ac:spMkLst>
        </pc:spChg>
        <pc:spChg chg="mod">
          <ac:chgData name="LAMIAE BEZZAZ" userId="f9bc3cc0-8e1c-4944-afa8-b4b36bbf20e1" providerId="ADAL" clId="{F766AAD8-3554-4F0D-937C-94D52666C4D1}" dt="2025-12-12T20:43:21.403" v="849" actId="20577"/>
          <ac:spMkLst>
            <pc:docMk/>
            <pc:sldMk cId="1475588614" sldId="857"/>
            <ac:spMk id="5" creationId="{2B69BF49-A5BC-BAD0-6EC6-4D23B58E72B9}"/>
          </ac:spMkLst>
        </pc:spChg>
        <pc:picChg chg="del">
          <ac:chgData name="LAMIAE BEZZAZ" userId="f9bc3cc0-8e1c-4944-afa8-b4b36bbf20e1" providerId="ADAL" clId="{F766AAD8-3554-4F0D-937C-94D52666C4D1}" dt="2025-12-12T20:41:09.860" v="826" actId="478"/>
          <ac:picMkLst>
            <pc:docMk/>
            <pc:sldMk cId="1475588614" sldId="857"/>
            <ac:picMk id="4" creationId="{C34E9B30-2CD0-4376-860A-6E3579A94982}"/>
          </ac:picMkLst>
        </pc:picChg>
        <pc:picChg chg="add mod">
          <ac:chgData name="LAMIAE BEZZAZ" userId="f9bc3cc0-8e1c-4944-afa8-b4b36bbf20e1" providerId="ADAL" clId="{F766AAD8-3554-4F0D-937C-94D52666C4D1}" dt="2025-12-19T21:12:20.880" v="1242" actId="1076"/>
          <ac:picMkLst>
            <pc:docMk/>
            <pc:sldMk cId="1475588614" sldId="857"/>
            <ac:picMk id="7" creationId="{80142118-74FD-47A3-85B7-390C64EFE19B}"/>
          </ac:picMkLst>
        </pc:picChg>
      </pc:sldChg>
      <pc:sldChg chg="modSp">
        <pc:chgData name="LAMIAE BEZZAZ" userId="f9bc3cc0-8e1c-4944-afa8-b4b36bbf20e1" providerId="ADAL" clId="{F766AAD8-3554-4F0D-937C-94D52666C4D1}" dt="2025-12-12T20:24:06.109" v="481" actId="1076"/>
        <pc:sldMkLst>
          <pc:docMk/>
          <pc:sldMk cId="3838507063" sldId="865"/>
        </pc:sldMkLst>
        <pc:spChg chg="mod">
          <ac:chgData name="LAMIAE BEZZAZ" userId="f9bc3cc0-8e1c-4944-afa8-b4b36bbf20e1" providerId="ADAL" clId="{F766AAD8-3554-4F0D-937C-94D52666C4D1}" dt="2025-12-12T20:23:06.304" v="454" actId="20577"/>
          <ac:spMkLst>
            <pc:docMk/>
            <pc:sldMk cId="3838507063" sldId="865"/>
            <ac:spMk id="2" creationId="{45A598E0-0036-D1C6-7F74-CBA5CEF8B8D2}"/>
          </ac:spMkLst>
        </pc:spChg>
        <pc:spChg chg="mod">
          <ac:chgData name="LAMIAE BEZZAZ" userId="f9bc3cc0-8e1c-4944-afa8-b4b36bbf20e1" providerId="ADAL" clId="{F766AAD8-3554-4F0D-937C-94D52666C4D1}" dt="2025-12-12T20:24:06.109" v="481" actId="1076"/>
          <ac:spMkLst>
            <pc:docMk/>
            <pc:sldMk cId="3838507063" sldId="865"/>
            <ac:spMk id="6" creationId="{4C2725A6-34E6-4E61-A5C8-8AA2F76090F6}"/>
          </ac:spMkLst>
        </pc:spChg>
      </pc:sldChg>
      <pc:sldChg chg="addSp delSp modSp ord">
        <pc:chgData name="LAMIAE BEZZAZ" userId="f9bc3cc0-8e1c-4944-afa8-b4b36bbf20e1" providerId="ADAL" clId="{F766AAD8-3554-4F0D-937C-94D52666C4D1}" dt="2025-12-19T21:17:51.907" v="1300" actId="1076"/>
        <pc:sldMkLst>
          <pc:docMk/>
          <pc:sldMk cId="1527362381" sldId="869"/>
        </pc:sldMkLst>
        <pc:picChg chg="del">
          <ac:chgData name="LAMIAE BEZZAZ" userId="f9bc3cc0-8e1c-4944-afa8-b4b36bbf20e1" providerId="ADAL" clId="{F766AAD8-3554-4F0D-937C-94D52666C4D1}" dt="2025-12-12T20:40:24.598" v="805" actId="478"/>
          <ac:picMkLst>
            <pc:docMk/>
            <pc:sldMk cId="1527362381" sldId="869"/>
            <ac:picMk id="6" creationId="{679C5194-199C-4BF6-B814-98B8CEF28CE2}"/>
          </ac:picMkLst>
        </pc:picChg>
        <pc:picChg chg="add mod">
          <ac:chgData name="LAMIAE BEZZAZ" userId="f9bc3cc0-8e1c-4944-afa8-b4b36bbf20e1" providerId="ADAL" clId="{F766AAD8-3554-4F0D-937C-94D52666C4D1}" dt="2025-12-19T21:17:51.907" v="1300" actId="1076"/>
          <ac:picMkLst>
            <pc:docMk/>
            <pc:sldMk cId="1527362381" sldId="869"/>
            <ac:picMk id="6" creationId="{FCDAB7BD-CC16-4428-A80E-973C46F74247}"/>
          </ac:picMkLst>
        </pc:picChg>
      </pc:sldChg>
      <pc:sldChg chg="addSp delSp modSp ord">
        <pc:chgData name="LAMIAE BEZZAZ" userId="f9bc3cc0-8e1c-4944-afa8-b4b36bbf20e1" providerId="ADAL" clId="{F766AAD8-3554-4F0D-937C-94D52666C4D1}" dt="2025-12-19T21:12:25.711" v="1243"/>
        <pc:sldMkLst>
          <pc:docMk/>
          <pc:sldMk cId="1171291440" sldId="870"/>
        </pc:sldMkLst>
        <pc:spChg chg="mod">
          <ac:chgData name="LAMIAE BEZZAZ" userId="f9bc3cc0-8e1c-4944-afa8-b4b36bbf20e1" providerId="ADAL" clId="{F766AAD8-3554-4F0D-937C-94D52666C4D1}" dt="2025-12-12T20:42:30.138" v="833" actId="20577"/>
          <ac:spMkLst>
            <pc:docMk/>
            <pc:sldMk cId="1171291440" sldId="870"/>
            <ac:spMk id="2" creationId="{C88668EB-F277-6FA0-58DC-E9E907B7375A}"/>
          </ac:spMkLst>
        </pc:spChg>
        <pc:spChg chg="mod">
          <ac:chgData name="LAMIAE BEZZAZ" userId="f9bc3cc0-8e1c-4944-afa8-b4b36bbf20e1" providerId="ADAL" clId="{F766AAD8-3554-4F0D-937C-94D52666C4D1}" dt="2025-12-12T20:42:35.703" v="836" actId="20577"/>
          <ac:spMkLst>
            <pc:docMk/>
            <pc:sldMk cId="1171291440" sldId="870"/>
            <ac:spMk id="3" creationId="{CD5A2500-30CB-F8CA-1A26-50C07D5C35FE}"/>
          </ac:spMkLst>
        </pc:spChg>
        <pc:picChg chg="add">
          <ac:chgData name="LAMIAE BEZZAZ" userId="f9bc3cc0-8e1c-4944-afa8-b4b36bbf20e1" providerId="ADAL" clId="{F766AAD8-3554-4F0D-937C-94D52666C4D1}" dt="2025-12-19T21:12:25.711" v="1243"/>
          <ac:picMkLst>
            <pc:docMk/>
            <pc:sldMk cId="1171291440" sldId="870"/>
            <ac:picMk id="7" creationId="{424E0E9B-4CE6-4752-B1E3-D13B77C6312D}"/>
          </ac:picMkLst>
        </pc:picChg>
        <pc:picChg chg="del">
          <ac:chgData name="LAMIAE BEZZAZ" userId="f9bc3cc0-8e1c-4944-afa8-b4b36bbf20e1" providerId="ADAL" clId="{F766AAD8-3554-4F0D-937C-94D52666C4D1}" dt="2025-12-12T20:42:37.535" v="837" actId="478"/>
          <ac:picMkLst>
            <pc:docMk/>
            <pc:sldMk cId="1171291440" sldId="870"/>
            <ac:picMk id="7" creationId="{58FA3327-9BB8-4D82-835E-08BDA1BB92BE}"/>
          </ac:picMkLst>
        </pc:picChg>
      </pc:sldChg>
      <pc:sldChg chg="ord">
        <pc:chgData name="LAMIAE BEZZAZ" userId="f9bc3cc0-8e1c-4944-afa8-b4b36bbf20e1" providerId="ADAL" clId="{F766AAD8-3554-4F0D-937C-94D52666C4D1}" dt="2025-12-12T20:56:29.133" v="1124"/>
        <pc:sldMkLst>
          <pc:docMk/>
          <pc:sldMk cId="2314434740" sldId="871"/>
        </pc:sldMkLst>
      </pc:sldChg>
      <pc:sldChg chg="addSp delSp modSp ord">
        <pc:chgData name="LAMIAE BEZZAZ" userId="f9bc3cc0-8e1c-4944-afa8-b4b36bbf20e1" providerId="ADAL" clId="{F766AAD8-3554-4F0D-937C-94D52666C4D1}" dt="2025-12-19T21:12:39.047" v="1245" actId="1076"/>
        <pc:sldMkLst>
          <pc:docMk/>
          <pc:sldMk cId="2399396685" sldId="872"/>
        </pc:sldMkLst>
        <pc:picChg chg="del">
          <ac:chgData name="LAMIAE BEZZAZ" userId="f9bc3cc0-8e1c-4944-afa8-b4b36bbf20e1" providerId="ADAL" clId="{F766AAD8-3554-4F0D-937C-94D52666C4D1}" dt="2025-12-12T20:43:50.751" v="857" actId="478"/>
          <ac:picMkLst>
            <pc:docMk/>
            <pc:sldMk cId="2399396685" sldId="872"/>
            <ac:picMk id="6" creationId="{78381382-9008-4CC7-B366-4176FAC9BF9F}"/>
          </ac:picMkLst>
        </pc:picChg>
        <pc:picChg chg="add mod">
          <ac:chgData name="LAMIAE BEZZAZ" userId="f9bc3cc0-8e1c-4944-afa8-b4b36bbf20e1" providerId="ADAL" clId="{F766AAD8-3554-4F0D-937C-94D52666C4D1}" dt="2025-12-19T21:12:39.047" v="1245" actId="1076"/>
          <ac:picMkLst>
            <pc:docMk/>
            <pc:sldMk cId="2399396685" sldId="872"/>
            <ac:picMk id="6" creationId="{ABC293C2-109A-4900-81FE-D394C92FF2E3}"/>
          </ac:picMkLst>
        </pc:picChg>
      </pc:sldChg>
      <pc:sldChg chg="ord">
        <pc:chgData name="LAMIAE BEZZAZ" userId="f9bc3cc0-8e1c-4944-afa8-b4b36bbf20e1" providerId="ADAL" clId="{F766AAD8-3554-4F0D-937C-94D52666C4D1}" dt="2025-12-12T20:58:20.804" v="1128"/>
        <pc:sldMkLst>
          <pc:docMk/>
          <pc:sldMk cId="2674738641" sldId="874"/>
        </pc:sldMkLst>
      </pc:sldChg>
      <pc:sldChg chg="ord">
        <pc:chgData name="LAMIAE BEZZAZ" userId="f9bc3cc0-8e1c-4944-afa8-b4b36bbf20e1" providerId="ADAL" clId="{F766AAD8-3554-4F0D-937C-94D52666C4D1}" dt="2025-12-12T20:56:29.133" v="1124"/>
        <pc:sldMkLst>
          <pc:docMk/>
          <pc:sldMk cId="3827165218" sldId="875"/>
        </pc:sldMkLst>
      </pc:sldChg>
      <pc:sldChg chg="addSp delSp modSp">
        <pc:chgData name="LAMIAE BEZZAZ" userId="f9bc3cc0-8e1c-4944-afa8-b4b36bbf20e1" providerId="ADAL" clId="{F766AAD8-3554-4F0D-937C-94D52666C4D1}" dt="2025-12-19T21:15:03.621" v="1260" actId="1076"/>
        <pc:sldMkLst>
          <pc:docMk/>
          <pc:sldMk cId="1771952944" sldId="876"/>
        </pc:sldMkLst>
        <pc:spChg chg="mod">
          <ac:chgData name="LAMIAE BEZZAZ" userId="f9bc3cc0-8e1c-4944-afa8-b4b36bbf20e1" providerId="ADAL" clId="{F766AAD8-3554-4F0D-937C-94D52666C4D1}" dt="2025-12-12T20:44:45.999" v="881" actId="20577"/>
          <ac:spMkLst>
            <pc:docMk/>
            <pc:sldMk cId="1771952944" sldId="876"/>
            <ac:spMk id="5" creationId="{24457121-A23C-E5D6-4870-3BD2ADC1CCE9}"/>
          </ac:spMkLst>
        </pc:spChg>
        <pc:spChg chg="mod">
          <ac:chgData name="LAMIAE BEZZAZ" userId="f9bc3cc0-8e1c-4944-afa8-b4b36bbf20e1" providerId="ADAL" clId="{F766AAD8-3554-4F0D-937C-94D52666C4D1}" dt="2025-12-12T20:44:38.372" v="878" actId="20577"/>
          <ac:spMkLst>
            <pc:docMk/>
            <pc:sldMk cId="1771952944" sldId="876"/>
            <ac:spMk id="9" creationId="{609B9ADD-BB3D-BDE1-5B72-B6F5699B8C8E}"/>
          </ac:spMkLst>
        </pc:spChg>
        <pc:picChg chg="del">
          <ac:chgData name="LAMIAE BEZZAZ" userId="f9bc3cc0-8e1c-4944-afa8-b4b36bbf20e1" providerId="ADAL" clId="{F766AAD8-3554-4F0D-937C-94D52666C4D1}" dt="2025-12-12T20:44:40.861" v="879" actId="478"/>
          <ac:picMkLst>
            <pc:docMk/>
            <pc:sldMk cId="1771952944" sldId="876"/>
            <ac:picMk id="3" creationId="{42ADF7F4-122F-4AA0-9689-A65E8241A057}"/>
          </ac:picMkLst>
        </pc:picChg>
        <pc:picChg chg="add mod">
          <ac:chgData name="LAMIAE BEZZAZ" userId="f9bc3cc0-8e1c-4944-afa8-b4b36bbf20e1" providerId="ADAL" clId="{F766AAD8-3554-4F0D-937C-94D52666C4D1}" dt="2025-12-19T21:15:03.621" v="1260" actId="1076"/>
          <ac:picMkLst>
            <pc:docMk/>
            <pc:sldMk cId="1771952944" sldId="876"/>
            <ac:picMk id="7" creationId="{0158792A-CD68-4DF6-AB29-A02F19457055}"/>
          </ac:picMkLst>
        </pc:picChg>
      </pc:sldChg>
      <pc:sldChg chg="addSp delSp modSp">
        <pc:chgData name="LAMIAE BEZZAZ" userId="f9bc3cc0-8e1c-4944-afa8-b4b36bbf20e1" providerId="ADAL" clId="{F766AAD8-3554-4F0D-937C-94D52666C4D1}" dt="2025-12-19T21:15:12.515" v="1261"/>
        <pc:sldMkLst>
          <pc:docMk/>
          <pc:sldMk cId="3788396083" sldId="877"/>
        </pc:sldMkLst>
        <pc:spChg chg="mod">
          <ac:chgData name="LAMIAE BEZZAZ" userId="f9bc3cc0-8e1c-4944-afa8-b4b36bbf20e1" providerId="ADAL" clId="{F766AAD8-3554-4F0D-937C-94D52666C4D1}" dt="2025-12-12T20:44:57.833" v="891" actId="20577"/>
          <ac:spMkLst>
            <pc:docMk/>
            <pc:sldMk cId="3788396083" sldId="877"/>
            <ac:spMk id="2" creationId="{D857BC7B-4287-20FE-2732-380F649E4A57}"/>
          </ac:spMkLst>
        </pc:spChg>
        <pc:spChg chg="mod">
          <ac:chgData name="LAMIAE BEZZAZ" userId="f9bc3cc0-8e1c-4944-afa8-b4b36bbf20e1" providerId="ADAL" clId="{F766AAD8-3554-4F0D-937C-94D52666C4D1}" dt="2025-12-12T20:45:07.440" v="895" actId="20577"/>
          <ac:spMkLst>
            <pc:docMk/>
            <pc:sldMk cId="3788396083" sldId="877"/>
            <ac:spMk id="7" creationId="{51B07826-75C6-4FF7-B15F-BAF503E722F2}"/>
          </ac:spMkLst>
        </pc:spChg>
        <pc:picChg chg="del">
          <ac:chgData name="LAMIAE BEZZAZ" userId="f9bc3cc0-8e1c-4944-afa8-b4b36bbf20e1" providerId="ADAL" clId="{F766AAD8-3554-4F0D-937C-94D52666C4D1}" dt="2025-12-12T20:44:50.378" v="882" actId="478"/>
          <ac:picMkLst>
            <pc:docMk/>
            <pc:sldMk cId="3788396083" sldId="877"/>
            <ac:picMk id="8" creationId="{45C34873-7441-4200-A9AF-38D07525CFA2}"/>
          </ac:picMkLst>
        </pc:picChg>
        <pc:picChg chg="add">
          <ac:chgData name="LAMIAE BEZZAZ" userId="f9bc3cc0-8e1c-4944-afa8-b4b36bbf20e1" providerId="ADAL" clId="{F766AAD8-3554-4F0D-937C-94D52666C4D1}" dt="2025-12-19T21:15:12.515" v="1261"/>
          <ac:picMkLst>
            <pc:docMk/>
            <pc:sldMk cId="3788396083" sldId="877"/>
            <ac:picMk id="8" creationId="{951CBB4D-F515-4F4E-B48B-8F27BA874D8E}"/>
          </ac:picMkLst>
        </pc:picChg>
      </pc:sldChg>
      <pc:sldChg chg="addSp delSp modSp">
        <pc:chgData name="LAMIAE BEZZAZ" userId="f9bc3cc0-8e1c-4944-afa8-b4b36bbf20e1" providerId="ADAL" clId="{F766AAD8-3554-4F0D-937C-94D52666C4D1}" dt="2025-12-19T21:15:22.760" v="1263" actId="1076"/>
        <pc:sldMkLst>
          <pc:docMk/>
          <pc:sldMk cId="1417436814" sldId="879"/>
        </pc:sldMkLst>
        <pc:picChg chg="del">
          <ac:chgData name="LAMIAE BEZZAZ" userId="f9bc3cc0-8e1c-4944-afa8-b4b36bbf20e1" providerId="ADAL" clId="{F766AAD8-3554-4F0D-937C-94D52666C4D1}" dt="2025-12-12T20:45:56.351" v="896" actId="478"/>
          <ac:picMkLst>
            <pc:docMk/>
            <pc:sldMk cId="1417436814" sldId="879"/>
            <ac:picMk id="6" creationId="{45EA5935-39CF-403A-9112-4D875DBA7AB3}"/>
          </ac:picMkLst>
        </pc:picChg>
        <pc:picChg chg="add mod">
          <ac:chgData name="LAMIAE BEZZAZ" userId="f9bc3cc0-8e1c-4944-afa8-b4b36bbf20e1" providerId="ADAL" clId="{F766AAD8-3554-4F0D-937C-94D52666C4D1}" dt="2025-12-19T21:15:22.760" v="1263" actId="1076"/>
          <ac:picMkLst>
            <pc:docMk/>
            <pc:sldMk cId="1417436814" sldId="879"/>
            <ac:picMk id="6" creationId="{4C006BB8-FF47-48AC-A13F-BDE3E7C7D235}"/>
          </ac:picMkLst>
        </pc:picChg>
      </pc:sldChg>
      <pc:sldChg chg="modSp ord">
        <pc:chgData name="LAMIAE BEZZAZ" userId="f9bc3cc0-8e1c-4944-afa8-b4b36bbf20e1" providerId="ADAL" clId="{F766AAD8-3554-4F0D-937C-94D52666C4D1}" dt="2025-12-12T20:58:20.804" v="1128"/>
        <pc:sldMkLst>
          <pc:docMk/>
          <pc:sldMk cId="2864649145" sldId="881"/>
        </pc:sldMkLst>
        <pc:spChg chg="mod">
          <ac:chgData name="LAMIAE BEZZAZ" userId="f9bc3cc0-8e1c-4944-afa8-b4b36bbf20e1" providerId="ADAL" clId="{F766AAD8-3554-4F0D-937C-94D52666C4D1}" dt="2025-12-12T20:40:38.042" v="812" actId="20577"/>
          <ac:spMkLst>
            <pc:docMk/>
            <pc:sldMk cId="2864649145" sldId="881"/>
            <ac:spMk id="3" creationId="{88FEA096-FC7E-2AD4-0D74-47ABEAD4C2FA}"/>
          </ac:spMkLst>
        </pc:spChg>
      </pc:sldChg>
      <pc:sldChg chg="modSp ord">
        <pc:chgData name="LAMIAE BEZZAZ" userId="f9bc3cc0-8e1c-4944-afa8-b4b36bbf20e1" providerId="ADAL" clId="{F766AAD8-3554-4F0D-937C-94D52666C4D1}" dt="2025-12-12T20:56:29.133" v="1124"/>
        <pc:sldMkLst>
          <pc:docMk/>
          <pc:sldMk cId="2455046582" sldId="882"/>
        </pc:sldMkLst>
        <pc:spChg chg="mod">
          <ac:chgData name="LAMIAE BEZZAZ" userId="f9bc3cc0-8e1c-4944-afa8-b4b36bbf20e1" providerId="ADAL" clId="{F766AAD8-3554-4F0D-937C-94D52666C4D1}" dt="2025-12-12T20:43:58.890" v="860" actId="20577"/>
          <ac:spMkLst>
            <pc:docMk/>
            <pc:sldMk cId="2455046582" sldId="882"/>
            <ac:spMk id="3" creationId="{D09A3B38-D199-FFB8-B9AC-139100B5F635}"/>
          </ac:spMkLst>
        </pc:spChg>
      </pc:sldChg>
      <pc:sldChg chg="modSp">
        <pc:chgData name="LAMIAE BEZZAZ" userId="f9bc3cc0-8e1c-4944-afa8-b4b36bbf20e1" providerId="ADAL" clId="{F766AAD8-3554-4F0D-937C-94D52666C4D1}" dt="2025-12-12T20:46:06.535" v="903" actId="20577"/>
        <pc:sldMkLst>
          <pc:docMk/>
          <pc:sldMk cId="1649088222" sldId="883"/>
        </pc:sldMkLst>
        <pc:spChg chg="mod">
          <ac:chgData name="LAMIAE BEZZAZ" userId="f9bc3cc0-8e1c-4944-afa8-b4b36bbf20e1" providerId="ADAL" clId="{F766AAD8-3554-4F0D-937C-94D52666C4D1}" dt="2025-12-12T20:46:06.535" v="903" actId="20577"/>
          <ac:spMkLst>
            <pc:docMk/>
            <pc:sldMk cId="1649088222" sldId="883"/>
            <ac:spMk id="3" creationId="{73D62460-3BC1-4DEE-69AA-DE85AF985932}"/>
          </ac:spMkLst>
        </pc:spChg>
      </pc:sldChg>
      <pc:sldChg chg="addSp delSp modSp delAnim modAnim">
        <pc:chgData name="LAMIAE BEZZAZ" userId="f9bc3cc0-8e1c-4944-afa8-b4b36bbf20e1" providerId="ADAL" clId="{F766AAD8-3554-4F0D-937C-94D52666C4D1}" dt="2025-12-19T21:03:43.033" v="1221"/>
        <pc:sldMkLst>
          <pc:docMk/>
          <pc:sldMk cId="1924069788" sldId="884"/>
        </pc:sldMkLst>
        <pc:spChg chg="add del mod">
          <ac:chgData name="LAMIAE BEZZAZ" userId="f9bc3cc0-8e1c-4944-afa8-b4b36bbf20e1" providerId="ADAL" clId="{F766AAD8-3554-4F0D-937C-94D52666C4D1}" dt="2025-12-19T21:03:43.033" v="1221"/>
          <ac:spMkLst>
            <pc:docMk/>
            <pc:sldMk cId="1924069788" sldId="884"/>
            <ac:spMk id="3" creationId="{80EB9FC3-8231-49E8-A23A-397F2E02992A}"/>
          </ac:spMkLst>
        </pc:spChg>
        <pc:picChg chg="add mod">
          <ac:chgData name="LAMIAE BEZZAZ" userId="f9bc3cc0-8e1c-4944-afa8-b4b36bbf20e1" providerId="ADAL" clId="{F766AAD8-3554-4F0D-937C-94D52666C4D1}" dt="2025-12-19T21:03:43.033" v="1221"/>
          <ac:picMkLst>
            <pc:docMk/>
            <pc:sldMk cId="1924069788" sldId="884"/>
            <ac:picMk id="5" creationId="{DFE152D5-8396-42EB-A34D-FE9F51AFA547}"/>
          </ac:picMkLst>
        </pc:picChg>
        <pc:picChg chg="del">
          <ac:chgData name="LAMIAE BEZZAZ" userId="f9bc3cc0-8e1c-4944-afa8-b4b36bbf20e1" providerId="ADAL" clId="{F766AAD8-3554-4F0D-937C-94D52666C4D1}" dt="2025-12-19T21:03:24.103" v="1220" actId="478"/>
          <ac:picMkLst>
            <pc:docMk/>
            <pc:sldMk cId="1924069788" sldId="884"/>
            <ac:picMk id="6" creationId="{E27F3A22-3766-41AA-9032-7C72F431DD98}"/>
          </ac:picMkLst>
        </pc:picChg>
      </pc:sldChg>
      <pc:sldChg chg="modSp">
        <pc:chgData name="LAMIAE BEZZAZ" userId="f9bc3cc0-8e1c-4944-afa8-b4b36bbf20e1" providerId="ADAL" clId="{F766AAD8-3554-4F0D-937C-94D52666C4D1}" dt="2025-12-12T20:21:26.560" v="389" actId="20577"/>
        <pc:sldMkLst>
          <pc:docMk/>
          <pc:sldMk cId="155599131" sldId="888"/>
        </pc:sldMkLst>
        <pc:spChg chg="mod">
          <ac:chgData name="LAMIAE BEZZAZ" userId="f9bc3cc0-8e1c-4944-afa8-b4b36bbf20e1" providerId="ADAL" clId="{F766AAD8-3554-4F0D-937C-94D52666C4D1}" dt="2025-12-12T20:21:15.043" v="377" actId="20577"/>
          <ac:spMkLst>
            <pc:docMk/>
            <pc:sldMk cId="155599131" sldId="888"/>
            <ac:spMk id="3" creationId="{684176B4-A45E-468F-A553-E56143093AFB}"/>
          </ac:spMkLst>
        </pc:spChg>
        <pc:spChg chg="mod">
          <ac:chgData name="LAMIAE BEZZAZ" userId="f9bc3cc0-8e1c-4944-afa8-b4b36bbf20e1" providerId="ADAL" clId="{F766AAD8-3554-4F0D-937C-94D52666C4D1}" dt="2025-12-12T20:21:26.560" v="389" actId="20577"/>
          <ac:spMkLst>
            <pc:docMk/>
            <pc:sldMk cId="155599131" sldId="888"/>
            <ac:spMk id="4" creationId="{560237B7-85C4-D47C-0635-AD8D20925387}"/>
          </ac:spMkLst>
        </pc:spChg>
      </pc:sldChg>
      <pc:sldChg chg="addSp delSp">
        <pc:chgData name="LAMIAE BEZZAZ" userId="f9bc3cc0-8e1c-4944-afa8-b4b36bbf20e1" providerId="ADAL" clId="{F766AAD8-3554-4F0D-937C-94D52666C4D1}" dt="2025-12-19T21:02:16.819" v="1216"/>
        <pc:sldMkLst>
          <pc:docMk/>
          <pc:sldMk cId="2701477113" sldId="1045"/>
        </pc:sldMkLst>
        <pc:picChg chg="add">
          <ac:chgData name="LAMIAE BEZZAZ" userId="f9bc3cc0-8e1c-4944-afa8-b4b36bbf20e1" providerId="ADAL" clId="{F766AAD8-3554-4F0D-937C-94D52666C4D1}" dt="2025-12-19T21:02:16.819" v="1216"/>
          <ac:picMkLst>
            <pc:docMk/>
            <pc:sldMk cId="2701477113" sldId="1045"/>
            <ac:picMk id="4" creationId="{7A468D0D-AD69-44E3-A381-B3666CEDD93E}"/>
          </ac:picMkLst>
        </pc:picChg>
        <pc:picChg chg="del">
          <ac:chgData name="LAMIAE BEZZAZ" userId="f9bc3cc0-8e1c-4944-afa8-b4b36bbf20e1" providerId="ADAL" clId="{F766AAD8-3554-4F0D-937C-94D52666C4D1}" dt="2025-12-12T20:14:52.172" v="48" actId="478"/>
          <ac:picMkLst>
            <pc:docMk/>
            <pc:sldMk cId="2701477113" sldId="1045"/>
            <ac:picMk id="4" creationId="{DF12AFE7-CA5A-4C6B-B93D-B68C567A6B58}"/>
          </ac:picMkLst>
        </pc:picChg>
      </pc:sldChg>
      <pc:sldChg chg="addSp delSp addAnim delAnim modAnim">
        <pc:chgData name="LAMIAE BEZZAZ" userId="f9bc3cc0-8e1c-4944-afa8-b4b36bbf20e1" providerId="ADAL" clId="{F766AAD8-3554-4F0D-937C-94D52666C4D1}" dt="2025-12-19T21:02:59.299" v="1218"/>
        <pc:sldMkLst>
          <pc:docMk/>
          <pc:sldMk cId="762330418" sldId="1046"/>
        </pc:sldMkLst>
        <pc:picChg chg="add">
          <ac:chgData name="LAMIAE BEZZAZ" userId="f9bc3cc0-8e1c-4944-afa8-b4b36bbf20e1" providerId="ADAL" clId="{F766AAD8-3554-4F0D-937C-94D52666C4D1}" dt="2025-12-19T21:02:48.414" v="1217"/>
          <ac:picMkLst>
            <pc:docMk/>
            <pc:sldMk cId="762330418" sldId="1046"/>
            <ac:picMk id="5" creationId="{09143A1A-2B19-4E87-8831-2606380E1597}"/>
          </ac:picMkLst>
        </pc:picChg>
        <pc:picChg chg="add del">
          <ac:chgData name="LAMIAE BEZZAZ" userId="f9bc3cc0-8e1c-4944-afa8-b4b36bbf20e1" providerId="ADAL" clId="{F766AAD8-3554-4F0D-937C-94D52666C4D1}" dt="2025-12-12T20:15:02.054" v="51" actId="478"/>
          <ac:picMkLst>
            <pc:docMk/>
            <pc:sldMk cId="762330418" sldId="1046"/>
            <ac:picMk id="5" creationId="{18291E33-B906-4616-BABF-8E33FA9090F9}"/>
          </ac:picMkLst>
        </pc:picChg>
      </pc:sldChg>
      <pc:sldChg chg="modSp">
        <pc:chgData name="LAMIAE BEZZAZ" userId="f9bc3cc0-8e1c-4944-afa8-b4b36bbf20e1" providerId="ADAL" clId="{F766AAD8-3554-4F0D-937C-94D52666C4D1}" dt="2025-12-12T20:20:06.880" v="280" actId="1076"/>
        <pc:sldMkLst>
          <pc:docMk/>
          <pc:sldMk cId="3894725599" sldId="1047"/>
        </pc:sldMkLst>
        <pc:spChg chg="mod">
          <ac:chgData name="LAMIAE BEZZAZ" userId="f9bc3cc0-8e1c-4944-afa8-b4b36bbf20e1" providerId="ADAL" clId="{F766AAD8-3554-4F0D-937C-94D52666C4D1}" dt="2025-12-12T20:19:26.254" v="272" actId="12788"/>
          <ac:spMkLst>
            <pc:docMk/>
            <pc:sldMk cId="3894725599" sldId="1047"/>
            <ac:spMk id="2" creationId="{14E66F81-8F0E-C786-E7F8-FF8A400799CB}"/>
          </ac:spMkLst>
        </pc:spChg>
        <pc:spChg chg="mod">
          <ac:chgData name="LAMIAE BEZZAZ" userId="f9bc3cc0-8e1c-4944-afa8-b4b36bbf20e1" providerId="ADAL" clId="{F766AAD8-3554-4F0D-937C-94D52666C4D1}" dt="2025-12-12T20:20:06.880" v="280" actId="1076"/>
          <ac:spMkLst>
            <pc:docMk/>
            <pc:sldMk cId="3894725599" sldId="1047"/>
            <ac:spMk id="3" creationId="{7E43ABAB-21E5-E70C-FEF4-442F21C09674}"/>
          </ac:spMkLst>
        </pc:spChg>
      </pc:sldChg>
      <pc:sldChg chg="modSp">
        <pc:chgData name="LAMIAE BEZZAZ" userId="f9bc3cc0-8e1c-4944-afa8-b4b36bbf20e1" providerId="ADAL" clId="{F766AAD8-3554-4F0D-937C-94D52666C4D1}" dt="2025-12-12T20:20:46.863" v="342" actId="20577"/>
        <pc:sldMkLst>
          <pc:docMk/>
          <pc:sldMk cId="3029712241" sldId="1048"/>
        </pc:sldMkLst>
        <pc:spChg chg="mod">
          <ac:chgData name="LAMIAE BEZZAZ" userId="f9bc3cc0-8e1c-4944-afa8-b4b36bbf20e1" providerId="ADAL" clId="{F766AAD8-3554-4F0D-937C-94D52666C4D1}" dt="2025-12-12T20:20:34.840" v="315" actId="20577"/>
          <ac:spMkLst>
            <pc:docMk/>
            <pc:sldMk cId="3029712241" sldId="1048"/>
            <ac:spMk id="12" creationId="{53A16EE4-4C6F-01E8-4800-2D676F5D6D7E}"/>
          </ac:spMkLst>
        </pc:spChg>
        <pc:spChg chg="mod">
          <ac:chgData name="LAMIAE BEZZAZ" userId="f9bc3cc0-8e1c-4944-afa8-b4b36bbf20e1" providerId="ADAL" clId="{F766AAD8-3554-4F0D-937C-94D52666C4D1}" dt="2025-12-12T20:20:46.863" v="342" actId="20577"/>
          <ac:spMkLst>
            <pc:docMk/>
            <pc:sldMk cId="3029712241" sldId="1048"/>
            <ac:spMk id="19" creationId="{1F4A7155-7CFA-2AE2-5289-E12B1537D5E4}"/>
          </ac:spMkLst>
        </pc:spChg>
      </pc:sldChg>
      <pc:sldChg chg="addSp delSp modSp">
        <pc:chgData name="LAMIAE BEZZAZ" userId="f9bc3cc0-8e1c-4944-afa8-b4b36bbf20e1" providerId="ADAL" clId="{F766AAD8-3554-4F0D-937C-94D52666C4D1}" dt="2025-12-12T20:20:11.860" v="281" actId="1076"/>
        <pc:sldMkLst>
          <pc:docMk/>
          <pc:sldMk cId="3760893793" sldId="1050"/>
        </pc:sldMkLst>
        <pc:spChg chg="del mod">
          <ac:chgData name="LAMIAE BEZZAZ" userId="f9bc3cc0-8e1c-4944-afa8-b4b36bbf20e1" providerId="ADAL" clId="{F766AAD8-3554-4F0D-937C-94D52666C4D1}" dt="2025-12-12T20:19:40.151" v="274" actId="478"/>
          <ac:spMkLst>
            <pc:docMk/>
            <pc:sldMk cId="3760893793" sldId="1050"/>
            <ac:spMk id="3" creationId="{368B4C3D-4607-09CE-746F-4605AC4E4085}"/>
          </ac:spMkLst>
        </pc:spChg>
        <pc:spChg chg="mod">
          <ac:chgData name="LAMIAE BEZZAZ" userId="f9bc3cc0-8e1c-4944-afa8-b4b36bbf20e1" providerId="ADAL" clId="{F766AAD8-3554-4F0D-937C-94D52666C4D1}" dt="2025-12-12T20:20:11.860" v="281" actId="1076"/>
          <ac:spMkLst>
            <pc:docMk/>
            <pc:sldMk cId="3760893793" sldId="1050"/>
            <ac:spMk id="5" creationId="{7F158048-7325-D806-EA58-152088C057AC}"/>
          </ac:spMkLst>
        </pc:spChg>
        <pc:spChg chg="add mod ord">
          <ac:chgData name="LAMIAE BEZZAZ" userId="f9bc3cc0-8e1c-4944-afa8-b4b36bbf20e1" providerId="ADAL" clId="{F766AAD8-3554-4F0D-937C-94D52666C4D1}" dt="2025-12-12T20:19:52.785" v="278" actId="12788"/>
          <ac:spMkLst>
            <pc:docMk/>
            <pc:sldMk cId="3760893793" sldId="1050"/>
            <ac:spMk id="6" creationId="{9D3FD307-1DCD-4665-A8C1-D4CEA80AE870}"/>
          </ac:spMkLst>
        </pc:spChg>
      </pc:sldChg>
      <pc:sldChg chg="modSp">
        <pc:chgData name="LAMIAE BEZZAZ" userId="f9bc3cc0-8e1c-4944-afa8-b4b36bbf20e1" providerId="ADAL" clId="{F766AAD8-3554-4F0D-937C-94D52666C4D1}" dt="2025-12-12T20:26:26.097" v="530" actId="1076"/>
        <pc:sldMkLst>
          <pc:docMk/>
          <pc:sldMk cId="152859433" sldId="1051"/>
        </pc:sldMkLst>
        <pc:spChg chg="mod">
          <ac:chgData name="LAMIAE BEZZAZ" userId="f9bc3cc0-8e1c-4944-afa8-b4b36bbf20e1" providerId="ADAL" clId="{F766AAD8-3554-4F0D-937C-94D52666C4D1}" dt="2025-12-12T20:26:26.097" v="530" actId="1076"/>
          <ac:spMkLst>
            <pc:docMk/>
            <pc:sldMk cId="152859433" sldId="1051"/>
            <ac:spMk id="4" creationId="{DEA8A5EA-181C-A047-2E35-8F5D379B2E57}"/>
          </ac:spMkLst>
        </pc:spChg>
      </pc:sldChg>
      <pc:sldChg chg="modSp">
        <pc:chgData name="LAMIAE BEZZAZ" userId="f9bc3cc0-8e1c-4944-afa8-b4b36bbf20e1" providerId="ADAL" clId="{F766AAD8-3554-4F0D-937C-94D52666C4D1}" dt="2025-12-12T20:41:50.177" v="830" actId="20577"/>
        <pc:sldMkLst>
          <pc:docMk/>
          <pc:sldMk cId="376655002" sldId="1052"/>
        </pc:sldMkLst>
        <pc:spChg chg="mod">
          <ac:chgData name="LAMIAE BEZZAZ" userId="f9bc3cc0-8e1c-4944-afa8-b4b36bbf20e1" providerId="ADAL" clId="{F766AAD8-3554-4F0D-937C-94D52666C4D1}" dt="2025-12-12T20:41:50.177" v="830" actId="20577"/>
          <ac:spMkLst>
            <pc:docMk/>
            <pc:sldMk cId="376655002" sldId="1052"/>
            <ac:spMk id="4" creationId="{B1B05737-90DB-9278-137A-55D7C563D460}"/>
          </ac:spMkLst>
        </pc:spChg>
      </pc:sldChg>
      <pc:sldChg chg="addSp delSp modSp ord">
        <pc:chgData name="LAMIAE BEZZAZ" userId="f9bc3cc0-8e1c-4944-afa8-b4b36bbf20e1" providerId="ADAL" clId="{F766AAD8-3554-4F0D-937C-94D52666C4D1}" dt="2025-12-19T21:14:35.067" v="1254" actId="1076"/>
        <pc:sldMkLst>
          <pc:docMk/>
          <pc:sldMk cId="2357082873" sldId="1053"/>
        </pc:sldMkLst>
        <pc:spChg chg="mod">
          <ac:chgData name="LAMIAE BEZZAZ" userId="f9bc3cc0-8e1c-4944-afa8-b4b36bbf20e1" providerId="ADAL" clId="{F766AAD8-3554-4F0D-937C-94D52666C4D1}" dt="2025-12-12T20:46:51.903" v="914" actId="20577"/>
          <ac:spMkLst>
            <pc:docMk/>
            <pc:sldMk cId="2357082873" sldId="1053"/>
            <ac:spMk id="5" creationId="{24457121-A23C-E5D6-4870-3BD2ADC1CCE9}"/>
          </ac:spMkLst>
        </pc:spChg>
        <pc:spChg chg="mod">
          <ac:chgData name="LAMIAE BEZZAZ" userId="f9bc3cc0-8e1c-4944-afa8-b4b36bbf20e1" providerId="ADAL" clId="{F766AAD8-3554-4F0D-937C-94D52666C4D1}" dt="2025-12-12T20:46:59.840" v="917" actId="20577"/>
          <ac:spMkLst>
            <pc:docMk/>
            <pc:sldMk cId="2357082873" sldId="1053"/>
            <ac:spMk id="9" creationId="{609B9ADD-BB3D-BDE1-5B72-B6F5699B8C8E}"/>
          </ac:spMkLst>
        </pc:spChg>
        <pc:picChg chg="del">
          <ac:chgData name="LAMIAE BEZZAZ" userId="f9bc3cc0-8e1c-4944-afa8-b4b36bbf20e1" providerId="ADAL" clId="{F766AAD8-3554-4F0D-937C-94D52666C4D1}" dt="2025-12-12T20:47:01.861" v="918" actId="478"/>
          <ac:picMkLst>
            <pc:docMk/>
            <pc:sldMk cId="2357082873" sldId="1053"/>
            <ac:picMk id="3" creationId="{2ED501D0-9B50-4CBD-934B-45F7A44E7B67}"/>
          </ac:picMkLst>
        </pc:picChg>
        <pc:picChg chg="add mod">
          <ac:chgData name="LAMIAE BEZZAZ" userId="f9bc3cc0-8e1c-4944-afa8-b4b36bbf20e1" providerId="ADAL" clId="{F766AAD8-3554-4F0D-937C-94D52666C4D1}" dt="2025-12-19T21:14:35.067" v="1254" actId="1076"/>
          <ac:picMkLst>
            <pc:docMk/>
            <pc:sldMk cId="2357082873" sldId="1053"/>
            <ac:picMk id="7" creationId="{3702D496-7880-4F69-B7B7-545466DB58F8}"/>
          </ac:picMkLst>
        </pc:picChg>
      </pc:sldChg>
      <pc:sldChg chg="addSp delSp modSp ord">
        <pc:chgData name="LAMIAE BEZZAZ" userId="f9bc3cc0-8e1c-4944-afa8-b4b36bbf20e1" providerId="ADAL" clId="{F766AAD8-3554-4F0D-937C-94D52666C4D1}" dt="2025-12-19T21:14:40.671" v="1255"/>
        <pc:sldMkLst>
          <pc:docMk/>
          <pc:sldMk cId="2597017374" sldId="1054"/>
        </pc:sldMkLst>
        <pc:spChg chg="mod">
          <ac:chgData name="LAMIAE BEZZAZ" userId="f9bc3cc0-8e1c-4944-afa8-b4b36bbf20e1" providerId="ADAL" clId="{F766AAD8-3554-4F0D-937C-94D52666C4D1}" dt="2025-12-12T20:47:13.687" v="923" actId="20577"/>
          <ac:spMkLst>
            <pc:docMk/>
            <pc:sldMk cId="2597017374" sldId="1054"/>
            <ac:spMk id="5" creationId="{24457121-A23C-E5D6-4870-3BD2ADC1CCE9}"/>
          </ac:spMkLst>
        </pc:spChg>
        <pc:spChg chg="mod">
          <ac:chgData name="LAMIAE BEZZAZ" userId="f9bc3cc0-8e1c-4944-afa8-b4b36bbf20e1" providerId="ADAL" clId="{F766AAD8-3554-4F0D-937C-94D52666C4D1}" dt="2025-12-12T20:47:21.702" v="926" actId="20577"/>
          <ac:spMkLst>
            <pc:docMk/>
            <pc:sldMk cId="2597017374" sldId="1054"/>
            <ac:spMk id="7" creationId="{D44A10B8-160E-4012-B867-DF8AFEF7F106}"/>
          </ac:spMkLst>
        </pc:spChg>
        <pc:picChg chg="add">
          <ac:chgData name="LAMIAE BEZZAZ" userId="f9bc3cc0-8e1c-4944-afa8-b4b36bbf20e1" providerId="ADAL" clId="{F766AAD8-3554-4F0D-937C-94D52666C4D1}" dt="2025-12-19T21:14:40.671" v="1255"/>
          <ac:picMkLst>
            <pc:docMk/>
            <pc:sldMk cId="2597017374" sldId="1054"/>
            <ac:picMk id="9" creationId="{B26D31F5-8AF6-46E2-9C9E-F6BB6F76FA37}"/>
          </ac:picMkLst>
        </pc:picChg>
        <pc:picChg chg="del">
          <ac:chgData name="LAMIAE BEZZAZ" userId="f9bc3cc0-8e1c-4944-afa8-b4b36bbf20e1" providerId="ADAL" clId="{F766AAD8-3554-4F0D-937C-94D52666C4D1}" dt="2025-12-12T20:47:56.184" v="927" actId="478"/>
          <ac:picMkLst>
            <pc:docMk/>
            <pc:sldMk cId="2597017374" sldId="1054"/>
            <ac:picMk id="9" creationId="{E1E262AE-102D-4A85-A612-4AB0A3F2D19E}"/>
          </ac:picMkLst>
        </pc:picChg>
      </pc:sldChg>
      <pc:sldChg chg="ord">
        <pc:chgData name="LAMIAE BEZZAZ" userId="f9bc3cc0-8e1c-4944-afa8-b4b36bbf20e1" providerId="ADAL" clId="{F766AAD8-3554-4F0D-937C-94D52666C4D1}" dt="2025-12-12T20:57:40.142" v="1127"/>
        <pc:sldMkLst>
          <pc:docMk/>
          <pc:sldMk cId="2635887780" sldId="1056"/>
        </pc:sldMkLst>
      </pc:sldChg>
      <pc:sldChg chg="addSp delSp modSp ord">
        <pc:chgData name="LAMIAE BEZZAZ" userId="f9bc3cc0-8e1c-4944-afa8-b4b36bbf20e1" providerId="ADAL" clId="{F766AAD8-3554-4F0D-937C-94D52666C4D1}" dt="2025-12-19T21:14:47.600" v="1258" actId="1076"/>
        <pc:sldMkLst>
          <pc:docMk/>
          <pc:sldMk cId="327248389" sldId="1057"/>
        </pc:sldMkLst>
        <pc:picChg chg="add mod">
          <ac:chgData name="LAMIAE BEZZAZ" userId="f9bc3cc0-8e1c-4944-afa8-b4b36bbf20e1" providerId="ADAL" clId="{F766AAD8-3554-4F0D-937C-94D52666C4D1}" dt="2025-12-19T21:14:47.600" v="1258" actId="1076"/>
          <ac:picMkLst>
            <pc:docMk/>
            <pc:sldMk cId="327248389" sldId="1057"/>
            <ac:picMk id="6" creationId="{85A338B8-8B4C-4B6C-A92D-F6FAE41377DE}"/>
          </ac:picMkLst>
        </pc:picChg>
        <pc:picChg chg="del">
          <ac:chgData name="LAMIAE BEZZAZ" userId="f9bc3cc0-8e1c-4944-afa8-b4b36bbf20e1" providerId="ADAL" clId="{F766AAD8-3554-4F0D-937C-94D52666C4D1}" dt="2025-12-12T20:48:01.832" v="928" actId="478"/>
          <ac:picMkLst>
            <pc:docMk/>
            <pc:sldMk cId="327248389" sldId="1057"/>
            <ac:picMk id="6" creationId="{EB09D997-287C-420A-BDF3-F33784405EF2}"/>
          </ac:picMkLst>
        </pc:picChg>
      </pc:sldChg>
      <pc:sldChg chg="ord">
        <pc:chgData name="LAMIAE BEZZAZ" userId="f9bc3cc0-8e1c-4944-afa8-b4b36bbf20e1" providerId="ADAL" clId="{F766AAD8-3554-4F0D-937C-94D52666C4D1}" dt="2025-12-12T20:57:40.142" v="1127"/>
        <pc:sldMkLst>
          <pc:docMk/>
          <pc:sldMk cId="858530635" sldId="1058"/>
        </pc:sldMkLst>
      </pc:sldChg>
      <pc:sldChg chg="modSp ord">
        <pc:chgData name="LAMIAE BEZZAZ" userId="f9bc3cc0-8e1c-4944-afa8-b4b36bbf20e1" providerId="ADAL" clId="{F766AAD8-3554-4F0D-937C-94D52666C4D1}" dt="2025-12-12T20:57:40.142" v="1127"/>
        <pc:sldMkLst>
          <pc:docMk/>
          <pc:sldMk cId="3496368994" sldId="1059"/>
        </pc:sldMkLst>
        <pc:spChg chg="mod">
          <ac:chgData name="LAMIAE BEZZAZ" userId="f9bc3cc0-8e1c-4944-afa8-b4b36bbf20e1" providerId="ADAL" clId="{F766AAD8-3554-4F0D-937C-94D52666C4D1}" dt="2025-12-12T20:48:10.298" v="933" actId="20577"/>
          <ac:spMkLst>
            <pc:docMk/>
            <pc:sldMk cId="3496368994" sldId="1059"/>
            <ac:spMk id="3" creationId="{73D62460-3BC1-4DEE-69AA-DE85AF985932}"/>
          </ac:spMkLst>
        </pc:spChg>
      </pc:sldChg>
      <pc:sldChg chg="modSp">
        <pc:chgData name="LAMIAE BEZZAZ" userId="f9bc3cc0-8e1c-4944-afa8-b4b36bbf20e1" providerId="ADAL" clId="{F766AAD8-3554-4F0D-937C-94D52666C4D1}" dt="2025-12-12T20:28:05.547" v="551" actId="12788"/>
        <pc:sldMkLst>
          <pc:docMk/>
          <pc:sldMk cId="1078292752" sldId="1062"/>
        </pc:sldMkLst>
        <pc:spChg chg="mod">
          <ac:chgData name="LAMIAE BEZZAZ" userId="f9bc3cc0-8e1c-4944-afa8-b4b36bbf20e1" providerId="ADAL" clId="{F766AAD8-3554-4F0D-937C-94D52666C4D1}" dt="2025-12-12T20:28:05.547" v="551" actId="12788"/>
          <ac:spMkLst>
            <pc:docMk/>
            <pc:sldMk cId="1078292752" sldId="1062"/>
            <ac:spMk id="4" creationId="{B1B05737-90DB-9278-137A-55D7C563D460}"/>
          </ac:spMkLst>
        </pc:spChg>
      </pc:sldChg>
      <pc:sldChg chg="addSp delSp modSp">
        <pc:chgData name="LAMIAE BEZZAZ" userId="f9bc3cc0-8e1c-4944-afa8-b4b36bbf20e1" providerId="ADAL" clId="{F766AAD8-3554-4F0D-937C-94D52666C4D1}" dt="2025-12-19T21:16:20.258" v="1271" actId="1076"/>
        <pc:sldMkLst>
          <pc:docMk/>
          <pc:sldMk cId="4086416007" sldId="1063"/>
        </pc:sldMkLst>
        <pc:spChg chg="mod">
          <ac:chgData name="LAMIAE BEZZAZ" userId="f9bc3cc0-8e1c-4944-afa8-b4b36bbf20e1" providerId="ADAL" clId="{F766AAD8-3554-4F0D-937C-94D52666C4D1}" dt="2025-12-12T20:49:24.329" v="968" actId="20577"/>
          <ac:spMkLst>
            <pc:docMk/>
            <pc:sldMk cId="4086416007" sldId="1063"/>
            <ac:spMk id="5" creationId="{24457121-A23C-E5D6-4870-3BD2ADC1CCE9}"/>
          </ac:spMkLst>
        </pc:spChg>
        <pc:spChg chg="mod">
          <ac:chgData name="LAMIAE BEZZAZ" userId="f9bc3cc0-8e1c-4944-afa8-b4b36bbf20e1" providerId="ADAL" clId="{F766AAD8-3554-4F0D-937C-94D52666C4D1}" dt="2025-12-12T20:49:53.645" v="978" actId="1076"/>
          <ac:spMkLst>
            <pc:docMk/>
            <pc:sldMk cId="4086416007" sldId="1063"/>
            <ac:spMk id="9" creationId="{609B9ADD-BB3D-BDE1-5B72-B6F5699B8C8E}"/>
          </ac:spMkLst>
        </pc:spChg>
        <pc:picChg chg="del">
          <ac:chgData name="LAMIAE BEZZAZ" userId="f9bc3cc0-8e1c-4944-afa8-b4b36bbf20e1" providerId="ADAL" clId="{F766AAD8-3554-4F0D-937C-94D52666C4D1}" dt="2025-12-12T20:49:38.819" v="975" actId="478"/>
          <ac:picMkLst>
            <pc:docMk/>
            <pc:sldMk cId="4086416007" sldId="1063"/>
            <ac:picMk id="3" creationId="{C402BFFB-992E-4DD5-B791-6AB42523730E}"/>
          </ac:picMkLst>
        </pc:picChg>
        <pc:picChg chg="add mod">
          <ac:chgData name="LAMIAE BEZZAZ" userId="f9bc3cc0-8e1c-4944-afa8-b4b36bbf20e1" providerId="ADAL" clId="{F766AAD8-3554-4F0D-937C-94D52666C4D1}" dt="2025-12-19T21:16:20.258" v="1271" actId="1076"/>
          <ac:picMkLst>
            <pc:docMk/>
            <pc:sldMk cId="4086416007" sldId="1063"/>
            <ac:picMk id="7" creationId="{BBFC3B2D-15B4-465D-A9B1-7B1BA295AD18}"/>
          </ac:picMkLst>
        </pc:picChg>
      </pc:sldChg>
      <pc:sldChg chg="addSp delSp modSp">
        <pc:chgData name="LAMIAE BEZZAZ" userId="f9bc3cc0-8e1c-4944-afa8-b4b36bbf20e1" providerId="ADAL" clId="{F766AAD8-3554-4F0D-937C-94D52666C4D1}" dt="2025-12-19T21:16:24.179" v="1272"/>
        <pc:sldMkLst>
          <pc:docMk/>
          <pc:sldMk cId="797292512" sldId="1064"/>
        </pc:sldMkLst>
        <pc:spChg chg="mod">
          <ac:chgData name="LAMIAE BEZZAZ" userId="f9bc3cc0-8e1c-4944-afa8-b4b36bbf20e1" providerId="ADAL" clId="{F766AAD8-3554-4F0D-937C-94D52666C4D1}" dt="2025-12-12T20:50:31.330" v="994" actId="20577"/>
          <ac:spMkLst>
            <pc:docMk/>
            <pc:sldMk cId="797292512" sldId="1064"/>
            <ac:spMk id="5" creationId="{24457121-A23C-E5D6-4870-3BD2ADC1CCE9}"/>
          </ac:spMkLst>
        </pc:spChg>
        <pc:spChg chg="mod">
          <ac:chgData name="LAMIAE BEZZAZ" userId="f9bc3cc0-8e1c-4944-afa8-b4b36bbf20e1" providerId="ADAL" clId="{F766AAD8-3554-4F0D-937C-94D52666C4D1}" dt="2025-12-12T20:50:12.792" v="980" actId="1076"/>
          <ac:spMkLst>
            <pc:docMk/>
            <pc:sldMk cId="797292512" sldId="1064"/>
            <ac:spMk id="7" creationId="{3AA53FB6-D0FD-4C87-BCAD-58C9DF16B44E}"/>
          </ac:spMkLst>
        </pc:spChg>
        <pc:picChg chg="del">
          <ac:chgData name="LAMIAE BEZZAZ" userId="f9bc3cc0-8e1c-4944-afa8-b4b36bbf20e1" providerId="ADAL" clId="{F766AAD8-3554-4F0D-937C-94D52666C4D1}" dt="2025-12-12T20:50:14.303" v="981" actId="478"/>
          <ac:picMkLst>
            <pc:docMk/>
            <pc:sldMk cId="797292512" sldId="1064"/>
            <ac:picMk id="9" creationId="{2158A387-899C-44B2-BE6B-9D0E88363C60}"/>
          </ac:picMkLst>
        </pc:picChg>
        <pc:picChg chg="add">
          <ac:chgData name="LAMIAE BEZZAZ" userId="f9bc3cc0-8e1c-4944-afa8-b4b36bbf20e1" providerId="ADAL" clId="{F766AAD8-3554-4F0D-937C-94D52666C4D1}" dt="2025-12-19T21:16:24.179" v="1272"/>
          <ac:picMkLst>
            <pc:docMk/>
            <pc:sldMk cId="797292512" sldId="1064"/>
            <ac:picMk id="9" creationId="{8331A4C0-0AB3-4000-9FEE-2DCE27EE4BE7}"/>
          </ac:picMkLst>
        </pc:picChg>
      </pc:sldChg>
      <pc:sldChg chg="addSp delSp modSp">
        <pc:chgData name="LAMIAE BEZZAZ" userId="f9bc3cc0-8e1c-4944-afa8-b4b36bbf20e1" providerId="ADAL" clId="{F766AAD8-3554-4F0D-937C-94D52666C4D1}" dt="2025-12-19T21:16:31.656" v="1274" actId="1076"/>
        <pc:sldMkLst>
          <pc:docMk/>
          <pc:sldMk cId="2512299119" sldId="1066"/>
        </pc:sldMkLst>
        <pc:picChg chg="add mod">
          <ac:chgData name="LAMIAE BEZZAZ" userId="f9bc3cc0-8e1c-4944-afa8-b4b36bbf20e1" providerId="ADAL" clId="{F766AAD8-3554-4F0D-937C-94D52666C4D1}" dt="2025-12-19T21:16:31.656" v="1274" actId="1076"/>
          <ac:picMkLst>
            <pc:docMk/>
            <pc:sldMk cId="2512299119" sldId="1066"/>
            <ac:picMk id="6" creationId="{554FFF21-6C06-444E-80CC-0DE2F8A4F51C}"/>
          </ac:picMkLst>
        </pc:picChg>
        <pc:picChg chg="del">
          <ac:chgData name="LAMIAE BEZZAZ" userId="f9bc3cc0-8e1c-4944-afa8-b4b36bbf20e1" providerId="ADAL" clId="{F766AAD8-3554-4F0D-937C-94D52666C4D1}" dt="2025-12-12T20:50:51.204" v="995" actId="478"/>
          <ac:picMkLst>
            <pc:docMk/>
            <pc:sldMk cId="2512299119" sldId="1066"/>
            <ac:picMk id="6" creationId="{6B523EF3-6014-4767-B8AA-991040C589B0}"/>
          </ac:picMkLst>
        </pc:picChg>
      </pc:sldChg>
      <pc:sldChg chg="modSp">
        <pc:chgData name="LAMIAE BEZZAZ" userId="f9bc3cc0-8e1c-4944-afa8-b4b36bbf20e1" providerId="ADAL" clId="{F766AAD8-3554-4F0D-937C-94D52666C4D1}" dt="2025-12-12T20:51:02.467" v="1008" actId="20577"/>
        <pc:sldMkLst>
          <pc:docMk/>
          <pc:sldMk cId="2687469881" sldId="1068"/>
        </pc:sldMkLst>
        <pc:spChg chg="mod">
          <ac:chgData name="LAMIAE BEZZAZ" userId="f9bc3cc0-8e1c-4944-afa8-b4b36bbf20e1" providerId="ADAL" clId="{F766AAD8-3554-4F0D-937C-94D52666C4D1}" dt="2025-12-12T20:51:02.467" v="1008" actId="20577"/>
          <ac:spMkLst>
            <pc:docMk/>
            <pc:sldMk cId="2687469881" sldId="1068"/>
            <ac:spMk id="3" creationId="{73D62460-3BC1-4DEE-69AA-DE85AF985932}"/>
          </ac:spMkLst>
        </pc:spChg>
      </pc:sldChg>
      <pc:sldChg chg="delSp del">
        <pc:chgData name="LAMIAE BEZZAZ" userId="f9bc3cc0-8e1c-4944-afa8-b4b36bbf20e1" providerId="ADAL" clId="{F766AAD8-3554-4F0D-937C-94D52666C4D1}" dt="2025-12-19T21:01:23.868" v="1214" actId="47"/>
        <pc:sldMkLst>
          <pc:docMk/>
          <pc:sldMk cId="4172353844" sldId="1069"/>
        </pc:sldMkLst>
        <pc:picChg chg="del">
          <ac:chgData name="LAMIAE BEZZAZ" userId="f9bc3cc0-8e1c-4944-afa8-b4b36bbf20e1" providerId="ADAL" clId="{F766AAD8-3554-4F0D-937C-94D52666C4D1}" dt="2025-12-12T20:12:20.282" v="0" actId="478"/>
          <ac:picMkLst>
            <pc:docMk/>
            <pc:sldMk cId="4172353844" sldId="1069"/>
            <ac:picMk id="4" creationId="{30ABA818-9A54-42A0-B821-162D319204DA}"/>
          </ac:picMkLst>
        </pc:picChg>
        <pc:picChg chg="del">
          <ac:chgData name="LAMIAE BEZZAZ" userId="f9bc3cc0-8e1c-4944-afa8-b4b36bbf20e1" providerId="ADAL" clId="{F766AAD8-3554-4F0D-937C-94D52666C4D1}" dt="2025-12-12T20:12:20.282" v="0" actId="478"/>
          <ac:picMkLst>
            <pc:docMk/>
            <pc:sldMk cId="4172353844" sldId="1069"/>
            <ac:picMk id="5" creationId="{615E3E63-8744-48BF-8CF5-3F71F6B31895}"/>
          </ac:picMkLst>
        </pc:picChg>
        <pc:picChg chg="del">
          <ac:chgData name="LAMIAE BEZZAZ" userId="f9bc3cc0-8e1c-4944-afa8-b4b36bbf20e1" providerId="ADAL" clId="{F766AAD8-3554-4F0D-937C-94D52666C4D1}" dt="2025-12-12T20:12:20.282" v="0" actId="478"/>
          <ac:picMkLst>
            <pc:docMk/>
            <pc:sldMk cId="4172353844" sldId="1069"/>
            <ac:picMk id="6" creationId="{D2CDF4F9-3EC9-4FDB-9340-36E3765F6FFD}"/>
          </ac:picMkLst>
        </pc:picChg>
        <pc:picChg chg="del">
          <ac:chgData name="LAMIAE BEZZAZ" userId="f9bc3cc0-8e1c-4944-afa8-b4b36bbf20e1" providerId="ADAL" clId="{F766AAD8-3554-4F0D-937C-94D52666C4D1}" dt="2025-12-12T20:12:20.282" v="0" actId="478"/>
          <ac:picMkLst>
            <pc:docMk/>
            <pc:sldMk cId="4172353844" sldId="1069"/>
            <ac:picMk id="13" creationId="{9D0E51DA-097F-49C1-A9EF-BA3C504A10D9}"/>
          </ac:picMkLst>
        </pc:picChg>
        <pc:picChg chg="del">
          <ac:chgData name="LAMIAE BEZZAZ" userId="f9bc3cc0-8e1c-4944-afa8-b4b36bbf20e1" providerId="ADAL" clId="{F766AAD8-3554-4F0D-937C-94D52666C4D1}" dt="2025-12-12T20:12:20.282" v="0" actId="478"/>
          <ac:picMkLst>
            <pc:docMk/>
            <pc:sldMk cId="4172353844" sldId="1069"/>
            <ac:picMk id="14" creationId="{CE73B4AD-A0E9-4E84-9566-5D6E13EC5D50}"/>
          </ac:picMkLst>
        </pc:picChg>
      </pc:sldChg>
      <pc:sldChg chg="modSp add">
        <pc:chgData name="LAMIAE BEZZAZ" userId="f9bc3cc0-8e1c-4944-afa8-b4b36bbf20e1" providerId="ADAL" clId="{F766AAD8-3554-4F0D-937C-94D52666C4D1}" dt="2025-12-12T20:28:53.341" v="565" actId="20577"/>
        <pc:sldMkLst>
          <pc:docMk/>
          <pc:sldMk cId="3289274948" sldId="1070"/>
        </pc:sldMkLst>
        <pc:spChg chg="mod">
          <ac:chgData name="LAMIAE BEZZAZ" userId="f9bc3cc0-8e1c-4944-afa8-b4b36bbf20e1" providerId="ADAL" clId="{F766AAD8-3554-4F0D-937C-94D52666C4D1}" dt="2025-12-12T20:28:53.341" v="565" actId="20577"/>
          <ac:spMkLst>
            <pc:docMk/>
            <pc:sldMk cId="3289274948" sldId="1070"/>
            <ac:spMk id="4" creationId="{B1B05737-90DB-9278-137A-55D7C563D460}"/>
          </ac:spMkLst>
        </pc:spChg>
      </pc:sldChg>
      <pc:sldChg chg="addSp modSp add ord">
        <pc:chgData name="LAMIAE BEZZAZ" userId="f9bc3cc0-8e1c-4944-afa8-b4b36bbf20e1" providerId="ADAL" clId="{F766AAD8-3554-4F0D-937C-94D52666C4D1}" dt="2025-12-19T21:15:43.202" v="1265" actId="1076"/>
        <pc:sldMkLst>
          <pc:docMk/>
          <pc:sldMk cId="1937721032" sldId="1071"/>
        </pc:sldMkLst>
        <pc:spChg chg="mod">
          <ac:chgData name="LAMIAE BEZZAZ" userId="f9bc3cc0-8e1c-4944-afa8-b4b36bbf20e1" providerId="ADAL" clId="{F766AAD8-3554-4F0D-937C-94D52666C4D1}" dt="2025-12-12T20:53:06.731" v="1045" actId="20577"/>
          <ac:spMkLst>
            <pc:docMk/>
            <pc:sldMk cId="1937721032" sldId="1071"/>
            <ac:spMk id="5" creationId="{24457121-A23C-E5D6-4870-3BD2ADC1CCE9}"/>
          </ac:spMkLst>
        </pc:spChg>
        <pc:spChg chg="mod">
          <ac:chgData name="LAMIAE BEZZAZ" userId="f9bc3cc0-8e1c-4944-afa8-b4b36bbf20e1" providerId="ADAL" clId="{F766AAD8-3554-4F0D-937C-94D52666C4D1}" dt="2025-12-12T20:53:15.676" v="1050" actId="20577"/>
          <ac:spMkLst>
            <pc:docMk/>
            <pc:sldMk cId="1937721032" sldId="1071"/>
            <ac:spMk id="9" creationId="{609B9ADD-BB3D-BDE1-5B72-B6F5699B8C8E}"/>
          </ac:spMkLst>
        </pc:spChg>
        <pc:picChg chg="add mod">
          <ac:chgData name="LAMIAE BEZZAZ" userId="f9bc3cc0-8e1c-4944-afa8-b4b36bbf20e1" providerId="ADAL" clId="{F766AAD8-3554-4F0D-937C-94D52666C4D1}" dt="2025-12-19T21:15:43.202" v="1265" actId="1076"/>
          <ac:picMkLst>
            <pc:docMk/>
            <pc:sldMk cId="1937721032" sldId="1071"/>
            <ac:picMk id="7" creationId="{4F0C8798-08CE-4E1C-9155-F2F55A2C273F}"/>
          </ac:picMkLst>
        </pc:picChg>
      </pc:sldChg>
      <pc:sldChg chg="addSp modSp add ord">
        <pc:chgData name="LAMIAE BEZZAZ" userId="f9bc3cc0-8e1c-4944-afa8-b4b36bbf20e1" providerId="ADAL" clId="{F766AAD8-3554-4F0D-937C-94D52666C4D1}" dt="2025-12-19T21:15:46.935" v="1266"/>
        <pc:sldMkLst>
          <pc:docMk/>
          <pc:sldMk cId="3476405900" sldId="1072"/>
        </pc:sldMkLst>
        <pc:spChg chg="mod">
          <ac:chgData name="LAMIAE BEZZAZ" userId="f9bc3cc0-8e1c-4944-afa8-b4b36bbf20e1" providerId="ADAL" clId="{F766AAD8-3554-4F0D-937C-94D52666C4D1}" dt="2025-12-12T20:53:35.258" v="1063" actId="20577"/>
          <ac:spMkLst>
            <pc:docMk/>
            <pc:sldMk cId="3476405900" sldId="1072"/>
            <ac:spMk id="5" creationId="{24457121-A23C-E5D6-4870-3BD2ADC1CCE9}"/>
          </ac:spMkLst>
        </pc:spChg>
        <pc:spChg chg="mod">
          <ac:chgData name="LAMIAE BEZZAZ" userId="f9bc3cc0-8e1c-4944-afa8-b4b36bbf20e1" providerId="ADAL" clId="{F766AAD8-3554-4F0D-937C-94D52666C4D1}" dt="2025-12-12T20:53:25.020" v="1051"/>
          <ac:spMkLst>
            <pc:docMk/>
            <pc:sldMk cId="3476405900" sldId="1072"/>
            <ac:spMk id="7" creationId="{3AA53FB6-D0FD-4C87-BCAD-58C9DF16B44E}"/>
          </ac:spMkLst>
        </pc:spChg>
        <pc:picChg chg="add">
          <ac:chgData name="LAMIAE BEZZAZ" userId="f9bc3cc0-8e1c-4944-afa8-b4b36bbf20e1" providerId="ADAL" clId="{F766AAD8-3554-4F0D-937C-94D52666C4D1}" dt="2025-12-19T21:15:46.935" v="1266"/>
          <ac:picMkLst>
            <pc:docMk/>
            <pc:sldMk cId="3476405900" sldId="1072"/>
            <ac:picMk id="9" creationId="{CE061335-4853-46FC-9393-1058B6D02FE3}"/>
          </ac:picMkLst>
        </pc:picChg>
      </pc:sldChg>
      <pc:sldChg chg="add ord">
        <pc:chgData name="LAMIAE BEZZAZ" userId="f9bc3cc0-8e1c-4944-afa8-b4b36bbf20e1" providerId="ADAL" clId="{F766AAD8-3554-4F0D-937C-94D52666C4D1}" dt="2025-12-12T20:58:38.213" v="1129"/>
        <pc:sldMkLst>
          <pc:docMk/>
          <pc:sldMk cId="2419339521" sldId="1073"/>
        </pc:sldMkLst>
      </pc:sldChg>
      <pc:sldChg chg="addSp modSp add ord">
        <pc:chgData name="LAMIAE BEZZAZ" userId="f9bc3cc0-8e1c-4944-afa8-b4b36bbf20e1" providerId="ADAL" clId="{F766AAD8-3554-4F0D-937C-94D52666C4D1}" dt="2025-12-19T21:15:59.264" v="1268" actId="1076"/>
        <pc:sldMkLst>
          <pc:docMk/>
          <pc:sldMk cId="440902559" sldId="1074"/>
        </pc:sldMkLst>
        <pc:picChg chg="add mod">
          <ac:chgData name="LAMIAE BEZZAZ" userId="f9bc3cc0-8e1c-4944-afa8-b4b36bbf20e1" providerId="ADAL" clId="{F766AAD8-3554-4F0D-937C-94D52666C4D1}" dt="2025-12-19T21:15:59.264" v="1268" actId="1076"/>
          <ac:picMkLst>
            <pc:docMk/>
            <pc:sldMk cId="440902559" sldId="1074"/>
            <ac:picMk id="6" creationId="{D59685E7-8B7E-4983-BB4F-A93CA5EC1E65}"/>
          </ac:picMkLst>
        </pc:picChg>
      </pc:sldChg>
      <pc:sldChg chg="add ord">
        <pc:chgData name="LAMIAE BEZZAZ" userId="f9bc3cc0-8e1c-4944-afa8-b4b36bbf20e1" providerId="ADAL" clId="{F766AAD8-3554-4F0D-937C-94D52666C4D1}" dt="2025-12-12T20:58:38.213" v="1129"/>
        <pc:sldMkLst>
          <pc:docMk/>
          <pc:sldMk cId="388268398" sldId="1075"/>
        </pc:sldMkLst>
      </pc:sldChg>
      <pc:sldChg chg="addSp delSp modSp add ord">
        <pc:chgData name="LAMIAE BEZZAZ" userId="f9bc3cc0-8e1c-4944-afa8-b4b36bbf20e1" providerId="ADAL" clId="{F766AAD8-3554-4F0D-937C-94D52666C4D1}" dt="2025-12-12T20:58:38.213" v="1129"/>
        <pc:sldMkLst>
          <pc:docMk/>
          <pc:sldMk cId="2020589332" sldId="1076"/>
        </pc:sldMkLst>
        <pc:spChg chg="mod">
          <ac:chgData name="LAMIAE BEZZAZ" userId="f9bc3cc0-8e1c-4944-afa8-b4b36bbf20e1" providerId="ADAL" clId="{F766AAD8-3554-4F0D-937C-94D52666C4D1}" dt="2025-12-12T20:53:45.364" v="1068" actId="20577"/>
          <ac:spMkLst>
            <pc:docMk/>
            <pc:sldMk cId="2020589332" sldId="1076"/>
            <ac:spMk id="3" creationId="{73D62460-3BC1-4DEE-69AA-DE85AF985932}"/>
          </ac:spMkLst>
        </pc:spChg>
        <pc:spChg chg="add del">
          <ac:chgData name="LAMIAE BEZZAZ" userId="f9bc3cc0-8e1c-4944-afa8-b4b36bbf20e1" providerId="ADAL" clId="{F766AAD8-3554-4F0D-937C-94D52666C4D1}" dt="2025-12-12T20:53:53.382" v="1070"/>
          <ac:spMkLst>
            <pc:docMk/>
            <pc:sldMk cId="2020589332" sldId="1076"/>
            <ac:spMk id="4" creationId="{1E1E659A-374D-4160-971B-A6674FC8D92F}"/>
          </ac:spMkLst>
        </pc:spChg>
      </pc:sldChg>
      <pc:sldChg chg="addSp modSp add ord">
        <pc:chgData name="LAMIAE BEZZAZ" userId="f9bc3cc0-8e1c-4944-afa8-b4b36bbf20e1" providerId="ADAL" clId="{F766AAD8-3554-4F0D-937C-94D52666C4D1}" dt="2025-12-19T21:13:31.644" v="1248" actId="208"/>
        <pc:sldMkLst>
          <pc:docMk/>
          <pc:sldMk cId="2552677836" sldId="1077"/>
        </pc:sldMkLst>
        <pc:spChg chg="mod">
          <ac:chgData name="LAMIAE BEZZAZ" userId="f9bc3cc0-8e1c-4944-afa8-b4b36bbf20e1" providerId="ADAL" clId="{F766AAD8-3554-4F0D-937C-94D52666C4D1}" dt="2025-12-12T20:54:54.145" v="1106" actId="20577"/>
          <ac:spMkLst>
            <pc:docMk/>
            <pc:sldMk cId="2552677836" sldId="1077"/>
            <ac:spMk id="5" creationId="{24457121-A23C-E5D6-4870-3BD2ADC1CCE9}"/>
          </ac:spMkLst>
        </pc:spChg>
        <pc:spChg chg="mod">
          <ac:chgData name="LAMIAE BEZZAZ" userId="f9bc3cc0-8e1c-4944-afa8-b4b36bbf20e1" providerId="ADAL" clId="{F766AAD8-3554-4F0D-937C-94D52666C4D1}" dt="2025-12-12T20:54:32.583" v="1077" actId="20577"/>
          <ac:spMkLst>
            <pc:docMk/>
            <pc:sldMk cId="2552677836" sldId="1077"/>
            <ac:spMk id="9" creationId="{609B9ADD-BB3D-BDE1-5B72-B6F5699B8C8E}"/>
          </ac:spMkLst>
        </pc:spChg>
        <pc:picChg chg="add mod">
          <ac:chgData name="LAMIAE BEZZAZ" userId="f9bc3cc0-8e1c-4944-afa8-b4b36bbf20e1" providerId="ADAL" clId="{F766AAD8-3554-4F0D-937C-94D52666C4D1}" dt="2025-12-19T21:13:31.644" v="1248" actId="208"/>
          <ac:picMkLst>
            <pc:docMk/>
            <pc:sldMk cId="2552677836" sldId="1077"/>
            <ac:picMk id="7" creationId="{267E8875-4CE0-4D1E-9E8F-113DD29B7FCC}"/>
          </ac:picMkLst>
        </pc:picChg>
      </pc:sldChg>
      <pc:sldChg chg="addSp modSp add ord">
        <pc:chgData name="LAMIAE BEZZAZ" userId="f9bc3cc0-8e1c-4944-afa8-b4b36bbf20e1" providerId="ADAL" clId="{F766AAD8-3554-4F0D-937C-94D52666C4D1}" dt="2025-12-19T21:13:48.165" v="1250" actId="1076"/>
        <pc:sldMkLst>
          <pc:docMk/>
          <pc:sldMk cId="1787192556" sldId="1078"/>
        </pc:sldMkLst>
        <pc:spChg chg="mod">
          <ac:chgData name="LAMIAE BEZZAZ" userId="f9bc3cc0-8e1c-4944-afa8-b4b36bbf20e1" providerId="ADAL" clId="{F766AAD8-3554-4F0D-937C-94D52666C4D1}" dt="2025-12-12T20:55:09.487" v="1115" actId="20577"/>
          <ac:spMkLst>
            <pc:docMk/>
            <pc:sldMk cId="1787192556" sldId="1078"/>
            <ac:spMk id="5" creationId="{24457121-A23C-E5D6-4870-3BD2ADC1CCE9}"/>
          </ac:spMkLst>
        </pc:spChg>
        <pc:spChg chg="mod">
          <ac:chgData name="LAMIAE BEZZAZ" userId="f9bc3cc0-8e1c-4944-afa8-b4b36bbf20e1" providerId="ADAL" clId="{F766AAD8-3554-4F0D-937C-94D52666C4D1}" dt="2025-12-12T20:55:04.222" v="1108" actId="20577"/>
          <ac:spMkLst>
            <pc:docMk/>
            <pc:sldMk cId="1787192556" sldId="1078"/>
            <ac:spMk id="7" creationId="{3AA53FB6-D0FD-4C87-BCAD-58C9DF16B44E}"/>
          </ac:spMkLst>
        </pc:spChg>
        <pc:picChg chg="add mod">
          <ac:chgData name="LAMIAE BEZZAZ" userId="f9bc3cc0-8e1c-4944-afa8-b4b36bbf20e1" providerId="ADAL" clId="{F766AAD8-3554-4F0D-937C-94D52666C4D1}" dt="2025-12-19T21:13:48.165" v="1250" actId="1076"/>
          <ac:picMkLst>
            <pc:docMk/>
            <pc:sldMk cId="1787192556" sldId="1078"/>
            <ac:picMk id="9" creationId="{D058CBE6-B085-4FEF-86E1-11A576F8C080}"/>
          </ac:picMkLst>
        </pc:picChg>
      </pc:sldChg>
      <pc:sldChg chg="add ord">
        <pc:chgData name="LAMIAE BEZZAZ" userId="f9bc3cc0-8e1c-4944-afa8-b4b36bbf20e1" providerId="ADAL" clId="{F766AAD8-3554-4F0D-937C-94D52666C4D1}" dt="2025-12-12T20:56:00.121" v="1123"/>
        <pc:sldMkLst>
          <pc:docMk/>
          <pc:sldMk cId="3667956932" sldId="1079"/>
        </pc:sldMkLst>
      </pc:sldChg>
      <pc:sldChg chg="addSp modSp add ord">
        <pc:chgData name="LAMIAE BEZZAZ" userId="f9bc3cc0-8e1c-4944-afa8-b4b36bbf20e1" providerId="ADAL" clId="{F766AAD8-3554-4F0D-937C-94D52666C4D1}" dt="2025-12-19T21:13:54.483" v="1252" actId="1076"/>
        <pc:sldMkLst>
          <pc:docMk/>
          <pc:sldMk cId="1272549212" sldId="1080"/>
        </pc:sldMkLst>
        <pc:picChg chg="add mod">
          <ac:chgData name="LAMIAE BEZZAZ" userId="f9bc3cc0-8e1c-4944-afa8-b4b36bbf20e1" providerId="ADAL" clId="{F766AAD8-3554-4F0D-937C-94D52666C4D1}" dt="2025-12-19T21:13:54.483" v="1252" actId="1076"/>
          <ac:picMkLst>
            <pc:docMk/>
            <pc:sldMk cId="1272549212" sldId="1080"/>
            <ac:picMk id="6" creationId="{4DD0D5AF-1AB6-47F2-BB01-456E3CBF166D}"/>
          </ac:picMkLst>
        </pc:picChg>
      </pc:sldChg>
      <pc:sldChg chg="add ord">
        <pc:chgData name="LAMIAE BEZZAZ" userId="f9bc3cc0-8e1c-4944-afa8-b4b36bbf20e1" providerId="ADAL" clId="{F766AAD8-3554-4F0D-937C-94D52666C4D1}" dt="2025-12-12T20:56:00.121" v="1123"/>
        <pc:sldMkLst>
          <pc:docMk/>
          <pc:sldMk cId="2232984432" sldId="1081"/>
        </pc:sldMkLst>
      </pc:sldChg>
      <pc:sldChg chg="modSp add ord">
        <pc:chgData name="LAMIAE BEZZAZ" userId="f9bc3cc0-8e1c-4944-afa8-b4b36bbf20e1" providerId="ADAL" clId="{F766AAD8-3554-4F0D-937C-94D52666C4D1}" dt="2025-12-12T20:56:00.121" v="1123"/>
        <pc:sldMkLst>
          <pc:docMk/>
          <pc:sldMk cId="774507060" sldId="1082"/>
        </pc:sldMkLst>
        <pc:spChg chg="mod">
          <ac:chgData name="LAMIAE BEZZAZ" userId="f9bc3cc0-8e1c-4944-afa8-b4b36bbf20e1" providerId="ADAL" clId="{F766AAD8-3554-4F0D-937C-94D52666C4D1}" dt="2025-12-12T20:55:30.963" v="1122" actId="20577"/>
          <ac:spMkLst>
            <pc:docMk/>
            <pc:sldMk cId="774507060" sldId="1082"/>
            <ac:spMk id="3" creationId="{73D62460-3BC1-4DEE-69AA-DE85AF985932}"/>
          </ac:spMkLst>
        </pc:spChg>
      </pc:sldChg>
      <pc:sldChg chg="add">
        <pc:chgData name="LAMIAE BEZZAZ" userId="f9bc3cc0-8e1c-4944-afa8-b4b36bbf20e1" providerId="ADAL" clId="{F766AAD8-3554-4F0D-937C-94D52666C4D1}" dt="2025-12-19T21:01:27.603" v="1215"/>
        <pc:sldMkLst>
          <pc:docMk/>
          <pc:sldMk cId="1595534936" sldId="1083"/>
        </pc:sldMkLst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22/12/2025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A2811F0-D07B-CB25-78C1-14BBBD015A7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7" b="4073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568567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71916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314371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39845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240036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968258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658221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781395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765468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452213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063889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41365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41074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13378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353146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3989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22/12/2025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86836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22/12/2025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65216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22/12/2025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062275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22/12/2025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54284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22/12/2025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768421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22/12/2025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007160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22/12/2025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444210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22/12/2025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83134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22/12/2025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326998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22/12/2025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00373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22/12/2025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02521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8.jpg"/><Relationship Id="rId3" Type="http://schemas.openxmlformats.org/officeDocument/2006/relationships/slideLayout" Target="../slideLayouts/slideLayout12.xml"/><Relationship Id="rId21" Type="http://schemas.openxmlformats.org/officeDocument/2006/relationships/image" Target="../media/image11.png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25.xml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9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30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image" Target="../media/image12.jpg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39.xml"/><Relationship Id="rId15" Type="http://schemas.openxmlformats.org/officeDocument/2006/relationships/image" Target="../media/image11.png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image" Target="../media/image10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8.jpg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  <p:sldLayoutId id="2147483783" r:id="rId15"/>
    <p:sldLayoutId id="2147483784" r:id="rId16"/>
  </p:sldLayoutIdLst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70" r:id="rId10"/>
  </p:sldLayoutIdLst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4229858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  <p:sldLayoutId id="2147483769" r:id="rId13"/>
  </p:sldLayoutIdLst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C58CDA-051D-4D60-BF0D-2F78360884C3}" type="datetimeFigureOut">
              <a:rPr lang="fr-MA" smtClean="0"/>
              <a:t>22/12/2025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8479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</p:sldLayoutIdLst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2.mp4"/><Relationship Id="rId7" Type="http://schemas.openxmlformats.org/officeDocument/2006/relationships/image" Target="../media/image2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5.png"/><Relationship Id="rId5" Type="http://schemas.openxmlformats.org/officeDocument/2006/relationships/slideLayout" Target="../slideLayouts/slideLayout11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1.png"/><Relationship Id="rId5" Type="http://schemas.openxmlformats.org/officeDocument/2006/relationships/image" Target="../media/image30.gif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4.png"/><Relationship Id="rId5" Type="http://schemas.openxmlformats.org/officeDocument/2006/relationships/image" Target="../media/image30.gif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3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8.png"/><Relationship Id="rId5" Type="http://schemas.openxmlformats.org/officeDocument/2006/relationships/image" Target="../media/image32.png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8.png"/><Relationship Id="rId5" Type="http://schemas.openxmlformats.org/officeDocument/2006/relationships/image" Target="../media/image32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1.png"/><Relationship Id="rId5" Type="http://schemas.openxmlformats.org/officeDocument/2006/relationships/image" Target="../media/image32.pn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7.png"/><Relationship Id="rId5" Type="http://schemas.openxmlformats.org/officeDocument/2006/relationships/image" Target="../media/image36.png"/><Relationship Id="rId4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46.png"/><Relationship Id="rId5" Type="http://schemas.openxmlformats.org/officeDocument/2006/relationships/image" Target="../media/image30.gif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4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7" Type="http://schemas.openxmlformats.org/officeDocument/2006/relationships/image" Target="../media/image23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43.xml"/><Relationship Id="rId6" Type="http://schemas.openxmlformats.org/officeDocument/2006/relationships/customXml" Target="../ink/ink2.xml"/><Relationship Id="rId5" Type="http://schemas.openxmlformats.org/officeDocument/2006/relationships/image" Target="../media/image220.png"/><Relationship Id="rId9" Type="http://schemas.openxmlformats.org/officeDocument/2006/relationships/image" Target="../media/image27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7" Type="http://schemas.openxmlformats.org/officeDocument/2006/relationships/image" Target="../media/image27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20.PNG"/><Relationship Id="rId5" Type="http://schemas.openxmlformats.org/officeDocument/2006/relationships/customXml" Target="../ink/ink4.xml"/><Relationship Id="rId4" Type="http://schemas.openxmlformats.org/officeDocument/2006/relationships/image" Target="../media/image410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7" Type="http://schemas.openxmlformats.org/officeDocument/2006/relationships/image" Target="../media/image32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20.PNG"/><Relationship Id="rId5" Type="http://schemas.openxmlformats.org/officeDocument/2006/relationships/customXml" Target="../ink/ink6.xml"/><Relationship Id="rId4" Type="http://schemas.openxmlformats.org/officeDocument/2006/relationships/image" Target="../media/image410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0.png"/><Relationship Id="rId7" Type="http://schemas.openxmlformats.org/officeDocument/2006/relationships/customXml" Target="../ink/ink8.xml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30.png"/><Relationship Id="rId10" Type="http://schemas.openxmlformats.org/officeDocument/2006/relationships/image" Target="../media/image52.png"/><Relationship Id="rId9" Type="http://schemas.openxmlformats.org/officeDocument/2006/relationships/image" Target="../media/image27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7" Type="http://schemas.openxmlformats.org/officeDocument/2006/relationships/image" Target="../media/image52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20.PNG"/><Relationship Id="rId5" Type="http://schemas.openxmlformats.org/officeDocument/2006/relationships/customXml" Target="../ink/ink10.xml"/><Relationship Id="rId4" Type="http://schemas.openxmlformats.org/officeDocument/2006/relationships/image" Target="../media/image410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0.png"/><Relationship Id="rId7" Type="http://schemas.openxmlformats.org/officeDocument/2006/relationships/customXml" Target="../ink/ink12.xml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30.png"/><Relationship Id="rId10" Type="http://schemas.openxmlformats.org/officeDocument/2006/relationships/image" Target="../media/image52.png"/><Relationship Id="rId9" Type="http://schemas.openxmlformats.org/officeDocument/2006/relationships/image" Target="../media/image2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0.pn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27.png"/><Relationship Id="rId5" Type="http://schemas.openxmlformats.org/officeDocument/2006/relationships/image" Target="../media/image460.png"/><Relationship Id="rId4" Type="http://schemas.openxmlformats.org/officeDocument/2006/relationships/customXml" Target="../ink/ink14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7" Type="http://schemas.openxmlformats.org/officeDocument/2006/relationships/image" Target="../media/image27.png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20.PNG"/><Relationship Id="rId5" Type="http://schemas.openxmlformats.org/officeDocument/2006/relationships/customXml" Target="../ink/ink16.xml"/><Relationship Id="rId4" Type="http://schemas.openxmlformats.org/officeDocument/2006/relationships/image" Target="../media/image41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1.png"/><Relationship Id="rId7" Type="http://schemas.openxmlformats.org/officeDocument/2006/relationships/image" Target="../media/image53.png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27.png"/><Relationship Id="rId5" Type="http://schemas.openxmlformats.org/officeDocument/2006/relationships/image" Target="../media/image520.png"/><Relationship Id="rId4" Type="http://schemas.openxmlformats.org/officeDocument/2006/relationships/customXml" Target="../ink/ink18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0.png"/><Relationship Id="rId7" Type="http://schemas.openxmlformats.org/officeDocument/2006/relationships/customXml" Target="../ink/ink20.xml"/><Relationship Id="rId2" Type="http://schemas.openxmlformats.org/officeDocument/2006/relationships/customXml" Target="../ink/ink19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30.png"/><Relationship Id="rId10" Type="http://schemas.openxmlformats.org/officeDocument/2006/relationships/image" Target="../media/image52.png"/><Relationship Id="rId9" Type="http://schemas.openxmlformats.org/officeDocument/2006/relationships/image" Target="../media/image27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7" Type="http://schemas.openxmlformats.org/officeDocument/2006/relationships/image" Target="../media/image52.png"/><Relationship Id="rId2" Type="http://schemas.openxmlformats.org/officeDocument/2006/relationships/customXml" Target="../ink/ink21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20.PNG"/><Relationship Id="rId5" Type="http://schemas.openxmlformats.org/officeDocument/2006/relationships/customXml" Target="../ink/ink22.xml"/><Relationship Id="rId4" Type="http://schemas.openxmlformats.org/officeDocument/2006/relationships/image" Target="../media/image410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0.png"/><Relationship Id="rId7" Type="http://schemas.openxmlformats.org/officeDocument/2006/relationships/customXml" Target="../ink/ink24.xml"/><Relationship Id="rId2" Type="http://schemas.openxmlformats.org/officeDocument/2006/relationships/customXml" Target="../ink/ink23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30.png"/><Relationship Id="rId10" Type="http://schemas.openxmlformats.org/officeDocument/2006/relationships/image" Target="../media/image52.png"/><Relationship Id="rId9" Type="http://schemas.openxmlformats.org/officeDocument/2006/relationships/image" Target="../media/image2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0.png"/><Relationship Id="rId2" Type="http://schemas.openxmlformats.org/officeDocument/2006/relationships/customXml" Target="../ink/ink25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27.png"/><Relationship Id="rId5" Type="http://schemas.openxmlformats.org/officeDocument/2006/relationships/image" Target="../media/image460.png"/><Relationship Id="rId4" Type="http://schemas.openxmlformats.org/officeDocument/2006/relationships/customXml" Target="../ink/ink26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7" Type="http://schemas.openxmlformats.org/officeDocument/2006/relationships/image" Target="../media/image27.png"/><Relationship Id="rId2" Type="http://schemas.openxmlformats.org/officeDocument/2006/relationships/customXml" Target="../ink/ink27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20.PNG"/><Relationship Id="rId5" Type="http://schemas.openxmlformats.org/officeDocument/2006/relationships/customXml" Target="../ink/ink28.xml"/><Relationship Id="rId4" Type="http://schemas.openxmlformats.org/officeDocument/2006/relationships/image" Target="../media/image410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7" Type="http://schemas.openxmlformats.org/officeDocument/2006/relationships/image" Target="../media/image32.png"/><Relationship Id="rId2" Type="http://schemas.openxmlformats.org/officeDocument/2006/relationships/customXml" Target="../ink/ink29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20.PNG"/><Relationship Id="rId5" Type="http://schemas.openxmlformats.org/officeDocument/2006/relationships/customXml" Target="../ink/ink30.xml"/><Relationship Id="rId4" Type="http://schemas.openxmlformats.org/officeDocument/2006/relationships/image" Target="../media/image410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0.png"/><Relationship Id="rId7" Type="http://schemas.openxmlformats.org/officeDocument/2006/relationships/customXml" Target="../ink/ink32.xml"/><Relationship Id="rId2" Type="http://schemas.openxmlformats.org/officeDocument/2006/relationships/customXml" Target="../ink/ink31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30.png"/><Relationship Id="rId10" Type="http://schemas.openxmlformats.org/officeDocument/2006/relationships/image" Target="../media/image52.png"/><Relationship Id="rId9" Type="http://schemas.openxmlformats.org/officeDocument/2006/relationships/image" Target="../media/image27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7" Type="http://schemas.openxmlformats.org/officeDocument/2006/relationships/image" Target="../media/image52.png"/><Relationship Id="rId2" Type="http://schemas.openxmlformats.org/officeDocument/2006/relationships/customXml" Target="../ink/ink33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20.PNG"/><Relationship Id="rId5" Type="http://schemas.openxmlformats.org/officeDocument/2006/relationships/customXml" Target="../ink/ink34.xml"/><Relationship Id="rId4" Type="http://schemas.openxmlformats.org/officeDocument/2006/relationships/image" Target="../media/image410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0.png"/><Relationship Id="rId7" Type="http://schemas.openxmlformats.org/officeDocument/2006/relationships/customXml" Target="../ink/ink36.xml"/><Relationship Id="rId2" Type="http://schemas.openxmlformats.org/officeDocument/2006/relationships/customXml" Target="../ink/ink35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30.png"/><Relationship Id="rId10" Type="http://schemas.openxmlformats.org/officeDocument/2006/relationships/image" Target="../media/image52.png"/><Relationship Id="rId9" Type="http://schemas.openxmlformats.org/officeDocument/2006/relationships/image" Target="../media/image27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0.png"/><Relationship Id="rId2" Type="http://schemas.openxmlformats.org/officeDocument/2006/relationships/customXml" Target="../ink/ink37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27.png"/><Relationship Id="rId5" Type="http://schemas.openxmlformats.org/officeDocument/2006/relationships/image" Target="../media/image460.png"/><Relationship Id="rId4" Type="http://schemas.openxmlformats.org/officeDocument/2006/relationships/customXml" Target="../ink/ink38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7" Type="http://schemas.openxmlformats.org/officeDocument/2006/relationships/image" Target="../media/image27.png"/><Relationship Id="rId2" Type="http://schemas.openxmlformats.org/officeDocument/2006/relationships/customXml" Target="../ink/ink39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20.PNG"/><Relationship Id="rId5" Type="http://schemas.openxmlformats.org/officeDocument/2006/relationships/customXml" Target="../ink/ink40.xml"/><Relationship Id="rId4" Type="http://schemas.openxmlformats.org/officeDocument/2006/relationships/image" Target="../media/image41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1.png"/><Relationship Id="rId7" Type="http://schemas.openxmlformats.org/officeDocument/2006/relationships/image" Target="../media/image55.png"/><Relationship Id="rId2" Type="http://schemas.openxmlformats.org/officeDocument/2006/relationships/customXml" Target="../ink/ink41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27.png"/><Relationship Id="rId5" Type="http://schemas.openxmlformats.org/officeDocument/2006/relationships/image" Target="../media/image520.png"/><Relationship Id="rId4" Type="http://schemas.openxmlformats.org/officeDocument/2006/relationships/customXml" Target="../ink/ink42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0.png"/><Relationship Id="rId7" Type="http://schemas.openxmlformats.org/officeDocument/2006/relationships/customXml" Target="../ink/ink44.xml"/><Relationship Id="rId2" Type="http://schemas.openxmlformats.org/officeDocument/2006/relationships/customXml" Target="../ink/ink43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30.png"/><Relationship Id="rId10" Type="http://schemas.openxmlformats.org/officeDocument/2006/relationships/image" Target="../media/image52.png"/><Relationship Id="rId9" Type="http://schemas.openxmlformats.org/officeDocument/2006/relationships/image" Target="../media/image27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7" Type="http://schemas.openxmlformats.org/officeDocument/2006/relationships/image" Target="../media/image52.png"/><Relationship Id="rId2" Type="http://schemas.openxmlformats.org/officeDocument/2006/relationships/customXml" Target="../ink/ink45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20.PNG"/><Relationship Id="rId5" Type="http://schemas.openxmlformats.org/officeDocument/2006/relationships/customXml" Target="../ink/ink46.xml"/><Relationship Id="rId4" Type="http://schemas.openxmlformats.org/officeDocument/2006/relationships/image" Target="../media/image410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0.png"/><Relationship Id="rId7" Type="http://schemas.openxmlformats.org/officeDocument/2006/relationships/customXml" Target="../ink/ink48.xml"/><Relationship Id="rId2" Type="http://schemas.openxmlformats.org/officeDocument/2006/relationships/customXml" Target="../ink/ink47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30.png"/><Relationship Id="rId10" Type="http://schemas.openxmlformats.org/officeDocument/2006/relationships/image" Target="../media/image52.png"/><Relationship Id="rId9" Type="http://schemas.openxmlformats.org/officeDocument/2006/relationships/image" Target="../media/image27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0.png"/><Relationship Id="rId2" Type="http://schemas.openxmlformats.org/officeDocument/2006/relationships/customXml" Target="../ink/ink49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27.png"/><Relationship Id="rId5" Type="http://schemas.openxmlformats.org/officeDocument/2006/relationships/image" Target="../media/image460.png"/><Relationship Id="rId4" Type="http://schemas.openxmlformats.org/officeDocument/2006/relationships/customXml" Target="../ink/ink50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7" Type="http://schemas.openxmlformats.org/officeDocument/2006/relationships/image" Target="../media/image27.png"/><Relationship Id="rId2" Type="http://schemas.openxmlformats.org/officeDocument/2006/relationships/customXml" Target="../ink/ink51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510.png"/><Relationship Id="rId5" Type="http://schemas.openxmlformats.org/officeDocument/2006/relationships/customXml" Target="../ink/ink52.xml"/><Relationship Id="rId4" Type="http://schemas.openxmlformats.org/officeDocument/2006/relationships/image" Target="../media/image500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4.xml"/><Relationship Id="rId4" Type="http://schemas.openxmlformats.org/officeDocument/2006/relationships/image" Target="../media/image58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0.png"/><Relationship Id="rId7" Type="http://schemas.openxmlformats.org/officeDocument/2006/relationships/image" Target="../media/image58.png"/><Relationship Id="rId2" Type="http://schemas.openxmlformats.org/officeDocument/2006/relationships/customXml" Target="../ink/ink53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27.png"/><Relationship Id="rId5" Type="http://schemas.openxmlformats.org/officeDocument/2006/relationships/image" Target="../media/image440.png"/><Relationship Id="rId4" Type="http://schemas.openxmlformats.org/officeDocument/2006/relationships/customXml" Target="../ink/ink54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A7F5892B-3FE0-4556-9C2D-E0FE07D159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8400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227250B6-6298-63D4-4984-6F19CDCB6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25846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5AEE5F7-F3F1-94BC-29CA-20A0BD23BA65}"/>
              </a:ext>
            </a:extLst>
          </p:cNvPr>
          <p:cNvGrpSpPr/>
          <p:nvPr/>
        </p:nvGrpSpPr>
        <p:grpSpPr>
          <a:xfrm>
            <a:off x="3224463" y="0"/>
            <a:ext cx="2589196" cy="914877"/>
            <a:chOff x="3224463" y="0"/>
            <a:chExt cx="2589196" cy="914877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8D85DEB-E4ED-5855-5216-41A6FC9B7C2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15B6940-11D8-0A82-0646-0FD05BB67C0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2734F071-3AA0-9ED9-5A80-3C29B01F0B01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A02F4AB-F6C3-9929-6CD3-5FFD91D8E9E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91F9826-DAAA-B136-3E78-650BDD46CCF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8" name="Titre 53">
              <a:extLst>
                <a:ext uri="{FF2B5EF4-FFF2-40B4-BE49-F238E27FC236}">
                  <a16:creationId xmlns:a16="http://schemas.microsoft.com/office/drawing/2014/main" id="{7F1D366E-717D-32EB-73D4-CE08B96133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6416E75E-86E3-485E-872A-74C15480A4DC}"/>
              </a:ext>
            </a:extLst>
          </p:cNvPr>
          <p:cNvGrpSpPr/>
          <p:nvPr/>
        </p:nvGrpSpPr>
        <p:grpSpPr>
          <a:xfrm>
            <a:off x="304775" y="2025000"/>
            <a:ext cx="3240000" cy="2808000"/>
            <a:chOff x="313739" y="1887258"/>
            <a:chExt cx="3856062" cy="29880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C8D2D024-49A8-4DB9-81C3-F9A47D7763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3739" y="1887258"/>
              <a:ext cx="1948043" cy="2988000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1A199524-3121-48C1-8B14-AD56EDBD70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21758" y="1887258"/>
              <a:ext cx="1948043" cy="2988000"/>
            </a:xfrm>
            <a:prstGeom prst="rect">
              <a:avLst/>
            </a:prstGeom>
          </p:spPr>
        </p:pic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A5F65E83-5654-4BBF-8034-55F48B7D84D0}"/>
              </a:ext>
            </a:extLst>
          </p:cNvPr>
          <p:cNvGrpSpPr/>
          <p:nvPr/>
        </p:nvGrpSpPr>
        <p:grpSpPr>
          <a:xfrm>
            <a:off x="3667517" y="2025000"/>
            <a:ext cx="3240000" cy="2808000"/>
            <a:chOff x="2502402" y="2357717"/>
            <a:chExt cx="3856062" cy="2988000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1A8A5CE2-C448-4F43-B8D8-DB2266FA1C7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02402" y="2357717"/>
              <a:ext cx="1948043" cy="2988000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6EF4C793-0B60-48AF-BA59-62A57A98AE8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10421" y="2357717"/>
              <a:ext cx="1948043" cy="2988000"/>
            </a:xfrm>
            <a:prstGeom prst="rect">
              <a:avLst/>
            </a:prstGeom>
          </p:spPr>
        </p:pic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7BB63A9E-EC75-4595-82F6-68E77A13BE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1296" y="2025000"/>
            <a:ext cx="1636815" cy="28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5349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6FBA0A8-15D0-98F4-C85D-CA70EDEB2F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420" y="5045195"/>
            <a:ext cx="3828620" cy="1359526"/>
          </a:xfrm>
          <a:prstGeom prst="rect">
            <a:avLst/>
          </a:prstGeom>
        </p:spPr>
      </p:pic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76957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3339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48000" y="371319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64000" y="346119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53" name="Organigramme : Terminateur 52">
            <a:extLst>
              <a:ext uri="{FF2B5EF4-FFF2-40B4-BE49-F238E27FC236}">
                <a16:creationId xmlns:a16="http://schemas.microsoft.com/office/drawing/2014/main" id="{7A4380FA-20B2-A9EC-C2A0-319127ED62D0}"/>
              </a:ext>
            </a:extLst>
          </p:cNvPr>
          <p:cNvSpPr/>
          <p:nvPr/>
        </p:nvSpPr>
        <p:spPr>
          <a:xfrm>
            <a:off x="792675" y="5050390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28000" y="3912483"/>
            <a:ext cx="354104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Oral  - Acte de parole 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Lecture – Graphèmes : </a:t>
            </a:r>
            <a:r>
              <a:rPr lang="fr-FR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br</a:t>
            </a: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 </a:t>
            </a:r>
            <a:r>
              <a:rPr lang="fr-FR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cr</a:t>
            </a: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 </a:t>
            </a:r>
            <a:r>
              <a:rPr lang="fr-FR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fr</a:t>
            </a: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 gr - </a:t>
            </a:r>
            <a:r>
              <a:rPr lang="fr-FR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</a:t>
            </a: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 </a:t>
            </a:r>
            <a:r>
              <a:rPr lang="fr-FR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dr</a:t>
            </a: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 tr.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Ecriture – Graphèmes : </a:t>
            </a:r>
            <a:r>
              <a:rPr lang="fr-FR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br</a:t>
            </a: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 </a:t>
            </a:r>
            <a:r>
              <a:rPr lang="fr-FR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cr</a:t>
            </a: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 </a:t>
            </a:r>
            <a:r>
              <a:rPr lang="fr-FR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fr</a:t>
            </a: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 gr - </a:t>
            </a:r>
            <a:r>
              <a:rPr lang="fr-FR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</a:t>
            </a: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 </a:t>
            </a:r>
            <a:r>
              <a:rPr lang="fr-FR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dr</a:t>
            </a: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 tr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Présentation du vocabulaire </a:t>
            </a:r>
          </a:p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Exploitation du vocabulaire</a:t>
            </a:r>
          </a:p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Travail sur livret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EBFAD96D-5FEA-AA42-9005-A218CD1D9E8D}"/>
              </a:ext>
            </a:extLst>
          </p:cNvPr>
          <p:cNvSpPr txBox="1">
            <a:spLocks/>
          </p:cNvSpPr>
          <p:nvPr/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Dialogue</a:t>
            </a:r>
          </a:p>
          <a:p>
            <a:r>
              <a:rPr lang="fr-FR" dirty="0"/>
              <a:t>Ecriture – Point de langue</a:t>
            </a:r>
          </a:p>
          <a:p>
            <a:r>
              <a:rPr lang="fr-FR" dirty="0"/>
              <a:t>Lecture – Lecture et compréhension des mots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C743A305-4C41-0928-5604-7DAFD63D75ED}"/>
              </a:ext>
            </a:extLst>
          </p:cNvPr>
          <p:cNvSpPr txBox="1">
            <a:spLocks/>
          </p:cNvSpPr>
          <p:nvPr/>
        </p:nvSpPr>
        <p:spPr>
          <a:xfrm>
            <a:off x="772650" y="5511555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>
                <a:solidFill>
                  <a:srgbClr val="565F88"/>
                </a:solidFill>
              </a:rPr>
              <a:t>Oral – Acte de parole</a:t>
            </a:r>
          </a:p>
          <a:p>
            <a:r>
              <a:rPr lang="fr-FR" dirty="0">
                <a:solidFill>
                  <a:srgbClr val="565F88"/>
                </a:solidFill>
              </a:rPr>
              <a:t>Lecture – Syllabes et mots</a:t>
            </a:r>
          </a:p>
          <a:p>
            <a:r>
              <a:rPr lang="fr-FR" dirty="0">
                <a:solidFill>
                  <a:srgbClr val="565F88"/>
                </a:solidFill>
              </a:rPr>
              <a:t>Ecriture –  Mots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 Prise de parole</a:t>
            </a:r>
          </a:p>
          <a:p>
            <a:r>
              <a:rPr lang="fr-FR" dirty="0"/>
              <a:t>Lecture – Lecture et compréhension des phrases</a:t>
            </a:r>
          </a:p>
          <a:p>
            <a:r>
              <a:rPr lang="fr-FR" dirty="0"/>
              <a:t>Ecriture – Phrases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D4F69F95-354F-0FBA-FAB7-AB30F966B17A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BD32F0A-9620-9559-D241-3C8DD8C484C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9D1F098-D5D3-EFCC-E44D-CA96376858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itre 53">
              <a:extLst>
                <a:ext uri="{FF2B5EF4-FFF2-40B4-BE49-F238E27FC236}">
                  <a16:creationId xmlns:a16="http://schemas.microsoft.com/office/drawing/2014/main" id="{0499FAA8-4EA6-8E53-9EE0-85DF22BB136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Lecture de syllabes et de mots.</a:t>
            </a:r>
            <a:endParaRPr lang="fr-MA" sz="1400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sz="1400" dirty="0"/>
              <a:t>Ecriture de mots.</a:t>
            </a:r>
            <a:endParaRPr lang="fr-MA" sz="1400" dirty="0"/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2" name="Titre 8">
            <a:extLst>
              <a:ext uri="{FF2B5EF4-FFF2-40B4-BE49-F238E27FC236}">
                <a16:creationId xmlns:a16="http://schemas.microsoft.com/office/drawing/2014/main" id="{FBDBFE65-F4C9-6FDF-25BC-CC094D414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3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BB45291-4257-B030-0224-7F2201D640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4965" y="1988687"/>
            <a:ext cx="6254069" cy="1446177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201410" y="207895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Acte de parole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192796" y="245997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Répondre à la question :  </a:t>
            </a:r>
            <a:r>
              <a:rPr lang="fr-FR" sz="1300" dirty="0"/>
              <a:t>« Qu’est-ce que tu fais à l’école ? ». </a:t>
            </a:r>
          </a:p>
        </p:txBody>
      </p:sp>
      <p:pic>
        <p:nvPicPr>
          <p:cNvPr id="3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BD89A4C-0AE8-8CD2-5E3F-62146C8FC8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1836168"/>
            <a:ext cx="540000" cy="540000"/>
          </a:xfrm>
          <a:prstGeom prst="rect">
            <a:avLst/>
          </a:prstGeom>
          <a:noFill/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EE2348B3-90E7-691E-629C-71721E586682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37B3E9F-C263-B932-8FA3-43C3AAC31CA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763A77C-3185-FC68-E59E-D6E2D639EB42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5EABAA8E-F5B1-6E91-A181-1AF4EAD798B7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17390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 Soyez attentifs.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2" name="Nada-Wave">
            <a:hlinkClick r:id="" action="ppaction://media"/>
            <a:extLst>
              <a:ext uri="{FF2B5EF4-FFF2-40B4-BE49-F238E27FC236}">
                <a16:creationId xmlns:a16="http://schemas.microsoft.com/office/drawing/2014/main" id="{56F9B229-2142-00FF-FC9E-93D9F701296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4" y="2362199"/>
            <a:ext cx="2190014" cy="3497484"/>
          </a:xfrm>
          <a:prstGeom prst="rect">
            <a:avLst/>
          </a:prstGeom>
        </p:spPr>
      </p:pic>
      <p:pic>
        <p:nvPicPr>
          <p:cNvPr id="13" name="majd_wave">
            <a:hlinkClick r:id="" action="ppaction://media"/>
            <a:extLst>
              <a:ext uri="{FF2B5EF4-FFF2-40B4-BE49-F238E27FC236}">
                <a16:creationId xmlns:a16="http://schemas.microsoft.com/office/drawing/2014/main" id="{612BFF91-2E22-0294-A151-E4D170349EE8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466"/>
          <a:stretch>
            <a:fillRect/>
          </a:stretch>
        </p:blipFill>
        <p:spPr>
          <a:xfrm>
            <a:off x="2575387" y="2362200"/>
            <a:ext cx="1996613" cy="3497484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92E69D7-FF07-99F7-AE9C-6A0E38C2202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3339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Avant de commencer la leçon, on va revoir la scène avec les mots du vocabulaire.  Soyez attentifs.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92E69D7-FF07-99F7-AE9C-6A0E38C220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A468D0D-AD69-44E3-A381-B3666CEDD9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92" y="2016691"/>
            <a:ext cx="7528142" cy="4566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4771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A7443D-EF13-649A-C37B-6353072CA2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89B193F3-D095-0EA4-ACD5-F78052F0526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itre 53">
            <a:extLst>
              <a:ext uri="{FF2B5EF4-FFF2-40B4-BE49-F238E27FC236}">
                <a16:creationId xmlns:a16="http://schemas.microsoft.com/office/drawing/2014/main" id="{C1E1A9EF-C00A-065E-A8CA-94E8FD0718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6813BE0-19AE-8133-FDAF-2974CD3FD3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585" y="6008724"/>
            <a:ext cx="764413" cy="764413"/>
          </a:xfrm>
          <a:prstGeom prst="rect">
            <a:avLst/>
          </a:prstGeom>
        </p:spPr>
      </p:pic>
      <p:pic>
        <p:nvPicPr>
          <p:cNvPr id="5" name="FR_N2_P2_W2_Scène">
            <a:hlinkClick r:id="" action="ppaction://media"/>
            <a:extLst>
              <a:ext uri="{FF2B5EF4-FFF2-40B4-BE49-F238E27FC236}">
                <a16:creationId xmlns:a16="http://schemas.microsoft.com/office/drawing/2014/main" id="{09143A1A-2B19-4E87-8831-2606380E159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02341" y="1931415"/>
            <a:ext cx="7539318" cy="4240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3304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06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4069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697DFF48-5E06-8151-398A-A4FC15EB2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75250"/>
            <a:ext cx="7236607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passer au tableau pour décrire l’image ? 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9DA69C2-8F8E-4105-E5A0-9DBA037C2D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627C2D0-D606-4757-AD7A-BFCBA56D03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696" y="1922098"/>
            <a:ext cx="7236607" cy="4566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9371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3FE7AFC-ECB0-1948-EBB7-1EAE232AC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passe à l’activité de l’oral. Nous allons apprendre à répondre à une question avec Majd et Nada.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91E3632-8C3C-5BDE-1786-994F8A8DD2C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51026" y="2243667"/>
            <a:ext cx="4615273" cy="371455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4558AA6-2B0E-DBC4-E895-0261443459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0068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7AE76DBD-DBA9-930E-6A9E-B2725446D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9EF8EE5-1AE4-1C66-E78A-3E44E79596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5" name="FR_N2_P2_W2_S3_AdP_P01">
            <a:hlinkClick r:id="" action="ppaction://media"/>
            <a:extLst>
              <a:ext uri="{FF2B5EF4-FFF2-40B4-BE49-F238E27FC236}">
                <a16:creationId xmlns:a16="http://schemas.microsoft.com/office/drawing/2014/main" id="{DFE152D5-8396-42EB-A34D-FE9F51AFA547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92163" y="2498725"/>
            <a:ext cx="7559675" cy="3281363"/>
          </a:xfrm>
        </p:spPr>
      </p:pic>
    </p:spTree>
    <p:extLst>
      <p:ext uri="{BB962C8B-B14F-4D97-AF65-F5344CB8AC3E}">
        <p14:creationId xmlns:p14="http://schemas.microsoft.com/office/powerpoint/2010/main" val="19240697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11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711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0FB4BC-4BEB-74DD-4ABD-1F4BB4471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5DD6B8EA-1230-7393-8B6A-4531F6B9C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E93AB01-20D5-B609-2D3F-7A5544F561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4E66F81-8F0E-C786-E7F8-FF8A400799CB}"/>
              </a:ext>
            </a:extLst>
          </p:cNvPr>
          <p:cNvSpPr/>
          <p:nvPr/>
        </p:nvSpPr>
        <p:spPr>
          <a:xfrm>
            <a:off x="1485053" y="2546623"/>
            <a:ext cx="6173895" cy="2340000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fr-FR" sz="3200" dirty="0">
              <a:latin typeface="Dosis SemiBold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E43ABAB-21E5-E70C-FEF4-442F21C09674}"/>
              </a:ext>
            </a:extLst>
          </p:cNvPr>
          <p:cNvSpPr txBox="1"/>
          <p:nvPr/>
        </p:nvSpPr>
        <p:spPr>
          <a:xfrm>
            <a:off x="1888435" y="2977959"/>
            <a:ext cx="536713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À l’école, </a:t>
            </a:r>
            <a:r>
              <a:rPr lang="fr-FR" sz="3200" b="1" dirty="0">
                <a:solidFill>
                  <a:srgbClr val="445C80"/>
                </a:solidFill>
                <a:latin typeface="Dosis SemiBold" pitchFamily="2" charset="0"/>
              </a:rPr>
              <a:t>je dessine.</a:t>
            </a:r>
            <a:endParaRPr lang="fr-FR" sz="3200" b="1" dirty="0">
              <a:solidFill>
                <a:srgbClr val="00ACA4"/>
              </a:solidFill>
              <a:latin typeface="Dosis SemiBold" pitchFamily="2" charset="0"/>
            </a:endParaRPr>
          </a:p>
          <a:p>
            <a:pPr lvl="0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À l’école, </a:t>
            </a:r>
            <a:r>
              <a:rPr lang="fr-FR" sz="3200" b="1" dirty="0">
                <a:solidFill>
                  <a:srgbClr val="445C80"/>
                </a:solidFill>
                <a:latin typeface="Dosis SemiBold" pitchFamily="2" charset="0"/>
              </a:rPr>
              <a:t>je lis des histoires.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47255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AADBC9-BF50-0AEA-5512-0A9D973FF8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D3FD307-1DCD-4665-A8C1-D4CEA80AE870}"/>
              </a:ext>
            </a:extLst>
          </p:cNvPr>
          <p:cNvSpPr/>
          <p:nvPr/>
        </p:nvSpPr>
        <p:spPr>
          <a:xfrm>
            <a:off x="1485053" y="2546623"/>
            <a:ext cx="6173895" cy="2340000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fr-FR" sz="3200" dirty="0">
              <a:latin typeface="Dosis SemiBold" pitchFamily="2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C926844-0224-B89F-1764-AD25678779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F158048-7325-D806-EA58-152088C057AC}"/>
              </a:ext>
            </a:extLst>
          </p:cNvPr>
          <p:cNvSpPr txBox="1"/>
          <p:nvPr/>
        </p:nvSpPr>
        <p:spPr>
          <a:xfrm>
            <a:off x="1998938" y="2977959"/>
            <a:ext cx="59626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À l’école, </a:t>
            </a:r>
            <a:r>
              <a:rPr lang="fr-FR" sz="3200" b="1" dirty="0">
                <a:solidFill>
                  <a:srgbClr val="44546A"/>
                </a:solidFill>
                <a:latin typeface="Dosis SemiBold" pitchFamily="2" charset="0"/>
              </a:rPr>
              <a:t>je colorie.</a:t>
            </a:r>
          </a:p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À la maison, </a:t>
            </a:r>
            <a:r>
              <a:rPr lang="fr-FR" sz="3200" b="1" dirty="0">
                <a:solidFill>
                  <a:srgbClr val="44546A"/>
                </a:solidFill>
                <a:latin typeface="Dosis SemiBold" pitchFamily="2" charset="0"/>
              </a:rPr>
              <a:t>je joue.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445C80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1DC36FD-EA20-06F5-301D-6749A5726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Voici d’autres exemples.  </a:t>
            </a:r>
          </a:p>
        </p:txBody>
      </p:sp>
    </p:spTree>
    <p:extLst>
      <p:ext uri="{BB962C8B-B14F-4D97-AF65-F5344CB8AC3E}">
        <p14:creationId xmlns:p14="http://schemas.microsoft.com/office/powerpoint/2010/main" val="37608937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F784D-D842-55BF-D515-DD09E5238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45796F4-18C4-717D-39F3-6DC396B8A234}"/>
              </a:ext>
            </a:extLst>
          </p:cNvPr>
          <p:cNvSpPr/>
          <p:nvPr/>
        </p:nvSpPr>
        <p:spPr>
          <a:xfrm>
            <a:off x="6501101" y="3515140"/>
            <a:ext cx="2120777" cy="2338716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EE2E7060-7C43-E8E6-21CC-911E259FD91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175094" y="2843448"/>
            <a:ext cx="4887827" cy="3258552"/>
          </a:xfrm>
          <a:prstGeom prst="rect">
            <a:avLst/>
          </a:prstGeom>
        </p:spPr>
      </p:pic>
      <p:sp>
        <p:nvSpPr>
          <p:cNvPr id="11" name="AutoShape 6" descr="Image générée">
            <a:extLst>
              <a:ext uri="{FF2B5EF4-FFF2-40B4-BE49-F238E27FC236}">
                <a16:creationId xmlns:a16="http://schemas.microsoft.com/office/drawing/2014/main" id="{80BB0479-E979-6474-2431-231B9E9556C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6487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itre 8">
            <a:extLst>
              <a:ext uri="{FF2B5EF4-FFF2-40B4-BE49-F238E27FC236}">
                <a16:creationId xmlns:a16="http://schemas.microsoft.com/office/drawing/2014/main" id="{F5793345-D6B2-DC7F-74AB-AD4E4C717018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Qui veut passer au tableau pour jouer la scène en français ?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29C610F-0000-14C7-04CA-B5693FB1F4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5972" y="2237364"/>
            <a:ext cx="1066949" cy="97168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03EC2E4-EBF4-50E6-2622-573F752328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1310" y="2096636"/>
            <a:ext cx="1218404" cy="1102789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F4A7155-7CFA-2AE2-5289-E12B1537D5E4}"/>
              </a:ext>
            </a:extLst>
          </p:cNvPr>
          <p:cNvSpPr txBox="1"/>
          <p:nvPr/>
        </p:nvSpPr>
        <p:spPr>
          <a:xfrm>
            <a:off x="6551892" y="3740418"/>
            <a:ext cx="21777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8D6F91"/>
                </a:solidFill>
                <a:latin typeface="Dosis SemiBold" pitchFamily="2" charset="0"/>
              </a:rPr>
              <a:t>À _______,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8D6F91"/>
                </a:solidFill>
                <a:effectLst/>
                <a:uLnTx/>
                <a:uFillTx/>
                <a:latin typeface="Dosis SemiBold" pitchFamily="2" charset="0"/>
              </a:rPr>
              <a:t>  je ________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F4EEE74-025D-7B2E-6764-C589B79032E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6DB61B0-55DE-9030-EF05-1E1D76AF1509}"/>
              </a:ext>
            </a:extLst>
          </p:cNvPr>
          <p:cNvSpPr/>
          <p:nvPr/>
        </p:nvSpPr>
        <p:spPr>
          <a:xfrm>
            <a:off x="508415" y="3455681"/>
            <a:ext cx="2406381" cy="2525715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B1D15BA-DACF-5A3E-28AD-E8238991D137}"/>
              </a:ext>
            </a:extLst>
          </p:cNvPr>
          <p:cNvSpPr txBox="1"/>
          <p:nvPr/>
        </p:nvSpPr>
        <p:spPr>
          <a:xfrm>
            <a:off x="597997" y="3574118"/>
            <a:ext cx="21880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 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Qu’est-ce que tu fais à ________ </a:t>
            </a: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? </a:t>
            </a:r>
          </a:p>
        </p:txBody>
      </p:sp>
      <p:pic>
        <p:nvPicPr>
          <p:cNvPr id="5" name="Image 4" descr="Une image contenant bâtiment&#10;&#10;Le contenu généré par l’IA peut être incorrect.">
            <a:extLst>
              <a:ext uri="{FF2B5EF4-FFF2-40B4-BE49-F238E27FC236}">
                <a16:creationId xmlns:a16="http://schemas.microsoft.com/office/drawing/2014/main" id="{DC25A80F-775B-561C-F806-F275AE0DF020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87078" y="4472724"/>
            <a:ext cx="1209844" cy="1009791"/>
          </a:xfrm>
          <a:prstGeom prst="rect">
            <a:avLst/>
          </a:prstGeom>
        </p:spPr>
      </p:pic>
      <p:pic>
        <p:nvPicPr>
          <p:cNvPr id="14" name="Image 13" descr="Une image contenant dessin humoristique, Dessin animé, sourire, clipart&#10;&#10;Le contenu généré par l’IA peut être incorrect.">
            <a:extLst>
              <a:ext uri="{FF2B5EF4-FFF2-40B4-BE49-F238E27FC236}">
                <a16:creationId xmlns:a16="http://schemas.microsoft.com/office/drawing/2014/main" id="{01DE2646-F707-C6B8-0E78-363747B033B4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16" t="7323" r="15616" b="13859"/>
          <a:stretch>
            <a:fillRect/>
          </a:stretch>
        </p:blipFill>
        <p:spPr>
          <a:xfrm>
            <a:off x="7186314" y="4374434"/>
            <a:ext cx="908864" cy="1139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7122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073B6C-ECC7-B139-F452-2E950DA1A5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59C6CAD9-2F03-A7B9-4B90-F9C3F487AE9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64864" y="2723207"/>
            <a:ext cx="4887826" cy="3258552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C39128FE-A4BD-80C1-F7D3-D8B0F346D2E8}"/>
              </a:ext>
            </a:extLst>
          </p:cNvPr>
          <p:cNvSpPr/>
          <p:nvPr/>
        </p:nvSpPr>
        <p:spPr>
          <a:xfrm>
            <a:off x="6501101" y="3515140"/>
            <a:ext cx="2120777" cy="2338716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AutoShape 6" descr="Image générée">
            <a:extLst>
              <a:ext uri="{FF2B5EF4-FFF2-40B4-BE49-F238E27FC236}">
                <a16:creationId xmlns:a16="http://schemas.microsoft.com/office/drawing/2014/main" id="{20858CCA-FA76-9BD1-2F4A-51E259D095B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6487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itre 8">
            <a:extLst>
              <a:ext uri="{FF2B5EF4-FFF2-40B4-BE49-F238E27FC236}">
                <a16:creationId xmlns:a16="http://schemas.microsoft.com/office/drawing/2014/main" id="{A159F797-44B3-E08E-ED11-8EC1BCC73011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Qui veut passer au tableau pour jouer la scène en français ?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0A99E28-A13C-1930-64A2-518C9A71B2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5972" y="2237364"/>
            <a:ext cx="1066949" cy="97168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640B6C1-1B60-DA37-FF7E-D9C10AAA17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1310" y="2096636"/>
            <a:ext cx="1218404" cy="1102789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861A244-F304-5CB0-1BEE-E76201A4FAE9}"/>
              </a:ext>
            </a:extLst>
          </p:cNvPr>
          <p:cNvSpPr txBox="1"/>
          <p:nvPr/>
        </p:nvSpPr>
        <p:spPr>
          <a:xfrm>
            <a:off x="6551892" y="3740418"/>
            <a:ext cx="21777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8D6F91"/>
                </a:solidFill>
                <a:latin typeface="Dosis SemiBold" pitchFamily="2" charset="0"/>
              </a:rPr>
              <a:t>À _______,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8D6F91"/>
                </a:solidFill>
                <a:effectLst/>
                <a:uLnTx/>
                <a:uFillTx/>
                <a:latin typeface="Dosis SemiBold" pitchFamily="2" charset="0"/>
              </a:rPr>
              <a:t> je ________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8DFE771-A52E-C0E9-A854-464D1B3E691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E863FEF-53D5-0581-72E4-305577DB8E87}"/>
              </a:ext>
            </a:extLst>
          </p:cNvPr>
          <p:cNvSpPr/>
          <p:nvPr/>
        </p:nvSpPr>
        <p:spPr>
          <a:xfrm>
            <a:off x="508415" y="3455681"/>
            <a:ext cx="2406381" cy="2525715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3C806FC-CFBA-62DE-CBD7-DAA85E7D7297}"/>
              </a:ext>
            </a:extLst>
          </p:cNvPr>
          <p:cNvSpPr txBox="1"/>
          <p:nvPr/>
        </p:nvSpPr>
        <p:spPr>
          <a:xfrm>
            <a:off x="597997" y="3574118"/>
            <a:ext cx="21880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 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Qu’est-ce que tu fais à ________ </a:t>
            </a: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? </a:t>
            </a:r>
          </a:p>
        </p:txBody>
      </p:sp>
      <p:pic>
        <p:nvPicPr>
          <p:cNvPr id="5" name="Image 4" descr="Une image contenant bâtiment&#10;&#10;Le contenu généré par l’IA peut être incorrect.">
            <a:extLst>
              <a:ext uri="{FF2B5EF4-FFF2-40B4-BE49-F238E27FC236}">
                <a16:creationId xmlns:a16="http://schemas.microsoft.com/office/drawing/2014/main" id="{83303F8F-B752-D260-1797-5B4FB72F99E3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87078" y="4472724"/>
            <a:ext cx="1209844" cy="1009791"/>
          </a:xfrm>
          <a:prstGeom prst="rect">
            <a:avLst/>
          </a:prstGeom>
        </p:spPr>
      </p:pic>
      <p:pic>
        <p:nvPicPr>
          <p:cNvPr id="9" name="Image 8" descr="Une image contenant dessin humoristique, dessi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6596FEC4-D5B1-51A7-3C8F-B3194C56F3E9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DFFFF"/>
              </a:clrFrom>
              <a:clrTo>
                <a:srgbClr val="FD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00" t="10183" r="4592" b="13859"/>
          <a:stretch>
            <a:fillRect/>
          </a:stretch>
        </p:blipFill>
        <p:spPr>
          <a:xfrm>
            <a:off x="6984589" y="4407849"/>
            <a:ext cx="1153800" cy="1074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9975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193797-6102-4B4E-7148-97F1101526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3CAC8CDA-64A8-6C5B-5B65-BFA9AFCF806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64864" y="2723207"/>
            <a:ext cx="4887826" cy="3258552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B317FD3-4C30-2562-BA50-E22BA6024A20}"/>
              </a:ext>
            </a:extLst>
          </p:cNvPr>
          <p:cNvSpPr/>
          <p:nvPr/>
        </p:nvSpPr>
        <p:spPr>
          <a:xfrm>
            <a:off x="6501101" y="3515140"/>
            <a:ext cx="2120777" cy="2338716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AutoShape 6" descr="Image générée">
            <a:extLst>
              <a:ext uri="{FF2B5EF4-FFF2-40B4-BE49-F238E27FC236}">
                <a16:creationId xmlns:a16="http://schemas.microsoft.com/office/drawing/2014/main" id="{BC1C7D9C-3513-FE62-B9DD-9C31FCE843A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6487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itre 8">
            <a:extLst>
              <a:ext uri="{FF2B5EF4-FFF2-40B4-BE49-F238E27FC236}">
                <a16:creationId xmlns:a16="http://schemas.microsoft.com/office/drawing/2014/main" id="{9BA6A9E5-33DE-C63A-6C46-B44B008C016C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Qui veut passer au tableau pour jouer la scène en français ?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B9CE4FD-154F-6BD6-1D68-CDDB42F235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5972" y="2237364"/>
            <a:ext cx="1066949" cy="97168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7C4C037-12A4-BCD4-AC89-177BA0D33E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1310" y="2096636"/>
            <a:ext cx="1218404" cy="1102789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CE72ED2C-4DD3-F487-FB47-7F9299B4F701}"/>
              </a:ext>
            </a:extLst>
          </p:cNvPr>
          <p:cNvSpPr txBox="1"/>
          <p:nvPr/>
        </p:nvSpPr>
        <p:spPr>
          <a:xfrm>
            <a:off x="6551892" y="3740418"/>
            <a:ext cx="21777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8D6F91"/>
                </a:solidFill>
                <a:latin typeface="Dosis SemiBold" pitchFamily="2" charset="0"/>
              </a:rPr>
              <a:t>À ________ ,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8D6F91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lang="fr-FR" sz="2000" b="1" dirty="0">
                <a:solidFill>
                  <a:srgbClr val="8D6F91"/>
                </a:solidFill>
                <a:latin typeface="Dosis SemiBold" pitchFamily="2" charset="0"/>
              </a:rPr>
              <a:t>je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8D6F91"/>
                </a:solidFill>
                <a:effectLst/>
                <a:uLnTx/>
                <a:uFillTx/>
                <a:latin typeface="Dosis SemiBold" pitchFamily="2" charset="0"/>
              </a:rPr>
              <a:t> ________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9BBD183-AF08-C4A4-6FD3-48CEAF536A8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E717BC0-CFD5-AFD3-B60E-7C9BA82CBA34}"/>
              </a:ext>
            </a:extLst>
          </p:cNvPr>
          <p:cNvSpPr/>
          <p:nvPr/>
        </p:nvSpPr>
        <p:spPr>
          <a:xfrm>
            <a:off x="508415" y="3455681"/>
            <a:ext cx="2406381" cy="2525715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65D1D74-881C-FED5-15C6-8DC5D5E24359}"/>
              </a:ext>
            </a:extLst>
          </p:cNvPr>
          <p:cNvSpPr txBox="1"/>
          <p:nvPr/>
        </p:nvSpPr>
        <p:spPr>
          <a:xfrm>
            <a:off x="597997" y="3574118"/>
            <a:ext cx="21880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 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Qu’est-ce que tu fais à ________ </a:t>
            </a: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? </a:t>
            </a:r>
          </a:p>
        </p:txBody>
      </p:sp>
      <p:pic>
        <p:nvPicPr>
          <p:cNvPr id="9" name="Image 8" descr="Une image contenant bâtiment, fenêtre, maison, propriété&#10;&#10;Le contenu généré par l’IA peut être incorrect.">
            <a:extLst>
              <a:ext uri="{FF2B5EF4-FFF2-40B4-BE49-F238E27FC236}">
                <a16:creationId xmlns:a16="http://schemas.microsoft.com/office/drawing/2014/main" id="{3A478E1A-DC35-A641-D914-973AD27843D6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DFE"/>
              </a:clrFrom>
              <a:clrTo>
                <a:srgbClr val="FFFD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95676" y="4538260"/>
            <a:ext cx="1267002" cy="1009791"/>
          </a:xfrm>
          <a:prstGeom prst="rect">
            <a:avLst/>
          </a:prstGeom>
        </p:spPr>
      </p:pic>
      <p:pic>
        <p:nvPicPr>
          <p:cNvPr id="10" name="Image 9" descr="Une image contenant dessin humoristique, Dessin animé, clipart, Dessin d’enfant&#10;&#10;Le contenu généré par l’IA peut être incorrect.">
            <a:extLst>
              <a:ext uri="{FF2B5EF4-FFF2-40B4-BE49-F238E27FC236}">
                <a16:creationId xmlns:a16="http://schemas.microsoft.com/office/drawing/2014/main" id="{644B7672-6B52-C6E2-BBBF-805F66601987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EFEFF"/>
              </a:clrFrom>
              <a:clrTo>
                <a:srgbClr val="FEFE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1" t="9351" r="6009" b="13859"/>
          <a:stretch>
            <a:fillRect/>
          </a:stretch>
        </p:blipFill>
        <p:spPr>
          <a:xfrm>
            <a:off x="7100085" y="4557863"/>
            <a:ext cx="1081321" cy="1034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9538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5D328-3A69-5A4F-E4BF-AACB1B355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B87C98-02C6-1062-B406-7D9D8AAB9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Chacun joue le dialogue avec son voisin. 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817BD6D1-7EBA-D29F-1C3F-5824EEB38D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594008" y="2944633"/>
            <a:ext cx="3955983" cy="263732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EB81BC6-A0C1-3A1E-769D-C2110B1802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7351" y="2244906"/>
            <a:ext cx="1218404" cy="1102789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C3A8443-8721-BD8F-6DBC-BC0C8EC781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226" y="2252068"/>
            <a:ext cx="1219370" cy="108600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71FE475-901F-0B9E-4012-B18987E506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226" y="2337509"/>
            <a:ext cx="1066949" cy="97168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D47281C-7D0C-D77B-B07A-A4F9D3C107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E450A47-8CFA-3289-3E04-91919AEE81DD}"/>
              </a:ext>
            </a:extLst>
          </p:cNvPr>
          <p:cNvSpPr txBox="1"/>
          <p:nvPr/>
        </p:nvSpPr>
        <p:spPr>
          <a:xfrm>
            <a:off x="6551892" y="3740418"/>
            <a:ext cx="21777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8D6F91"/>
                </a:solidFill>
                <a:latin typeface="Dosis SemiBold" pitchFamily="2" charset="0"/>
              </a:rPr>
              <a:t>À ________ ,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8D6F91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lang="fr-FR" sz="2000" b="1" dirty="0">
                <a:solidFill>
                  <a:srgbClr val="8D6F91"/>
                </a:solidFill>
                <a:latin typeface="Dosis SemiBold" pitchFamily="2" charset="0"/>
              </a:rPr>
              <a:t>je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8D6F91"/>
                </a:solidFill>
                <a:effectLst/>
                <a:uLnTx/>
                <a:uFillTx/>
                <a:latin typeface="Dosis SemiBold" pitchFamily="2" charset="0"/>
              </a:rPr>
              <a:t> ________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4462130-01D4-2406-0B95-DF585DB44C65}"/>
              </a:ext>
            </a:extLst>
          </p:cNvPr>
          <p:cNvSpPr txBox="1"/>
          <p:nvPr/>
        </p:nvSpPr>
        <p:spPr>
          <a:xfrm>
            <a:off x="597997" y="3574118"/>
            <a:ext cx="21880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 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Qu’est-ce que tu fais à ________ </a:t>
            </a: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1555991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0A711986-FA4F-0BB6-DE28-273A64CB8A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090" y="3508072"/>
            <a:ext cx="6254069" cy="1446177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4960805" cy="756000"/>
          </a:xfrm>
        </p:spPr>
        <p:txBody>
          <a:bodyPr/>
          <a:lstStyle/>
          <a:p>
            <a:r>
              <a:rPr lang="fr-FR" sz="1400" dirty="0"/>
              <a:t>Répondre aux questions :  </a:t>
            </a:r>
            <a:r>
              <a:rPr lang="fr-FR" sz="1300" dirty="0"/>
              <a:t>« Qu’est-ce que tu fais à l’école ? ». 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Écriture de syllabes.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201410" y="3641804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Lecture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201410" y="402531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Lecture de mots et de syllabes.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473285"/>
            <a:ext cx="540000" cy="540000"/>
          </a:xfrm>
          <a:prstGeom prst="rect">
            <a:avLst/>
          </a:prstGeom>
        </p:spPr>
      </p:pic>
      <p:sp>
        <p:nvSpPr>
          <p:cNvPr id="2" name="Titre 8">
            <a:extLst>
              <a:ext uri="{FF2B5EF4-FFF2-40B4-BE49-F238E27FC236}">
                <a16:creationId xmlns:a16="http://schemas.microsoft.com/office/drawing/2014/main" id="{66B194FC-BAAD-48AC-0928-108507E61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3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C492CF4-81B4-C802-566E-6E85C0A6F13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F6817B6-EE4A-BBCF-A489-311A1DD2244B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E2BA5D3-0ED9-A296-05FB-B0A19634137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AB0DAC63-6225-DAAB-91FD-22A669B2FDD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4B0CC2-B73A-ED67-AA84-FA67AF3FD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</a:t>
            </a:r>
            <a:endParaRPr lang="fr-FR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1B960D9-62B9-0C0A-999C-61D7BA4E73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BA753EF-D76E-4894-CBD8-2ACB1D823B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8425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F75DDC-A69B-2301-C54E-3DA263C28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A598E0-0036-D1C6-7F74-CBA5CEF8B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Aujourd’hui, nous allons apprendre à lire des syllabes et des mots avec les sons «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–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–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fr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– gr -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 -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- tr ».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2C933CD-C491-45CE-A4C4-916A75BEB5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C2725A6-34E6-4E61-A5C8-8AA2F76090F6}"/>
              </a:ext>
            </a:extLst>
          </p:cNvPr>
          <p:cNvSpPr txBox="1"/>
          <p:nvPr/>
        </p:nvSpPr>
        <p:spPr>
          <a:xfrm>
            <a:off x="1265583" y="2151727"/>
            <a:ext cx="661283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 dirty="0" err="1">
                <a:solidFill>
                  <a:schemeClr val="tx2"/>
                </a:solidFill>
                <a:latin typeface="Dosis SemiBold" pitchFamily="2" charset="0"/>
              </a:rPr>
              <a:t>br</a:t>
            </a:r>
            <a:r>
              <a:rPr lang="fr-FR" sz="8000" b="1" dirty="0">
                <a:solidFill>
                  <a:schemeClr val="tx2"/>
                </a:solidFill>
                <a:latin typeface="Dosis SemiBold" pitchFamily="2" charset="0"/>
              </a:rPr>
              <a:t>    </a:t>
            </a:r>
            <a:r>
              <a:rPr lang="fr-FR" sz="8000" b="1" dirty="0" err="1">
                <a:solidFill>
                  <a:schemeClr val="tx2"/>
                </a:solidFill>
                <a:latin typeface="Dosis SemiBold" pitchFamily="2" charset="0"/>
              </a:rPr>
              <a:t>cr</a:t>
            </a:r>
            <a:r>
              <a:rPr lang="fr-FR" sz="8000" b="1" dirty="0">
                <a:solidFill>
                  <a:schemeClr val="tx2"/>
                </a:solidFill>
                <a:latin typeface="Dosis SemiBold" pitchFamily="2" charset="0"/>
              </a:rPr>
              <a:t>    </a:t>
            </a:r>
            <a:r>
              <a:rPr lang="fr-FR" sz="8000" b="1" dirty="0" err="1">
                <a:solidFill>
                  <a:schemeClr val="tx2"/>
                </a:solidFill>
                <a:latin typeface="Dosis SemiBold" pitchFamily="2" charset="0"/>
              </a:rPr>
              <a:t>fr</a:t>
            </a:r>
            <a:r>
              <a:rPr lang="fr-FR" sz="8000" b="1" dirty="0">
                <a:solidFill>
                  <a:schemeClr val="tx2"/>
                </a:solidFill>
                <a:latin typeface="Dosis SemiBold" pitchFamily="2" charset="0"/>
              </a:rPr>
              <a:t>    gr  </a:t>
            </a:r>
          </a:p>
          <a:p>
            <a:pPr algn="ctr"/>
            <a:r>
              <a:rPr lang="fr-FR" sz="8000" b="1" dirty="0" err="1">
                <a:solidFill>
                  <a:schemeClr val="tx2"/>
                </a:solidFill>
                <a:latin typeface="Dosis SemiBold" pitchFamily="2" charset="0"/>
              </a:rPr>
              <a:t>pr</a:t>
            </a:r>
            <a:r>
              <a:rPr lang="fr-FR" sz="8000" b="1" dirty="0">
                <a:solidFill>
                  <a:schemeClr val="tx2"/>
                </a:solidFill>
                <a:latin typeface="Dosis SemiBold" pitchFamily="2" charset="0"/>
              </a:rPr>
              <a:t>    </a:t>
            </a:r>
            <a:r>
              <a:rPr lang="fr-FR" sz="8000" b="1" dirty="0" err="1">
                <a:solidFill>
                  <a:schemeClr val="tx2"/>
                </a:solidFill>
                <a:latin typeface="Dosis SemiBold" pitchFamily="2" charset="0"/>
              </a:rPr>
              <a:t>dr</a:t>
            </a:r>
            <a:r>
              <a:rPr lang="fr-FR" sz="8000" b="1" dirty="0">
                <a:solidFill>
                  <a:schemeClr val="tx2"/>
                </a:solidFill>
                <a:latin typeface="Dosis SemiBold" pitchFamily="2" charset="0"/>
              </a:rPr>
              <a:t>   tr</a:t>
            </a:r>
            <a:endParaRPr lang="fr-MA" sz="8000" b="1" dirty="0">
              <a:solidFill>
                <a:schemeClr val="tx2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85070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EA4E09-8EDD-EDDF-272C-E6FE61DE9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DE2A7A-BCBA-40C8-081B-4E7F451EE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7541A3-5920-B113-CC98-65A5BD3A20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2154DA3-E913-9214-7E17-56F99749C494}"/>
              </a:ext>
            </a:extLst>
          </p:cNvPr>
          <p:cNvSpPr txBox="1"/>
          <p:nvPr/>
        </p:nvSpPr>
        <p:spPr>
          <a:xfrm>
            <a:off x="1265583" y="2151727"/>
            <a:ext cx="661283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 dirty="0" err="1">
                <a:solidFill>
                  <a:schemeClr val="tx2"/>
                </a:solidFill>
                <a:latin typeface="Dosis SemiBold" pitchFamily="2" charset="0"/>
              </a:rPr>
              <a:t>br</a:t>
            </a:r>
            <a:r>
              <a:rPr lang="fr-FR" sz="8000" b="1" dirty="0">
                <a:solidFill>
                  <a:schemeClr val="tx2"/>
                </a:solidFill>
                <a:latin typeface="Dosis SemiBold" pitchFamily="2" charset="0"/>
              </a:rPr>
              <a:t>    </a:t>
            </a:r>
            <a:r>
              <a:rPr lang="fr-FR" sz="8000" b="1" dirty="0" err="1">
                <a:solidFill>
                  <a:schemeClr val="tx2"/>
                </a:solidFill>
                <a:latin typeface="Dosis SemiBold" pitchFamily="2" charset="0"/>
              </a:rPr>
              <a:t>cr</a:t>
            </a:r>
            <a:r>
              <a:rPr lang="fr-FR" sz="8000" b="1" dirty="0">
                <a:solidFill>
                  <a:schemeClr val="tx2"/>
                </a:solidFill>
                <a:latin typeface="Dosis SemiBold" pitchFamily="2" charset="0"/>
              </a:rPr>
              <a:t>    </a:t>
            </a:r>
            <a:r>
              <a:rPr lang="fr-FR" sz="8000" b="1" dirty="0" err="1">
                <a:solidFill>
                  <a:schemeClr val="tx2"/>
                </a:solidFill>
                <a:latin typeface="Dosis SemiBold" pitchFamily="2" charset="0"/>
              </a:rPr>
              <a:t>fr</a:t>
            </a:r>
            <a:r>
              <a:rPr lang="fr-FR" sz="8000" b="1" dirty="0">
                <a:solidFill>
                  <a:schemeClr val="tx2"/>
                </a:solidFill>
                <a:latin typeface="Dosis SemiBold" pitchFamily="2" charset="0"/>
              </a:rPr>
              <a:t>    gr  </a:t>
            </a:r>
          </a:p>
          <a:p>
            <a:pPr algn="ctr"/>
            <a:r>
              <a:rPr lang="fr-FR" sz="8000" b="1" dirty="0" err="1">
                <a:solidFill>
                  <a:schemeClr val="tx2"/>
                </a:solidFill>
                <a:latin typeface="Dosis SemiBold" pitchFamily="2" charset="0"/>
              </a:rPr>
              <a:t>pr</a:t>
            </a:r>
            <a:r>
              <a:rPr lang="fr-FR" sz="8000" b="1" dirty="0">
                <a:solidFill>
                  <a:schemeClr val="tx2"/>
                </a:solidFill>
                <a:latin typeface="Dosis SemiBold" pitchFamily="2" charset="0"/>
              </a:rPr>
              <a:t>    </a:t>
            </a:r>
            <a:r>
              <a:rPr lang="fr-FR" sz="8000" b="1" dirty="0" err="1">
                <a:solidFill>
                  <a:schemeClr val="tx2"/>
                </a:solidFill>
                <a:latin typeface="Dosis SemiBold" pitchFamily="2" charset="0"/>
              </a:rPr>
              <a:t>dr</a:t>
            </a:r>
            <a:r>
              <a:rPr lang="fr-FR" sz="8000" b="1" dirty="0">
                <a:solidFill>
                  <a:schemeClr val="tx2"/>
                </a:solidFill>
                <a:latin typeface="Dosis SemiBold" pitchFamily="2" charset="0"/>
              </a:rPr>
              <a:t>   tr</a:t>
            </a:r>
            <a:endParaRPr lang="fr-MA" sz="8000" b="1" dirty="0">
              <a:solidFill>
                <a:schemeClr val="tx2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00764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4E7DDD-78AD-CD9A-C2BB-D518BCFD2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Lecture de la vidéo.</a:t>
            </a:r>
          </a:p>
        </p:txBody>
      </p:sp>
      <p:pic>
        <p:nvPicPr>
          <p:cNvPr id="7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5BF17FD-7605-CDAE-E83A-26CA9F890B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097F3F8-4432-36CD-4790-7E7F9D392D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4" name="comb_N2">
            <a:hlinkClick r:id="" action="ppaction://media"/>
            <a:extLst>
              <a:ext uri="{FF2B5EF4-FFF2-40B4-BE49-F238E27FC236}">
                <a16:creationId xmlns:a16="http://schemas.microsoft.com/office/drawing/2014/main" id="{F7CFA3CB-6E35-C586-0965-1F80CEDBF28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05124" y="1906870"/>
            <a:ext cx="7220606" cy="4061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0846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47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9472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5D8F8-08F9-D77F-FCF1-6F5F0856E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C1F2B9-3A1D-49F6-52C9-4D9D924D3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B61FE0B-D76B-E892-E323-EF176E8495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1B05737-90DB-9278-137A-55D7C563D460}"/>
              </a:ext>
            </a:extLst>
          </p:cNvPr>
          <p:cNvSpPr txBox="1"/>
          <p:nvPr/>
        </p:nvSpPr>
        <p:spPr>
          <a:xfrm>
            <a:off x="962255" y="2898085"/>
            <a:ext cx="721949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tr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   ou    &gt;    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tr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ou    &gt;   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tr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ousse</a:t>
            </a:r>
            <a:endParaRPr lang="fr-FR" sz="4800" b="1" dirty="0">
              <a:solidFill>
                <a:schemeClr val="tx1">
                  <a:lumMod val="50000"/>
                  <a:lumOff val="50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82927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5D8F8-08F9-D77F-FCF1-6F5F0856E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C1F2B9-3A1D-49F6-52C9-4D9D924D3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B61FE0B-D76B-E892-E323-EF176E8495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1B05737-90DB-9278-137A-55D7C563D460}"/>
              </a:ext>
            </a:extLst>
          </p:cNvPr>
          <p:cNvSpPr txBox="1"/>
          <p:nvPr/>
        </p:nvSpPr>
        <p:spPr>
          <a:xfrm>
            <a:off x="755583" y="2898085"/>
            <a:ext cx="7564834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800" b="1" dirty="0" err="1">
                <a:solidFill>
                  <a:srgbClr val="00ACA4"/>
                </a:solidFill>
                <a:latin typeface="Dosis SemiBold" pitchFamily="2" charset="0"/>
              </a:rPr>
              <a:t>cr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   a   &gt;    </a:t>
            </a:r>
            <a:r>
              <a:rPr lang="fr-FR" sz="4800" b="1" dirty="0" err="1">
                <a:solidFill>
                  <a:srgbClr val="00ACA4"/>
                </a:solidFill>
                <a:latin typeface="Dosis SemiBold" pitchFamily="2" charset="0"/>
              </a:rPr>
              <a:t>cr</a:t>
            </a:r>
            <a:r>
              <a:rPr lang="fr-FR" sz="4800" b="1" dirty="0" err="1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a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   &gt;   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cr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avate</a:t>
            </a:r>
            <a:endParaRPr lang="fr-FR" sz="4800" b="1" dirty="0">
              <a:solidFill>
                <a:schemeClr val="tx1">
                  <a:lumMod val="50000"/>
                  <a:lumOff val="50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92749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5D8F8-08F9-D77F-FCF1-6F5F0856E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C1F2B9-3A1D-49F6-52C9-4D9D924D3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B61FE0B-D76B-E892-E323-EF176E8495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1B05737-90DB-9278-137A-55D7C563D460}"/>
              </a:ext>
            </a:extLst>
          </p:cNvPr>
          <p:cNvSpPr txBox="1"/>
          <p:nvPr/>
        </p:nvSpPr>
        <p:spPr>
          <a:xfrm>
            <a:off x="1564694" y="2837492"/>
            <a:ext cx="601461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gr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   i    &gt;    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gr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i    &gt;   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gr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i</a:t>
            </a:r>
            <a:r>
              <a:rPr lang="fr-FR" sz="48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3766550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5D8F8-08F9-D77F-FCF1-6F5F0856E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C1F2B9-3A1D-49F6-52C9-4D9D924D3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B61FE0B-D76B-E892-E323-EF176E8495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1B05737-90DB-9278-137A-55D7C563D460}"/>
              </a:ext>
            </a:extLst>
          </p:cNvPr>
          <p:cNvSpPr txBox="1"/>
          <p:nvPr/>
        </p:nvSpPr>
        <p:spPr>
          <a:xfrm>
            <a:off x="978450" y="2898085"/>
            <a:ext cx="6951605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800" b="1" dirty="0" err="1">
                <a:solidFill>
                  <a:srgbClr val="00ACA4"/>
                </a:solidFill>
                <a:latin typeface="Dosis SemiBold" pitchFamily="2" charset="0"/>
              </a:rPr>
              <a:t>br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  a     &gt;    </a:t>
            </a:r>
            <a:r>
              <a:rPr lang="fr-FR" sz="4800" b="1" dirty="0" err="1">
                <a:solidFill>
                  <a:srgbClr val="00ACA4"/>
                </a:solidFill>
                <a:latin typeface="Dosis SemiBold" pitchFamily="2" charset="0"/>
              </a:rPr>
              <a:t>br</a:t>
            </a:r>
            <a:r>
              <a:rPr lang="fr-FR" sz="4800" b="1" dirty="0" err="1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a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  &gt;    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br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as</a:t>
            </a:r>
            <a:endParaRPr lang="fr-FR" sz="4800" b="1" dirty="0">
              <a:solidFill>
                <a:schemeClr val="tx1">
                  <a:lumMod val="50000"/>
                  <a:lumOff val="50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3569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7402BE-8DE4-06D5-DA6C-EBB8BE8AA4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D9B73D-83C3-F42E-E548-402A9498C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4A6E01A-5552-5351-CE4A-E3FA4A39DD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CFB479E-F8AF-F6B4-73AB-73447AD23BD1}"/>
              </a:ext>
            </a:extLst>
          </p:cNvPr>
          <p:cNvSpPr txBox="1"/>
          <p:nvPr/>
        </p:nvSpPr>
        <p:spPr>
          <a:xfrm>
            <a:off x="825418" y="2857690"/>
            <a:ext cx="7341119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800" b="1" dirty="0" err="1">
                <a:solidFill>
                  <a:srgbClr val="00ACA4"/>
                </a:solidFill>
                <a:latin typeface="Dosis SemiBold" pitchFamily="2" charset="0"/>
              </a:rPr>
              <a:t>fr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   o   &gt;   </a:t>
            </a:r>
            <a:r>
              <a:rPr lang="fr-FR" sz="4800" b="1" dirty="0" err="1">
                <a:solidFill>
                  <a:srgbClr val="00ACA4"/>
                </a:solidFill>
                <a:latin typeface="Dosis SemiBold" pitchFamily="2" charset="0"/>
              </a:rPr>
              <a:t>fr</a:t>
            </a:r>
            <a:r>
              <a:rPr lang="fr-FR" sz="4800" b="1" dirty="0" err="1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o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 &gt;   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fr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omag</a:t>
            </a:r>
            <a:r>
              <a:rPr lang="fr-FR" sz="4800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528107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5319C8-0D77-DCAF-B435-76DB08AE8E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92850D-70C6-EE59-6313-A75A448C3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AE3F01D-42F8-4758-9FFB-825ED2620748}"/>
              </a:ext>
            </a:extLst>
          </p:cNvPr>
          <p:cNvSpPr txBox="1"/>
          <p:nvPr/>
        </p:nvSpPr>
        <p:spPr>
          <a:xfrm>
            <a:off x="596174" y="2837492"/>
            <a:ext cx="795165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800" b="1" dirty="0" err="1">
                <a:solidFill>
                  <a:srgbClr val="00ACA4"/>
                </a:solidFill>
                <a:latin typeface="Dosis SemiBold" pitchFamily="2" charset="0"/>
              </a:rPr>
              <a:t>dr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  a   &gt;   </a:t>
            </a:r>
            <a:r>
              <a:rPr lang="fr-FR" sz="4800" b="1" dirty="0" err="1">
                <a:solidFill>
                  <a:srgbClr val="00ACA4"/>
                </a:solidFill>
                <a:latin typeface="Dosis SemiBold" pitchFamily="2" charset="0"/>
              </a:rPr>
              <a:t>dr</a:t>
            </a:r>
            <a:r>
              <a:rPr lang="fr-FR" sz="4800" b="1" dirty="0" err="1">
                <a:solidFill>
                  <a:srgbClr val="002060"/>
                </a:solidFill>
                <a:latin typeface="Dosis SemiBold" pitchFamily="2" charset="0"/>
              </a:rPr>
              <a:t>a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 &gt;   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dr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apeau</a:t>
            </a:r>
            <a:endParaRPr lang="fr-FR" sz="48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446E86E-2F76-816A-E3FF-BED09FE05AD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296881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8487E-540E-DA88-BD04-F731FCE66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24D3E88-5257-906F-53A3-FEE7687E4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Ouvrez le manuel à la page 41. Avec votre voisin, vous allez faire l’activité 2.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B106A96-A244-FC41-0088-2CB6971183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04AFB48-469F-4F9F-8725-547389E377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7030" y="1617744"/>
            <a:ext cx="3504532" cy="4962939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DB3AAEB-435D-42C3-B825-C28400244516}"/>
              </a:ext>
            </a:extLst>
          </p:cNvPr>
          <p:cNvSpPr/>
          <p:nvPr/>
        </p:nvSpPr>
        <p:spPr>
          <a:xfrm>
            <a:off x="2979683" y="2729948"/>
            <a:ext cx="3279227" cy="141638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85419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AE9AF1-010B-57C2-21BD-5FD0F22629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A487592-801D-7EFA-3B6D-C04B08217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vous allez lire à votre voisin. À tour de rôle. 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276ABD7-CFC2-FB40-1418-A91869A400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19BB55B-1F56-CDB6-B9FB-94B3A992229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959"/>
          <a:stretch>
            <a:fillRect/>
          </a:stretch>
        </p:blipFill>
        <p:spPr>
          <a:xfrm>
            <a:off x="5629770" y="2733865"/>
            <a:ext cx="2794359" cy="214293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9945307-4FCB-47F1-A1F3-216092834A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871" y="2204696"/>
            <a:ext cx="4762550" cy="2897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7445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305AD58-7D41-E499-8F2F-54C4365C31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4965" y="5021181"/>
            <a:ext cx="6254069" cy="1446177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9076A47-0B8D-410C-5BE8-3468CCF0FF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Lecture de syllabes et de mots.</a:t>
            </a:r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DABA421-0643-F3B2-09E2-9F21CDBD46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798278C3-473A-7110-313B-F546DD4BFE1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fr-FR" sz="1400" dirty="0"/>
              <a:t>Répondre aux questions : </a:t>
            </a:r>
            <a:r>
              <a:rPr lang="fr-FR" sz="1300" dirty="0"/>
              <a:t>« Qu’est-ce que tu fais à l’école ? ». </a:t>
            </a:r>
          </a:p>
        </p:txBody>
      </p:sp>
      <p:pic>
        <p:nvPicPr>
          <p:cNvPr id="1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AC2783-78BD-E6B4-CB23-ED15ABB0BE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4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2D4E4F4-7A38-347E-6A75-31D004B471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35CB33E-BD6C-ABCE-F925-A7DB01A85400}"/>
              </a:ext>
            </a:extLst>
          </p:cNvPr>
          <p:cNvSpPr txBox="1"/>
          <p:nvPr/>
        </p:nvSpPr>
        <p:spPr>
          <a:xfrm>
            <a:off x="2201410" y="5133855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3.  Ecriture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B8CB6B97-D5A6-06D1-AA2B-60F3D0BA4542}"/>
              </a:ext>
            </a:extLst>
          </p:cNvPr>
          <p:cNvSpPr txBox="1">
            <a:spLocks/>
          </p:cNvSpPr>
          <p:nvPr/>
        </p:nvSpPr>
        <p:spPr>
          <a:xfrm>
            <a:off x="2201410" y="551736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Ecriture  de mots.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F233C408-C6D8-5C60-2BD5-2FE2E2352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3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F2F781E9-43D9-1FA6-4757-2E58F88BDAE0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1ADBCE8-4058-6CD9-931E-02EC1F5CB22D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9BDE9A-02B3-0AD2-6B79-D6856938F56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FEDF8C72-8483-4E6E-BC55-9AA20292B5A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22657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276C99-220B-4BBF-8FEB-E110392C0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écrire des mots avec les sons « 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-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-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fr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- gr -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-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- tr ». Soyez attentifs.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74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171" y="833545"/>
                <a:ext cx="2736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Image 2">
            <a:extLst>
              <a:ext uri="{FF2B5EF4-FFF2-40B4-BE49-F238E27FC236}">
                <a16:creationId xmlns:a16="http://schemas.microsoft.com/office/drawing/2014/main" id="{146F13D6-395A-F0DF-FF1A-A9C20A05161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C36428D-0139-E54F-A490-FA138C5D630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491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250F92-3C67-28EB-843F-09C8FFBDC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3FBB561D-4036-9388-1048-485E7CB9497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3FBB561D-4036-9388-1048-485E7CB9497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583EEB3-44C4-3CF1-9760-CE7F764DD9B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583EEB3-44C4-3CF1-9760-CE7F764DD9B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8" name="Image 7">
            <a:extLst>
              <a:ext uri="{FF2B5EF4-FFF2-40B4-BE49-F238E27FC236}">
                <a16:creationId xmlns:a16="http://schemas.microsoft.com/office/drawing/2014/main" id="{E39626A1-7512-54FF-C740-62216E1FA5A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2B69BF49-A5BC-BAD0-6EC6-4D23B58E7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bras Nous allons l’épeler en lisant chaque lettre. Écoutez bien :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b-r-a-s.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08C2322-9D13-0619-8AAF-FADB3190932F}"/>
              </a:ext>
            </a:extLst>
          </p:cNvPr>
          <p:cNvSpPr txBox="1"/>
          <p:nvPr/>
        </p:nvSpPr>
        <p:spPr>
          <a:xfrm>
            <a:off x="5829269" y="3311185"/>
            <a:ext cx="182934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7200" b="1" dirty="0">
                <a:ln w="0"/>
                <a:solidFill>
                  <a:srgbClr val="00ACA4"/>
                </a:solidFill>
                <a:latin typeface="Dosis SemiBold" pitchFamily="2" charset="0"/>
              </a:rPr>
              <a:t>br</a:t>
            </a:r>
            <a:r>
              <a:rPr lang="fr-FR" sz="7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as</a:t>
            </a:r>
            <a:endParaRPr kumimoji="0" lang="fr-FR" sz="7200" b="1" i="0" u="none" strike="noStrike" kern="1200" cap="none" spc="0" normalizeH="0" baseline="0" noProof="0" dirty="0">
              <a:ln w="0"/>
              <a:solidFill>
                <a:srgbClr val="00ACA4"/>
              </a:solidFill>
              <a:uLnTx/>
              <a:uFillTx/>
              <a:latin typeface="Dosis SemiBold" pitchFamily="2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0142118-74FD-47A3-85B7-390C64EFE19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2000" y="2437615"/>
            <a:ext cx="2697372" cy="294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5886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6CC6B3-8282-41DC-587F-F0E94914AA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8668EB-F277-6FA0-58DC-E9E907B73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épeler le mot bras en lisant chaque lettre ?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1F8A3A4-25D7-1B5E-8D17-FD436FEB48EF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B3C88BA-3B4C-F2DD-D293-65E271C8137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5A17D9F4-F9B9-BB68-550B-317C4539C0BA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57AEDECC-BC4C-7B7C-0D46-6BBEAA1382E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Image 5">
            <a:extLst>
              <a:ext uri="{FF2B5EF4-FFF2-40B4-BE49-F238E27FC236}">
                <a16:creationId xmlns:a16="http://schemas.microsoft.com/office/drawing/2014/main" id="{5F544905-CB0F-4E24-D741-C0C0828F8C5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D5A2500-30CB-F8CA-1A26-50C07D5C35FE}"/>
              </a:ext>
            </a:extLst>
          </p:cNvPr>
          <p:cNvSpPr txBox="1"/>
          <p:nvPr/>
        </p:nvSpPr>
        <p:spPr>
          <a:xfrm>
            <a:off x="5340848" y="3255580"/>
            <a:ext cx="182934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kumimoji="0" lang="fr-FR" sz="7200" b="1" i="0" u="none" strike="noStrike" kern="1200" cap="none" spc="0" normalizeH="0" baseline="0" noProof="0" dirty="0">
                <a:ln w="0"/>
                <a:solidFill>
                  <a:srgbClr val="00ACA4"/>
                </a:solidFill>
                <a:uLnTx/>
                <a:uFillTx/>
                <a:latin typeface="Dosis SemiBold" pitchFamily="2" charset="0"/>
              </a:rPr>
              <a:t>br</a:t>
            </a:r>
            <a:r>
              <a:rPr kumimoji="0" lang="fr-FR" sz="7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uLnTx/>
                <a:uFillTx/>
                <a:latin typeface="Dosis SemiBold" pitchFamily="2" charset="0"/>
              </a:rPr>
              <a:t>as</a:t>
            </a:r>
            <a:endParaRPr kumimoji="0" lang="fr-FR" sz="7200" b="1" i="0" u="none" strike="noStrike" kern="1200" cap="none" spc="0" normalizeH="0" baseline="0" noProof="0" dirty="0">
              <a:ln w="0"/>
              <a:solidFill>
                <a:srgbClr val="00ACA4"/>
              </a:solidFill>
              <a:uLnTx/>
              <a:uFillTx/>
              <a:latin typeface="Dosis SemiBold" pitchFamily="2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24E0E9B-4CE6-4752-B1E3-D13B77C6312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8374" y="2612732"/>
            <a:ext cx="2592492" cy="283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2914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C80582-4823-DE04-94A7-309428765C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5F5053-7656-262E-DB73-477FB7A03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3668349E-926C-FDA6-3AA5-9FD33836E54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EC63CA9-F8E4-0E75-FB18-DA9289BBAD9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79E30FEF-F286-103B-B502-5AD4FDD7EA92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E82A0FE-BB9A-5AAE-9919-79B7EA6385E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age 6">
            <a:extLst>
              <a:ext uri="{FF2B5EF4-FFF2-40B4-BE49-F238E27FC236}">
                <a16:creationId xmlns:a16="http://schemas.microsoft.com/office/drawing/2014/main" id="{A70ABCAE-FA40-A0F3-4CB7-9270C62CFD0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8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4725A8E-57DA-CAC5-C9A1-FA84F9E2998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4347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33D1D4-D483-890C-EE45-078F1FE44C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7AEB6F-8A7A-FD9B-E40F-59E144D8F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qui correspond à cette image. 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E17E2F90-6F86-9E47-B9FA-B0D327BDC03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B3C88BA-3B4C-F2DD-D293-65E271C8137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B43B3E60-5F50-0298-15A1-6A80BEE24B8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57AEDECC-BC4C-7B7C-0D46-6BBEAA1382E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3E1F887-2EA7-42E8-09A7-566F8FD128E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0293" y="756000"/>
            <a:ext cx="826002" cy="82600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BC293C2-109A-4900-81FE-D394C92FF2E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0962" y="2249440"/>
            <a:ext cx="2682075" cy="2930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3966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800087-7165-AE14-3CFC-781A0CC01D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8B9F9D-6156-EBC0-CB13-CE939BA9A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CFF40B12-1E3B-ADC7-F4A3-CFF1BFC4939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EC63CA9-F8E4-0E75-FB18-DA9289BBAD9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6C50C907-5F42-A99F-DEC0-7C32DBB3406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E82A0FE-BB9A-5AAE-9919-79B7EA6385E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age 6">
            <a:extLst>
              <a:ext uri="{FF2B5EF4-FFF2-40B4-BE49-F238E27FC236}">
                <a16:creationId xmlns:a16="http://schemas.microsoft.com/office/drawing/2014/main" id="{6544E301-5A96-29D2-B970-9ABFF09267A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8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E2BAB2C-8673-43C1-418F-44CFBD7AF86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1652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1AF9A9-0DAD-37E9-E195-8A3ABCB73E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94FF3C-F617-4E9B-3A37-E2D0A75EE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570D9897-05B5-7B08-69A6-D71133B4D54F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570D9897-05B5-7B08-69A6-D71133B4D54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B84F96FF-3556-C60A-4453-38E1AC588C75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B84F96FF-3556-C60A-4453-38E1AC588C7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age 6">
            <a:extLst>
              <a:ext uri="{FF2B5EF4-FFF2-40B4-BE49-F238E27FC236}">
                <a16:creationId xmlns:a16="http://schemas.microsoft.com/office/drawing/2014/main" id="{A39B813D-F75E-75D4-66EE-309672C365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D09A3B38-D199-FFB8-B9AC-139100B5F635}"/>
              </a:ext>
            </a:extLst>
          </p:cNvPr>
          <p:cNvSpPr txBox="1">
            <a:spLocks/>
          </p:cNvSpPr>
          <p:nvPr/>
        </p:nvSpPr>
        <p:spPr>
          <a:xfrm>
            <a:off x="3143599" y="3429000"/>
            <a:ext cx="3006944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algn="ctr"/>
            <a:r>
              <a:rPr lang="fr-FR" sz="7200" b="1" dirty="0">
                <a:solidFill>
                  <a:schemeClr val="accent1">
                    <a:lumMod val="50000"/>
                  </a:schemeClr>
                </a:solidFill>
                <a:latin typeface="Dosis" pitchFamily="2" charset="0"/>
              </a:rPr>
              <a:t>bras</a:t>
            </a:r>
          </a:p>
        </p:txBody>
      </p:sp>
    </p:spTree>
    <p:extLst>
      <p:ext uri="{BB962C8B-B14F-4D97-AF65-F5344CB8AC3E}">
        <p14:creationId xmlns:p14="http://schemas.microsoft.com/office/powerpoint/2010/main" val="24550465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97B4B6-DE5C-9CC1-BFEF-462652188E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7250AC1E-B533-DD05-D1DA-59BF47AC04D6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3FBB561D-4036-9388-1048-485E7CB9497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CBB52D6F-8ED9-2212-7322-25229BB06A4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583EEB3-44C4-3CF1-9760-CE7F764DD9B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8" name="Image 7">
            <a:extLst>
              <a:ext uri="{FF2B5EF4-FFF2-40B4-BE49-F238E27FC236}">
                <a16:creationId xmlns:a16="http://schemas.microsoft.com/office/drawing/2014/main" id="{7CD2DD9C-8172-5E51-DCFA-F74AF180CD1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24457121-A23C-E5D6-4870-3BD2ADC1C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drôle. Nous allons l’épeler en lisant chaque lettre. Écoutez bien :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d-r-ô-l-e.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09B9ADD-BB3D-BDE1-5B72-B6F5699B8C8E}"/>
              </a:ext>
            </a:extLst>
          </p:cNvPr>
          <p:cNvSpPr txBox="1"/>
          <p:nvPr/>
        </p:nvSpPr>
        <p:spPr>
          <a:xfrm>
            <a:off x="5887210" y="3211746"/>
            <a:ext cx="214353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7200" b="1" dirty="0">
                <a:ln w="0"/>
                <a:solidFill>
                  <a:srgbClr val="00ACA4"/>
                </a:solidFill>
                <a:latin typeface="Dosis SemiBold" pitchFamily="2" charset="0"/>
              </a:rPr>
              <a:t>dr</a:t>
            </a:r>
            <a:r>
              <a:rPr lang="fr-FR" sz="7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ôle</a:t>
            </a:r>
            <a:endParaRPr kumimoji="0" lang="fr-FR" sz="7200" b="1" i="0" u="none" strike="noStrike" kern="1200" cap="none" spc="0" normalizeH="0" baseline="0" noProof="0" dirty="0">
              <a:ln w="0"/>
              <a:solidFill>
                <a:srgbClr val="00ACA4"/>
              </a:solidFill>
              <a:uLnTx/>
              <a:uFillTx/>
              <a:latin typeface="Dosis SemiBold" pitchFamily="2" charset="0"/>
            </a:endParaRPr>
          </a:p>
        </p:txBody>
      </p:sp>
      <p:pic>
        <p:nvPicPr>
          <p:cNvPr id="3" name="Image 2" descr="Une image contenant dessin humoristique, dessin, chat, Dessin animé&#10;&#10;Le contenu généré par l’IA peut être incorrect.">
            <a:extLst>
              <a:ext uri="{FF2B5EF4-FFF2-40B4-BE49-F238E27FC236}">
                <a16:creationId xmlns:a16="http://schemas.microsoft.com/office/drawing/2014/main" id="{76C1973F-E3A0-4F56-E355-26A262D64A7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8927" y="2550180"/>
            <a:ext cx="2795727" cy="3058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0828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97B4B6-DE5C-9CC1-BFEF-462652188E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7250AC1E-B533-DD05-D1DA-59BF47AC04D6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7250AC1E-B533-DD05-D1DA-59BF47AC04D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CBB52D6F-8ED9-2212-7322-25229BB06A4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CBB52D6F-8ED9-2212-7322-25229BB06A4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8" name="Image 7">
            <a:extLst>
              <a:ext uri="{FF2B5EF4-FFF2-40B4-BE49-F238E27FC236}">
                <a16:creationId xmlns:a16="http://schemas.microsoft.com/office/drawing/2014/main" id="{7CD2DD9C-8172-5E51-DCFA-F74AF180CD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24457121-A23C-E5D6-4870-3BD2ADC1C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2171" y="775249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épeler le mot « drôle »  en lisant chaque lettre ?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44A10B8-160E-4012-B867-DF8AFEF7F106}"/>
              </a:ext>
            </a:extLst>
          </p:cNvPr>
          <p:cNvSpPr txBox="1"/>
          <p:nvPr/>
        </p:nvSpPr>
        <p:spPr>
          <a:xfrm>
            <a:off x="5887210" y="3211746"/>
            <a:ext cx="214353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7200" b="1" dirty="0">
                <a:ln w="0"/>
                <a:solidFill>
                  <a:srgbClr val="00ACA4"/>
                </a:solidFill>
                <a:latin typeface="Dosis SemiBold" pitchFamily="2" charset="0"/>
              </a:rPr>
              <a:t>dr</a:t>
            </a:r>
            <a:r>
              <a:rPr lang="fr-FR" sz="7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ôle</a:t>
            </a:r>
            <a:endParaRPr kumimoji="0" lang="fr-FR" sz="7200" b="1" i="0" u="none" strike="noStrike" kern="1200" cap="none" spc="0" normalizeH="0" baseline="0" noProof="0" dirty="0">
              <a:ln w="0"/>
              <a:solidFill>
                <a:srgbClr val="00ACA4"/>
              </a:solidFill>
              <a:uLnTx/>
              <a:uFillTx/>
              <a:latin typeface="Dosis SemiBold" pitchFamily="2" charset="0"/>
            </a:endParaRPr>
          </a:p>
        </p:txBody>
      </p:sp>
      <p:pic>
        <p:nvPicPr>
          <p:cNvPr id="2" name="Image 1" descr="Une image contenant dessin humoristique, dessin, chat, Dessin animé&#10;&#10;Le contenu généré par l’IA peut être incorrect.">
            <a:extLst>
              <a:ext uri="{FF2B5EF4-FFF2-40B4-BE49-F238E27FC236}">
                <a16:creationId xmlns:a16="http://schemas.microsoft.com/office/drawing/2014/main" id="{341646EF-5A67-F57A-7373-C04FA24FF2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8927" y="2550180"/>
            <a:ext cx="2795727" cy="3058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0173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8D5D13-8A8B-5F51-A905-FDD3839277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3236C0-89AF-8129-18B9-6B6435B08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04386F24-E326-E1BC-5787-B3B30353532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EC63CA9-F8E4-0E75-FB18-DA9289BBAD9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286CE4C-F753-1F16-E871-71D4DAC2F960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E82A0FE-BB9A-5AAE-9919-79B7EA6385E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age 6">
            <a:extLst>
              <a:ext uri="{FF2B5EF4-FFF2-40B4-BE49-F238E27FC236}">
                <a16:creationId xmlns:a16="http://schemas.microsoft.com/office/drawing/2014/main" id="{066181B0-C24F-9521-C713-4D8DD8E449D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8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4C7C655-30CB-6E9F-71EB-4056CE8587F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8877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BAC55D-0DB9-8F5F-8B14-CE56B218B0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513AA1-116B-FD58-9B05-D9787DEE6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qui correspond à cette image. 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CC2D1077-69FF-2DE3-DF1B-9562790AC13B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B3C88BA-3B4C-F2DD-D293-65E271C8137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1E782882-5E6A-A865-EB79-9AD2BF162D98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57AEDECC-BC4C-7B7C-0D46-6BBEAA1382E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9F1155A-9C91-E714-D37D-032825B0D2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0293" y="756000"/>
            <a:ext cx="826002" cy="826002"/>
          </a:xfrm>
          <a:prstGeom prst="rect">
            <a:avLst/>
          </a:prstGeom>
        </p:spPr>
      </p:pic>
      <p:pic>
        <p:nvPicPr>
          <p:cNvPr id="4" name="Image 3" descr="Une image contenant dessin humoristique, dessin, chat, Dessin animé&#10;&#10;Le contenu généré par l’IA peut être incorrect.">
            <a:extLst>
              <a:ext uri="{FF2B5EF4-FFF2-40B4-BE49-F238E27FC236}">
                <a16:creationId xmlns:a16="http://schemas.microsoft.com/office/drawing/2014/main" id="{3AACAB3E-8823-D19E-52CD-AA3B6EB54A6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4136" y="2282166"/>
            <a:ext cx="2795727" cy="3058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483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345268-608B-A3B4-C2D9-199DB11560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75B4D8-4160-08F2-7CB6-A8F79F170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B06134D1-4914-C47C-91E0-583D9D65A66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EC63CA9-F8E4-0E75-FB18-DA9289BBAD9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6763B30E-8172-E517-399C-C635E09D329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E82A0FE-BB9A-5AAE-9919-79B7EA6385E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age 6">
            <a:extLst>
              <a:ext uri="{FF2B5EF4-FFF2-40B4-BE49-F238E27FC236}">
                <a16:creationId xmlns:a16="http://schemas.microsoft.com/office/drawing/2014/main" id="{1FDE2C80-3B26-5942-989C-8A7ADCB14A8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8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D7A669F-96F0-473E-B0B4-D11DB18C0AA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5306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7FF825-4865-CFDF-B6BE-07C9190E35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4074AE-6645-B928-9915-F06062E3B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3F388968-BC21-2E38-3021-F7684E5EB6F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3F388968-BC21-2E38-3021-F7684E5EB6F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93E7FAFB-8348-416F-C638-39C503A31C4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93E7FAFB-8348-416F-C638-39C503A31C4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age 6">
            <a:extLst>
              <a:ext uri="{FF2B5EF4-FFF2-40B4-BE49-F238E27FC236}">
                <a16:creationId xmlns:a16="http://schemas.microsoft.com/office/drawing/2014/main" id="{5C9D7C6F-56A2-7887-F0F6-8746D5B960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E6551B3-AC52-EFA3-5D4F-AA23218F006D}"/>
              </a:ext>
            </a:extLst>
          </p:cNvPr>
          <p:cNvSpPr txBox="1"/>
          <p:nvPr/>
        </p:nvSpPr>
        <p:spPr>
          <a:xfrm>
            <a:off x="3500232" y="2828835"/>
            <a:ext cx="214353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fr-FR" sz="7200" b="1" dirty="0">
                <a:ln w="0"/>
                <a:solidFill>
                  <a:srgbClr val="00ACA4"/>
                </a:solidFill>
                <a:latin typeface="Dosis SemiBold" pitchFamily="2" charset="0"/>
              </a:rPr>
              <a:t>dr</a:t>
            </a:r>
            <a:r>
              <a:rPr lang="fr-FR" sz="7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ôle</a:t>
            </a:r>
            <a:endParaRPr kumimoji="0" lang="fr-FR" sz="7200" b="1" i="0" u="none" strike="noStrike" kern="1200" cap="none" spc="0" normalizeH="0" baseline="0" noProof="0" dirty="0">
              <a:ln w="0"/>
              <a:solidFill>
                <a:srgbClr val="00ACA4"/>
              </a:solidFill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63689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97B4B6-DE5C-9CC1-BFEF-462652188E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7250AC1E-B533-DD05-D1DA-59BF47AC04D6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3FBB561D-4036-9388-1048-485E7CB9497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CBB52D6F-8ED9-2212-7322-25229BB06A4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583EEB3-44C4-3CF1-9760-CE7F764DD9B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8" name="Image 7">
            <a:extLst>
              <a:ext uri="{FF2B5EF4-FFF2-40B4-BE49-F238E27FC236}">
                <a16:creationId xmlns:a16="http://schemas.microsoft.com/office/drawing/2014/main" id="{7CD2DD9C-8172-5E51-DCFA-F74AF180CD1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24457121-A23C-E5D6-4870-3BD2ADC1C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gris. Nous allons l’épeler en lisant chaque lettre. Écoutez bien :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g-r-i-s.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09B9ADD-BB3D-BDE1-5B72-B6F5699B8C8E}"/>
              </a:ext>
            </a:extLst>
          </p:cNvPr>
          <p:cNvSpPr txBox="1"/>
          <p:nvPr/>
        </p:nvSpPr>
        <p:spPr>
          <a:xfrm>
            <a:off x="5734926" y="3051302"/>
            <a:ext cx="156004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7200" b="1" dirty="0">
                <a:ln w="0"/>
                <a:solidFill>
                  <a:srgbClr val="00ACA4"/>
                </a:solidFill>
                <a:latin typeface="Dosis SemiBold" pitchFamily="2" charset="0"/>
              </a:rPr>
              <a:t>gr</a:t>
            </a:r>
            <a:r>
              <a:rPr lang="fr-FR" sz="7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is</a:t>
            </a:r>
            <a:endParaRPr kumimoji="0" lang="fr-FR" sz="7200" b="1" i="0" u="none" strike="noStrike" kern="1200" cap="none" spc="0" normalizeH="0" baseline="0" noProof="0" dirty="0">
              <a:ln w="0"/>
              <a:solidFill>
                <a:srgbClr val="00ACA4"/>
              </a:solidFill>
              <a:uLnTx/>
              <a:uFillTx/>
              <a:latin typeface="Dosis SemiBold" pitchFamily="2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158792A-CD68-4DF6-AB29-A02F1945705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9032" y="2450929"/>
            <a:ext cx="2658656" cy="2908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9529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F30023-5DFE-FA80-CED7-E18413E971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57BC7B-4287-20FE-2732-380F649E4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épeler le mot gris en lisant chaque lettre ?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57A47655-5DF4-7E37-EBEB-B182139C1885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B3C88BA-3B4C-F2DD-D293-65E271C8137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D2922B3D-A2EF-FA43-D459-F0B423FB1B0C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57AEDECC-BC4C-7B7C-0D46-6BBEAA1382E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Image 5">
            <a:extLst>
              <a:ext uri="{FF2B5EF4-FFF2-40B4-BE49-F238E27FC236}">
                <a16:creationId xmlns:a16="http://schemas.microsoft.com/office/drawing/2014/main" id="{0C64B9FE-A120-6B03-CB35-E1C17565CF5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1B07826-75C6-4FF7-B15F-BAF503E722F2}"/>
              </a:ext>
            </a:extLst>
          </p:cNvPr>
          <p:cNvSpPr txBox="1"/>
          <p:nvPr/>
        </p:nvSpPr>
        <p:spPr>
          <a:xfrm>
            <a:off x="5734926" y="3051302"/>
            <a:ext cx="156004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7200" b="1" dirty="0">
                <a:ln w="0"/>
                <a:solidFill>
                  <a:srgbClr val="00ACA4"/>
                </a:solidFill>
                <a:latin typeface="Dosis SemiBold" pitchFamily="2" charset="0"/>
              </a:rPr>
              <a:t>gr</a:t>
            </a:r>
            <a:r>
              <a:rPr lang="fr-FR" sz="7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is</a:t>
            </a:r>
            <a:endParaRPr kumimoji="0" lang="fr-FR" sz="7200" b="1" i="0" u="none" strike="noStrike" kern="1200" cap="none" spc="0" normalizeH="0" baseline="0" noProof="0" dirty="0">
              <a:ln w="0"/>
              <a:solidFill>
                <a:srgbClr val="00ACA4"/>
              </a:solidFill>
              <a:uLnTx/>
              <a:uFillTx/>
              <a:latin typeface="Dosis SemiBold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51CBB4D-F515-4F4E-B48B-8F27BA874D8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8290" y="2334811"/>
            <a:ext cx="2721570" cy="2977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960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8D5D13-8A8B-5F51-A905-FDD3839277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3236C0-89AF-8129-18B9-6B6435B08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04386F24-E326-E1BC-5787-B3B30353532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EC63CA9-F8E4-0E75-FB18-DA9289BBAD9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286CE4C-F753-1F16-E871-71D4DAC2F960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E82A0FE-BB9A-5AAE-9919-79B7EA6385E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age 6">
            <a:extLst>
              <a:ext uri="{FF2B5EF4-FFF2-40B4-BE49-F238E27FC236}">
                <a16:creationId xmlns:a16="http://schemas.microsoft.com/office/drawing/2014/main" id="{066181B0-C24F-9521-C713-4D8DD8E449D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8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4C7C655-30CB-6E9F-71EB-4056CE8587F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2399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BAC55D-0DB9-8F5F-8B14-CE56B218B0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513AA1-116B-FD58-9B05-D9787DEE6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qui correspond à cette image. 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CC2D1077-69FF-2DE3-DF1B-9562790AC13B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B3C88BA-3B4C-F2DD-D293-65E271C8137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1E782882-5E6A-A865-EB79-9AD2BF162D98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57AEDECC-BC4C-7B7C-0D46-6BBEAA1382E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9F1155A-9C91-E714-D37D-032825B0D2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0293" y="756000"/>
            <a:ext cx="826002" cy="82600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C006BB8-FF47-48AC-A13F-BDE3E7C7D23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4831" y="2301765"/>
            <a:ext cx="2694338" cy="2947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4368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345268-608B-A3B4-C2D9-199DB11560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75B4D8-4160-08F2-7CB6-A8F79F170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B06134D1-4914-C47C-91E0-583D9D65A66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EC63CA9-F8E4-0E75-FB18-DA9289BBAD9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6763B30E-8172-E517-399C-C635E09D329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E82A0FE-BB9A-5AAE-9919-79B7EA6385E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age 6">
            <a:extLst>
              <a:ext uri="{FF2B5EF4-FFF2-40B4-BE49-F238E27FC236}">
                <a16:creationId xmlns:a16="http://schemas.microsoft.com/office/drawing/2014/main" id="{1FDE2C80-3B26-5942-989C-8A7ADCB14A8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8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D7A669F-96F0-473E-B0B4-D11DB18C0AA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9662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7FF825-4865-CFDF-B6BE-07C9190E35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4074AE-6645-B928-9915-F06062E3B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3F388968-BC21-2E38-3021-F7684E5EB6F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3F388968-BC21-2E38-3021-F7684E5EB6F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93E7FAFB-8348-416F-C638-39C503A31C4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93E7FAFB-8348-416F-C638-39C503A31C4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age 6">
            <a:extLst>
              <a:ext uri="{FF2B5EF4-FFF2-40B4-BE49-F238E27FC236}">
                <a16:creationId xmlns:a16="http://schemas.microsoft.com/office/drawing/2014/main" id="{5C9D7C6F-56A2-7887-F0F6-8746D5B960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73D62460-3BC1-4DEE-69AA-DE85AF985932}"/>
              </a:ext>
            </a:extLst>
          </p:cNvPr>
          <p:cNvSpPr txBox="1">
            <a:spLocks/>
          </p:cNvSpPr>
          <p:nvPr/>
        </p:nvSpPr>
        <p:spPr>
          <a:xfrm>
            <a:off x="2450580" y="3123000"/>
            <a:ext cx="4017597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algn="ctr"/>
            <a:r>
              <a:rPr lang="fr-FR" sz="7200" b="1" dirty="0">
                <a:solidFill>
                  <a:srgbClr val="424D7B"/>
                </a:solidFill>
                <a:latin typeface="Dosis SemiBold" pitchFamily="2" charset="0"/>
              </a:rPr>
              <a:t>gris</a:t>
            </a:r>
          </a:p>
        </p:txBody>
      </p:sp>
    </p:spTree>
    <p:extLst>
      <p:ext uri="{BB962C8B-B14F-4D97-AF65-F5344CB8AC3E}">
        <p14:creationId xmlns:p14="http://schemas.microsoft.com/office/powerpoint/2010/main" val="16490882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97B4B6-DE5C-9CC1-BFEF-462652188E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7250AC1E-B533-DD05-D1DA-59BF47AC04D6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3FBB561D-4036-9388-1048-485E7CB9497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CBB52D6F-8ED9-2212-7322-25229BB06A4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583EEB3-44C4-3CF1-9760-CE7F764DD9B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8" name="Image 7">
            <a:extLst>
              <a:ext uri="{FF2B5EF4-FFF2-40B4-BE49-F238E27FC236}">
                <a16:creationId xmlns:a16="http://schemas.microsoft.com/office/drawing/2014/main" id="{7CD2DD9C-8172-5E51-DCFA-F74AF180CD1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24457121-A23C-E5D6-4870-3BD2ADC1C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drapeau. Nous allons l’épeler en lisant chaque lettre. Écoutez bien :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d-r-a-p-e-a-u.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09B9ADD-BB3D-BDE1-5B72-B6F5699B8C8E}"/>
              </a:ext>
            </a:extLst>
          </p:cNvPr>
          <p:cNvSpPr txBox="1"/>
          <p:nvPr/>
        </p:nvSpPr>
        <p:spPr>
          <a:xfrm>
            <a:off x="5370812" y="3162246"/>
            <a:ext cx="32896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7200" b="1" dirty="0">
                <a:ln w="0"/>
                <a:solidFill>
                  <a:srgbClr val="00ACA4"/>
                </a:solidFill>
                <a:latin typeface="Dosis SemiBold" pitchFamily="2" charset="0"/>
              </a:rPr>
              <a:t>dr</a:t>
            </a:r>
            <a:r>
              <a:rPr lang="fr-FR" sz="7200" b="1" dirty="0">
                <a:ln w="0"/>
                <a:solidFill>
                  <a:srgbClr val="424D7B"/>
                </a:solidFill>
                <a:latin typeface="Dosis SemiBold" pitchFamily="2" charset="0"/>
              </a:rPr>
              <a:t>apeau</a:t>
            </a:r>
            <a:endParaRPr kumimoji="0" lang="fr-FR" sz="7200" b="1" i="0" u="none" strike="noStrike" kern="1200" cap="none" spc="0" normalizeH="0" baseline="0" noProof="0" dirty="0">
              <a:ln w="0"/>
              <a:solidFill>
                <a:srgbClr val="424D7B"/>
              </a:solidFill>
              <a:uLnTx/>
              <a:uFillTx/>
              <a:latin typeface="Dosis SemiBold" pitchFamily="2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BFC3B2D-15B4-465D-A9B1-7B1BA295AD1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136" y="2070410"/>
            <a:ext cx="3096864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4160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97B4B6-DE5C-9CC1-BFEF-462652188E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7250AC1E-B533-DD05-D1DA-59BF47AC04D6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7250AC1E-B533-DD05-D1DA-59BF47AC04D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CBB52D6F-8ED9-2212-7322-25229BB06A4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CBB52D6F-8ED9-2212-7322-25229BB06A4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8" name="Image 7">
            <a:extLst>
              <a:ext uri="{FF2B5EF4-FFF2-40B4-BE49-F238E27FC236}">
                <a16:creationId xmlns:a16="http://schemas.microsoft.com/office/drawing/2014/main" id="{7CD2DD9C-8172-5E51-DCFA-F74AF180CD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24457121-A23C-E5D6-4870-3BD2ADC1C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2171" y="775249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épeler le mot drapeau en lisant chaque lettre ?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AA53FB6-D0FD-4C87-BCAD-58C9DF16B44E}"/>
              </a:ext>
            </a:extLst>
          </p:cNvPr>
          <p:cNvSpPr txBox="1"/>
          <p:nvPr/>
        </p:nvSpPr>
        <p:spPr>
          <a:xfrm>
            <a:off x="5264795" y="3162246"/>
            <a:ext cx="32896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7200" b="1" dirty="0">
                <a:ln w="0"/>
                <a:solidFill>
                  <a:srgbClr val="00ACA4"/>
                </a:solidFill>
                <a:latin typeface="Dosis" pitchFamily="2" charset="0"/>
              </a:rPr>
              <a:t>dr</a:t>
            </a:r>
            <a:r>
              <a:rPr lang="fr-FR" sz="7200" b="1" dirty="0">
                <a:ln w="0"/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apeau</a:t>
            </a:r>
            <a:endParaRPr lang="fr-FR" sz="7200" b="1" dirty="0">
              <a:ln w="0"/>
              <a:solidFill>
                <a:srgbClr val="00ACA4"/>
              </a:solidFill>
              <a:latin typeface="Dosis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331A4C0-0AB3-4000-9FEE-2DCE27EE4BE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136" y="2070410"/>
            <a:ext cx="3096864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2925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8D5D13-8A8B-5F51-A905-FDD3839277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3236C0-89AF-8129-18B9-6B6435B08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04386F24-E326-E1BC-5787-B3B30353532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EC63CA9-F8E4-0E75-FB18-DA9289BBAD9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286CE4C-F753-1F16-E871-71D4DAC2F960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E82A0FE-BB9A-5AAE-9919-79B7EA6385E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age 6">
            <a:extLst>
              <a:ext uri="{FF2B5EF4-FFF2-40B4-BE49-F238E27FC236}">
                <a16:creationId xmlns:a16="http://schemas.microsoft.com/office/drawing/2014/main" id="{066181B0-C24F-9521-C713-4D8DD8E449D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8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4C7C655-30CB-6E9F-71EB-4056CE8587F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56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BAC55D-0DB9-8F5F-8B14-CE56B218B0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513AA1-116B-FD58-9B05-D9787DEE6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qui correspond à cette image. 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CC2D1077-69FF-2DE3-DF1B-9562790AC13B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B3C88BA-3B4C-F2DD-D293-65E271C8137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1E782882-5E6A-A865-EB79-9AD2BF162D98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57AEDECC-BC4C-7B7C-0D46-6BBEAA1382E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9F1155A-9C91-E714-D37D-032825B0D2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0293" y="756000"/>
            <a:ext cx="826002" cy="82600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54FFF21-6C06-444E-80CC-0DE2F8A4F51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3568" y="2308949"/>
            <a:ext cx="3096864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2991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345268-608B-A3B4-C2D9-199DB11560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75B4D8-4160-08F2-7CB6-A8F79F170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B06134D1-4914-C47C-91E0-583D9D65A66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EC63CA9-F8E4-0E75-FB18-DA9289BBAD9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6763B30E-8172-E517-399C-C635E09D329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E82A0FE-BB9A-5AAE-9919-79B7EA6385E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age 6">
            <a:extLst>
              <a:ext uri="{FF2B5EF4-FFF2-40B4-BE49-F238E27FC236}">
                <a16:creationId xmlns:a16="http://schemas.microsoft.com/office/drawing/2014/main" id="{1FDE2C80-3B26-5942-989C-8A7ADCB14A8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8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D7A669F-96F0-473E-B0B4-D11DB18C0AA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9727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7FF825-4865-CFDF-B6BE-07C9190E35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4074AE-6645-B928-9915-F06062E3B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3F388968-BC21-2E38-3021-F7684E5EB6F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3F388968-BC21-2E38-3021-F7684E5EB6F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93E7FAFB-8348-416F-C638-39C503A31C4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93E7FAFB-8348-416F-C638-39C503A31C4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age 6">
            <a:extLst>
              <a:ext uri="{FF2B5EF4-FFF2-40B4-BE49-F238E27FC236}">
                <a16:creationId xmlns:a16="http://schemas.microsoft.com/office/drawing/2014/main" id="{5C9D7C6F-56A2-7887-F0F6-8746D5B960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73D62460-3BC1-4DEE-69AA-DE85AF985932}"/>
              </a:ext>
            </a:extLst>
          </p:cNvPr>
          <p:cNvSpPr txBox="1">
            <a:spLocks/>
          </p:cNvSpPr>
          <p:nvPr/>
        </p:nvSpPr>
        <p:spPr>
          <a:xfrm>
            <a:off x="2450580" y="3123000"/>
            <a:ext cx="4017597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algn="ctr"/>
            <a:r>
              <a:rPr lang="fr-FR" sz="7200" b="1" dirty="0">
                <a:solidFill>
                  <a:srgbClr val="424D7B"/>
                </a:solidFill>
                <a:latin typeface="Dosis SemiBold" pitchFamily="2" charset="0"/>
              </a:rPr>
              <a:t>drapeau</a:t>
            </a:r>
          </a:p>
        </p:txBody>
      </p:sp>
    </p:spTree>
    <p:extLst>
      <p:ext uri="{BB962C8B-B14F-4D97-AF65-F5344CB8AC3E}">
        <p14:creationId xmlns:p14="http://schemas.microsoft.com/office/powerpoint/2010/main" val="26874698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456CA-8A22-A083-776D-AF7600984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BA523585-9C26-1393-C8F2-34AD3CE7D90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A523585-9C26-1393-C8F2-34AD3CE7D90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D547E1FB-134D-32A7-090B-62DE3CBC0B08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D547E1FB-134D-32A7-090B-62DE3CBC0B0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3">
            <a:extLst>
              <a:ext uri="{FF2B5EF4-FFF2-40B4-BE49-F238E27FC236}">
                <a16:creationId xmlns:a16="http://schemas.microsoft.com/office/drawing/2014/main" id="{E6384F8A-E656-6861-497C-5F80E75B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43.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C50074B-99F2-3D7F-E6DF-E795DEF9201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87D1148-90BD-4D96-8686-3CCF3E7871E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0516" y="1707817"/>
            <a:ext cx="3354805" cy="4750904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749216E-653F-4876-BEEE-65EACD78E3AE}"/>
              </a:ext>
            </a:extLst>
          </p:cNvPr>
          <p:cNvSpPr/>
          <p:nvPr/>
        </p:nvSpPr>
        <p:spPr>
          <a:xfrm>
            <a:off x="2912570" y="3471269"/>
            <a:ext cx="3110699" cy="6120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798966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1ED84E-C7BE-A7A4-D0BD-A483E4B673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82E54B-F50A-A5BD-EBD8-B5B5CF3F2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va faire l’activité 2.  Je vais vous expliquer la consigne. Ensuite, je vais circuler entre les rangs pour vous aider.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69DFC37-12AB-685F-63A4-964C9A6A2D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497D32B-3230-D996-CA9A-964B465E2F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7864" y="2327048"/>
            <a:ext cx="2203904" cy="220390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1F8C2C9-E736-432D-93FD-1A7573B24C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741" y="2892423"/>
            <a:ext cx="4891600" cy="1638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0419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8C62F-0F36-324D-9FC1-EBD42D6BF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8EBC3122-D2E5-40B9-C68D-DE02FB10F67F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8EBC3122-D2E5-40B9-C68D-DE02FB10F67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F7C94638-EDA0-DEF0-7BD0-BEFD7BE56028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F7C94638-EDA0-DEF0-7BD0-BEFD7BE5602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25D1D783-C278-324D-26F6-6D0B58916930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7A61D73-647B-5157-6FC6-20C82EE08E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C856BD29-9FBA-4031-B6FD-6157114C264F}"/>
              </a:ext>
            </a:extLst>
          </p:cNvPr>
          <p:cNvGrpSpPr/>
          <p:nvPr/>
        </p:nvGrpSpPr>
        <p:grpSpPr>
          <a:xfrm>
            <a:off x="789649" y="2609735"/>
            <a:ext cx="7454751" cy="1984049"/>
            <a:chOff x="789649" y="2609735"/>
            <a:chExt cx="7454751" cy="198404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9435C181-57AA-4DCA-A478-D03BBAC1E70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89649" y="2609735"/>
              <a:ext cx="7454751" cy="1984049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530B6762-C759-43DA-8C69-F9855B1844EC}"/>
                </a:ext>
              </a:extLst>
            </p:cNvPr>
            <p:cNvSpPr txBox="1"/>
            <p:nvPr/>
          </p:nvSpPr>
          <p:spPr>
            <a:xfrm>
              <a:off x="3191435" y="3316941"/>
              <a:ext cx="116541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dirty="0">
                  <a:solidFill>
                    <a:srgbClr val="C00000"/>
                  </a:solidFill>
                  <a:latin typeface="Dosis SemiBold" panose="020B0604020202020204" charset="0"/>
                </a:rPr>
                <a:t>drapeau</a:t>
              </a:r>
              <a:endParaRPr lang="fr-FR" dirty="0">
                <a:solidFill>
                  <a:srgbClr val="C00000"/>
                </a:solidFill>
                <a:latin typeface="Dosis SemiBold" panose="020B0604020202020204" charset="0"/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5CCDBD2C-9CDE-4BD6-BCA7-9DFDA3804579}"/>
                </a:ext>
              </a:extLst>
            </p:cNvPr>
            <p:cNvSpPr txBox="1"/>
            <p:nvPr/>
          </p:nvSpPr>
          <p:spPr>
            <a:xfrm>
              <a:off x="6472518" y="3316941"/>
              <a:ext cx="116541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dirty="0">
                  <a:solidFill>
                    <a:srgbClr val="C00000"/>
                  </a:solidFill>
                  <a:latin typeface="Dosis SemiBold" panose="020B0604020202020204" charset="0"/>
                </a:rPr>
                <a:t>bras</a:t>
              </a:r>
              <a:endParaRPr lang="fr-FR" dirty="0">
                <a:solidFill>
                  <a:srgbClr val="C00000"/>
                </a:solidFill>
                <a:latin typeface="Dosis SemiBold" panose="020B0604020202020204" charset="0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9F4FD67B-A9BC-4290-8A2E-1756A62F6EB2}"/>
                </a:ext>
              </a:extLst>
            </p:cNvPr>
            <p:cNvSpPr txBox="1"/>
            <p:nvPr/>
          </p:nvSpPr>
          <p:spPr>
            <a:xfrm>
              <a:off x="2796987" y="4024147"/>
              <a:ext cx="116541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dirty="0">
                  <a:solidFill>
                    <a:srgbClr val="C00000"/>
                  </a:solidFill>
                  <a:latin typeface="Dosis SemiBold" panose="020B0604020202020204" charset="0"/>
                </a:rPr>
                <a:t>drôle</a:t>
              </a:r>
              <a:endParaRPr lang="fr-FR" dirty="0">
                <a:solidFill>
                  <a:srgbClr val="C00000"/>
                </a:solidFill>
                <a:latin typeface="Dosis SemiBold" panose="020B060402020202020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602330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la maison,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mots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recopiez-les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sur votre cahier.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majd_wave">
            <a:hlinkClick r:id="" action="ppaction://media"/>
            <a:extLst>
              <a:ext uri="{FF2B5EF4-FFF2-40B4-BE49-F238E27FC236}">
                <a16:creationId xmlns:a16="http://schemas.microsoft.com/office/drawing/2014/main" id="{61791385-75A6-112C-C291-38A29534CDDF}"/>
              </a:ext>
            </a:extLst>
          </p:cNvPr>
          <p:cNvPicPr>
            <a:picLocks noGrp="1" noChangeAspect="1"/>
          </p:cNvPicPr>
          <p:nvPr>
            <p:ph type="pic" sz="quarter" idx="1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9" r="9" b="2083"/>
          <a:stretch>
            <a:fillRect/>
          </a:stretch>
        </p:blipFill>
        <p:spPr>
          <a:xfrm>
            <a:off x="1796591" y="2514599"/>
            <a:ext cx="1888008" cy="3287111"/>
          </a:xfrm>
        </p:spPr>
      </p:pic>
      <p:pic>
        <p:nvPicPr>
          <p:cNvPr id="5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EC5A856-CC98-8210-E60A-D599F04309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EDCE9A8-9F44-4D54-A301-54B6BF82E38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5924" y="1775791"/>
            <a:ext cx="3066957" cy="4326209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788ED21E-BF3E-4B37-AB86-D6351CF3C7EB}"/>
              </a:ext>
            </a:extLst>
          </p:cNvPr>
          <p:cNvSpPr/>
          <p:nvPr/>
        </p:nvSpPr>
        <p:spPr>
          <a:xfrm>
            <a:off x="5825685" y="2945332"/>
            <a:ext cx="517364" cy="1039528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4" name="Flèche : bas 13">
            <a:extLst>
              <a:ext uri="{FF2B5EF4-FFF2-40B4-BE49-F238E27FC236}">
                <a16:creationId xmlns:a16="http://schemas.microsoft.com/office/drawing/2014/main" id="{A7EE671E-7379-4E70-B698-E5A7B641ED51}"/>
              </a:ext>
            </a:extLst>
          </p:cNvPr>
          <p:cNvSpPr/>
          <p:nvPr/>
        </p:nvSpPr>
        <p:spPr>
          <a:xfrm>
            <a:off x="5974300" y="2639331"/>
            <a:ext cx="220134" cy="306001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616580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7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acte de paro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1BEAF88-5CA6-438F-961B-EDFEF22708F5}">
  <ds:schemaRefs>
    <ds:schemaRef ds:uri="http://purl.org/dc/elements/1.1/"/>
    <ds:schemaRef ds:uri="http://schemas.microsoft.com/office/2006/metadata/properties"/>
    <ds:schemaRef ds:uri="202b3bc9-e036-45c7-aea0-06aec8cd7a40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f0534ec5-868f-4ce6-85c7-99f0612daa52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CA7F152F-2A51-4D45-ACFF-9872380B5F1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BE635B7-752F-46D6-98E4-52188EAEFB4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8014</TotalTime>
  <Words>923</Words>
  <Application>Microsoft Office PowerPoint</Application>
  <PresentationFormat>Affichage à l'écran (4:3)</PresentationFormat>
  <Paragraphs>141</Paragraphs>
  <Slides>61</Slides>
  <Notes>2</Notes>
  <HiddenSlides>0</HiddenSlides>
  <MMClips>6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7</vt:i4>
      </vt:variant>
      <vt:variant>
        <vt:lpstr>Titres des diapositives</vt:lpstr>
      </vt:variant>
      <vt:variant>
        <vt:i4>61</vt:i4>
      </vt:variant>
    </vt:vector>
  </HeadingPairs>
  <TitlesOfParts>
    <vt:vector size="77" baseType="lpstr">
      <vt:lpstr>Calibri</vt:lpstr>
      <vt:lpstr>Dosis SemiBold</vt:lpstr>
      <vt:lpstr>Dosis</vt:lpstr>
      <vt:lpstr>Arial</vt:lpstr>
      <vt:lpstr>Aptos</vt:lpstr>
      <vt:lpstr>Dosis ExtraBold</vt:lpstr>
      <vt:lpstr>Wingdings</vt:lpstr>
      <vt:lpstr>Dosis Medium</vt:lpstr>
      <vt:lpstr>Aptos Display</vt:lpstr>
      <vt:lpstr>2_Conception personnalisée</vt:lpstr>
      <vt:lpstr>00_Env-Enseignant</vt:lpstr>
      <vt:lpstr>Oral</vt:lpstr>
      <vt:lpstr>Lecture</vt:lpstr>
      <vt:lpstr>Ecriture</vt:lpstr>
      <vt:lpstr>acte de parole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3</vt:lpstr>
      <vt:lpstr>Bonjour les enfants !  La leçon de français commence maintenant. Soyez attentifs.</vt:lpstr>
      <vt:lpstr>Avant de commencer la leçon, on va revoir la scène avec les mots du vocabulaire.  Soyez attentifs. </vt:lpstr>
      <vt:lpstr>Lecture de la vidéo.</vt:lpstr>
      <vt:lpstr>Qui veut passer au tableau pour décrire l’image ?  </vt:lpstr>
      <vt:lpstr>Maintenant, on passe à l’activité de l’oral. Nous allons apprendre à répondre à une question avec Majd et Nada. </vt:lpstr>
      <vt:lpstr>Lecture de la vidéo </vt:lpstr>
      <vt:lpstr>Répétons ensemble. </vt:lpstr>
      <vt:lpstr>Voici d’autres exemples.  </vt:lpstr>
      <vt:lpstr>Présentation PowerPoint</vt:lpstr>
      <vt:lpstr>Présentation PowerPoint</vt:lpstr>
      <vt:lpstr>Présentation PowerPoint</vt:lpstr>
      <vt:lpstr>Chacun joue le dialogue avec son voisin. </vt:lpstr>
      <vt:lpstr>Plan de la séance 3</vt:lpstr>
      <vt:lpstr>Maintenant, on va faire de la lecture. </vt:lpstr>
      <vt:lpstr>Aujourd’hui, nous allons apprendre à lire des syllabes et des mots avec les sons « br – cr – fr – gr - pr - dr - tr ». </vt:lpstr>
      <vt:lpstr>Qui veut lire ? </vt:lpstr>
      <vt:lpstr>Lecture de la vidéo.</vt:lpstr>
      <vt:lpstr>Qui veut lire ? </vt:lpstr>
      <vt:lpstr>Qui veut lire ? </vt:lpstr>
      <vt:lpstr>Qui veut lire ? </vt:lpstr>
      <vt:lpstr>Qui veut lire ? </vt:lpstr>
      <vt:lpstr>Qui veut lire ? </vt:lpstr>
      <vt:lpstr>Qui veut lire ? </vt:lpstr>
      <vt:lpstr>Ouvrez le manuel à la page 41. Avec votre voisin, vous allez faire l’activité 2.</vt:lpstr>
      <vt:lpstr>Maintenant, vous allez lire à votre voisin. À tour de rôle.  </vt:lpstr>
      <vt:lpstr>Plan de la séance 3 </vt:lpstr>
      <vt:lpstr>Maintenant, nous allons écrire des mots avec les sons « br - cr - fr - gr - pr - dr - tr ». Soyez attentifs.</vt:lpstr>
      <vt:lpstr>C’est le mot bras Nous allons l’épeler en lisant chaque lettre. Écoutez bien :  b-r-a-s.</vt:lpstr>
      <vt:lpstr>Qui veut épeler le mot bras en lisant chaque lettre ? </vt:lpstr>
      <vt:lpstr>Prenez vos ardoises</vt:lpstr>
      <vt:lpstr>Écrivez le mot qui correspond à cette image.  </vt:lpstr>
      <vt:lpstr>Levez vos ardoises. </vt:lpstr>
      <vt:lpstr>Corrigez. </vt:lpstr>
      <vt:lpstr>C’est le mot drôle. Nous allons l’épeler en lisant chaque lettre. Écoutez bien :  d-r-ô-l-e. </vt:lpstr>
      <vt:lpstr>Qui veut épeler le mot « drôle »  en lisant chaque lettre ? </vt:lpstr>
      <vt:lpstr>Prenez vos ardoises.</vt:lpstr>
      <vt:lpstr>Écrivez le mot qui correspond à cette image.  </vt:lpstr>
      <vt:lpstr>Levez vos ardoises. </vt:lpstr>
      <vt:lpstr>Corrigez.</vt:lpstr>
      <vt:lpstr>C’est le mot gris. Nous allons l’épeler en lisant chaque lettre. Écoutez bien :  g-r-i-s.</vt:lpstr>
      <vt:lpstr>Qui veut épeler le mot gris en lisant chaque lettre ? </vt:lpstr>
      <vt:lpstr>Prenez vos ardoises.</vt:lpstr>
      <vt:lpstr>Écrivez le mot qui correspond à cette image.  </vt:lpstr>
      <vt:lpstr>Levez vos ardoises. </vt:lpstr>
      <vt:lpstr>Corrigez.</vt:lpstr>
      <vt:lpstr>C’est le mot drapeau. Nous allons l’épeler en lisant chaque lettre. Écoutez bien :  d-r-a-p-e-a-u. </vt:lpstr>
      <vt:lpstr>Qui veut épeler le mot drapeau en lisant chaque lettre ? </vt:lpstr>
      <vt:lpstr>Prenez vos ardoises.</vt:lpstr>
      <vt:lpstr>Écrivez le mot qui correspond à cette image.  </vt:lpstr>
      <vt:lpstr>Levez vos ardoises. </vt:lpstr>
      <vt:lpstr>Corrigez.</vt:lpstr>
      <vt:lpstr>Prenez vos livrets à la page 43.</vt:lpstr>
      <vt:lpstr>On va faire l’activité 2.  Je vais vous expliquer la consigne. Ensuite, je vais circuler entre les rangs pour vous aider. </vt:lpstr>
      <vt:lpstr>Présentation PowerPoint</vt:lpstr>
      <vt:lpstr>La séance d’aujourd’hui est terminée. À la maison, lisez ces mots et recopiez-les sur votre cahier.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HP</dc:creator>
  <cp:lastModifiedBy>KHALID.RAMNI</cp:lastModifiedBy>
  <cp:revision>57</cp:revision>
  <cp:lastPrinted>2025-08-13T10:11:39Z</cp:lastPrinted>
  <dcterms:created xsi:type="dcterms:W3CDTF">2025-08-01T12:31:49Z</dcterms:created>
  <dcterms:modified xsi:type="dcterms:W3CDTF">2025-12-22T17:40:53Z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