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65"/>
  </p:notesMasterIdLst>
  <p:sldIdLst>
    <p:sldId id="256" r:id="rId12"/>
    <p:sldId id="1029" r:id="rId13"/>
    <p:sldId id="705" r:id="rId14"/>
    <p:sldId id="1100" r:id="rId15"/>
    <p:sldId id="1075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846" r:id="rId28"/>
    <p:sldId id="1049" r:id="rId29"/>
    <p:sldId id="1069" r:id="rId30"/>
    <p:sldId id="866" r:id="rId31"/>
    <p:sldId id="1070" r:id="rId32"/>
    <p:sldId id="867" r:id="rId33"/>
    <p:sldId id="1085" r:id="rId34"/>
    <p:sldId id="1071" r:id="rId35"/>
    <p:sldId id="1072" r:id="rId36"/>
    <p:sldId id="1050" r:id="rId37"/>
    <p:sldId id="1052" r:id="rId38"/>
    <p:sldId id="1073" r:id="rId39"/>
    <p:sldId id="1077" r:id="rId40"/>
    <p:sldId id="1076" r:id="rId41"/>
    <p:sldId id="1053" r:id="rId42"/>
    <p:sldId id="1079" r:id="rId43"/>
    <p:sldId id="1080" r:id="rId44"/>
    <p:sldId id="1078" r:id="rId45"/>
    <p:sldId id="1055" r:id="rId46"/>
    <p:sldId id="1054" r:id="rId47"/>
    <p:sldId id="1081" r:id="rId48"/>
    <p:sldId id="1086" r:id="rId49"/>
    <p:sldId id="831" r:id="rId50"/>
    <p:sldId id="832" r:id="rId51"/>
    <p:sldId id="805" r:id="rId52"/>
    <p:sldId id="1083" r:id="rId53"/>
    <p:sldId id="653" r:id="rId54"/>
    <p:sldId id="1040" r:id="rId55"/>
    <p:sldId id="1090" r:id="rId56"/>
    <p:sldId id="1091" r:id="rId57"/>
    <p:sldId id="1084" r:id="rId58"/>
    <p:sldId id="1060" r:id="rId59"/>
    <p:sldId id="1088" r:id="rId60"/>
    <p:sldId id="1087" r:id="rId61"/>
    <p:sldId id="984" r:id="rId62"/>
    <p:sldId id="1089" r:id="rId63"/>
    <p:sldId id="1048" r:id="rId64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  <p:bold r:id="rId70"/>
    </p:embeddedFont>
    <p:embeddedFont>
      <p:font typeface="Dosis SemiBold" pitchFamily="2" charset="0"/>
      <p:regular r:id="rId71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E84234"/>
    <a:srgbClr val="E7E6E6"/>
    <a:srgbClr val="EAF8FE"/>
    <a:srgbClr val="9EE0F4"/>
    <a:srgbClr val="EBE3F1"/>
    <a:srgbClr val="565F88"/>
    <a:srgbClr val="F26553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61" d="100"/>
          <a:sy n="61" d="100"/>
        </p:scale>
        <p:origin x="1032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font" Target="fonts/font3.fntdata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1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font" Target="fonts/font4.fntdata"/><Relationship Id="rId77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2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5.fntdata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notesMaster" Target="notesMasters/notesMaster1.xml"/><Relationship Id="rId73" Type="http://schemas.openxmlformats.org/officeDocument/2006/relationships/presProps" Target="presProps.xml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6.fntdata"/><Relationship Id="rId2" Type="http://schemas.openxmlformats.org/officeDocument/2006/relationships/customXml" Target="../customXml/item2.xml"/><Relationship Id="rId2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4DEAB594-6698-4E39-B09F-5751D8F89530}"/>
    <pc:docChg chg="undo custSel addSld delSld modSld">
      <pc:chgData name="LAMIAE BEZZAZ" userId="f9bc3cc0-8e1c-4944-afa8-b4b36bbf20e1" providerId="ADAL" clId="{4DEAB594-6698-4E39-B09F-5751D8F89530}" dt="2025-12-10T18:56:32.491" v="611" actId="478"/>
      <pc:docMkLst>
        <pc:docMk/>
      </pc:docMkLst>
      <pc:sldChg chg="addSp delSp modSp">
        <pc:chgData name="LAMIAE BEZZAZ" userId="f9bc3cc0-8e1c-4944-afa8-b4b36bbf20e1" providerId="ADAL" clId="{4DEAB594-6698-4E39-B09F-5751D8F89530}" dt="2025-12-09T20:42:15.468" v="3" actId="14100"/>
        <pc:sldMkLst>
          <pc:docMk/>
          <pc:sldMk cId="2851840032" sldId="256"/>
        </pc:sldMkLst>
        <pc:picChg chg="del">
          <ac:chgData name="LAMIAE BEZZAZ" userId="f9bc3cc0-8e1c-4944-afa8-b4b36bbf20e1" providerId="ADAL" clId="{4DEAB594-6698-4E39-B09F-5751D8F89530}" dt="2025-12-09T20:42:06.954" v="0" actId="478"/>
          <ac:picMkLst>
            <pc:docMk/>
            <pc:sldMk cId="2851840032" sldId="256"/>
            <ac:picMk id="2" creationId="{C32C5ED4-3969-491B-B093-7EAE1B70C412}"/>
          </ac:picMkLst>
        </pc:picChg>
        <pc:picChg chg="add mod">
          <ac:chgData name="LAMIAE BEZZAZ" userId="f9bc3cc0-8e1c-4944-afa8-b4b36bbf20e1" providerId="ADAL" clId="{4DEAB594-6698-4E39-B09F-5751D8F89530}" dt="2025-12-09T20:42:15.468" v="3" actId="14100"/>
          <ac:picMkLst>
            <pc:docMk/>
            <pc:sldMk cId="2851840032" sldId="256"/>
            <ac:picMk id="4" creationId="{C248756A-2B68-4CA4-8507-62DF4C154050}"/>
          </ac:picMkLst>
        </pc:picChg>
      </pc:sldChg>
      <pc:sldChg chg="modSp">
        <pc:chgData name="LAMIAE BEZZAZ" userId="f9bc3cc0-8e1c-4944-afa8-b4b36bbf20e1" providerId="ADAL" clId="{4DEAB594-6698-4E39-B09F-5751D8F89530}" dt="2025-12-10T18:42:59.655" v="527" actId="20577"/>
        <pc:sldMkLst>
          <pc:docMk/>
          <pc:sldMk cId="1552006823" sldId="780"/>
        </pc:sldMkLst>
        <pc:spChg chg="mod">
          <ac:chgData name="LAMIAE BEZZAZ" userId="f9bc3cc0-8e1c-4944-afa8-b4b36bbf20e1" providerId="ADAL" clId="{4DEAB594-6698-4E39-B09F-5751D8F89530}" dt="2025-12-10T18:42:59.655" v="527" actId="20577"/>
          <ac:spMkLst>
            <pc:docMk/>
            <pc:sldMk cId="1552006823" sldId="780"/>
            <ac:spMk id="7" creationId="{F4BB8375-101F-4E97-1AB7-D8ADFA8B2E79}"/>
          </ac:spMkLst>
        </pc:spChg>
      </pc:sldChg>
      <pc:sldChg chg="addSp delSp modSp addAnim delAnim modAnim">
        <pc:chgData name="LAMIAE BEZZAZ" userId="f9bc3cc0-8e1c-4944-afa8-b4b36bbf20e1" providerId="ADAL" clId="{4DEAB594-6698-4E39-B09F-5751D8F89530}" dt="2025-12-10T18:35:34.890" v="388"/>
        <pc:sldMkLst>
          <pc:docMk/>
          <pc:sldMk cId="927543826" sldId="784"/>
        </pc:sldMkLst>
        <pc:picChg chg="add mod">
          <ac:chgData name="LAMIAE BEZZAZ" userId="f9bc3cc0-8e1c-4944-afa8-b4b36bbf20e1" providerId="ADAL" clId="{4DEAB594-6698-4E39-B09F-5751D8F89530}" dt="2025-12-10T18:34:49.965" v="386" actId="12788"/>
          <ac:picMkLst>
            <pc:docMk/>
            <pc:sldMk cId="927543826" sldId="784"/>
            <ac:picMk id="2" creationId="{F039A1CC-1A52-4B31-8877-AB1BD096D347}"/>
          </ac:picMkLst>
        </pc:picChg>
        <pc:picChg chg="add del">
          <ac:chgData name="LAMIAE BEZZAZ" userId="f9bc3cc0-8e1c-4944-afa8-b4b36bbf20e1" providerId="ADAL" clId="{4DEAB594-6698-4E39-B09F-5751D8F89530}" dt="2025-12-10T18:34:23.211" v="378" actId="478"/>
          <ac:picMkLst>
            <pc:docMk/>
            <pc:sldMk cId="927543826" sldId="784"/>
            <ac:picMk id="3" creationId="{E682A593-E855-410B-890C-93464B5044D0}"/>
          </ac:picMkLst>
        </pc:picChg>
      </pc:sldChg>
      <pc:sldChg chg="modSp">
        <pc:chgData name="LAMIAE BEZZAZ" userId="f9bc3cc0-8e1c-4944-afa8-b4b36bbf20e1" providerId="ADAL" clId="{4DEAB594-6698-4E39-B09F-5751D8F89530}" dt="2025-12-10T18:42:39.453" v="501" actId="20577"/>
        <pc:sldMkLst>
          <pc:docMk/>
          <pc:sldMk cId="0" sldId="799"/>
        </pc:sldMkLst>
        <pc:spChg chg="mod">
          <ac:chgData name="LAMIAE BEZZAZ" userId="f9bc3cc0-8e1c-4944-afa8-b4b36bbf20e1" providerId="ADAL" clId="{4DEAB594-6698-4E39-B09F-5751D8F89530}" dt="2025-12-10T18:42:39.453" v="501" actId="20577"/>
          <ac:spMkLst>
            <pc:docMk/>
            <pc:sldMk cId="0" sldId="799"/>
            <ac:spMk id="17" creationId="{00000000-0000-0000-0000-000000000000}"/>
          </ac:spMkLst>
        </pc:spChg>
      </pc:sldChg>
      <pc:sldChg chg="addSp modSp">
        <pc:chgData name="LAMIAE BEZZAZ" userId="f9bc3cc0-8e1c-4944-afa8-b4b36bbf20e1" providerId="ADAL" clId="{4DEAB594-6698-4E39-B09F-5751D8F89530}" dt="2025-12-09T20:57:49.539" v="152" actId="1076"/>
        <pc:sldMkLst>
          <pc:docMk/>
          <pc:sldMk cId="0" sldId="831"/>
        </pc:sldMkLst>
        <pc:picChg chg="add mod ord">
          <ac:chgData name="LAMIAE BEZZAZ" userId="f9bc3cc0-8e1c-4944-afa8-b4b36bbf20e1" providerId="ADAL" clId="{4DEAB594-6698-4E39-B09F-5751D8F89530}" dt="2025-12-09T20:57:49.539" v="152" actId="1076"/>
          <ac:picMkLst>
            <pc:docMk/>
            <pc:sldMk cId="0" sldId="831"/>
            <ac:picMk id="2" creationId="{47308FFA-9DB7-40FB-B512-62D5837CFE1D}"/>
          </ac:picMkLst>
        </pc:picChg>
      </pc:sldChg>
      <pc:sldChg chg="addSp modSp">
        <pc:chgData name="LAMIAE BEZZAZ" userId="f9bc3cc0-8e1c-4944-afa8-b4b36bbf20e1" providerId="ADAL" clId="{4DEAB594-6698-4E39-B09F-5751D8F89530}" dt="2025-12-09T20:59:35.926" v="168" actId="164"/>
        <pc:sldMkLst>
          <pc:docMk/>
          <pc:sldMk cId="0" sldId="832"/>
        </pc:sldMkLst>
        <pc:spChg chg="add mod">
          <ac:chgData name="LAMIAE BEZZAZ" userId="f9bc3cc0-8e1c-4944-afa8-b4b36bbf20e1" providerId="ADAL" clId="{4DEAB594-6698-4E39-B09F-5751D8F89530}" dt="2025-12-09T20:59:35.926" v="168" actId="164"/>
          <ac:spMkLst>
            <pc:docMk/>
            <pc:sldMk cId="0" sldId="832"/>
            <ac:spMk id="5" creationId="{B6B7E208-C0D8-4D1F-B984-025D700C5E96}"/>
          </ac:spMkLst>
        </pc:spChg>
        <pc:spChg chg="add mod">
          <ac:chgData name="LAMIAE BEZZAZ" userId="f9bc3cc0-8e1c-4944-afa8-b4b36bbf20e1" providerId="ADAL" clId="{4DEAB594-6698-4E39-B09F-5751D8F89530}" dt="2025-12-09T20:59:35.926" v="168" actId="164"/>
          <ac:spMkLst>
            <pc:docMk/>
            <pc:sldMk cId="0" sldId="832"/>
            <ac:spMk id="6" creationId="{C062E868-4B1D-408F-8F94-17B7DFFBDEA3}"/>
          </ac:spMkLst>
        </pc:spChg>
        <pc:grpChg chg="add mod">
          <ac:chgData name="LAMIAE BEZZAZ" userId="f9bc3cc0-8e1c-4944-afa8-b4b36bbf20e1" providerId="ADAL" clId="{4DEAB594-6698-4E39-B09F-5751D8F89530}" dt="2025-12-09T20:59:35.926" v="168" actId="164"/>
          <ac:grpSpMkLst>
            <pc:docMk/>
            <pc:sldMk cId="0" sldId="832"/>
            <ac:grpSpMk id="7" creationId="{2FF5A65E-13EF-4365-B198-7F5A6BC9733B}"/>
          </ac:grpSpMkLst>
        </pc:grpChg>
        <pc:picChg chg="add mod">
          <ac:chgData name="LAMIAE BEZZAZ" userId="f9bc3cc0-8e1c-4944-afa8-b4b36bbf20e1" providerId="ADAL" clId="{4DEAB594-6698-4E39-B09F-5751D8F89530}" dt="2025-12-09T20:59:35.926" v="168" actId="164"/>
          <ac:picMkLst>
            <pc:docMk/>
            <pc:sldMk cId="0" sldId="832"/>
            <ac:picMk id="3" creationId="{6DD38D00-CC09-4E3C-9F9C-40D6141CB84D}"/>
          </ac:picMkLst>
        </pc:picChg>
      </pc:sldChg>
      <pc:sldChg chg="delSp delAnim">
        <pc:chgData name="LAMIAE BEZZAZ" userId="f9bc3cc0-8e1c-4944-afa8-b4b36bbf20e1" providerId="ADAL" clId="{4DEAB594-6698-4E39-B09F-5751D8F89530}" dt="2025-12-10T18:53:38.275" v="529" actId="478"/>
        <pc:sldMkLst>
          <pc:docMk/>
          <pc:sldMk cId="0" sldId="866"/>
        </pc:sldMkLst>
        <pc:picChg chg="del">
          <ac:chgData name="LAMIAE BEZZAZ" userId="f9bc3cc0-8e1c-4944-afa8-b4b36bbf20e1" providerId="ADAL" clId="{4DEAB594-6698-4E39-B09F-5751D8F89530}" dt="2025-12-10T18:53:38.275" v="529" actId="478"/>
          <ac:picMkLst>
            <pc:docMk/>
            <pc:sldMk cId="0" sldId="866"/>
            <ac:picMk id="9" creationId="{D04BB7AE-9160-63F5-273B-F4A025756B6E}"/>
          </ac:picMkLst>
        </pc:picChg>
      </pc:sldChg>
      <pc:sldChg chg="addSp modSp">
        <pc:chgData name="LAMIAE BEZZAZ" userId="f9bc3cc0-8e1c-4944-afa8-b4b36bbf20e1" providerId="ADAL" clId="{4DEAB594-6698-4E39-B09F-5751D8F89530}" dt="2025-12-09T21:09:03.075" v="221" actId="1076"/>
        <pc:sldMkLst>
          <pc:docMk/>
          <pc:sldMk cId="0" sldId="984"/>
        </pc:sldMkLst>
        <pc:spChg chg="mod ord">
          <ac:chgData name="LAMIAE BEZZAZ" userId="f9bc3cc0-8e1c-4944-afa8-b4b36bbf20e1" providerId="ADAL" clId="{4DEAB594-6698-4E39-B09F-5751D8F89530}" dt="2025-12-09T21:09:03.075" v="221" actId="1076"/>
          <ac:spMkLst>
            <pc:docMk/>
            <pc:sldMk cId="0" sldId="984"/>
            <ac:spMk id="7" creationId="{00000000-0000-0000-0000-000000000000}"/>
          </ac:spMkLst>
        </pc:spChg>
        <pc:picChg chg="add mod">
          <ac:chgData name="LAMIAE BEZZAZ" userId="f9bc3cc0-8e1c-4944-afa8-b4b36bbf20e1" providerId="ADAL" clId="{4DEAB594-6698-4E39-B09F-5751D8F89530}" dt="2025-12-09T21:08:51.867" v="218" actId="1076"/>
          <ac:picMkLst>
            <pc:docMk/>
            <pc:sldMk cId="0" sldId="984"/>
            <ac:picMk id="3" creationId="{6F65A158-E9DF-4427-B47D-067F6B2572F0}"/>
          </ac:picMkLst>
        </pc:picChg>
      </pc:sldChg>
      <pc:sldChg chg="delSp delAnim">
        <pc:chgData name="LAMIAE BEZZAZ" userId="f9bc3cc0-8e1c-4944-afa8-b4b36bbf20e1" providerId="ADAL" clId="{4DEAB594-6698-4E39-B09F-5751D8F89530}" dt="2025-12-10T18:56:23.805" v="609" actId="478"/>
        <pc:sldMkLst>
          <pc:docMk/>
          <pc:sldMk cId="0" sldId="1040"/>
        </pc:sldMkLst>
        <pc:picChg chg="del">
          <ac:chgData name="LAMIAE BEZZAZ" userId="f9bc3cc0-8e1c-4944-afa8-b4b36bbf20e1" providerId="ADAL" clId="{4DEAB594-6698-4E39-B09F-5751D8F89530}" dt="2025-12-10T18:56:23.805" v="609" actId="478"/>
          <ac:picMkLst>
            <pc:docMk/>
            <pc:sldMk cId="0" sldId="1040"/>
            <ac:picMk id="2" creationId="{DD521A8B-C7C9-0A3E-603C-B5A7FE76C56A}"/>
          </ac:picMkLst>
        </pc:picChg>
      </pc:sldChg>
      <pc:sldChg chg="addSp modSp">
        <pc:chgData name="LAMIAE BEZZAZ" userId="f9bc3cc0-8e1c-4944-afa8-b4b36bbf20e1" providerId="ADAL" clId="{4DEAB594-6698-4E39-B09F-5751D8F89530}" dt="2025-12-09T21:13:47.679" v="290" actId="1076"/>
        <pc:sldMkLst>
          <pc:docMk/>
          <pc:sldMk cId="0" sldId="1048"/>
        </pc:sldMkLst>
        <pc:picChg chg="add mod ord">
          <ac:chgData name="LAMIAE BEZZAZ" userId="f9bc3cc0-8e1c-4944-afa8-b4b36bbf20e1" providerId="ADAL" clId="{4DEAB594-6698-4E39-B09F-5751D8F89530}" dt="2025-12-09T21:13:47.679" v="290" actId="1076"/>
          <ac:picMkLst>
            <pc:docMk/>
            <pc:sldMk cId="0" sldId="1048"/>
            <ac:picMk id="3" creationId="{2FE35D32-B4BA-4FA4-B38F-EB4643C203A6}"/>
          </ac:picMkLst>
        </pc:picChg>
      </pc:sldChg>
      <pc:sldChg chg="del">
        <pc:chgData name="LAMIAE BEZZAZ" userId="f9bc3cc0-8e1c-4944-afa8-b4b36bbf20e1" providerId="ADAL" clId="{4DEAB594-6698-4E39-B09F-5751D8F89530}" dt="2025-12-09T20:43:20.826" v="5" actId="47"/>
        <pc:sldMkLst>
          <pc:docMk/>
          <pc:sldMk cId="306125916" sldId="1051"/>
        </pc:sldMkLst>
      </pc:sldChg>
      <pc:sldChg chg="addSp delSp modSp">
        <pc:chgData name="LAMIAE BEZZAZ" userId="f9bc3cc0-8e1c-4944-afa8-b4b36bbf20e1" providerId="ADAL" clId="{4DEAB594-6698-4E39-B09F-5751D8F89530}" dt="2025-12-10T18:55:24.741" v="584" actId="12788"/>
        <pc:sldMkLst>
          <pc:docMk/>
          <pc:sldMk cId="0" sldId="1053"/>
        </pc:sldMkLst>
        <pc:spChg chg="mod">
          <ac:chgData name="LAMIAE BEZZAZ" userId="f9bc3cc0-8e1c-4944-afa8-b4b36bbf20e1" providerId="ADAL" clId="{4DEAB594-6698-4E39-B09F-5751D8F89530}" dt="2025-12-09T20:55:44.806" v="123" actId="20577"/>
          <ac:spMkLst>
            <pc:docMk/>
            <pc:sldMk cId="0" sldId="1053"/>
            <ac:spMk id="6" creationId="{00000000-0000-0000-0000-000000000000}"/>
          </ac:spMkLst>
        </pc:spChg>
        <pc:picChg chg="add del mod">
          <ac:chgData name="LAMIAE BEZZAZ" userId="f9bc3cc0-8e1c-4944-afa8-b4b36bbf20e1" providerId="ADAL" clId="{4DEAB594-6698-4E39-B09F-5751D8F89530}" dt="2025-12-09T21:21:10.748" v="292" actId="478"/>
          <ac:picMkLst>
            <pc:docMk/>
            <pc:sldMk cId="0" sldId="1053"/>
            <ac:picMk id="3" creationId="{84500E76-6F1E-44DD-8865-D4907A5327F9}"/>
          </ac:picMkLst>
        </pc:picChg>
        <pc:picChg chg="add mod">
          <ac:chgData name="LAMIAE BEZZAZ" userId="f9bc3cc0-8e1c-4944-afa8-b4b36bbf20e1" providerId="ADAL" clId="{4DEAB594-6698-4E39-B09F-5751D8F89530}" dt="2025-12-10T18:55:24.741" v="584" actId="12788"/>
          <ac:picMkLst>
            <pc:docMk/>
            <pc:sldMk cId="0" sldId="1053"/>
            <ac:picMk id="5" creationId="{45E3B8B7-DA22-4839-8637-AF2BA145BF4B}"/>
          </ac:picMkLst>
        </pc:picChg>
      </pc:sldChg>
      <pc:sldChg chg="addSp delSp modSp">
        <pc:chgData name="LAMIAE BEZZAZ" userId="f9bc3cc0-8e1c-4944-afa8-b4b36bbf20e1" providerId="ADAL" clId="{4DEAB594-6698-4E39-B09F-5751D8F89530}" dt="2025-12-10T18:56:04.626" v="607" actId="1076"/>
        <pc:sldMkLst>
          <pc:docMk/>
          <pc:sldMk cId="0" sldId="1054"/>
        </pc:sldMkLst>
        <pc:spChg chg="mod">
          <ac:chgData name="LAMIAE BEZZAZ" userId="f9bc3cc0-8e1c-4944-afa8-b4b36bbf20e1" providerId="ADAL" clId="{4DEAB594-6698-4E39-B09F-5751D8F89530}" dt="2025-12-09T20:56:32.760" v="136" actId="14100"/>
          <ac:spMkLst>
            <pc:docMk/>
            <pc:sldMk cId="0" sldId="1054"/>
            <ac:spMk id="2" creationId="{00000000-0000-0000-0000-000000000000}"/>
          </ac:spMkLst>
        </pc:spChg>
        <pc:picChg chg="add del mod">
          <ac:chgData name="LAMIAE BEZZAZ" userId="f9bc3cc0-8e1c-4944-afa8-b4b36bbf20e1" providerId="ADAL" clId="{4DEAB594-6698-4E39-B09F-5751D8F89530}" dt="2025-12-10T18:55:41.580" v="591" actId="478"/>
          <ac:picMkLst>
            <pc:docMk/>
            <pc:sldMk cId="0" sldId="1054"/>
            <ac:picMk id="7" creationId="{BF91A7C6-384E-4F9A-B231-13157AFF1FAD}"/>
          </ac:picMkLst>
        </pc:picChg>
        <pc:picChg chg="add mod">
          <ac:chgData name="LAMIAE BEZZAZ" userId="f9bc3cc0-8e1c-4944-afa8-b4b36bbf20e1" providerId="ADAL" clId="{4DEAB594-6698-4E39-B09F-5751D8F89530}" dt="2025-12-10T18:56:04.626" v="607" actId="1076"/>
          <ac:picMkLst>
            <pc:docMk/>
            <pc:sldMk cId="0" sldId="1054"/>
            <ac:picMk id="8" creationId="{7ED67641-C6C8-466F-9007-3A62F5FEA665}"/>
          </ac:picMkLst>
        </pc:picChg>
      </pc:sldChg>
      <pc:sldChg chg="delSp delAnim">
        <pc:chgData name="LAMIAE BEZZAZ" userId="f9bc3cc0-8e1c-4944-afa8-b4b36bbf20e1" providerId="ADAL" clId="{4DEAB594-6698-4E39-B09F-5751D8F89530}" dt="2025-12-10T18:53:42.228" v="530" actId="478"/>
        <pc:sldMkLst>
          <pc:docMk/>
          <pc:sldMk cId="0" sldId="1070"/>
        </pc:sldMkLst>
        <pc:picChg chg="del">
          <ac:chgData name="LAMIAE BEZZAZ" userId="f9bc3cc0-8e1c-4944-afa8-b4b36bbf20e1" providerId="ADAL" clId="{4DEAB594-6698-4E39-B09F-5751D8F89530}" dt="2025-12-10T18:53:42.228" v="530" actId="478"/>
          <ac:picMkLst>
            <pc:docMk/>
            <pc:sldMk cId="0" sldId="1070"/>
            <ac:picMk id="6" creationId="{45630776-C09F-C95A-712A-3126F4F0E0A0}"/>
          </ac:picMkLst>
        </pc:picChg>
      </pc:sldChg>
      <pc:sldChg chg="delSp delAnim">
        <pc:chgData name="LAMIAE BEZZAZ" userId="f9bc3cc0-8e1c-4944-afa8-b4b36bbf20e1" providerId="ADAL" clId="{4DEAB594-6698-4E39-B09F-5751D8F89530}" dt="2025-12-10T18:53:30.903" v="528" actId="478"/>
        <pc:sldMkLst>
          <pc:docMk/>
          <pc:sldMk cId="0" sldId="1071"/>
        </pc:sldMkLst>
        <pc:picChg chg="del">
          <ac:chgData name="LAMIAE BEZZAZ" userId="f9bc3cc0-8e1c-4944-afa8-b4b36bbf20e1" providerId="ADAL" clId="{4DEAB594-6698-4E39-B09F-5751D8F89530}" dt="2025-12-10T18:53:30.903" v="528" actId="478"/>
          <ac:picMkLst>
            <pc:docMk/>
            <pc:sldMk cId="0" sldId="1071"/>
            <ac:picMk id="11" creationId="{96DFBEC7-F110-F581-79F6-AE9911CBE650}"/>
          </ac:picMkLst>
        </pc:picChg>
      </pc:sldChg>
      <pc:sldChg chg="delSp delAnim">
        <pc:chgData name="LAMIAE BEZZAZ" userId="f9bc3cc0-8e1c-4944-afa8-b4b36bbf20e1" providerId="ADAL" clId="{4DEAB594-6698-4E39-B09F-5751D8F89530}" dt="2025-12-10T18:53:50.918" v="531" actId="478"/>
        <pc:sldMkLst>
          <pc:docMk/>
          <pc:sldMk cId="0" sldId="1072"/>
        </pc:sldMkLst>
        <pc:picChg chg="del">
          <ac:chgData name="LAMIAE BEZZAZ" userId="f9bc3cc0-8e1c-4944-afa8-b4b36bbf20e1" providerId="ADAL" clId="{4DEAB594-6698-4E39-B09F-5751D8F89530}" dt="2025-12-10T18:53:50.918" v="531" actId="478"/>
          <ac:picMkLst>
            <pc:docMk/>
            <pc:sldMk cId="0" sldId="1072"/>
            <ac:picMk id="2" creationId="{8B9BE5EE-0227-E684-B4D7-5D8D344938B9}"/>
          </ac:picMkLst>
        </pc:picChg>
      </pc:sldChg>
      <pc:sldChg chg="delSp delAnim">
        <pc:chgData name="LAMIAE BEZZAZ" userId="f9bc3cc0-8e1c-4944-afa8-b4b36bbf20e1" providerId="ADAL" clId="{4DEAB594-6698-4E39-B09F-5751D8F89530}" dt="2025-12-10T18:53:58.465" v="532" actId="478"/>
        <pc:sldMkLst>
          <pc:docMk/>
          <pc:sldMk cId="0" sldId="1073"/>
        </pc:sldMkLst>
        <pc:picChg chg="del">
          <ac:chgData name="LAMIAE BEZZAZ" userId="f9bc3cc0-8e1c-4944-afa8-b4b36bbf20e1" providerId="ADAL" clId="{4DEAB594-6698-4E39-B09F-5751D8F89530}" dt="2025-12-10T18:53:58.465" v="532" actId="478"/>
          <ac:picMkLst>
            <pc:docMk/>
            <pc:sldMk cId="0" sldId="1073"/>
            <ac:picMk id="4" creationId="{F162178C-E294-E0EB-CFA6-CF89775721D1}"/>
          </ac:picMkLst>
        </pc:picChg>
      </pc:sldChg>
      <pc:sldChg chg="delSp delAnim">
        <pc:chgData name="LAMIAE BEZZAZ" userId="f9bc3cc0-8e1c-4944-afa8-b4b36bbf20e1" providerId="ADAL" clId="{4DEAB594-6698-4E39-B09F-5751D8F89530}" dt="2025-12-10T18:54:03.796" v="533" actId="478"/>
        <pc:sldMkLst>
          <pc:docMk/>
          <pc:sldMk cId="0" sldId="1077"/>
        </pc:sldMkLst>
        <pc:picChg chg="del">
          <ac:chgData name="LAMIAE BEZZAZ" userId="f9bc3cc0-8e1c-4944-afa8-b4b36bbf20e1" providerId="ADAL" clId="{4DEAB594-6698-4E39-B09F-5751D8F89530}" dt="2025-12-10T18:54:03.796" v="533" actId="478"/>
          <ac:picMkLst>
            <pc:docMk/>
            <pc:sldMk cId="0" sldId="1077"/>
            <ac:picMk id="2" creationId="{A5CECA9D-7445-9BB2-4363-8F12027C17D2}"/>
          </ac:picMkLst>
        </pc:picChg>
      </pc:sldChg>
      <pc:sldChg chg="addSp delSp modSp">
        <pc:chgData name="LAMIAE BEZZAZ" userId="f9bc3cc0-8e1c-4944-afa8-b4b36bbf20e1" providerId="ADAL" clId="{4DEAB594-6698-4E39-B09F-5751D8F89530}" dt="2025-12-10T18:55:37.275" v="590"/>
        <pc:sldMkLst>
          <pc:docMk/>
          <pc:sldMk cId="0" sldId="1078"/>
        </pc:sldMkLst>
        <pc:spChg chg="mod">
          <ac:chgData name="LAMIAE BEZZAZ" userId="f9bc3cc0-8e1c-4944-afa8-b4b36bbf20e1" providerId="ADAL" clId="{4DEAB594-6698-4E39-B09F-5751D8F89530}" dt="2025-12-09T20:56:11.774" v="129" actId="20577"/>
          <ac:spMkLst>
            <pc:docMk/>
            <pc:sldMk cId="0" sldId="1078"/>
            <ac:spMk id="6" creationId="{00000000-0000-0000-0000-000000000000}"/>
          </ac:spMkLst>
        </pc:spChg>
        <pc:picChg chg="add del">
          <ac:chgData name="LAMIAE BEZZAZ" userId="f9bc3cc0-8e1c-4944-afa8-b4b36bbf20e1" providerId="ADAL" clId="{4DEAB594-6698-4E39-B09F-5751D8F89530}" dt="2025-12-10T18:55:36.725" v="589" actId="478"/>
          <ac:picMkLst>
            <pc:docMk/>
            <pc:sldMk cId="0" sldId="1078"/>
            <ac:picMk id="4" creationId="{3EFC627D-7B70-4275-8730-EFC881FA6848}"/>
          </ac:picMkLst>
        </pc:picChg>
        <pc:picChg chg="add">
          <ac:chgData name="LAMIAE BEZZAZ" userId="f9bc3cc0-8e1c-4944-afa8-b4b36bbf20e1" providerId="ADAL" clId="{4DEAB594-6698-4E39-B09F-5751D8F89530}" dt="2025-12-10T18:55:37.275" v="590"/>
          <ac:picMkLst>
            <pc:docMk/>
            <pc:sldMk cId="0" sldId="1078"/>
            <ac:picMk id="5" creationId="{D457EBBF-CD83-4EAB-B651-8B5B3514269A}"/>
          </ac:picMkLst>
        </pc:picChg>
      </pc:sldChg>
      <pc:sldChg chg="addSp delSp modSp">
        <pc:chgData name="LAMIAE BEZZAZ" userId="f9bc3cc0-8e1c-4944-afa8-b4b36bbf20e1" providerId="ADAL" clId="{4DEAB594-6698-4E39-B09F-5751D8F89530}" dt="2025-12-10T18:55:30.548" v="586"/>
        <pc:sldMkLst>
          <pc:docMk/>
          <pc:sldMk cId="0" sldId="1079"/>
        </pc:sldMkLst>
        <pc:spChg chg="mod">
          <ac:chgData name="LAMIAE BEZZAZ" userId="f9bc3cc0-8e1c-4944-afa8-b4b36bbf20e1" providerId="ADAL" clId="{4DEAB594-6698-4E39-B09F-5751D8F89530}" dt="2025-12-09T20:55:56.834" v="125" actId="20577"/>
          <ac:spMkLst>
            <pc:docMk/>
            <pc:sldMk cId="0" sldId="1079"/>
            <ac:spMk id="6" creationId="{00000000-0000-0000-0000-000000000000}"/>
          </ac:spMkLst>
        </pc:spChg>
        <pc:picChg chg="add del">
          <ac:chgData name="LAMIAE BEZZAZ" userId="f9bc3cc0-8e1c-4944-afa8-b4b36bbf20e1" providerId="ADAL" clId="{4DEAB594-6698-4E39-B09F-5751D8F89530}" dt="2025-12-10T18:55:30.035" v="585" actId="478"/>
          <ac:picMkLst>
            <pc:docMk/>
            <pc:sldMk cId="0" sldId="1079"/>
            <ac:picMk id="4" creationId="{CD338FD4-4904-48DD-BA2C-26DA08067A71}"/>
          </ac:picMkLst>
        </pc:picChg>
        <pc:picChg chg="add">
          <ac:chgData name="LAMIAE BEZZAZ" userId="f9bc3cc0-8e1c-4944-afa8-b4b36bbf20e1" providerId="ADAL" clId="{4DEAB594-6698-4E39-B09F-5751D8F89530}" dt="2025-12-10T18:55:30.548" v="586"/>
          <ac:picMkLst>
            <pc:docMk/>
            <pc:sldMk cId="0" sldId="1079"/>
            <ac:picMk id="5" creationId="{8CD01D9C-5A16-4273-9F29-61B4D0ABFB34}"/>
          </ac:picMkLst>
        </pc:picChg>
      </pc:sldChg>
      <pc:sldChg chg="addSp delSp modSp">
        <pc:chgData name="LAMIAE BEZZAZ" userId="f9bc3cc0-8e1c-4944-afa8-b4b36bbf20e1" providerId="ADAL" clId="{4DEAB594-6698-4E39-B09F-5751D8F89530}" dt="2025-12-10T18:55:34.246" v="588"/>
        <pc:sldMkLst>
          <pc:docMk/>
          <pc:sldMk cId="0" sldId="1080"/>
        </pc:sldMkLst>
        <pc:spChg chg="mod">
          <ac:chgData name="LAMIAE BEZZAZ" userId="f9bc3cc0-8e1c-4944-afa8-b4b36bbf20e1" providerId="ADAL" clId="{4DEAB594-6698-4E39-B09F-5751D8F89530}" dt="2025-12-09T20:56:04.541" v="127" actId="20577"/>
          <ac:spMkLst>
            <pc:docMk/>
            <pc:sldMk cId="0" sldId="1080"/>
            <ac:spMk id="6" creationId="{00000000-0000-0000-0000-000000000000}"/>
          </ac:spMkLst>
        </pc:spChg>
        <pc:picChg chg="add del">
          <ac:chgData name="LAMIAE BEZZAZ" userId="f9bc3cc0-8e1c-4944-afa8-b4b36bbf20e1" providerId="ADAL" clId="{4DEAB594-6698-4E39-B09F-5751D8F89530}" dt="2025-12-10T18:55:33.348" v="587" actId="478"/>
          <ac:picMkLst>
            <pc:docMk/>
            <pc:sldMk cId="0" sldId="1080"/>
            <ac:picMk id="4" creationId="{E8FBF67B-8882-494F-96C6-6AC4F64D1E8C}"/>
          </ac:picMkLst>
        </pc:picChg>
        <pc:picChg chg="add">
          <ac:chgData name="LAMIAE BEZZAZ" userId="f9bc3cc0-8e1c-4944-afa8-b4b36bbf20e1" providerId="ADAL" clId="{4DEAB594-6698-4E39-B09F-5751D8F89530}" dt="2025-12-10T18:55:34.246" v="588"/>
          <ac:picMkLst>
            <pc:docMk/>
            <pc:sldMk cId="0" sldId="1080"/>
            <ac:picMk id="5" creationId="{31BC3273-82B4-4EA1-936B-61D7204FDBFC}"/>
          </ac:picMkLst>
        </pc:picChg>
      </pc:sldChg>
      <pc:sldChg chg="addSp modSp">
        <pc:chgData name="LAMIAE BEZZAZ" userId="f9bc3cc0-8e1c-4944-afa8-b4b36bbf20e1" providerId="ADAL" clId="{4DEAB594-6698-4E39-B09F-5751D8F89530}" dt="2025-12-09T21:06:42.028" v="197" actId="732"/>
        <pc:sldMkLst>
          <pc:docMk/>
          <pc:sldMk cId="0" sldId="1083"/>
        </pc:sldMkLst>
        <pc:spChg chg="mod">
          <ac:chgData name="LAMIAE BEZZAZ" userId="f9bc3cc0-8e1c-4944-afa8-b4b36bbf20e1" providerId="ADAL" clId="{4DEAB594-6698-4E39-B09F-5751D8F89530}" dt="2025-12-09T21:04:53.125" v="187" actId="164"/>
          <ac:spMkLst>
            <pc:docMk/>
            <pc:sldMk cId="0" sldId="1083"/>
            <ac:spMk id="3" creationId="{00000000-0000-0000-0000-000000000000}"/>
          </ac:spMkLst>
        </pc:spChg>
        <pc:spChg chg="mod ord">
          <ac:chgData name="LAMIAE BEZZAZ" userId="f9bc3cc0-8e1c-4944-afa8-b4b36bbf20e1" providerId="ADAL" clId="{4DEAB594-6698-4E39-B09F-5751D8F89530}" dt="2025-12-09T21:04:10.789" v="180" actId="167"/>
          <ac:spMkLst>
            <pc:docMk/>
            <pc:sldMk cId="0" sldId="1083"/>
            <ac:spMk id="8" creationId="{00000000-0000-0000-0000-000000000000}"/>
          </ac:spMkLst>
        </pc:spChg>
        <pc:spChg chg="add mod">
          <ac:chgData name="LAMIAE BEZZAZ" userId="f9bc3cc0-8e1c-4944-afa8-b4b36bbf20e1" providerId="ADAL" clId="{4DEAB594-6698-4E39-B09F-5751D8F89530}" dt="2025-12-09T21:06:11.474" v="195" actId="1076"/>
          <ac:spMkLst>
            <pc:docMk/>
            <pc:sldMk cId="0" sldId="1083"/>
            <ac:spMk id="10" creationId="{59E08C7D-3995-4D23-9BC2-651A16BA8E41}"/>
          </ac:spMkLst>
        </pc:spChg>
        <pc:grpChg chg="add mod">
          <ac:chgData name="LAMIAE BEZZAZ" userId="f9bc3cc0-8e1c-4944-afa8-b4b36bbf20e1" providerId="ADAL" clId="{4DEAB594-6698-4E39-B09F-5751D8F89530}" dt="2025-12-09T21:06:42.028" v="197" actId="732"/>
          <ac:grpSpMkLst>
            <pc:docMk/>
            <pc:sldMk cId="0" sldId="1083"/>
            <ac:grpSpMk id="4" creationId="{8276F7C5-9DEC-4EDE-B748-82B5C48678FA}"/>
          </ac:grpSpMkLst>
        </pc:grpChg>
        <pc:picChg chg="add mod">
          <ac:chgData name="LAMIAE BEZZAZ" userId="f9bc3cc0-8e1c-4944-afa8-b4b36bbf20e1" providerId="ADAL" clId="{4DEAB594-6698-4E39-B09F-5751D8F89530}" dt="2025-12-09T21:06:42.028" v="197" actId="732"/>
          <ac:picMkLst>
            <pc:docMk/>
            <pc:sldMk cId="0" sldId="1083"/>
            <ac:picMk id="9" creationId="{2AB63E2B-A77F-438A-B7FD-2D0ABCFEB17D}"/>
          </ac:picMkLst>
        </pc:picChg>
        <pc:picChg chg="add mod">
          <ac:chgData name="LAMIAE BEZZAZ" userId="f9bc3cc0-8e1c-4944-afa8-b4b36bbf20e1" providerId="ADAL" clId="{4DEAB594-6698-4E39-B09F-5751D8F89530}" dt="2025-12-09T21:05:29.910" v="189" actId="732"/>
          <ac:picMkLst>
            <pc:docMk/>
            <pc:sldMk cId="0" sldId="1083"/>
            <ac:picMk id="1026" creationId="{663466E0-21C0-4DD8-B11C-D608208837E6}"/>
          </ac:picMkLst>
        </pc:picChg>
      </pc:sldChg>
      <pc:sldChg chg="addSp delSp modSp">
        <pc:chgData name="LAMIAE BEZZAZ" userId="f9bc3cc0-8e1c-4944-afa8-b4b36bbf20e1" providerId="ADAL" clId="{4DEAB594-6698-4E39-B09F-5751D8F89530}" dt="2025-12-09T21:07:56.185" v="210" actId="14100"/>
        <pc:sldMkLst>
          <pc:docMk/>
          <pc:sldMk cId="0" sldId="1084"/>
        </pc:sldMkLst>
        <pc:spChg chg="add del">
          <ac:chgData name="LAMIAE BEZZAZ" userId="f9bc3cc0-8e1c-4944-afa8-b4b36bbf20e1" providerId="ADAL" clId="{4DEAB594-6698-4E39-B09F-5751D8F89530}" dt="2025-12-09T21:06:59.091" v="198" actId="478"/>
          <ac:spMkLst>
            <pc:docMk/>
            <pc:sldMk cId="0" sldId="1084"/>
            <ac:spMk id="7" creationId="{C9A8B7BD-3859-4832-B647-E1B4E711D832}"/>
          </ac:spMkLst>
        </pc:spChg>
        <pc:spChg chg="add del">
          <ac:chgData name="LAMIAE BEZZAZ" userId="f9bc3cc0-8e1c-4944-afa8-b4b36bbf20e1" providerId="ADAL" clId="{4DEAB594-6698-4E39-B09F-5751D8F89530}" dt="2025-12-09T21:07:17.885" v="202" actId="478"/>
          <ac:spMkLst>
            <pc:docMk/>
            <pc:sldMk cId="0" sldId="1084"/>
            <ac:spMk id="10" creationId="{E4D8D405-374B-483F-8831-B4EE18AE1CED}"/>
          </ac:spMkLst>
        </pc:spChg>
        <pc:spChg chg="del">
          <ac:chgData name="LAMIAE BEZZAZ" userId="f9bc3cc0-8e1c-4944-afa8-b4b36bbf20e1" providerId="ADAL" clId="{4DEAB594-6698-4E39-B09F-5751D8F89530}" dt="2025-12-09T21:07:40.675" v="207" actId="478"/>
          <ac:spMkLst>
            <pc:docMk/>
            <pc:sldMk cId="0" sldId="1084"/>
            <ac:spMk id="15" creationId="{C98A224B-2FAD-49DD-A544-E7CE3DF4913D}"/>
          </ac:spMkLst>
        </pc:spChg>
        <pc:spChg chg="mod">
          <ac:chgData name="LAMIAE BEZZAZ" userId="f9bc3cc0-8e1c-4944-afa8-b4b36bbf20e1" providerId="ADAL" clId="{4DEAB594-6698-4E39-B09F-5751D8F89530}" dt="2025-12-09T21:07:50.645" v="209" actId="1076"/>
          <ac:spMkLst>
            <pc:docMk/>
            <pc:sldMk cId="0" sldId="1084"/>
            <ac:spMk id="17" creationId="{2E4329B3-F1BC-40B2-ABA2-E2657A0F28CF}"/>
          </ac:spMkLst>
        </pc:spChg>
        <pc:grpChg chg="add mod">
          <ac:chgData name="LAMIAE BEZZAZ" userId="f9bc3cc0-8e1c-4944-afa8-b4b36bbf20e1" providerId="ADAL" clId="{4DEAB594-6698-4E39-B09F-5751D8F89530}" dt="2025-12-09T21:07:56.185" v="210" actId="14100"/>
          <ac:grpSpMkLst>
            <pc:docMk/>
            <pc:sldMk cId="0" sldId="1084"/>
            <ac:grpSpMk id="13" creationId="{A6BA5429-3C6A-48E9-BC27-04D89068A928}"/>
          </ac:grpSpMkLst>
        </pc:grpChg>
        <pc:picChg chg="add del">
          <ac:chgData name="LAMIAE BEZZAZ" userId="f9bc3cc0-8e1c-4944-afa8-b4b36bbf20e1" providerId="ADAL" clId="{4DEAB594-6698-4E39-B09F-5751D8F89530}" dt="2025-12-09T21:06:04.833" v="193"/>
          <ac:picMkLst>
            <pc:docMk/>
            <pc:sldMk cId="0" sldId="1084"/>
            <ac:picMk id="9" creationId="{61B3C072-DB36-429B-9D1F-C90D5ECF5C85}"/>
          </ac:picMkLst>
        </pc:picChg>
        <pc:picChg chg="del">
          <ac:chgData name="LAMIAE BEZZAZ" userId="f9bc3cc0-8e1c-4944-afa8-b4b36bbf20e1" providerId="ADAL" clId="{4DEAB594-6698-4E39-B09F-5751D8F89530}" dt="2025-12-09T21:07:25.358" v="204" actId="478"/>
          <ac:picMkLst>
            <pc:docMk/>
            <pc:sldMk cId="0" sldId="1084"/>
            <ac:picMk id="14" creationId="{334BE41C-E1F2-4CF1-A97C-FD148CC4A586}"/>
          </ac:picMkLst>
        </pc:picChg>
        <pc:picChg chg="mod">
          <ac:chgData name="LAMIAE BEZZAZ" userId="f9bc3cc0-8e1c-4944-afa8-b4b36bbf20e1" providerId="ADAL" clId="{4DEAB594-6698-4E39-B09F-5751D8F89530}" dt="2025-12-09T21:07:56.185" v="210" actId="14100"/>
          <ac:picMkLst>
            <pc:docMk/>
            <pc:sldMk cId="0" sldId="1084"/>
            <ac:picMk id="16" creationId="{122542DA-BA53-46BF-B418-C851A29D7D6D}"/>
          </ac:picMkLst>
        </pc:picChg>
      </pc:sldChg>
      <pc:sldChg chg="addSp modSp">
        <pc:chgData name="LAMIAE BEZZAZ" userId="f9bc3cc0-8e1c-4944-afa8-b4b36bbf20e1" providerId="ADAL" clId="{4DEAB594-6698-4E39-B09F-5751D8F89530}" dt="2025-12-10T18:56:12.901" v="608"/>
        <pc:sldMkLst>
          <pc:docMk/>
          <pc:sldMk cId="0" sldId="1086"/>
        </pc:sldMkLst>
        <pc:spChg chg="mod">
          <ac:chgData name="LAMIAE BEZZAZ" userId="f9bc3cc0-8e1c-4944-afa8-b4b36bbf20e1" providerId="ADAL" clId="{4DEAB594-6698-4E39-B09F-5751D8F89530}" dt="2025-12-09T20:56:42.426" v="140" actId="20577"/>
          <ac:spMkLst>
            <pc:docMk/>
            <pc:sldMk cId="0" sldId="1086"/>
            <ac:spMk id="6" creationId="{00000000-0000-0000-0000-000000000000}"/>
          </ac:spMkLst>
        </pc:spChg>
        <pc:spChg chg="mod">
          <ac:chgData name="LAMIAE BEZZAZ" userId="f9bc3cc0-8e1c-4944-afa8-b4b36bbf20e1" providerId="ADAL" clId="{4DEAB594-6698-4E39-B09F-5751D8F89530}" dt="2025-12-09T20:56:48.661" v="146" actId="20577"/>
          <ac:spMkLst>
            <pc:docMk/>
            <pc:sldMk cId="0" sldId="1086"/>
            <ac:spMk id="7" creationId="{0CFF871C-AB8C-4521-A472-EEE80E56B460}"/>
          </ac:spMkLst>
        </pc:spChg>
        <pc:picChg chg="add">
          <ac:chgData name="LAMIAE BEZZAZ" userId="f9bc3cc0-8e1c-4944-afa8-b4b36bbf20e1" providerId="ADAL" clId="{4DEAB594-6698-4E39-B09F-5751D8F89530}" dt="2025-12-10T18:56:12.901" v="608"/>
          <ac:picMkLst>
            <pc:docMk/>
            <pc:sldMk cId="0" sldId="1086"/>
            <ac:picMk id="8" creationId="{791747E4-739B-405C-85CE-659C43F69198}"/>
          </ac:picMkLst>
        </pc:picChg>
      </pc:sldChg>
      <pc:sldChg chg="addSp modSp">
        <pc:chgData name="LAMIAE BEZZAZ" userId="f9bc3cc0-8e1c-4944-afa8-b4b36bbf20e1" providerId="ADAL" clId="{4DEAB594-6698-4E39-B09F-5751D8F89530}" dt="2025-12-09T21:12:14.203" v="285" actId="1076"/>
        <pc:sldMkLst>
          <pc:docMk/>
          <pc:sldMk cId="0" sldId="1089"/>
        </pc:sldMkLst>
        <pc:spChg chg="add mod">
          <ac:chgData name="LAMIAE BEZZAZ" userId="f9bc3cc0-8e1c-4944-afa8-b4b36bbf20e1" providerId="ADAL" clId="{4DEAB594-6698-4E39-B09F-5751D8F89530}" dt="2025-12-09T21:11:11.713" v="260" actId="1076"/>
          <ac:spMkLst>
            <pc:docMk/>
            <pc:sldMk cId="0" sldId="1089"/>
            <ac:spMk id="4" creationId="{261BFA2B-65AC-4E74-8986-FABE447DFEE5}"/>
          </ac:spMkLst>
        </pc:spChg>
        <pc:spChg chg="add mod">
          <ac:chgData name="LAMIAE BEZZAZ" userId="f9bc3cc0-8e1c-4944-afa8-b4b36bbf20e1" providerId="ADAL" clId="{4DEAB594-6698-4E39-B09F-5751D8F89530}" dt="2025-12-09T21:12:14.203" v="285" actId="1076"/>
          <ac:spMkLst>
            <pc:docMk/>
            <pc:sldMk cId="0" sldId="1089"/>
            <ac:spMk id="8" creationId="{65AD3753-CA7E-4161-A4ED-580813C7582A}"/>
          </ac:spMkLst>
        </pc:spChg>
        <pc:picChg chg="add mod">
          <ac:chgData name="LAMIAE BEZZAZ" userId="f9bc3cc0-8e1c-4944-afa8-b4b36bbf20e1" providerId="ADAL" clId="{4DEAB594-6698-4E39-B09F-5751D8F89530}" dt="2025-12-09T21:09:38.201" v="223" actId="1076"/>
          <ac:picMkLst>
            <pc:docMk/>
            <pc:sldMk cId="0" sldId="1089"/>
            <ac:picMk id="3" creationId="{706EAD44-594E-4CD0-9697-5C210C07B9C2}"/>
          </ac:picMkLst>
        </pc:picChg>
      </pc:sldChg>
      <pc:sldChg chg="delSp delAnim">
        <pc:chgData name="LAMIAE BEZZAZ" userId="f9bc3cc0-8e1c-4944-afa8-b4b36bbf20e1" providerId="ADAL" clId="{4DEAB594-6698-4E39-B09F-5751D8F89530}" dt="2025-12-10T18:56:28.250" v="610" actId="478"/>
        <pc:sldMkLst>
          <pc:docMk/>
          <pc:sldMk cId="1904972503" sldId="1090"/>
        </pc:sldMkLst>
        <pc:picChg chg="del">
          <ac:chgData name="LAMIAE BEZZAZ" userId="f9bc3cc0-8e1c-4944-afa8-b4b36bbf20e1" providerId="ADAL" clId="{4DEAB594-6698-4E39-B09F-5751D8F89530}" dt="2025-12-10T18:56:28.250" v="610" actId="478"/>
          <ac:picMkLst>
            <pc:docMk/>
            <pc:sldMk cId="1904972503" sldId="1090"/>
            <ac:picMk id="2" creationId="{4998C2D5-999E-5F0A-DEF0-22AD4C2F2C40}"/>
          </ac:picMkLst>
        </pc:picChg>
      </pc:sldChg>
      <pc:sldChg chg="delSp delAnim">
        <pc:chgData name="LAMIAE BEZZAZ" userId="f9bc3cc0-8e1c-4944-afa8-b4b36bbf20e1" providerId="ADAL" clId="{4DEAB594-6698-4E39-B09F-5751D8F89530}" dt="2025-12-10T18:56:32.491" v="611" actId="478"/>
        <pc:sldMkLst>
          <pc:docMk/>
          <pc:sldMk cId="3612431131" sldId="1091"/>
        </pc:sldMkLst>
        <pc:picChg chg="del">
          <ac:chgData name="LAMIAE BEZZAZ" userId="f9bc3cc0-8e1c-4944-afa8-b4b36bbf20e1" providerId="ADAL" clId="{4DEAB594-6698-4E39-B09F-5751D8F89530}" dt="2025-12-10T18:56:32.491" v="611" actId="478"/>
          <ac:picMkLst>
            <pc:docMk/>
            <pc:sldMk cId="3612431131" sldId="1091"/>
            <ac:picMk id="2" creationId="{F15E6B8C-A1E7-8384-ED6F-5C438C7E8F4A}"/>
          </ac:picMkLst>
        </pc:picChg>
      </pc:sldChg>
      <pc:sldChg chg="modSp">
        <pc:chgData name="LAMIAE BEZZAZ" userId="f9bc3cc0-8e1c-4944-afa8-b4b36bbf20e1" providerId="ADAL" clId="{4DEAB594-6698-4E39-B09F-5751D8F89530}" dt="2025-12-10T18:42:22.178" v="475" actId="20577"/>
        <pc:sldMkLst>
          <pc:docMk/>
          <pc:sldMk cId="2299058379" sldId="1095"/>
        </pc:sldMkLst>
        <pc:spChg chg="mod">
          <ac:chgData name="LAMIAE BEZZAZ" userId="f9bc3cc0-8e1c-4944-afa8-b4b36bbf20e1" providerId="ADAL" clId="{4DEAB594-6698-4E39-B09F-5751D8F89530}" dt="2025-12-10T18:42:22.178" v="475" actId="20577"/>
          <ac:spMkLst>
            <pc:docMk/>
            <pc:sldMk cId="2299058379" sldId="1095"/>
            <ac:spMk id="4" creationId="{F5F58E59-5520-C4C4-25CC-4DA75C52FBA6}"/>
          </ac:spMkLst>
        </pc:spChg>
      </pc:sldChg>
      <pc:sldChg chg="modSp">
        <pc:chgData name="LAMIAE BEZZAZ" userId="f9bc3cc0-8e1c-4944-afa8-b4b36bbf20e1" providerId="ADAL" clId="{4DEAB594-6698-4E39-B09F-5751D8F89530}" dt="2025-12-10T18:38:27.817" v="410" actId="14100"/>
        <pc:sldMkLst>
          <pc:docMk/>
          <pc:sldMk cId="1186904655" sldId="1096"/>
        </pc:sldMkLst>
        <pc:spChg chg="mod">
          <ac:chgData name="LAMIAE BEZZAZ" userId="f9bc3cc0-8e1c-4944-afa8-b4b36bbf20e1" providerId="ADAL" clId="{4DEAB594-6698-4E39-B09F-5751D8F89530}" dt="2025-12-10T18:38:27.817" v="410" actId="14100"/>
          <ac:spMkLst>
            <pc:docMk/>
            <pc:sldMk cId="1186904655" sldId="1096"/>
            <ac:spMk id="14" creationId="{79778C06-0DCF-F609-FE8F-815B3399E2E9}"/>
          </ac:spMkLst>
        </pc:spChg>
      </pc:sldChg>
      <pc:sldChg chg="modSp">
        <pc:chgData name="LAMIAE BEZZAZ" userId="f9bc3cc0-8e1c-4944-afa8-b4b36bbf20e1" providerId="ADAL" clId="{4DEAB594-6698-4E39-B09F-5751D8F89530}" dt="2025-12-10T18:38:45.359" v="413" actId="14100"/>
        <pc:sldMkLst>
          <pc:docMk/>
          <pc:sldMk cId="2298700374" sldId="1097"/>
        </pc:sldMkLst>
        <pc:spChg chg="mod">
          <ac:chgData name="LAMIAE BEZZAZ" userId="f9bc3cc0-8e1c-4944-afa8-b4b36bbf20e1" providerId="ADAL" clId="{4DEAB594-6698-4E39-B09F-5751D8F89530}" dt="2025-12-10T18:38:45.359" v="413" actId="14100"/>
          <ac:spMkLst>
            <pc:docMk/>
            <pc:sldMk cId="2298700374" sldId="1097"/>
            <ac:spMk id="12" creationId="{656AC3FB-22A4-88DE-D016-E9E726BB19E4}"/>
          </ac:spMkLst>
        </pc:spChg>
      </pc:sldChg>
      <pc:sldChg chg="modSp">
        <pc:chgData name="LAMIAE BEZZAZ" userId="f9bc3cc0-8e1c-4944-afa8-b4b36bbf20e1" providerId="ADAL" clId="{4DEAB594-6698-4E39-B09F-5751D8F89530}" dt="2025-12-10T18:41:37.803" v="433" actId="20577"/>
        <pc:sldMkLst>
          <pc:docMk/>
          <pc:sldMk cId="3082638665" sldId="1098"/>
        </pc:sldMkLst>
        <pc:spChg chg="mod">
          <ac:chgData name="LAMIAE BEZZAZ" userId="f9bc3cc0-8e1c-4944-afa8-b4b36bbf20e1" providerId="ADAL" clId="{4DEAB594-6698-4E39-B09F-5751D8F89530}" dt="2025-12-09T20:54:06.384" v="90" actId="14100"/>
          <ac:spMkLst>
            <pc:docMk/>
            <pc:sldMk cId="3082638665" sldId="1098"/>
            <ac:spMk id="3" creationId="{690A40FC-EFD1-B966-3CB5-34E4FE12951A}"/>
          </ac:spMkLst>
        </pc:spChg>
        <pc:spChg chg="mod">
          <ac:chgData name="LAMIAE BEZZAZ" userId="f9bc3cc0-8e1c-4944-afa8-b4b36bbf20e1" providerId="ADAL" clId="{4DEAB594-6698-4E39-B09F-5751D8F89530}" dt="2025-12-10T18:41:37.803" v="433" actId="20577"/>
          <ac:spMkLst>
            <pc:docMk/>
            <pc:sldMk cId="3082638665" sldId="1098"/>
            <ac:spMk id="5" creationId="{2C9F42D2-2794-5ED9-91B3-9EFEB24C6B77}"/>
          </ac:spMkLst>
        </pc:spChg>
      </pc:sldChg>
      <pc:sldChg chg="modSp">
        <pc:chgData name="LAMIAE BEZZAZ" userId="f9bc3cc0-8e1c-4944-afa8-b4b36bbf20e1" providerId="ADAL" clId="{4DEAB594-6698-4E39-B09F-5751D8F89530}" dt="2025-12-10T18:41:57.558" v="447" actId="20577"/>
        <pc:sldMkLst>
          <pc:docMk/>
          <pc:sldMk cId="2210668948" sldId="1099"/>
        </pc:sldMkLst>
        <pc:spChg chg="mod">
          <ac:chgData name="LAMIAE BEZZAZ" userId="f9bc3cc0-8e1c-4944-afa8-b4b36bbf20e1" providerId="ADAL" clId="{4DEAB594-6698-4E39-B09F-5751D8F89530}" dt="2025-12-10T18:41:57.558" v="447" actId="20577"/>
          <ac:spMkLst>
            <pc:docMk/>
            <pc:sldMk cId="2210668948" sldId="1099"/>
            <ac:spMk id="9" creationId="{B2147BA4-9C97-9685-44A4-4CA3F5E73013}"/>
          </ac:spMkLst>
        </pc:spChg>
      </pc:sldChg>
      <pc:sldChg chg="add">
        <pc:chgData name="LAMIAE BEZZAZ" userId="f9bc3cc0-8e1c-4944-afa8-b4b36bbf20e1" providerId="ADAL" clId="{4DEAB594-6698-4E39-B09F-5751D8F89530}" dt="2025-12-09T20:43:18.277" v="4"/>
        <pc:sldMkLst>
          <pc:docMk/>
          <pc:sldMk cId="569277105" sldId="1100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Ecriture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44.jpe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6.png"/><Relationship Id="rId5" Type="http://schemas.openxmlformats.org/officeDocument/2006/relationships/image" Target="../media/image44.png"/><Relationship Id="rId4" Type="http://schemas.openxmlformats.org/officeDocument/2006/relationships/customXml" Target="../ink/ink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26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customXml" Target="../ink/ink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4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customXml" Target="../ink/ink6.xml"/><Relationship Id="rId5" Type="http://schemas.openxmlformats.org/officeDocument/2006/relationships/image" Target="../media/image430.png"/><Relationship Id="rId10" Type="http://schemas.openxmlformats.org/officeDocument/2006/relationships/image" Target="../media/image37.png"/><Relationship Id="rId4" Type="http://schemas.openxmlformats.org/officeDocument/2006/relationships/customXml" Target="../ink/ink5.xml"/><Relationship Id="rId9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4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customXml" Target="../ink/ink8.xml"/><Relationship Id="rId5" Type="http://schemas.openxmlformats.org/officeDocument/2006/relationships/image" Target="../media/image430.png"/><Relationship Id="rId10" Type="http://schemas.openxmlformats.org/officeDocument/2006/relationships/image" Target="../media/image37.png"/><Relationship Id="rId4" Type="http://schemas.openxmlformats.org/officeDocument/2006/relationships/customXml" Target="../ink/ink7.xml"/><Relationship Id="rId9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4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customXml" Target="../ink/ink10.xml"/><Relationship Id="rId5" Type="http://schemas.openxmlformats.org/officeDocument/2006/relationships/image" Target="../media/image430.png"/><Relationship Id="rId10" Type="http://schemas.openxmlformats.org/officeDocument/2006/relationships/image" Target="../media/image37.png"/><Relationship Id="rId4" Type="http://schemas.openxmlformats.org/officeDocument/2006/relationships/customXml" Target="../ink/ink9.xml"/><Relationship Id="rId9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44.jpe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6.png"/><Relationship Id="rId5" Type="http://schemas.openxmlformats.org/officeDocument/2006/relationships/image" Target="../media/image44.png"/><Relationship Id="rId4" Type="http://schemas.openxmlformats.org/officeDocument/2006/relationships/customXml" Target="../ink/ink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6.png"/><Relationship Id="rId5" Type="http://schemas.openxmlformats.org/officeDocument/2006/relationships/image" Target="../media/image44.png"/><Relationship Id="rId4" Type="http://schemas.openxmlformats.org/officeDocument/2006/relationships/customXml" Target="../ink/ink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1.png"/><Relationship Id="rId5" Type="http://schemas.openxmlformats.org/officeDocument/2006/relationships/image" Target="../media/image44.png"/><Relationship Id="rId4" Type="http://schemas.openxmlformats.org/officeDocument/2006/relationships/customXml" Target="../ink/ink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47.jpe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6.png"/><Relationship Id="rId5" Type="http://schemas.openxmlformats.org/officeDocument/2006/relationships/image" Target="../media/image44.png"/><Relationship Id="rId4" Type="http://schemas.openxmlformats.org/officeDocument/2006/relationships/customXml" Target="../ink/ink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26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4.png"/><Relationship Id="rId5" Type="http://schemas.openxmlformats.org/officeDocument/2006/relationships/customXml" Target="../ink/ink20.xml"/><Relationship Id="rId4" Type="http://schemas.openxmlformats.org/officeDocument/2006/relationships/image" Target="../media/image4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248756A-2B68-4CA4-8507-62DF4C154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0ABA818-9A54-42A0-B821-162D31920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40" y="2320266"/>
            <a:ext cx="1680831" cy="291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5E3E63-8744-48BF-8CF5-3F71F6B31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414" y="2320266"/>
            <a:ext cx="1753245" cy="291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CDF4F9-3EC9-4FDB-9340-36E3765F6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492" y="2298569"/>
            <a:ext cx="1753245" cy="291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0E51DA-097F-49C1-A9EF-BA3C504A10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6222" y="2298569"/>
            <a:ext cx="1753245" cy="291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73B4AD-A0E9-4E84-9566-5D6E13EC5D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2164" y="2298569"/>
            <a:ext cx="1680831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5285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3819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936813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–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bl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cl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fl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gl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– pl.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Ecriture - Graphèmes –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bl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cl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fl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gl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– pl.</a:t>
            </a:r>
          </a:p>
        </p:txBody>
      </p:sp>
      <p:sp>
        <p:nvSpPr>
          <p:cNvPr id="44" name="Espace réservé du texte 5">
            <a:extLst>
              <a:ext uri="{FF2B5EF4-FFF2-40B4-BE49-F238E27FC236}">
                <a16:creationId xmlns:a16="http://schemas.microsoft.com/office/drawing/2014/main" id="{F76F0A2F-7AE4-4AE7-B720-FBD8AC075AE8}"/>
              </a:ext>
            </a:extLst>
          </p:cNvPr>
          <p:cNvSpPr txBox="1">
            <a:spLocks noGrp="1"/>
          </p:cNvSpPr>
          <p:nvPr>
            <p:ph type="body" sz="quarter" idx="11"/>
          </p:nvPr>
        </p:nvSpPr>
        <p:spPr>
          <a:xfrm>
            <a:off x="4908550" y="2395538"/>
            <a:ext cx="3421063" cy="792162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dire où sont les élèves, la maitresse ou le maitre.  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dire où sont les élèves, la maitresse ou le maitre en français.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02_P2_W1_S5 (prise de parole)">
            <a:hlinkClick r:id="" action="ppaction://media"/>
            <a:extLst>
              <a:ext uri="{FF2B5EF4-FFF2-40B4-BE49-F238E27FC236}">
                <a16:creationId xmlns:a16="http://schemas.microsoft.com/office/drawing/2014/main" id="{F039A1CC-1A52-4B31-8877-AB1BD096D3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083" y="1909483"/>
            <a:ext cx="7153835" cy="386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286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se présenter et dire où sont les élèves, la maitresse ou le maitre.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066800" y="2165615"/>
            <a:ext cx="7160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ta classe et ton école, puis indique où se trouvent les élèves et où se trouve la maîtresse ou le maître.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56AC3FB-22A4-88DE-D016-E9E726BB19E4}"/>
              </a:ext>
            </a:extLst>
          </p:cNvPr>
          <p:cNvSpPr txBox="1"/>
          <p:nvPr/>
        </p:nvSpPr>
        <p:spPr>
          <a:xfrm>
            <a:off x="1210235" y="2165615"/>
            <a:ext cx="7180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ta classe et ton école, puis indique où se trouvent les élèves et où se trouve la maîtresse ou le maître.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0A40FC-EFD1-B966-3CB5-34E4FE12951A}"/>
              </a:ext>
            </a:extLst>
          </p:cNvPr>
          <p:cNvSpPr/>
          <p:nvPr/>
        </p:nvSpPr>
        <p:spPr>
          <a:xfrm>
            <a:off x="3783901" y="2554022"/>
            <a:ext cx="4603354" cy="3547978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9F42D2-2794-5ED9-91B3-9EFEB24C6B77}"/>
              </a:ext>
            </a:extLst>
          </p:cNvPr>
          <p:cNvSpPr txBox="1"/>
          <p:nvPr/>
        </p:nvSpPr>
        <p:spPr>
          <a:xfrm>
            <a:off x="4073009" y="2796936"/>
            <a:ext cx="4025138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m’appelle _____________ 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________ à l’école ________ 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Les élèves sont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maitresse est ____________ .</a:t>
            </a:r>
          </a:p>
          <a:p>
            <a:pPr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maitre est  _______________ 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F92AB4-48B1-CEB7-4B1D-228D838A9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410" y="2796936"/>
            <a:ext cx="2133600" cy="3200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105FDD-1541-1FF5-469C-C0DFFD8641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898" y="2233506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dit son nom, sa classe, son école, puis indique à son voisin où se trouvent les élèves, la maîtresse ou le maitre.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pour dire où sont les élèves, le maitre et la maitresse.  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sur.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s – u - r.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sur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très.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t – r – è - 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très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en silence. Après, on va écouter un audio.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-293663" y="2898085"/>
            <a:ext cx="973132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La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pl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ume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fl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otte sur l’eau.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DA49BCA-ED7A-CD55-B3D2-35AC02A7D2F8}"/>
              </a:ext>
            </a:extLst>
          </p:cNvPr>
          <p:cNvSpPr txBox="1"/>
          <p:nvPr/>
        </p:nvSpPr>
        <p:spPr>
          <a:xfrm>
            <a:off x="-293663" y="2898085"/>
            <a:ext cx="973132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La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pl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ume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fl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otte sur l’eau.</a:t>
            </a:r>
          </a:p>
        </p:txBody>
      </p:sp>
      <p:pic>
        <p:nvPicPr>
          <p:cNvPr id="2" name="la plume flotte sur l'eau">
            <a:hlinkClick r:id="" action="ppaction://media"/>
            <a:extLst>
              <a:ext uri="{FF2B5EF4-FFF2-40B4-BE49-F238E27FC236}">
                <a16:creationId xmlns:a16="http://schemas.microsoft.com/office/drawing/2014/main" id="{9ABD7689-FB32-8CB1-9CBC-E50C293CBE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63440" y="821988"/>
            <a:ext cx="462290" cy="5460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8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A297994-1F8E-E88C-5385-5DCB173B7D0D}"/>
              </a:ext>
            </a:extLst>
          </p:cNvPr>
          <p:cNvSpPr txBox="1"/>
          <p:nvPr/>
        </p:nvSpPr>
        <p:spPr>
          <a:xfrm>
            <a:off x="-293663" y="2898085"/>
            <a:ext cx="973132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La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pl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ume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fl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otte sur l’eau.</a:t>
            </a:r>
          </a:p>
        </p:txBody>
      </p:sp>
      <p:pic>
        <p:nvPicPr>
          <p:cNvPr id="2" name="la plume flotte sur l'eau">
            <a:hlinkClick r:id="" action="ppaction://media"/>
            <a:extLst>
              <a:ext uri="{FF2B5EF4-FFF2-40B4-BE49-F238E27FC236}">
                <a16:creationId xmlns:a16="http://schemas.microsoft.com/office/drawing/2014/main" id="{9AEB9C03-C8D5-9726-0D3E-2DB6E9C088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63440" y="821988"/>
            <a:ext cx="462290" cy="5460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8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807216-9017-1E04-87CB-A66A447AC330}"/>
              </a:ext>
            </a:extLst>
          </p:cNvPr>
          <p:cNvSpPr txBox="1"/>
          <p:nvPr/>
        </p:nvSpPr>
        <p:spPr>
          <a:xfrm>
            <a:off x="-293663" y="2898085"/>
            <a:ext cx="973132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La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pl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ume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fl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otte sur l’eau.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488799" y="2898085"/>
            <a:ext cx="89082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sac de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é est très lourd.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CCDA2EF-309F-CC2F-B01E-CB6046FB494E}"/>
              </a:ext>
            </a:extLst>
          </p:cNvPr>
          <p:cNvSpPr txBox="1"/>
          <p:nvPr/>
        </p:nvSpPr>
        <p:spPr>
          <a:xfrm>
            <a:off x="1488799" y="2898085"/>
            <a:ext cx="89082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sac de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é est très lourd.</a:t>
            </a:r>
          </a:p>
        </p:txBody>
      </p:sp>
      <p:pic>
        <p:nvPicPr>
          <p:cNvPr id="2" name="le sac de blé">
            <a:hlinkClick r:id="" action="ppaction://media"/>
            <a:extLst>
              <a:ext uri="{FF2B5EF4-FFF2-40B4-BE49-F238E27FC236}">
                <a16:creationId xmlns:a16="http://schemas.microsoft.com/office/drawing/2014/main" id="{98E3D205-99D4-FE9C-683E-FB15CC97F5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52000" y="88953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272189-1945-5CCB-BEF8-DE0DF66865AB}"/>
              </a:ext>
            </a:extLst>
          </p:cNvPr>
          <p:cNvSpPr txBox="1"/>
          <p:nvPr/>
        </p:nvSpPr>
        <p:spPr>
          <a:xfrm>
            <a:off x="1488799" y="2898085"/>
            <a:ext cx="89082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sac de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é est très lourd.</a:t>
            </a:r>
          </a:p>
        </p:txBody>
      </p:sp>
      <p:pic>
        <p:nvPicPr>
          <p:cNvPr id="2" name="le sac de blé">
            <a:hlinkClick r:id="" action="ppaction://media"/>
            <a:extLst>
              <a:ext uri="{FF2B5EF4-FFF2-40B4-BE49-F238E27FC236}">
                <a16:creationId xmlns:a16="http://schemas.microsoft.com/office/drawing/2014/main" id="{9DA0F23D-BF08-EA89-5FDF-ADE27BC8E5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52000" y="88953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1488799" y="2898085"/>
            <a:ext cx="89082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sac de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é est très lourd.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en silence. Après, on va écouter un audio.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98D4FE-8DC4-4A67-B2BA-FAC088959894}"/>
              </a:ext>
            </a:extLst>
          </p:cNvPr>
          <p:cNvSpPr txBox="1"/>
          <p:nvPr/>
        </p:nvSpPr>
        <p:spPr>
          <a:xfrm>
            <a:off x="1152395" y="2898085"/>
            <a:ext cx="6840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L’enfant mange une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ace.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lecture de l’audio.  </a:t>
            </a:r>
          </a:p>
        </p:txBody>
      </p:sp>
      <p:pic>
        <p:nvPicPr>
          <p:cNvPr id="9" name="Image 8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713EBC-FEBE-4497-847D-6CD0D99DD518}"/>
              </a:ext>
            </a:extLst>
          </p:cNvPr>
          <p:cNvSpPr txBox="1"/>
          <p:nvPr/>
        </p:nvSpPr>
        <p:spPr>
          <a:xfrm>
            <a:off x="1152395" y="2898085"/>
            <a:ext cx="6840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L’enfant mange une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ace.</a:t>
            </a:r>
          </a:p>
        </p:txBody>
      </p:sp>
      <p:pic>
        <p:nvPicPr>
          <p:cNvPr id="2" name="l'enfant mange une glace">
            <a:hlinkClick r:id="" action="ppaction://media"/>
            <a:extLst>
              <a:ext uri="{FF2B5EF4-FFF2-40B4-BE49-F238E27FC236}">
                <a16:creationId xmlns:a16="http://schemas.microsoft.com/office/drawing/2014/main" id="{7238FA35-1DAB-D3DB-8F74-FDE33B025D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52000" y="847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7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lecture de l’audio.  </a:t>
            </a:r>
          </a:p>
        </p:txBody>
      </p:sp>
      <p:pic>
        <p:nvPicPr>
          <p:cNvPr id="9" name="Image 8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673DE95-ABCC-42FC-8EE3-00A849C567A8}"/>
              </a:ext>
            </a:extLst>
          </p:cNvPr>
          <p:cNvSpPr txBox="1"/>
          <p:nvPr/>
        </p:nvSpPr>
        <p:spPr>
          <a:xfrm>
            <a:off x="1152395" y="2898085"/>
            <a:ext cx="6840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L’enfant mange une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ace.</a:t>
            </a:r>
          </a:p>
        </p:txBody>
      </p:sp>
      <p:pic>
        <p:nvPicPr>
          <p:cNvPr id="2" name="l'enfant mange une glace">
            <a:hlinkClick r:id="" action="ppaction://media"/>
            <a:extLst>
              <a:ext uri="{FF2B5EF4-FFF2-40B4-BE49-F238E27FC236}">
                <a16:creationId xmlns:a16="http://schemas.microsoft.com/office/drawing/2014/main" id="{18D72590-8933-07F6-B583-D91D780DE4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52000" y="847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7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234030F-9321-4718-A1B3-479DE4C627D0}"/>
              </a:ext>
            </a:extLst>
          </p:cNvPr>
          <p:cNvSpPr txBox="1"/>
          <p:nvPr/>
        </p:nvSpPr>
        <p:spPr>
          <a:xfrm>
            <a:off x="1152395" y="2898085"/>
            <a:ext cx="6840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L’enfant mange une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ace.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C’est Salma.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E3B8B7-DA22-4839-8637-AF2BA145BF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952" y="2096813"/>
            <a:ext cx="2886096" cy="3181519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Salma a une clé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55E008F-FCDF-B212-DD36-089E264819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952" y="2096813"/>
            <a:ext cx="2886096" cy="3181519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Salma a une plume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E8580C-E939-870E-A762-CD7482233F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952" y="2096813"/>
            <a:ext cx="2886096" cy="3181519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Salma a une flûte ? 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587379D-4CEE-EAB4-D3C3-92DF839797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952" y="2096813"/>
            <a:ext cx="2886096" cy="3181519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la phrase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phrase sur l’ardoise : 1, 2 ou 3.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612001" y="2728225"/>
            <a:ext cx="3960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a une plume.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defRPr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a une clé.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defRPr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a une flûte.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BCDAEB-F751-067B-ADC7-66C647FAD1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545" y="2599132"/>
            <a:ext cx="2373214" cy="2616138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 et 3. «Salma a une plume.» et « Salma a une flûte. ».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FF871C-AB8C-4521-A472-EEE80E56B460}"/>
              </a:ext>
            </a:extLst>
          </p:cNvPr>
          <p:cNvSpPr txBox="1"/>
          <p:nvPr/>
        </p:nvSpPr>
        <p:spPr>
          <a:xfrm>
            <a:off x="612000" y="2728225"/>
            <a:ext cx="555231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Salma a une plume.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defRPr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a une clé.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defRPr/>
            </a:pP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Salma a une flûte.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98CCB0-7BA1-69BE-38C7-5B23EA0CCA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545" y="2599132"/>
            <a:ext cx="2373214" cy="2616138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37.  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7308FFA-9DB7-40FB-B512-62D5837CF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173" y="1753644"/>
            <a:ext cx="3249734" cy="4678951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92000" y="4430115"/>
            <a:ext cx="3071468" cy="1710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2FF5A65E-13EF-4365-B198-7F5A6BC9733B}"/>
              </a:ext>
            </a:extLst>
          </p:cNvPr>
          <p:cNvGrpSpPr/>
          <p:nvPr/>
        </p:nvGrpSpPr>
        <p:grpSpPr>
          <a:xfrm>
            <a:off x="1089764" y="1942891"/>
            <a:ext cx="7290147" cy="3919289"/>
            <a:chOff x="1089764" y="1942891"/>
            <a:chExt cx="7290147" cy="391928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DD38D00-CC09-4E3C-9F9C-40D6141CB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9764" y="1942891"/>
              <a:ext cx="7290147" cy="3919289"/>
            </a:xfrm>
            <a:prstGeom prst="rect">
              <a:avLst/>
            </a:prstGeom>
          </p:spPr>
        </p:pic>
        <p:sp>
          <p:nvSpPr>
            <p:cNvPr id="5" name="Signe de multiplication 4">
              <a:extLst>
                <a:ext uri="{FF2B5EF4-FFF2-40B4-BE49-F238E27FC236}">
                  <a16:creationId xmlns:a16="http://schemas.microsoft.com/office/drawing/2014/main" id="{B6B7E208-C0D8-4D1F-B984-025D700C5E96}"/>
                </a:ext>
              </a:extLst>
            </p:cNvPr>
            <p:cNvSpPr/>
            <p:nvPr/>
          </p:nvSpPr>
          <p:spPr>
            <a:xfrm>
              <a:off x="1300820" y="4088869"/>
              <a:ext cx="391179" cy="316043"/>
            </a:xfrm>
            <a:prstGeom prst="mathMultiply">
              <a:avLst/>
            </a:prstGeom>
            <a:solidFill>
              <a:srgbClr val="E8423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Signe de multiplication 5">
              <a:extLst>
                <a:ext uri="{FF2B5EF4-FFF2-40B4-BE49-F238E27FC236}">
                  <a16:creationId xmlns:a16="http://schemas.microsoft.com/office/drawing/2014/main" id="{C062E868-4B1D-408F-8F94-17B7DFFBDEA3}"/>
                </a:ext>
              </a:extLst>
            </p:cNvPr>
            <p:cNvSpPr/>
            <p:nvPr/>
          </p:nvSpPr>
          <p:spPr>
            <a:xfrm>
              <a:off x="1300819" y="5143142"/>
              <a:ext cx="391179" cy="316043"/>
            </a:xfrm>
            <a:prstGeom prst="mathMultiply">
              <a:avLst/>
            </a:prstGeom>
            <a:solidFill>
              <a:srgbClr val="E84234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pour dire où sont les élèves, le maitre et la maitresse. 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anose="020B0604020202020204" charset="0"/>
              </a:rPr>
              <a:t>Lisez et observez cette phrase. Vous allez l’écrire après. Tenez-vous prêts.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76F7C5-9DEC-4EDE-B748-82B5C48678FA}"/>
              </a:ext>
            </a:extLst>
          </p:cNvPr>
          <p:cNvGrpSpPr/>
          <p:nvPr/>
        </p:nvGrpSpPr>
        <p:grpSpPr>
          <a:xfrm>
            <a:off x="611047" y="2530603"/>
            <a:ext cx="7705037" cy="2362221"/>
            <a:chOff x="611047" y="2530603"/>
            <a:chExt cx="7705037" cy="236222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63466E0-21C0-4DD8-B11C-D608208837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9415" r="5020" b="40681"/>
            <a:stretch/>
          </p:blipFill>
          <p:spPr bwMode="auto">
            <a:xfrm>
              <a:off x="611047" y="2896817"/>
              <a:ext cx="7657884" cy="1565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/>
            <p:cNvSpPr txBox="1"/>
            <p:nvPr/>
          </p:nvSpPr>
          <p:spPr>
            <a:xfrm>
              <a:off x="1300821" y="2978877"/>
              <a:ext cx="7015263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 </a:t>
              </a: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e plafond de la classe est blanc</a:t>
              </a: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  <p:pic>
          <p:nvPicPr>
            <p:cNvPr id="9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2AB63E2B-A77F-438A-B7FD-2D0ABCFEB1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5020" b="32446"/>
            <a:stretch/>
          </p:blipFill>
          <p:spPr bwMode="auto">
            <a:xfrm>
              <a:off x="611047" y="2530603"/>
              <a:ext cx="7657884" cy="2362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9E08C7D-3995-4D23-9BC2-651A16BA8E41}"/>
                </a:ext>
              </a:extLst>
            </p:cNvPr>
            <p:cNvSpPr txBox="1"/>
            <p:nvPr/>
          </p:nvSpPr>
          <p:spPr>
            <a:xfrm>
              <a:off x="1300821" y="2978877"/>
              <a:ext cx="7015263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 </a:t>
              </a: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ami est dans la cour</a:t>
              </a: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7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">
            <a:hlinkClick r:id="" action="ppaction://media"/>
            <a:extLst>
              <a:ext uri="{FF2B5EF4-FFF2-40B4-BE49-F238E27FC236}">
                <a16:creationId xmlns:a16="http://schemas.microsoft.com/office/drawing/2014/main" id="{D821122C-0437-3F88-8C93-462C128172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37029" y="82641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7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Deuxième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">
            <a:hlinkClick r:id="" action="ppaction://media"/>
            <a:extLst>
              <a:ext uri="{FF2B5EF4-FFF2-40B4-BE49-F238E27FC236}">
                <a16:creationId xmlns:a16="http://schemas.microsoft.com/office/drawing/2014/main" id="{A255C67B-1D31-36EF-096D-1E1BDA0972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37029" y="8264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7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">
            <a:hlinkClick r:id="" action="ppaction://media"/>
            <a:extLst>
              <a:ext uri="{FF2B5EF4-FFF2-40B4-BE49-F238E27FC236}">
                <a16:creationId xmlns:a16="http://schemas.microsoft.com/office/drawing/2014/main" id="{E7C80A07-03C0-8687-9908-E0ABDD2C22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37029" y="8264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96F2214-0AE7-FA72-EFE4-2D31530993AB}"/>
              </a:ext>
            </a:extLst>
          </p:cNvPr>
          <p:cNvGrpSpPr/>
          <p:nvPr/>
        </p:nvGrpSpPr>
        <p:grpSpPr>
          <a:xfrm>
            <a:off x="611047" y="2530603"/>
            <a:ext cx="7705037" cy="2362221"/>
            <a:chOff x="611047" y="2530603"/>
            <a:chExt cx="7705037" cy="2362221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9A91688-CBFC-F13C-18A2-D08B729B9B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9415" r="5020" b="40681"/>
            <a:stretch/>
          </p:blipFill>
          <p:spPr bwMode="auto">
            <a:xfrm>
              <a:off x="611047" y="2896817"/>
              <a:ext cx="7657884" cy="1565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F606286-D0E6-93FF-96B2-049BD1BB7FDB}"/>
                </a:ext>
              </a:extLst>
            </p:cNvPr>
            <p:cNvSpPr txBox="1"/>
            <p:nvPr/>
          </p:nvSpPr>
          <p:spPr>
            <a:xfrm>
              <a:off x="1300821" y="2978877"/>
              <a:ext cx="7015263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 </a:t>
              </a: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e plafond de la classe est blanc</a:t>
              </a: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  <p:pic>
          <p:nvPicPr>
            <p:cNvPr id="7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A67515C-DE36-CADF-2C66-8B01526500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5020" b="32446"/>
            <a:stretch/>
          </p:blipFill>
          <p:spPr bwMode="auto">
            <a:xfrm>
              <a:off x="611047" y="2530603"/>
              <a:ext cx="7657884" cy="2362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49C857C-51A0-0E02-6C0B-D72EC4F7403D}"/>
                </a:ext>
              </a:extLst>
            </p:cNvPr>
            <p:cNvSpPr txBox="1"/>
            <p:nvPr/>
          </p:nvSpPr>
          <p:spPr>
            <a:xfrm>
              <a:off x="1300821" y="2978877"/>
              <a:ext cx="7015263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 </a:t>
              </a: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ami est dans la cour</a:t>
              </a: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731C0F7-038C-42CD-BD16-5514AAA78347}"/>
              </a:ext>
            </a:extLst>
          </p:cNvPr>
          <p:cNvGrpSpPr/>
          <p:nvPr/>
        </p:nvGrpSpPr>
        <p:grpSpPr>
          <a:xfrm>
            <a:off x="1168217" y="3429000"/>
            <a:ext cx="7204782" cy="677782"/>
            <a:chOff x="-178164" y="3429000"/>
            <a:chExt cx="6807566" cy="677782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2C287D82-F360-434E-ABCD-74527E720F38}"/>
                </a:ext>
              </a:extLst>
            </p:cNvPr>
            <p:cNvSpPr/>
            <p:nvPr/>
          </p:nvSpPr>
          <p:spPr>
            <a:xfrm>
              <a:off x="-178164" y="3429000"/>
              <a:ext cx="144433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est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6D6FF34-375C-4F8A-960E-2273C1FC61F4}"/>
                </a:ext>
              </a:extLst>
            </p:cNvPr>
            <p:cNvSpPr/>
            <p:nvPr/>
          </p:nvSpPr>
          <p:spPr>
            <a:xfrm>
              <a:off x="3770233" y="3429000"/>
              <a:ext cx="285916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dans la cour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B7427F7-0D57-4EF3-98EF-2407A2786486}"/>
                </a:ext>
              </a:extLst>
            </p:cNvPr>
            <p:cNvSpPr/>
            <p:nvPr/>
          </p:nvSpPr>
          <p:spPr>
            <a:xfrm>
              <a:off x="1749900" y="3429000"/>
              <a:ext cx="1536605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Elle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26058F1-6A8E-4378-AAEC-2EB1DC9E42A6}"/>
              </a:ext>
            </a:extLst>
          </p:cNvPr>
          <p:cNvGrpSpPr/>
          <p:nvPr/>
        </p:nvGrpSpPr>
        <p:grpSpPr>
          <a:xfrm>
            <a:off x="1168217" y="3429000"/>
            <a:ext cx="7204782" cy="677782"/>
            <a:chOff x="-178164" y="3429000"/>
            <a:chExt cx="6807566" cy="677782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4DEA3E5-806E-42D4-B84B-3B7299EDD428}"/>
                </a:ext>
              </a:extLst>
            </p:cNvPr>
            <p:cNvSpPr/>
            <p:nvPr/>
          </p:nvSpPr>
          <p:spPr>
            <a:xfrm>
              <a:off x="-178164" y="3429000"/>
              <a:ext cx="144433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rgbClr val="424D7B"/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est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08A252A-0092-464F-9028-1AD32A66B5EC}"/>
                </a:ext>
              </a:extLst>
            </p:cNvPr>
            <p:cNvSpPr/>
            <p:nvPr/>
          </p:nvSpPr>
          <p:spPr>
            <a:xfrm>
              <a:off x="3770233" y="3429000"/>
              <a:ext cx="285916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rgbClr val="424D7B"/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dans la cour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5AA0D93-615E-40ED-8DE6-F5558FCF405F}"/>
                </a:ext>
              </a:extLst>
            </p:cNvPr>
            <p:cNvSpPr/>
            <p:nvPr/>
          </p:nvSpPr>
          <p:spPr>
            <a:xfrm>
              <a:off x="1749900" y="3429000"/>
              <a:ext cx="1536605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rgbClr val="424D7B"/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Elle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DA3823B-E1E3-40A8-9E60-E57267EED0AE}"/>
              </a:ext>
            </a:extLst>
          </p:cNvPr>
          <p:cNvGrpSpPr/>
          <p:nvPr/>
        </p:nvGrpSpPr>
        <p:grpSpPr>
          <a:xfrm>
            <a:off x="1228222" y="2159845"/>
            <a:ext cx="6964764" cy="2402237"/>
            <a:chOff x="1228222" y="2159845"/>
            <a:chExt cx="6964764" cy="2402237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3222DE5-1EE8-4C91-A2A3-ADDF58D46C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2" t="17021" r="13657" b="39590"/>
            <a:stretch/>
          </p:blipFill>
          <p:spPr bwMode="auto">
            <a:xfrm>
              <a:off x="1228222" y="2159845"/>
              <a:ext cx="6964764" cy="2402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04F6814B-D731-48E9-A5E3-0454640B3042}"/>
                </a:ext>
              </a:extLst>
            </p:cNvPr>
            <p:cNvSpPr txBox="1"/>
            <p:nvPr/>
          </p:nvSpPr>
          <p:spPr>
            <a:xfrm>
              <a:off x="2636458" y="3121299"/>
              <a:ext cx="555652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400" dirty="0">
                  <a:solidFill>
                    <a:srgbClr val="00ACA4"/>
                  </a:solidFill>
                  <a:latin typeface="Dosis SemiBold" panose="020B0604020202020204" charset="0"/>
                </a:rPr>
                <a:t>E</a:t>
              </a:r>
              <a:r>
                <a:rPr lang="fr-FR" sz="4400" dirty="0">
                  <a:solidFill>
                    <a:srgbClr val="424D7B"/>
                  </a:solidFill>
                  <a:latin typeface="Dosis SemiBold" panose="020B0604020202020204" charset="0"/>
                </a:rPr>
                <a:t>lle est dans la cour</a:t>
              </a:r>
              <a:r>
                <a:rPr lang="fr-FR" sz="4400" dirty="0">
                  <a:solidFill>
                    <a:srgbClr val="00ACA4"/>
                  </a:solidFill>
                  <a:latin typeface="Dosis SemiBold" panose="020B0604020202020204" charset="0"/>
                </a:rPr>
                <a:t>.</a:t>
              </a:r>
              <a:endParaRPr lang="fr-FR" sz="1600" dirty="0">
                <a:solidFill>
                  <a:srgbClr val="00ACA4"/>
                </a:solidFill>
                <a:latin typeface="Dosis SemiBold" panose="020B060402020202020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38. Réalisez l’activité.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65A158-E9DF-4427-B47D-067F6B257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918" y="1713365"/>
            <a:ext cx="2935087" cy="4526070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300821" y="4956621"/>
            <a:ext cx="2925184" cy="10729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4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6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6EAD44-594E-4CD0-9697-5C210C07B9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585" y="2221588"/>
            <a:ext cx="7687748" cy="370574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61BFA2B-65AC-4E74-8986-FABE447DFEE5}"/>
              </a:ext>
            </a:extLst>
          </p:cNvPr>
          <p:cNvSpPr txBox="1"/>
          <p:nvPr/>
        </p:nvSpPr>
        <p:spPr>
          <a:xfrm>
            <a:off x="724699" y="3231776"/>
            <a:ext cx="5575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ACA4"/>
                </a:solidFill>
                <a:latin typeface="Dosis SemiBold" panose="020B0604020202020204" charset="0"/>
              </a:rPr>
              <a:t>I</a:t>
            </a:r>
            <a:r>
              <a:rPr lang="fr-FR" sz="2800" dirty="0">
                <a:solidFill>
                  <a:srgbClr val="C00000"/>
                </a:solidFill>
                <a:latin typeface="Dosis SemiBold" panose="020B0604020202020204" charset="0"/>
              </a:rPr>
              <a:t>l est dans la cour</a:t>
            </a:r>
            <a:r>
              <a:rPr lang="fr-FR" sz="3600" b="1" dirty="0">
                <a:solidFill>
                  <a:srgbClr val="00ACA4"/>
                </a:solidFill>
                <a:latin typeface="Dosis SemiBold" panose="020B0604020202020204" charset="0"/>
              </a:rPr>
              <a:t>.</a:t>
            </a:r>
            <a:endParaRPr lang="fr-FR" sz="2800" b="1" dirty="0">
              <a:solidFill>
                <a:srgbClr val="00ACA4"/>
              </a:solidFill>
              <a:latin typeface="Dosis SemiBold" panose="020B060402020202020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D3753-CA7E-4161-A4ED-580813C7582A}"/>
              </a:ext>
            </a:extLst>
          </p:cNvPr>
          <p:cNvSpPr txBox="1"/>
          <p:nvPr/>
        </p:nvSpPr>
        <p:spPr>
          <a:xfrm>
            <a:off x="724699" y="4795474"/>
            <a:ext cx="5575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ACA4"/>
                </a:solidFill>
                <a:latin typeface="Dosis SemiBold" panose="020B0604020202020204" charset="0"/>
              </a:rPr>
              <a:t>N</a:t>
            </a:r>
            <a:r>
              <a:rPr lang="fr-FR" sz="2800" dirty="0">
                <a:solidFill>
                  <a:srgbClr val="C00000"/>
                </a:solidFill>
                <a:latin typeface="Dosis SemiBold" panose="020B0604020202020204" charset="0"/>
              </a:rPr>
              <a:t>ous sommes dans le couloir</a:t>
            </a:r>
            <a:r>
              <a:rPr lang="fr-FR" sz="3600" b="1" dirty="0">
                <a:solidFill>
                  <a:srgbClr val="00ACA4"/>
                </a:solidFill>
                <a:latin typeface="Dosis SemiBold" panose="020B0604020202020204" charset="0"/>
              </a:rPr>
              <a:t>.</a:t>
            </a:r>
            <a:endParaRPr lang="fr-FR" sz="2800" b="1" dirty="0">
              <a:solidFill>
                <a:srgbClr val="00ACA4"/>
              </a:solidFill>
              <a:latin typeface="Dosis SemiBold" panose="020B0604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FE35D32-B4BA-4FA4-B38F-EB4643C203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1808" y="1700836"/>
            <a:ext cx="2810267" cy="44011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01925" y="2275098"/>
            <a:ext cx="1874421" cy="333287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232355" y="3550216"/>
            <a:ext cx="2109682" cy="6265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4391217" y="3794991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111DF6-31E7-420D-A7F2-AD0614C3A43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1128</Words>
  <Application>Microsoft Office PowerPoint</Application>
  <PresentationFormat>Affichage à l'écran (4:3)</PresentationFormat>
  <Paragraphs>151</Paragraphs>
  <Slides>53</Slides>
  <Notes>2</Notes>
  <HiddenSlides>0</HiddenSlides>
  <MMClips>13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53</vt:i4>
      </vt:variant>
    </vt:vector>
  </HeadingPairs>
  <TitlesOfParts>
    <vt:vector size="70" baseType="lpstr">
      <vt:lpstr>Dosis Medium</vt:lpstr>
      <vt:lpstr>Dosis ExtraBold</vt:lpstr>
      <vt:lpstr>Wingdings</vt:lpstr>
      <vt:lpstr>Aptos Display</vt:lpstr>
      <vt:lpstr>Calibri</vt:lpstr>
      <vt:lpstr>Dosis SemiBold</vt:lpstr>
      <vt:lpstr>Dosis</vt:lpstr>
      <vt:lpstr>Aptos</vt:lpstr>
      <vt:lpstr>Arial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dire où sont les élèves, la maitresse ou le maitre en français. Écoutez bien.</vt:lpstr>
      <vt:lpstr>Lecture de la vidéo.</vt:lpstr>
      <vt:lpstr>Maintenant, on va prendre la parole pour se présenter et dire où sont les élèves, la maitresse ou le maitre. On va le faire en 3 étapes. Soyez attentifs. 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Maintenant, tout le monde participe. Chacun dit son nom, sa classe, son école, puis indique à son voisin où se trouvent les élèves, la maîtresse ou le maitre.</vt:lpstr>
      <vt:lpstr>Plan de la séance 5</vt:lpstr>
      <vt:lpstr>Maintenant, on va faire de la lecture. </vt:lpstr>
      <vt:lpstr>C’est le mot : sur.  On va l’épeler ensemble : s – u - r. </vt:lpstr>
      <vt:lpstr>C’est le mot : très.  On va l’épeler ensemble : t – r – è - s. </vt:lpstr>
      <vt:lpstr>Lisez cette phrase en silence. Après, on va écouter un audio. </vt:lpstr>
      <vt:lpstr>Lecture de l’audio.  </vt:lpstr>
      <vt:lpstr>Deuxième lecture de l’audio.  </vt:lpstr>
      <vt:lpstr>Présentation PowerPoint</vt:lpstr>
      <vt:lpstr>Lisez cette phrase en silence. Après, on va écouter un audio. </vt:lpstr>
      <vt:lpstr>Première lecture de l’audio.  </vt:lpstr>
      <vt:lpstr>Deuxième lecture de l’audio.  </vt:lpstr>
      <vt:lpstr>Qui veut lire la phrase ?</vt:lpstr>
      <vt:lpstr>Lisez cette phrase en silence. Après, on va écouter un audio. </vt:lpstr>
      <vt:lpstr>Première lecture de l’audio.  </vt:lpstr>
      <vt:lpstr>Deuxième lecture de l’audio.  </vt:lpstr>
      <vt:lpstr>Qui veut lire la phrase ?</vt:lpstr>
      <vt:lpstr>On passe à une autre activité. Regardez cette image. C’est Salma.</vt:lpstr>
      <vt:lpstr>Est-ce que Salma a une clé ? Qui veut répondre ? </vt:lpstr>
      <vt:lpstr>Est-ce que Salma a une plume ? Qui veut répondre ? </vt:lpstr>
      <vt:lpstr>Est-ce que Salma a une flûte ?  Qui veut répondre ? </vt:lpstr>
      <vt:lpstr>Prenez les ardoises.</vt:lpstr>
      <vt:lpstr>Lisez silencieusement les phrases. Personne ne lit la phrase à voix haute.  Écrivez le numéro de la bonne phrase sur l’ardoise : 1, 2 ou 3.</vt:lpstr>
      <vt:lpstr>Levez vos ardoises. </vt:lpstr>
      <vt:lpstr>Les bonnes réponses sont les numéros 1 et 3. «Salma a une plume.» et « Salma a une flûte. ».</vt:lpstr>
      <vt:lpstr>Prenez vos livrets à la page 37.  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 et le point à la fin. </vt:lpstr>
      <vt:lpstr>Prenez vos livrets à la page 38. Réalisez l’activité. Je vais circuler entre les rangs pour vous aider. </vt:lpstr>
      <vt:lpstr>Présentation PowerPoint</vt:lpstr>
      <vt:lpstr>La séance d’aujourd’hui est terminée. À la maison, lisez ces phrases et recopiez-les sur votre cahier.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Lamie Bezzaz</dc:creator>
  <cp:lastModifiedBy>KHALID.RAMNI</cp:lastModifiedBy>
  <cp:revision>47</cp:revision>
  <cp:lastPrinted>2025-08-13T10:11:00Z</cp:lastPrinted>
  <dcterms:created xsi:type="dcterms:W3CDTF">2025-08-01T12:31:00Z</dcterms:created>
  <dcterms:modified xsi:type="dcterms:W3CDTF">2025-12-12T12:25:24Z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