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</p:sldMasterIdLst>
  <p:notesMasterIdLst>
    <p:notesMasterId r:id="rId52"/>
  </p:notesMasterIdLst>
  <p:sldIdLst>
    <p:sldId id="1072" r:id="rId10"/>
    <p:sldId id="1073" r:id="rId11"/>
    <p:sldId id="1074" r:id="rId12"/>
    <p:sldId id="705" r:id="rId13"/>
    <p:sldId id="1075" r:id="rId14"/>
    <p:sldId id="799" r:id="rId15"/>
    <p:sldId id="779" r:id="rId16"/>
    <p:sldId id="780" r:id="rId17"/>
    <p:sldId id="784" r:id="rId18"/>
    <p:sldId id="1031" r:id="rId19"/>
    <p:sldId id="1083" r:id="rId20"/>
    <p:sldId id="1038" r:id="rId21"/>
    <p:sldId id="1071" r:id="rId22"/>
    <p:sldId id="1032" r:id="rId23"/>
    <p:sldId id="955" r:id="rId24"/>
    <p:sldId id="800" r:id="rId25"/>
    <p:sldId id="862" r:id="rId26"/>
    <p:sldId id="1034" r:id="rId27"/>
    <p:sldId id="846" r:id="rId28"/>
    <p:sldId id="865" r:id="rId29"/>
    <p:sldId id="866" r:id="rId30"/>
    <p:sldId id="867" r:id="rId31"/>
    <p:sldId id="868" r:id="rId32"/>
    <p:sldId id="831" r:id="rId33"/>
    <p:sldId id="832" r:id="rId34"/>
    <p:sldId id="874" r:id="rId35"/>
    <p:sldId id="805" r:id="rId36"/>
    <p:sldId id="1060" r:id="rId37"/>
    <p:sldId id="1061" r:id="rId38"/>
    <p:sldId id="1069" r:id="rId39"/>
    <p:sldId id="1062" r:id="rId40"/>
    <p:sldId id="1076" r:id="rId41"/>
    <p:sldId id="1064" r:id="rId42"/>
    <p:sldId id="1065" r:id="rId43"/>
    <p:sldId id="1077" r:id="rId44"/>
    <p:sldId id="1078" r:id="rId45"/>
    <p:sldId id="1080" r:id="rId46"/>
    <p:sldId id="1046" r:id="rId47"/>
    <p:sldId id="1081" r:id="rId48"/>
    <p:sldId id="1066" r:id="rId49"/>
    <p:sldId id="1067" r:id="rId50"/>
    <p:sldId id="1068" r:id="rId51"/>
  </p:sldIdLst>
  <p:sldSz cx="9144000" cy="6858000" type="screen4x3"/>
  <p:notesSz cx="6735763" cy="9866313"/>
  <p:embeddedFontLst>
    <p:embeddedFont>
      <p:font typeface="Dosis" pitchFamily="2" charset="0"/>
      <p:regular r:id="rId53"/>
      <p:bold r:id="rId54"/>
    </p:embeddedFont>
    <p:embeddedFont>
      <p:font typeface="Dosis ExtraBold" pitchFamily="2" charset="0"/>
      <p:bold r:id="rId55"/>
    </p:embeddedFont>
    <p:embeddedFont>
      <p:font typeface="Dosis Light" pitchFamily="2" charset="0"/>
      <p:regular r:id="rId56"/>
    </p:embeddedFont>
    <p:embeddedFont>
      <p:font typeface="Dosis Medium" pitchFamily="2" charset="0"/>
      <p:regular r:id="rId57"/>
      <p:bold r:id="rId58"/>
    </p:embeddedFont>
    <p:embeddedFont>
      <p:font typeface="Dosis SemiBold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E84234"/>
    <a:srgbClr val="F26553"/>
    <a:srgbClr val="2AB6D7"/>
    <a:srgbClr val="424D7B"/>
    <a:srgbClr val="EBE3F1"/>
    <a:srgbClr val="565F88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0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7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font" Target="fonts/font5.fntdata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C6857B34-C480-449D-BAAD-CB47C9337C0F}"/>
    <pc:docChg chg="undo custSel addSld delSld modSld">
      <pc:chgData name="LAMIAE BEZZAZ" userId="f9bc3cc0-8e1c-4944-afa8-b4b36bbf20e1" providerId="ADAL" clId="{C6857B34-C480-449D-BAAD-CB47C9337C0F}" dt="2025-12-09T20:06:12.325" v="397" actId="14100"/>
      <pc:docMkLst>
        <pc:docMk/>
      </pc:docMkLst>
      <pc:sldChg chg="add">
        <pc:chgData name="LAMIAE BEZZAZ" userId="f9bc3cc0-8e1c-4944-afa8-b4b36bbf20e1" providerId="ADAL" clId="{C6857B34-C480-449D-BAAD-CB47C9337C0F}" dt="2025-12-09T18:40:54.510" v="11"/>
        <pc:sldMkLst>
          <pc:docMk/>
          <pc:sldMk cId="569277105" sldId="705"/>
        </pc:sldMkLst>
      </pc:sldChg>
      <pc:sldChg chg="addSp delSp delAnim modAnim">
        <pc:chgData name="LAMIAE BEZZAZ" userId="f9bc3cc0-8e1c-4944-afa8-b4b36bbf20e1" providerId="ADAL" clId="{C6857B34-C480-449D-BAAD-CB47C9337C0F}" dt="2025-12-09T18:46:08.557" v="28"/>
        <pc:sldMkLst>
          <pc:docMk/>
          <pc:sldMk cId="927543826" sldId="784"/>
        </pc:sldMkLst>
        <pc:picChg chg="del">
          <ac:chgData name="LAMIAE BEZZAZ" userId="f9bc3cc0-8e1c-4944-afa8-b4b36bbf20e1" providerId="ADAL" clId="{C6857B34-C480-449D-BAAD-CB47C9337C0F}" dt="2025-12-09T18:45:55.347" v="26" actId="478"/>
          <ac:picMkLst>
            <pc:docMk/>
            <pc:sldMk cId="927543826" sldId="784"/>
            <ac:picMk id="3" creationId="{0D420B31-C9EA-49E5-9F64-D6D63071C764}"/>
          </ac:picMkLst>
        </pc:picChg>
        <pc:picChg chg="add">
          <ac:chgData name="LAMIAE BEZZAZ" userId="f9bc3cc0-8e1c-4944-afa8-b4b36bbf20e1" providerId="ADAL" clId="{C6857B34-C480-449D-BAAD-CB47C9337C0F}" dt="2025-12-09T18:46:02.338" v="27"/>
          <ac:picMkLst>
            <pc:docMk/>
            <pc:sldMk cId="927543826" sldId="784"/>
            <ac:picMk id="6" creationId="{ABC91B60-DB8D-4E81-9932-3FFC9EA6070D}"/>
          </ac:picMkLst>
        </pc:picChg>
      </pc:sldChg>
      <pc:sldChg chg="addSp modSp">
        <pc:chgData name="LAMIAE BEZZAZ" userId="f9bc3cc0-8e1c-4944-afa8-b4b36bbf20e1" providerId="ADAL" clId="{C6857B34-C480-449D-BAAD-CB47C9337C0F}" dt="2025-12-09T18:54:56.152" v="109" actId="1076"/>
        <pc:sldMkLst>
          <pc:docMk/>
          <pc:sldMk cId="1808541968" sldId="831"/>
        </pc:sldMkLst>
        <pc:picChg chg="add mod ord">
          <ac:chgData name="LAMIAE BEZZAZ" userId="f9bc3cc0-8e1c-4944-afa8-b4b36bbf20e1" providerId="ADAL" clId="{C6857B34-C480-449D-BAAD-CB47C9337C0F}" dt="2025-12-09T18:54:56.152" v="109" actId="1076"/>
          <ac:picMkLst>
            <pc:docMk/>
            <pc:sldMk cId="1808541968" sldId="831"/>
            <ac:picMk id="2" creationId="{BA71C5F3-F480-4070-B7DF-5475FFA88F90}"/>
          </ac:picMkLst>
        </pc:picChg>
      </pc:sldChg>
      <pc:sldChg chg="addSp modSp">
        <pc:chgData name="LAMIAE BEZZAZ" userId="f9bc3cc0-8e1c-4944-afa8-b4b36bbf20e1" providerId="ADAL" clId="{C6857B34-C480-449D-BAAD-CB47C9337C0F}" dt="2025-12-09T18:55:36.234" v="114" actId="14100"/>
        <pc:sldMkLst>
          <pc:docMk/>
          <pc:sldMk cId="2036744587" sldId="832"/>
        </pc:sldMkLst>
        <pc:picChg chg="add mod">
          <ac:chgData name="LAMIAE BEZZAZ" userId="f9bc3cc0-8e1c-4944-afa8-b4b36bbf20e1" providerId="ADAL" clId="{C6857B34-C480-449D-BAAD-CB47C9337C0F}" dt="2025-12-09T18:55:36.234" v="114" actId="14100"/>
          <ac:picMkLst>
            <pc:docMk/>
            <pc:sldMk cId="2036744587" sldId="832"/>
            <ac:picMk id="2" creationId="{9B749ACE-D8F9-495B-B0F0-2B6BBC01F821}"/>
          </ac:picMkLst>
        </pc:picChg>
      </pc:sldChg>
      <pc:sldChg chg="addSp delSp modSp">
        <pc:chgData name="LAMIAE BEZZAZ" userId="f9bc3cc0-8e1c-4944-afa8-b4b36bbf20e1" providerId="ADAL" clId="{C6857B34-C480-449D-BAAD-CB47C9337C0F}" dt="2025-12-09T18:53:06.215" v="69" actId="1440"/>
        <pc:sldMkLst>
          <pc:docMk/>
          <pc:sldMk cId="2830076411" sldId="846"/>
        </pc:sldMkLst>
        <pc:spChg chg="add del mod">
          <ac:chgData name="LAMIAE BEZZAZ" userId="f9bc3cc0-8e1c-4944-afa8-b4b36bbf20e1" providerId="ADAL" clId="{C6857B34-C480-449D-BAAD-CB47C9337C0F}" dt="2025-12-09T18:53:01.650" v="68" actId="11529"/>
          <ac:spMkLst>
            <pc:docMk/>
            <pc:sldMk cId="2830076411" sldId="846"/>
            <ac:spMk id="4" creationId="{0FF7368B-2614-43A6-AE58-B5428CFD354F}"/>
          </ac:spMkLst>
        </pc:spChg>
        <pc:picChg chg="del">
          <ac:chgData name="LAMIAE BEZZAZ" userId="f9bc3cc0-8e1c-4944-afa8-b4b36bbf20e1" providerId="ADAL" clId="{C6857B34-C480-449D-BAAD-CB47C9337C0F}" dt="2025-12-09T18:50:41.781" v="39" actId="478"/>
          <ac:picMkLst>
            <pc:docMk/>
            <pc:sldMk cId="2830076411" sldId="846"/>
            <ac:picMk id="2" creationId="{F0443AE7-52D7-4D4D-941E-BCFAB5F279D2}"/>
          </ac:picMkLst>
        </pc:picChg>
        <pc:picChg chg="add mod modCrop">
          <ac:chgData name="LAMIAE BEZZAZ" userId="f9bc3cc0-8e1c-4944-afa8-b4b36bbf20e1" providerId="ADAL" clId="{C6857B34-C480-449D-BAAD-CB47C9337C0F}" dt="2025-12-09T18:53:06.215" v="69" actId="1440"/>
          <ac:picMkLst>
            <pc:docMk/>
            <pc:sldMk cId="2830076411" sldId="846"/>
            <ac:picMk id="3" creationId="{85268108-C5D0-40A0-9DB0-D9D19600CAA5}"/>
          </ac:picMkLst>
        </pc:picChg>
      </pc:sldChg>
      <pc:sldChg chg="addSp modSp">
        <pc:chgData name="LAMIAE BEZZAZ" userId="f9bc3cc0-8e1c-4944-afa8-b4b36bbf20e1" providerId="ADAL" clId="{C6857B34-C480-449D-BAAD-CB47C9337C0F}" dt="2025-12-09T18:56:50.125" v="128" actId="164"/>
        <pc:sldMkLst>
          <pc:docMk/>
          <pc:sldMk cId="155520052" sldId="874"/>
        </pc:sldMkLst>
        <pc:spChg chg="add mod">
          <ac:chgData name="LAMIAE BEZZAZ" userId="f9bc3cc0-8e1c-4944-afa8-b4b36bbf20e1" providerId="ADAL" clId="{C6857B34-C480-449D-BAAD-CB47C9337C0F}" dt="2025-12-09T18:56:50.125" v="128" actId="164"/>
          <ac:spMkLst>
            <pc:docMk/>
            <pc:sldMk cId="155520052" sldId="874"/>
            <ac:spMk id="6" creationId="{0E9D66FE-5150-4304-AE6F-6A345D865F73}"/>
          </ac:spMkLst>
        </pc:spChg>
        <pc:spChg chg="add mod">
          <ac:chgData name="LAMIAE BEZZAZ" userId="f9bc3cc0-8e1c-4944-afa8-b4b36bbf20e1" providerId="ADAL" clId="{C6857B34-C480-449D-BAAD-CB47C9337C0F}" dt="2025-12-09T18:56:50.125" v="128" actId="164"/>
          <ac:spMkLst>
            <pc:docMk/>
            <pc:sldMk cId="155520052" sldId="874"/>
            <ac:spMk id="8" creationId="{0288F158-5485-41D2-ACDC-2A3F054D2EE9}"/>
          </ac:spMkLst>
        </pc:spChg>
        <pc:grpChg chg="add mod">
          <ac:chgData name="LAMIAE BEZZAZ" userId="f9bc3cc0-8e1c-4944-afa8-b4b36bbf20e1" providerId="ADAL" clId="{C6857B34-C480-449D-BAAD-CB47C9337C0F}" dt="2025-12-09T18:56:50.125" v="128" actId="164"/>
          <ac:grpSpMkLst>
            <pc:docMk/>
            <pc:sldMk cId="155520052" sldId="874"/>
            <ac:grpSpMk id="7" creationId="{68328739-6066-4D8E-8738-3ECA04972A82}"/>
          </ac:grpSpMkLst>
        </pc:grpChg>
        <pc:picChg chg="add mod">
          <ac:chgData name="LAMIAE BEZZAZ" userId="f9bc3cc0-8e1c-4944-afa8-b4b36bbf20e1" providerId="ADAL" clId="{C6857B34-C480-449D-BAAD-CB47C9337C0F}" dt="2025-12-09T18:56:50.125" v="128" actId="164"/>
          <ac:picMkLst>
            <pc:docMk/>
            <pc:sldMk cId="155520052" sldId="874"/>
            <ac:picMk id="2" creationId="{11134A18-3447-464B-AA8A-A5BC9D24BDE4}"/>
          </ac:picMkLst>
        </pc:picChg>
      </pc:sldChg>
      <pc:sldChg chg="addSp modSp">
        <pc:chgData name="LAMIAE BEZZAZ" userId="f9bc3cc0-8e1c-4944-afa8-b4b36bbf20e1" providerId="ADAL" clId="{C6857B34-C480-449D-BAAD-CB47C9337C0F}" dt="2025-12-09T20:05:22.914" v="392" actId="1076"/>
        <pc:sldMkLst>
          <pc:docMk/>
          <pc:sldMk cId="4223267053" sldId="1032"/>
        </pc:sldMkLst>
        <pc:spChg chg="mod">
          <ac:chgData name="LAMIAE BEZZAZ" userId="f9bc3cc0-8e1c-4944-afa8-b4b36bbf20e1" providerId="ADAL" clId="{C6857B34-C480-449D-BAAD-CB47C9337C0F}" dt="2025-12-09T19:48:03.211" v="370" actId="113"/>
          <ac:spMkLst>
            <pc:docMk/>
            <pc:sldMk cId="4223267053" sldId="1032"/>
            <ac:spMk id="11" creationId="{5430FEEE-B674-01D5-1E0B-448446D5691F}"/>
          </ac:spMkLst>
        </pc:spChg>
        <pc:picChg chg="add mod ord">
          <ac:chgData name="LAMIAE BEZZAZ" userId="f9bc3cc0-8e1c-4944-afa8-b4b36bbf20e1" providerId="ADAL" clId="{C6857B34-C480-449D-BAAD-CB47C9337C0F}" dt="2025-12-09T20:05:16.870" v="390" actId="14100"/>
          <ac:picMkLst>
            <pc:docMk/>
            <pc:sldMk cId="4223267053" sldId="1032"/>
            <ac:picMk id="3" creationId="{161FB8B6-FD58-46CF-BB9F-62CD403E6967}"/>
          </ac:picMkLst>
        </pc:picChg>
        <pc:picChg chg="mod">
          <ac:chgData name="LAMIAE BEZZAZ" userId="f9bc3cc0-8e1c-4944-afa8-b4b36bbf20e1" providerId="ADAL" clId="{C6857B34-C480-449D-BAAD-CB47C9337C0F}" dt="2025-12-09T20:05:22.914" v="392" actId="1076"/>
          <ac:picMkLst>
            <pc:docMk/>
            <pc:sldMk cId="4223267053" sldId="1032"/>
            <ac:picMk id="5" creationId="{A6FDAC28-1FA4-4089-E8A7-8332C871FA8E}"/>
          </ac:picMkLst>
        </pc:picChg>
        <pc:picChg chg="mod">
          <ac:chgData name="LAMIAE BEZZAZ" userId="f9bc3cc0-8e1c-4944-afa8-b4b36bbf20e1" providerId="ADAL" clId="{C6857B34-C480-449D-BAAD-CB47C9337C0F}" dt="2025-12-09T20:05:19.548" v="391" actId="1076"/>
          <ac:picMkLst>
            <pc:docMk/>
            <pc:sldMk cId="4223267053" sldId="1032"/>
            <ac:picMk id="8" creationId="{53BF151A-9F20-284F-47E6-2D55477553F0}"/>
          </ac:picMkLst>
        </pc:picChg>
      </pc:sldChg>
      <pc:sldChg chg="addSp modSp modAnim">
        <pc:chgData name="LAMIAE BEZZAZ" userId="f9bc3cc0-8e1c-4944-afa8-b4b36bbf20e1" providerId="ADAL" clId="{C6857B34-C480-449D-BAAD-CB47C9337C0F}" dt="2025-12-09T18:48:46.073" v="38" actId="14100"/>
        <pc:sldMkLst>
          <pc:docMk/>
          <pc:sldMk cId="4166393703" sldId="1034"/>
        </pc:sldMkLst>
        <pc:picChg chg="add mod">
          <ac:chgData name="LAMIAE BEZZAZ" userId="f9bc3cc0-8e1c-4944-afa8-b4b36bbf20e1" providerId="ADAL" clId="{C6857B34-C480-449D-BAAD-CB47C9337C0F}" dt="2025-12-09T18:48:46.073" v="38" actId="14100"/>
          <ac:picMkLst>
            <pc:docMk/>
            <pc:sldMk cId="4166393703" sldId="1034"/>
            <ac:picMk id="2" creationId="{1294D730-7E41-40D1-BB29-995B02E21A55}"/>
          </ac:picMkLst>
        </pc:picChg>
      </pc:sldChg>
      <pc:sldChg chg="addSp delSp modSp">
        <pc:chgData name="LAMIAE BEZZAZ" userId="f9bc3cc0-8e1c-4944-afa8-b4b36bbf20e1" providerId="ADAL" clId="{C6857B34-C480-449D-BAAD-CB47C9337C0F}" dt="2025-12-09T18:43:54.360" v="16" actId="14100"/>
        <pc:sldMkLst>
          <pc:docMk/>
          <pc:sldMk cId="1339474844" sldId="1038"/>
        </pc:sldMkLst>
        <pc:picChg chg="del">
          <ac:chgData name="LAMIAE BEZZAZ" userId="f9bc3cc0-8e1c-4944-afa8-b4b36bbf20e1" providerId="ADAL" clId="{C6857B34-C480-449D-BAAD-CB47C9337C0F}" dt="2025-12-09T18:20:50.476" v="0" actId="478"/>
          <ac:picMkLst>
            <pc:docMk/>
            <pc:sldMk cId="1339474844" sldId="1038"/>
            <ac:picMk id="3" creationId="{DB6D8450-6240-44BA-AE74-5EDB011C4FE7}"/>
          </ac:picMkLst>
        </pc:picChg>
        <pc:picChg chg="add del mod">
          <ac:chgData name="LAMIAE BEZZAZ" userId="f9bc3cc0-8e1c-4944-afa8-b4b36bbf20e1" providerId="ADAL" clId="{C6857B34-C480-449D-BAAD-CB47C9337C0F}" dt="2025-12-09T18:43:47.014" v="13" actId="478"/>
          <ac:picMkLst>
            <pc:docMk/>
            <pc:sldMk cId="1339474844" sldId="1038"/>
            <ac:picMk id="4" creationId="{043B1771-D614-46A7-959E-44E4B2891780}"/>
          </ac:picMkLst>
        </pc:picChg>
        <pc:picChg chg="add mod">
          <ac:chgData name="LAMIAE BEZZAZ" userId="f9bc3cc0-8e1c-4944-afa8-b4b36bbf20e1" providerId="ADAL" clId="{C6857B34-C480-449D-BAAD-CB47C9337C0F}" dt="2025-12-09T18:43:54.360" v="16" actId="14100"/>
          <ac:picMkLst>
            <pc:docMk/>
            <pc:sldMk cId="1339474844" sldId="1038"/>
            <ac:picMk id="5" creationId="{0D772D76-74B1-4038-945D-4E76DAD0662A}"/>
          </ac:picMkLst>
        </pc:picChg>
      </pc:sldChg>
      <pc:sldChg chg="addSp delSp modSp">
        <pc:chgData name="LAMIAE BEZZAZ" userId="f9bc3cc0-8e1c-4944-afa8-b4b36bbf20e1" providerId="ADAL" clId="{C6857B34-C480-449D-BAAD-CB47C9337C0F}" dt="2025-12-09T19:03:52.046" v="335" actId="1076"/>
        <pc:sldMkLst>
          <pc:docMk/>
          <pc:sldMk cId="4162389677" sldId="1046"/>
        </pc:sldMkLst>
        <pc:picChg chg="add del mod">
          <ac:chgData name="LAMIAE BEZZAZ" userId="f9bc3cc0-8e1c-4944-afa8-b4b36bbf20e1" providerId="ADAL" clId="{C6857B34-C480-449D-BAAD-CB47C9337C0F}" dt="2025-12-09T19:03:44.583" v="334" actId="478"/>
          <ac:picMkLst>
            <pc:docMk/>
            <pc:sldMk cId="4162389677" sldId="1046"/>
            <ac:picMk id="10" creationId="{71298A51-CD21-480C-B371-4006283709BC}"/>
          </ac:picMkLst>
        </pc:picChg>
        <pc:picChg chg="add del mod">
          <ac:chgData name="LAMIAE BEZZAZ" userId="f9bc3cc0-8e1c-4944-afa8-b4b36bbf20e1" providerId="ADAL" clId="{C6857B34-C480-449D-BAAD-CB47C9337C0F}" dt="2025-12-09T19:02:58.762" v="274" actId="478"/>
          <ac:picMkLst>
            <pc:docMk/>
            <pc:sldMk cId="4162389677" sldId="1046"/>
            <ac:picMk id="13" creationId="{F78926B4-E126-410D-86D0-8EC9CEE5B819}"/>
          </ac:picMkLst>
        </pc:picChg>
        <pc:picChg chg="add del mod">
          <ac:chgData name="LAMIAE BEZZAZ" userId="f9bc3cc0-8e1c-4944-afa8-b4b36bbf20e1" providerId="ADAL" clId="{C6857B34-C480-449D-BAAD-CB47C9337C0F}" dt="2025-12-09T19:03:44.583" v="334" actId="478"/>
          <ac:picMkLst>
            <pc:docMk/>
            <pc:sldMk cId="4162389677" sldId="1046"/>
            <ac:picMk id="14" creationId="{7F3236B0-4A8B-478D-8A2F-2157800DE43B}"/>
          </ac:picMkLst>
        </pc:picChg>
        <pc:picChg chg="add mod">
          <ac:chgData name="LAMIAE BEZZAZ" userId="f9bc3cc0-8e1c-4944-afa8-b4b36bbf20e1" providerId="ADAL" clId="{C6857B34-C480-449D-BAAD-CB47C9337C0F}" dt="2025-12-09T19:03:52.046" v="335" actId="1076"/>
          <ac:picMkLst>
            <pc:docMk/>
            <pc:sldMk cId="4162389677" sldId="1046"/>
            <ac:picMk id="15" creationId="{7C00F691-2D06-4542-B7E2-6D933CEA0080}"/>
          </ac:picMkLst>
        </pc:picChg>
        <pc:picChg chg="add mod">
          <ac:chgData name="LAMIAE BEZZAZ" userId="f9bc3cc0-8e1c-4944-afa8-b4b36bbf20e1" providerId="ADAL" clId="{C6857B34-C480-449D-BAAD-CB47C9337C0F}" dt="2025-12-09T19:03:52.046" v="335" actId="1076"/>
          <ac:picMkLst>
            <pc:docMk/>
            <pc:sldMk cId="4162389677" sldId="1046"/>
            <ac:picMk id="16" creationId="{36B99CD8-CAC2-4AC3-9BA1-9DB7E9AC091C}"/>
          </ac:picMkLst>
        </pc:picChg>
        <pc:picChg chg="add mod">
          <ac:chgData name="LAMIAE BEZZAZ" userId="f9bc3cc0-8e1c-4944-afa8-b4b36bbf20e1" providerId="ADAL" clId="{C6857B34-C480-449D-BAAD-CB47C9337C0F}" dt="2025-12-09T19:03:52.046" v="335" actId="1076"/>
          <ac:picMkLst>
            <pc:docMk/>
            <pc:sldMk cId="4162389677" sldId="1046"/>
            <ac:picMk id="17" creationId="{73504954-E6C3-4E0E-A68D-3FF578B8D672}"/>
          </ac:picMkLst>
        </pc:picChg>
      </pc:sldChg>
      <pc:sldChg chg="del">
        <pc:chgData name="LAMIAE BEZZAZ" userId="f9bc3cc0-8e1c-4944-afa8-b4b36bbf20e1" providerId="ADAL" clId="{C6857B34-C480-449D-BAAD-CB47C9337C0F}" dt="2025-12-09T18:40:56.756" v="12" actId="47"/>
        <pc:sldMkLst>
          <pc:docMk/>
          <pc:sldMk cId="306125916" sldId="1051"/>
        </pc:sldMkLst>
      </pc:sldChg>
      <pc:sldChg chg="modSp">
        <pc:chgData name="LAMIAE BEZZAZ" userId="f9bc3cc0-8e1c-4944-afa8-b4b36bbf20e1" providerId="ADAL" clId="{C6857B34-C480-449D-BAAD-CB47C9337C0F}" dt="2025-12-09T20:06:12.325" v="397" actId="14100"/>
        <pc:sldMkLst>
          <pc:docMk/>
          <pc:sldMk cId="1887150291" sldId="1062"/>
        </pc:sldMkLst>
        <pc:spChg chg="mod">
          <ac:chgData name="LAMIAE BEZZAZ" userId="f9bc3cc0-8e1c-4944-afa8-b4b36bbf20e1" providerId="ADAL" clId="{C6857B34-C480-449D-BAAD-CB47C9337C0F}" dt="2025-12-09T20:06:12.325" v="397" actId="14100"/>
          <ac:spMkLst>
            <pc:docMk/>
            <pc:sldMk cId="1887150291" sldId="1062"/>
            <ac:spMk id="5" creationId="{8EE33BEB-4722-9337-B3A4-0DA8AE354BA7}"/>
          </ac:spMkLst>
        </pc:spChg>
        <pc:spChg chg="mod">
          <ac:chgData name="LAMIAE BEZZAZ" userId="f9bc3cc0-8e1c-4944-afa8-b4b36bbf20e1" providerId="ADAL" clId="{C6857B34-C480-449D-BAAD-CB47C9337C0F}" dt="2025-12-09T20:06:08.033" v="396" actId="14100"/>
          <ac:spMkLst>
            <pc:docMk/>
            <pc:sldMk cId="1887150291" sldId="1062"/>
            <ac:spMk id="6" creationId="{0172B532-9CCA-B7A0-9267-071825526996}"/>
          </ac:spMkLst>
        </pc:spChg>
      </pc:sldChg>
      <pc:sldChg chg="addSp modSp">
        <pc:chgData name="LAMIAE BEZZAZ" userId="f9bc3cc0-8e1c-4944-afa8-b4b36bbf20e1" providerId="ADAL" clId="{C6857B34-C480-449D-BAAD-CB47C9337C0F}" dt="2025-12-09T18:58:11.691" v="134" actId="1076"/>
        <pc:sldMkLst>
          <pc:docMk/>
          <pc:sldMk cId="2371590782" sldId="1065"/>
        </pc:sldMkLst>
        <pc:picChg chg="add mod">
          <ac:chgData name="LAMIAE BEZZAZ" userId="f9bc3cc0-8e1c-4944-afa8-b4b36bbf20e1" providerId="ADAL" clId="{C6857B34-C480-449D-BAAD-CB47C9337C0F}" dt="2025-12-09T18:58:04.512" v="132" actId="1076"/>
          <ac:picMkLst>
            <pc:docMk/>
            <pc:sldMk cId="2371590782" sldId="1065"/>
            <ac:picMk id="13" creationId="{9A999537-7605-4712-AF0D-E15BADA7630B}"/>
          </ac:picMkLst>
        </pc:picChg>
        <pc:picChg chg="add mod">
          <ac:chgData name="LAMIAE BEZZAZ" userId="f9bc3cc0-8e1c-4944-afa8-b4b36bbf20e1" providerId="ADAL" clId="{C6857B34-C480-449D-BAAD-CB47C9337C0F}" dt="2025-12-09T18:58:11.691" v="134" actId="1076"/>
          <ac:picMkLst>
            <pc:docMk/>
            <pc:sldMk cId="2371590782" sldId="1065"/>
            <ac:picMk id="14" creationId="{B840DB90-AFD9-40AB-9697-35631C9BC461}"/>
          </ac:picMkLst>
        </pc:picChg>
        <pc:picChg chg="add mod">
          <ac:chgData name="LAMIAE BEZZAZ" userId="f9bc3cc0-8e1c-4944-afa8-b4b36bbf20e1" providerId="ADAL" clId="{C6857B34-C480-449D-BAAD-CB47C9337C0F}" dt="2025-12-09T18:58:08.709" v="133" actId="1076"/>
          <ac:picMkLst>
            <pc:docMk/>
            <pc:sldMk cId="2371590782" sldId="1065"/>
            <ac:picMk id="15" creationId="{8F44236B-F8EC-45E6-AFB9-A3BE96452A81}"/>
          </ac:picMkLst>
        </pc:picChg>
      </pc:sldChg>
      <pc:sldChg chg="addSp modSp">
        <pc:chgData name="LAMIAE BEZZAZ" userId="f9bc3cc0-8e1c-4944-afa8-b4b36bbf20e1" providerId="ADAL" clId="{C6857B34-C480-449D-BAAD-CB47C9337C0F}" dt="2025-12-09T19:05:29.366" v="347" actId="20577"/>
        <pc:sldMkLst>
          <pc:docMk/>
          <pc:sldMk cId="3972311393" sldId="1066"/>
        </pc:sldMkLst>
        <pc:spChg chg="mod">
          <ac:chgData name="LAMIAE BEZZAZ" userId="f9bc3cc0-8e1c-4944-afa8-b4b36bbf20e1" providerId="ADAL" clId="{C6857B34-C480-449D-BAAD-CB47C9337C0F}" dt="2025-12-09T19:05:29.366" v="347" actId="20577"/>
          <ac:spMkLst>
            <pc:docMk/>
            <pc:sldMk cId="3972311393" sldId="1066"/>
            <ac:spMk id="4" creationId="{E6384F8A-E656-6861-497C-5F80E75BA727}"/>
          </ac:spMkLst>
        </pc:spChg>
        <pc:spChg chg="mod">
          <ac:chgData name="LAMIAE BEZZAZ" userId="f9bc3cc0-8e1c-4944-afa8-b4b36bbf20e1" providerId="ADAL" clId="{C6857B34-C480-449D-BAAD-CB47C9337C0F}" dt="2025-12-09T19:05:16.394" v="345" actId="1076"/>
          <ac:spMkLst>
            <pc:docMk/>
            <pc:sldMk cId="3972311393" sldId="1066"/>
            <ac:spMk id="11" creationId="{9EE7AAC7-F8F0-31C5-94A1-564C82288A58}"/>
          </ac:spMkLst>
        </pc:spChg>
        <pc:picChg chg="add mod ord">
          <ac:chgData name="LAMIAE BEZZAZ" userId="f9bc3cc0-8e1c-4944-afa8-b4b36bbf20e1" providerId="ADAL" clId="{C6857B34-C480-449D-BAAD-CB47C9337C0F}" dt="2025-12-09T19:05:07.044" v="344" actId="167"/>
          <ac:picMkLst>
            <pc:docMk/>
            <pc:sldMk cId="3972311393" sldId="1066"/>
            <ac:picMk id="2" creationId="{0AB7A5F4-77C4-4BA1-B087-44FBAAD10F82}"/>
          </ac:picMkLst>
        </pc:picChg>
      </pc:sldChg>
      <pc:sldChg chg="addSp modSp">
        <pc:chgData name="LAMIAE BEZZAZ" userId="f9bc3cc0-8e1c-4944-afa8-b4b36bbf20e1" providerId="ADAL" clId="{C6857B34-C480-449D-BAAD-CB47C9337C0F}" dt="2025-12-09T19:07:05.107" v="360" actId="164"/>
        <pc:sldMkLst>
          <pc:docMk/>
          <pc:sldMk cId="4282025355" sldId="1067"/>
        </pc:sldMkLst>
        <pc:grpChg chg="add mod">
          <ac:chgData name="LAMIAE BEZZAZ" userId="f9bc3cc0-8e1c-4944-afa8-b4b36bbf20e1" providerId="ADAL" clId="{C6857B34-C480-449D-BAAD-CB47C9337C0F}" dt="2025-12-09T19:07:05.107" v="360" actId="164"/>
          <ac:grpSpMkLst>
            <pc:docMk/>
            <pc:sldMk cId="4282025355" sldId="1067"/>
            <ac:grpSpMk id="7" creationId="{969CAAAF-5346-4F3E-935A-98B12144C8FA}"/>
          </ac:grpSpMkLst>
        </pc:grpChg>
        <pc:picChg chg="add mod">
          <ac:chgData name="LAMIAE BEZZAZ" userId="f9bc3cc0-8e1c-4944-afa8-b4b36bbf20e1" providerId="ADAL" clId="{C6857B34-C480-449D-BAAD-CB47C9337C0F}" dt="2025-12-09T19:07:05.107" v="360" actId="164"/>
          <ac:picMkLst>
            <pc:docMk/>
            <pc:sldMk cId="4282025355" sldId="1067"/>
            <ac:picMk id="3" creationId="{12F887A7-3CCD-457C-9E20-0CEFCF426D0C}"/>
          </ac:picMkLst>
        </pc:picChg>
        <pc:cxnChg chg="add mod">
          <ac:chgData name="LAMIAE BEZZAZ" userId="f9bc3cc0-8e1c-4944-afa8-b4b36bbf20e1" providerId="ADAL" clId="{C6857B34-C480-449D-BAAD-CB47C9337C0F}" dt="2025-12-09T19:07:05.107" v="360" actId="164"/>
          <ac:cxnSpMkLst>
            <pc:docMk/>
            <pc:sldMk cId="4282025355" sldId="1067"/>
            <ac:cxnSpMk id="5" creationId="{7850D5F7-0FBD-4252-86D5-48442F1E787B}"/>
          </ac:cxnSpMkLst>
        </pc:cxnChg>
        <pc:cxnChg chg="add mod">
          <ac:chgData name="LAMIAE BEZZAZ" userId="f9bc3cc0-8e1c-4944-afa8-b4b36bbf20e1" providerId="ADAL" clId="{C6857B34-C480-449D-BAAD-CB47C9337C0F}" dt="2025-12-09T19:07:05.107" v="360" actId="164"/>
          <ac:cxnSpMkLst>
            <pc:docMk/>
            <pc:sldMk cId="4282025355" sldId="1067"/>
            <ac:cxnSpMk id="13" creationId="{71BFD79E-4856-477F-90A1-8AEAACF87A51}"/>
          </ac:cxnSpMkLst>
        </pc:cxnChg>
        <pc:cxnChg chg="add mod">
          <ac:chgData name="LAMIAE BEZZAZ" userId="f9bc3cc0-8e1c-4944-afa8-b4b36bbf20e1" providerId="ADAL" clId="{C6857B34-C480-449D-BAAD-CB47C9337C0F}" dt="2025-12-09T19:07:05.107" v="360" actId="164"/>
          <ac:cxnSpMkLst>
            <pc:docMk/>
            <pc:sldMk cId="4282025355" sldId="1067"/>
            <ac:cxnSpMk id="16" creationId="{C2C12618-B39A-4553-8664-20867C6FEC2D}"/>
          </ac:cxnSpMkLst>
        </pc:cxnChg>
      </pc:sldChg>
      <pc:sldChg chg="addSp modSp">
        <pc:chgData name="LAMIAE BEZZAZ" userId="f9bc3cc0-8e1c-4944-afa8-b4b36bbf20e1" providerId="ADAL" clId="{C6857B34-C480-449D-BAAD-CB47C9337C0F}" dt="2025-12-09T19:07:40.568" v="364" actId="1076"/>
        <pc:sldMkLst>
          <pc:docMk/>
          <pc:sldMk cId="539735270" sldId="1068"/>
        </pc:sldMkLst>
        <pc:picChg chg="add mod ord">
          <ac:chgData name="LAMIAE BEZZAZ" userId="f9bc3cc0-8e1c-4944-afa8-b4b36bbf20e1" providerId="ADAL" clId="{C6857B34-C480-449D-BAAD-CB47C9337C0F}" dt="2025-12-09T19:07:40.568" v="364" actId="1076"/>
          <ac:picMkLst>
            <pc:docMk/>
            <pc:sldMk cId="539735270" sldId="1068"/>
            <ac:picMk id="7" creationId="{E5C4A669-E7B3-4262-9790-9F20D3D63CA2}"/>
          </ac:picMkLst>
        </pc:picChg>
      </pc:sldChg>
      <pc:sldChg chg="addSp delSp modSp">
        <pc:chgData name="LAMIAE BEZZAZ" userId="f9bc3cc0-8e1c-4944-afa8-b4b36bbf20e1" providerId="ADAL" clId="{C6857B34-C480-449D-BAAD-CB47C9337C0F}" dt="2025-12-09T18:23:07.104" v="7" actId="1076"/>
        <pc:sldMkLst>
          <pc:docMk/>
          <pc:sldMk cId="992659192" sldId="1071"/>
        </pc:sldMkLst>
        <pc:picChg chg="del">
          <ac:chgData name="LAMIAE BEZZAZ" userId="f9bc3cc0-8e1c-4944-afa8-b4b36bbf20e1" providerId="ADAL" clId="{C6857B34-C480-449D-BAAD-CB47C9337C0F}" dt="2025-12-09T18:23:03.752" v="5" actId="478"/>
          <ac:picMkLst>
            <pc:docMk/>
            <pc:sldMk cId="992659192" sldId="1071"/>
            <ac:picMk id="2" creationId="{3C665690-4B70-4760-B460-FA5FC450CCCA}"/>
          </ac:picMkLst>
        </pc:picChg>
        <pc:picChg chg="add mod">
          <ac:chgData name="LAMIAE BEZZAZ" userId="f9bc3cc0-8e1c-4944-afa8-b4b36bbf20e1" providerId="ADAL" clId="{C6857B34-C480-449D-BAAD-CB47C9337C0F}" dt="2025-12-09T18:23:07.104" v="7" actId="1076"/>
          <ac:picMkLst>
            <pc:docMk/>
            <pc:sldMk cId="992659192" sldId="1071"/>
            <ac:picMk id="3" creationId="{98BE3F79-486A-4C9D-AC19-70B8AC2F7D43}"/>
          </ac:picMkLst>
        </pc:picChg>
      </pc:sldChg>
      <pc:sldChg chg="addSp modSp">
        <pc:chgData name="LAMIAE BEZZAZ" userId="f9bc3cc0-8e1c-4944-afa8-b4b36bbf20e1" providerId="ADAL" clId="{C6857B34-C480-449D-BAAD-CB47C9337C0F}" dt="2025-12-09T18:40:18.403" v="10" actId="14100"/>
        <pc:sldMkLst>
          <pc:docMk/>
          <pc:sldMk cId="3695040703" sldId="1072"/>
        </pc:sldMkLst>
        <pc:picChg chg="add mod">
          <ac:chgData name="LAMIAE BEZZAZ" userId="f9bc3cc0-8e1c-4944-afa8-b4b36bbf20e1" providerId="ADAL" clId="{C6857B34-C480-449D-BAAD-CB47C9337C0F}" dt="2025-12-09T18:40:18.403" v="10" actId="14100"/>
          <ac:picMkLst>
            <pc:docMk/>
            <pc:sldMk cId="3695040703" sldId="1072"/>
            <ac:picMk id="3" creationId="{C027E5FD-C54A-42C4-A653-D8CE1DB03502}"/>
          </ac:picMkLst>
        </pc:picChg>
      </pc:sldChg>
      <pc:sldChg chg="modSp">
        <pc:chgData name="LAMIAE BEZZAZ" userId="f9bc3cc0-8e1c-4944-afa8-b4b36bbf20e1" providerId="ADAL" clId="{C6857B34-C480-449D-BAAD-CB47C9337C0F}" dt="2025-12-09T20:06:01.552" v="395" actId="14100"/>
        <pc:sldMkLst>
          <pc:docMk/>
          <pc:sldMk cId="3162170649" sldId="1076"/>
        </pc:sldMkLst>
        <pc:spChg chg="mod">
          <ac:chgData name="LAMIAE BEZZAZ" userId="f9bc3cc0-8e1c-4944-afa8-b4b36bbf20e1" providerId="ADAL" clId="{C6857B34-C480-449D-BAAD-CB47C9337C0F}" dt="2025-12-09T20:06:01.552" v="395" actId="14100"/>
          <ac:spMkLst>
            <pc:docMk/>
            <pc:sldMk cId="3162170649" sldId="1076"/>
            <ac:spMk id="4" creationId="{F0F6C204-CCC0-5E9F-75DA-99D50E89C837}"/>
          </ac:spMkLst>
        </pc:spChg>
        <pc:spChg chg="mod">
          <ac:chgData name="LAMIAE BEZZAZ" userId="f9bc3cc0-8e1c-4944-afa8-b4b36bbf20e1" providerId="ADAL" clId="{C6857B34-C480-449D-BAAD-CB47C9337C0F}" dt="2025-12-09T20:05:57.791" v="394" actId="14100"/>
          <ac:spMkLst>
            <pc:docMk/>
            <pc:sldMk cId="3162170649" sldId="1076"/>
            <ac:spMk id="6" creationId="{0172B532-9CCA-B7A0-9267-071825526996}"/>
          </ac:spMkLst>
        </pc:spChg>
      </pc:sldChg>
      <pc:sldChg chg="addSp delSp modSp">
        <pc:chgData name="LAMIAE BEZZAZ" userId="f9bc3cc0-8e1c-4944-afa8-b4b36bbf20e1" providerId="ADAL" clId="{C6857B34-C480-449D-BAAD-CB47C9337C0F}" dt="2025-12-09T18:58:55.478" v="142" actId="478"/>
        <pc:sldMkLst>
          <pc:docMk/>
          <pc:sldMk cId="981384717" sldId="1077"/>
        </pc:sldMkLst>
        <pc:spChg chg="add del mod">
          <ac:chgData name="LAMIAE BEZZAZ" userId="f9bc3cc0-8e1c-4944-afa8-b4b36bbf20e1" providerId="ADAL" clId="{C6857B34-C480-449D-BAAD-CB47C9337C0F}" dt="2025-12-09T18:58:55.478" v="142" actId="478"/>
          <ac:spMkLst>
            <pc:docMk/>
            <pc:sldMk cId="981384717" sldId="1077"/>
            <ac:spMk id="5" creationId="{D7D9DFAD-0C34-47E3-B698-1D64E7C7F46A}"/>
          </ac:spMkLst>
        </pc:spChg>
        <pc:picChg chg="add">
          <ac:chgData name="LAMIAE BEZZAZ" userId="f9bc3cc0-8e1c-4944-afa8-b4b36bbf20e1" providerId="ADAL" clId="{C6857B34-C480-449D-BAAD-CB47C9337C0F}" dt="2025-12-09T18:58:30.216" v="137"/>
          <ac:picMkLst>
            <pc:docMk/>
            <pc:sldMk cId="981384717" sldId="1077"/>
            <ac:picMk id="13" creationId="{2771C655-9CCB-443B-9F18-60A177C4A783}"/>
          </ac:picMkLst>
        </pc:picChg>
        <pc:picChg chg="add mod">
          <ac:chgData name="LAMIAE BEZZAZ" userId="f9bc3cc0-8e1c-4944-afa8-b4b36bbf20e1" providerId="ADAL" clId="{C6857B34-C480-449D-BAAD-CB47C9337C0F}" dt="2025-12-09T18:58:53.806" v="141" actId="1582"/>
          <ac:picMkLst>
            <pc:docMk/>
            <pc:sldMk cId="981384717" sldId="1077"/>
            <ac:picMk id="14" creationId="{92206A52-3854-4615-A8DB-E3B1AC88933E}"/>
          </ac:picMkLst>
        </pc:picChg>
        <pc:picChg chg="add">
          <ac:chgData name="LAMIAE BEZZAZ" userId="f9bc3cc0-8e1c-4944-afa8-b4b36bbf20e1" providerId="ADAL" clId="{C6857B34-C480-449D-BAAD-CB47C9337C0F}" dt="2025-12-09T18:58:30.216" v="137"/>
          <ac:picMkLst>
            <pc:docMk/>
            <pc:sldMk cId="981384717" sldId="1077"/>
            <ac:picMk id="15" creationId="{345777F8-53BE-41DC-9FA3-BD88FFCAF00B}"/>
          </ac:picMkLst>
        </pc:picChg>
      </pc:sldChg>
      <pc:sldChg chg="addSp modSp">
        <pc:chgData name="LAMIAE BEZZAZ" userId="f9bc3cc0-8e1c-4944-afa8-b4b36bbf20e1" providerId="ADAL" clId="{C6857B34-C480-449D-BAAD-CB47C9337C0F}" dt="2025-12-09T19:01:12.031" v="263" actId="14100"/>
        <pc:sldMkLst>
          <pc:docMk/>
          <pc:sldMk cId="643251725" sldId="1078"/>
        </pc:sldMkLst>
        <pc:picChg chg="add mod">
          <ac:chgData name="LAMIAE BEZZAZ" userId="f9bc3cc0-8e1c-4944-afa8-b4b36bbf20e1" providerId="ADAL" clId="{C6857B34-C480-449D-BAAD-CB47C9337C0F}" dt="2025-12-09T19:00:41.659" v="260" actId="14100"/>
          <ac:picMkLst>
            <pc:docMk/>
            <pc:sldMk cId="643251725" sldId="1078"/>
            <ac:picMk id="9" creationId="{E928E1A5-3992-4F6A-ABAC-81CBD65F586F}"/>
          </ac:picMkLst>
        </pc:picChg>
        <pc:picChg chg="add">
          <ac:chgData name="LAMIAE BEZZAZ" userId="f9bc3cc0-8e1c-4944-afa8-b4b36bbf20e1" providerId="ADAL" clId="{C6857B34-C480-449D-BAAD-CB47C9337C0F}" dt="2025-12-09T18:59:19.793" v="143"/>
          <ac:picMkLst>
            <pc:docMk/>
            <pc:sldMk cId="643251725" sldId="1078"/>
            <ac:picMk id="10" creationId="{7FA63471-F39E-4445-9531-27A87A00CFA4}"/>
          </ac:picMkLst>
        </pc:picChg>
        <pc:picChg chg="add mod">
          <ac:chgData name="LAMIAE BEZZAZ" userId="f9bc3cc0-8e1c-4944-afa8-b4b36bbf20e1" providerId="ADAL" clId="{C6857B34-C480-449D-BAAD-CB47C9337C0F}" dt="2025-12-09T19:01:12.031" v="263" actId="14100"/>
          <ac:picMkLst>
            <pc:docMk/>
            <pc:sldMk cId="643251725" sldId="1078"/>
            <ac:picMk id="13" creationId="{4D9C3378-E010-44F3-AD4E-B7653E0EA7F3}"/>
          </ac:picMkLst>
        </pc:picChg>
      </pc:sldChg>
      <pc:sldChg chg="addSp delSp modSp">
        <pc:chgData name="LAMIAE BEZZAZ" userId="f9bc3cc0-8e1c-4944-afa8-b4b36bbf20e1" providerId="ADAL" clId="{C6857B34-C480-449D-BAAD-CB47C9337C0F}" dt="2025-12-09T19:01:47.380" v="267" actId="1582"/>
        <pc:sldMkLst>
          <pc:docMk/>
          <pc:sldMk cId="1786172955" sldId="1080"/>
        </pc:sldMkLst>
        <pc:spChg chg="del">
          <ac:chgData name="LAMIAE BEZZAZ" userId="f9bc3cc0-8e1c-4944-afa8-b4b36bbf20e1" providerId="ADAL" clId="{C6857B34-C480-449D-BAAD-CB47C9337C0F}" dt="2025-12-09T19:01:29.536" v="264" actId="478"/>
          <ac:spMkLst>
            <pc:docMk/>
            <pc:sldMk cId="1786172955" sldId="1080"/>
            <ac:spMk id="16" creationId="{55153DBD-5755-4DFA-BDE2-BA382DB40CCE}"/>
          </ac:spMkLst>
        </pc:spChg>
        <pc:picChg chg="add">
          <ac:chgData name="LAMIAE BEZZAZ" userId="f9bc3cc0-8e1c-4944-afa8-b4b36bbf20e1" providerId="ADAL" clId="{C6857B34-C480-449D-BAAD-CB47C9337C0F}" dt="2025-12-09T19:01:30.107" v="265"/>
          <ac:picMkLst>
            <pc:docMk/>
            <pc:sldMk cId="1786172955" sldId="1080"/>
            <ac:picMk id="13" creationId="{8F9553B0-FC5E-4036-96FA-F32682784095}"/>
          </ac:picMkLst>
        </pc:picChg>
        <pc:picChg chg="add mod">
          <ac:chgData name="LAMIAE BEZZAZ" userId="f9bc3cc0-8e1c-4944-afa8-b4b36bbf20e1" providerId="ADAL" clId="{C6857B34-C480-449D-BAAD-CB47C9337C0F}" dt="2025-12-09T19:01:47.380" v="267" actId="1582"/>
          <ac:picMkLst>
            <pc:docMk/>
            <pc:sldMk cId="1786172955" sldId="1080"/>
            <ac:picMk id="14" creationId="{FE0F61DE-E95D-4EF7-9896-15FD47DCD2CC}"/>
          </ac:picMkLst>
        </pc:picChg>
        <pc:picChg chg="add">
          <ac:chgData name="LAMIAE BEZZAZ" userId="f9bc3cc0-8e1c-4944-afa8-b4b36bbf20e1" providerId="ADAL" clId="{C6857B34-C480-449D-BAAD-CB47C9337C0F}" dt="2025-12-09T19:01:30.107" v="265"/>
          <ac:picMkLst>
            <pc:docMk/>
            <pc:sldMk cId="1786172955" sldId="1080"/>
            <ac:picMk id="15" creationId="{B17AEF38-22BD-4369-B838-7E711B8EF891}"/>
          </ac:picMkLst>
        </pc:picChg>
      </pc:sldChg>
      <pc:sldChg chg="addSp delSp modSp">
        <pc:chgData name="LAMIAE BEZZAZ" userId="f9bc3cc0-8e1c-4944-afa8-b4b36bbf20e1" providerId="ADAL" clId="{C6857B34-C480-449D-BAAD-CB47C9337C0F}" dt="2025-12-09T19:04:10.767" v="339" actId="1582"/>
        <pc:sldMkLst>
          <pc:docMk/>
          <pc:sldMk cId="3657854656" sldId="1081"/>
        </pc:sldMkLst>
        <pc:spChg chg="del">
          <ac:chgData name="LAMIAE BEZZAZ" userId="f9bc3cc0-8e1c-4944-afa8-b4b36bbf20e1" providerId="ADAL" clId="{C6857B34-C480-449D-BAAD-CB47C9337C0F}" dt="2025-12-09T19:03:56.495" v="336" actId="478"/>
          <ac:spMkLst>
            <pc:docMk/>
            <pc:sldMk cId="3657854656" sldId="1081"/>
            <ac:spMk id="14" creationId="{A521D7BF-C988-4B36-AE28-F21131B1597D}"/>
          </ac:spMkLst>
        </pc:spChg>
        <pc:picChg chg="add mod">
          <ac:chgData name="LAMIAE BEZZAZ" userId="f9bc3cc0-8e1c-4944-afa8-b4b36bbf20e1" providerId="ADAL" clId="{C6857B34-C480-449D-BAAD-CB47C9337C0F}" dt="2025-12-09T19:04:10.767" v="339" actId="1582"/>
          <ac:picMkLst>
            <pc:docMk/>
            <pc:sldMk cId="3657854656" sldId="1081"/>
            <ac:picMk id="13" creationId="{CCA0735A-3F05-4F61-B782-D3E4A423F3E5}"/>
          </ac:picMkLst>
        </pc:picChg>
        <pc:picChg chg="add">
          <ac:chgData name="LAMIAE BEZZAZ" userId="f9bc3cc0-8e1c-4944-afa8-b4b36bbf20e1" providerId="ADAL" clId="{C6857B34-C480-449D-BAAD-CB47C9337C0F}" dt="2025-12-09T19:03:57.052" v="337"/>
          <ac:picMkLst>
            <pc:docMk/>
            <pc:sldMk cId="3657854656" sldId="1081"/>
            <ac:picMk id="15" creationId="{BAFB2F8E-1F74-4850-8898-7F84CDF3865C}"/>
          </ac:picMkLst>
        </pc:picChg>
        <pc:picChg chg="add">
          <ac:chgData name="LAMIAE BEZZAZ" userId="f9bc3cc0-8e1c-4944-afa8-b4b36bbf20e1" providerId="ADAL" clId="{C6857B34-C480-449D-BAAD-CB47C9337C0F}" dt="2025-12-09T19:03:57.052" v="337"/>
          <ac:picMkLst>
            <pc:docMk/>
            <pc:sldMk cId="3657854656" sldId="1081"/>
            <ac:picMk id="16" creationId="{46562C3A-10EE-4602-8504-1A2AA0199130}"/>
          </ac:picMkLst>
        </pc:picChg>
      </pc:sldChg>
      <pc:sldChg chg="addSp delSp modSp delAnim modAnim">
        <pc:chgData name="LAMIAE BEZZAZ" userId="f9bc3cc0-8e1c-4944-afa8-b4b36bbf20e1" providerId="ADAL" clId="{C6857B34-C480-449D-BAAD-CB47C9337C0F}" dt="2025-12-09T18:44:40.506" v="25"/>
        <pc:sldMkLst>
          <pc:docMk/>
          <pc:sldMk cId="3313192117" sldId="1083"/>
        </pc:sldMkLst>
        <pc:picChg chg="add mod">
          <ac:chgData name="LAMIAE BEZZAZ" userId="f9bc3cc0-8e1c-4944-afa8-b4b36bbf20e1" providerId="ADAL" clId="{C6857B34-C480-449D-BAAD-CB47C9337C0F}" dt="2025-12-09T18:44:28.494" v="23" actId="14100"/>
          <ac:picMkLst>
            <pc:docMk/>
            <pc:sldMk cId="3313192117" sldId="1083"/>
            <ac:picMk id="2" creationId="{46C60EBE-59A0-475F-91A4-6C8618C348D5}"/>
          </ac:picMkLst>
        </pc:picChg>
        <pc:picChg chg="del">
          <ac:chgData name="LAMIAE BEZZAZ" userId="f9bc3cc0-8e1c-4944-afa8-b4b36bbf20e1" providerId="ADAL" clId="{C6857B34-C480-449D-BAAD-CB47C9337C0F}" dt="2025-12-09T18:44:13.119" v="17" actId="478"/>
          <ac:picMkLst>
            <pc:docMk/>
            <pc:sldMk cId="3313192117" sldId="1083"/>
            <ac:picMk id="3" creationId="{0D420B31-C9EA-49E5-9F64-D6D63071C764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customXml" Target="../ink/ink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7" Type="http://schemas.openxmlformats.org/officeDocument/2006/relationships/image" Target="../media/image2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50.png"/><Relationship Id="rId4" Type="http://schemas.openxmlformats.org/officeDocument/2006/relationships/customXml" Target="../ink/ink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customXml" Target="../ink/ink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2.png"/><Relationship Id="rId7" Type="http://schemas.openxmlformats.org/officeDocument/2006/relationships/image" Target="../media/image27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51.png"/><Relationship Id="rId4" Type="http://schemas.openxmlformats.org/officeDocument/2006/relationships/customXml" Target="../ink/ink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10.PNG"/><Relationship Id="rId5" Type="http://schemas.openxmlformats.org/officeDocument/2006/relationships/customXml" Target="../ink/ink12.xml"/><Relationship Id="rId10" Type="http://schemas.openxmlformats.org/officeDocument/2006/relationships/image" Target="../media/image50.png"/><Relationship Id="rId4" Type="http://schemas.openxmlformats.org/officeDocument/2006/relationships/image" Target="../media/image400.PNG"/><Relationship Id="rId9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2.png"/><Relationship Id="rId7" Type="http://schemas.openxmlformats.org/officeDocument/2006/relationships/image" Target="../media/image46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51.png"/><Relationship Id="rId4" Type="http://schemas.openxmlformats.org/officeDocument/2006/relationships/customXml" Target="../ink/ink14.xml"/><Relationship Id="rId9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42.png"/><Relationship Id="rId7" Type="http://schemas.openxmlformats.org/officeDocument/2006/relationships/image" Target="../media/image51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51.png"/><Relationship Id="rId4" Type="http://schemas.openxmlformats.org/officeDocument/2006/relationships/customXml" Target="../ink/ink16.xml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42.png"/><Relationship Id="rId7" Type="http://schemas.openxmlformats.org/officeDocument/2006/relationships/image" Target="../media/image51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51.png"/><Relationship Id="rId4" Type="http://schemas.openxmlformats.org/officeDocument/2006/relationships/customXml" Target="../ink/ink18.xml"/><Relationship Id="rId9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7" Type="http://schemas.openxmlformats.org/officeDocument/2006/relationships/image" Target="../media/image410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20.xml"/><Relationship Id="rId11" Type="http://schemas.openxmlformats.org/officeDocument/2006/relationships/image" Target="../media/image56.png"/><Relationship Id="rId5" Type="http://schemas.openxmlformats.org/officeDocument/2006/relationships/image" Target="../media/image400.PNG"/><Relationship Id="rId10" Type="http://schemas.openxmlformats.org/officeDocument/2006/relationships/image" Target="../media/image55.png"/><Relationship Id="rId9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42.png"/><Relationship Id="rId7" Type="http://schemas.openxmlformats.org/officeDocument/2006/relationships/image" Target="../media/image5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51.png"/><Relationship Id="rId4" Type="http://schemas.openxmlformats.org/officeDocument/2006/relationships/customXml" Target="../ink/ink22.xml"/><Relationship Id="rId9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30.png"/><Relationship Id="rId7" Type="http://schemas.openxmlformats.org/officeDocument/2006/relationships/image" Target="../media/image27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40.png"/><Relationship Id="rId4" Type="http://schemas.openxmlformats.org/officeDocument/2006/relationships/customXml" Target="../ink/ink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7.png"/><Relationship Id="rId5" Type="http://schemas.openxmlformats.org/officeDocument/2006/relationships/image" Target="../media/image60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27E5FD-C54A-42C4-A653-D8CE1DB0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0ABA818-9A54-42A0-B821-162D31920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40" y="2320266"/>
            <a:ext cx="1680831" cy="291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5E3E63-8744-48BF-8CF5-3F71F6B31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414" y="2320266"/>
            <a:ext cx="1753245" cy="291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CDF4F9-3EC9-4FDB-9340-36E3765F6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492" y="2298569"/>
            <a:ext cx="1753245" cy="291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0E51DA-097F-49C1-A9EF-BA3C504A1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6222" y="2298569"/>
            <a:ext cx="1753245" cy="29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73B4AD-A0E9-4E84-9566-5D6E13EC5D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164" y="2298569"/>
            <a:ext cx="1680831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bl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cl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fl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pl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Ecriture - Graphèmes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bl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cl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fl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pl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Il ou elle.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5097386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</a:t>
            </a:r>
          </a:p>
          <a:p>
            <a:pPr marL="0" indent="0">
              <a:buNone/>
            </a:pPr>
            <a:r>
              <a:rPr lang="fr-FR" sz="1400" dirty="0"/>
              <a:t>        </a:t>
            </a:r>
            <a:r>
              <a:rPr lang="fr-FR" sz="1400" dirty="0" err="1"/>
              <a:t>bl</a:t>
            </a:r>
            <a:r>
              <a:rPr lang="fr-FR" sz="1400" dirty="0"/>
              <a:t> - cl - </a:t>
            </a:r>
            <a:r>
              <a:rPr lang="fr-FR" sz="1400" dirty="0" err="1"/>
              <a:t>fl</a:t>
            </a:r>
            <a:r>
              <a:rPr lang="fr-FR" sz="1400" dirty="0"/>
              <a:t> - </a:t>
            </a:r>
            <a:r>
              <a:rPr lang="fr-FR" sz="1400" dirty="0" err="1"/>
              <a:t>gl</a:t>
            </a:r>
            <a:r>
              <a:rPr lang="fr-FR" sz="1400" dirty="0"/>
              <a:t> - pl.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</a:t>
            </a:r>
            <a:r>
              <a:rPr lang="fr-MA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et Nada. 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02_P2_W1_S4 (dialogue)">
            <a:hlinkClick r:id="" action="ppaction://media"/>
            <a:extLst>
              <a:ext uri="{FF2B5EF4-FFF2-40B4-BE49-F238E27FC236}">
                <a16:creationId xmlns:a16="http://schemas.microsoft.com/office/drawing/2014/main" id="{ABC91B60-DB8D-4E81-9932-3FFC9EA607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835" y="2396359"/>
            <a:ext cx="7940329" cy="299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6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02_P2_W1_S4 (dialogue)">
            <a:hlinkClick r:id="" action="ppaction://media"/>
            <a:extLst>
              <a:ext uri="{FF2B5EF4-FFF2-40B4-BE49-F238E27FC236}">
                <a16:creationId xmlns:a16="http://schemas.microsoft.com/office/drawing/2014/main" id="{46C60EBE-59A0-475F-91A4-6C8618C348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835" y="2286000"/>
            <a:ext cx="7940329" cy="305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9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6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772D76-74B1-4038-945D-4E76DAD0662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1835" y="1706871"/>
            <a:ext cx="7373379" cy="445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C3AF-BB2D-4DA1-5199-F9592FA6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BD478C-0B17-5EA2-6F18-CB63403FD4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65CAB60-9803-9E85-F377-82CAD016E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DDA32E-AF64-A18F-4A3D-80FD3353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2901BCDD-D8C9-7B38-0556-4DDB4EF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BE3F79-486A-4C9D-AC19-70B8AC2F7D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1835" y="1673301"/>
            <a:ext cx="7335274" cy="40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essin d’enfant, dessin humoristique, meubles, dessin&#10;&#10;Le contenu généré par l’IA peut être incorrect.">
            <a:extLst>
              <a:ext uri="{FF2B5EF4-FFF2-40B4-BE49-F238E27FC236}">
                <a16:creationId xmlns:a16="http://schemas.microsoft.com/office/drawing/2014/main" id="{F42BF534-904F-3B74-A8E7-D195E0FB9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078" y="3189437"/>
            <a:ext cx="4695398" cy="3130265"/>
          </a:xfrm>
          <a:prstGeom prst="round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FDAC28-1FA4-4089-E8A7-8332C871FA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77751" y="2481551"/>
            <a:ext cx="1383692" cy="122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BF151A-9F20-284F-47E6-2D55477553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650006" y="2382550"/>
            <a:ext cx="1383692" cy="1224189"/>
          </a:xfrm>
          <a:prstGeom prst="rect">
            <a:avLst/>
          </a:prstGeom>
        </p:spPr>
      </p:pic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7D69DA-6FC9-4AC8-A2D7-030BD389D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30FEEE-B674-01D5-1E0B-448446D5691F}"/>
              </a:ext>
            </a:extLst>
          </p:cNvPr>
          <p:cNvSpPr txBox="1"/>
          <p:nvPr/>
        </p:nvSpPr>
        <p:spPr>
          <a:xfrm>
            <a:off x="1201191" y="1766517"/>
            <a:ext cx="6571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La fille et le garçon sont dans la salle de classe. Chacun demande à l'autre où sont les élèves et où est la maitresse. </a:t>
            </a:r>
          </a:p>
        </p:txBody>
      </p:sp>
      <p:sp>
        <p:nvSpPr>
          <p:cNvPr id="14" name="Titre 8">
            <a:extLst>
              <a:ext uri="{FF2B5EF4-FFF2-40B4-BE49-F238E27FC236}">
                <a16:creationId xmlns:a16="http://schemas.microsoft.com/office/drawing/2014/main" id="{059CAB56-1C57-3D26-E09A-D3098446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jouer le dialogue en français ? 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</a:t>
            </a:r>
            <a:r>
              <a:rPr lang="fr-FR" sz="1400" dirty="0" err="1"/>
              <a:t>bl</a:t>
            </a:r>
            <a:r>
              <a:rPr lang="fr-FR" sz="1400" dirty="0"/>
              <a:t> – cl – </a:t>
            </a:r>
            <a:r>
              <a:rPr lang="fr-FR" sz="1400" dirty="0" err="1"/>
              <a:t>fl</a:t>
            </a:r>
            <a:r>
              <a:rPr lang="fr-FR" sz="1400" dirty="0"/>
              <a:t> – </a:t>
            </a:r>
            <a:r>
              <a:rPr lang="fr-FR" sz="1400" dirty="0" err="1"/>
              <a:t>gl</a:t>
            </a:r>
            <a:r>
              <a:rPr lang="fr-FR" sz="1400" dirty="0"/>
              <a:t> – pl.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« Il » ou « elle ».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Maintenant, on va faire de la conjugaison. 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045738" y="3013501"/>
            <a:ext cx="7052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Il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ou 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elle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Light" panose="020F0502020204030204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Light" panose="020F0502020204030204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2_W1_S4_Langue(il-elle) (1)">
            <a:hlinkClick r:id="" action="ppaction://media"/>
            <a:extLst>
              <a:ext uri="{FF2B5EF4-FFF2-40B4-BE49-F238E27FC236}">
                <a16:creationId xmlns:a16="http://schemas.microsoft.com/office/drawing/2014/main" id="{1294D730-7E41-40D1-BB29-995B02E21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718" y="1990165"/>
            <a:ext cx="7557247" cy="389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40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C96B1956-F1E0-7DEB-12C2-4CAA882C3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941" y="2120482"/>
            <a:ext cx="5108117" cy="261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 il » ou « elle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890337" y="3044723"/>
            <a:ext cx="7363326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Le garçon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dans la classe.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est dans la classe.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91D458-0E61-3768-955D-827994621368}"/>
              </a:ext>
            </a:extLst>
          </p:cNvPr>
          <p:cNvSpPr/>
          <p:nvPr/>
        </p:nvSpPr>
        <p:spPr>
          <a:xfrm>
            <a:off x="2099645" y="1865148"/>
            <a:ext cx="19742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976C532-2992-0C9C-9757-13040BBA4BF5}"/>
              </a:ext>
            </a:extLst>
          </p:cNvPr>
          <p:cNvSpPr/>
          <p:nvPr/>
        </p:nvSpPr>
        <p:spPr>
          <a:xfrm>
            <a:off x="4860544" y="1865148"/>
            <a:ext cx="19742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elle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Il est dans la classe.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0918587-B35C-0BEE-5C8D-0D15EFDCF56C}"/>
              </a:ext>
            </a:extLst>
          </p:cNvPr>
          <p:cNvSpPr txBox="1"/>
          <p:nvPr/>
        </p:nvSpPr>
        <p:spPr>
          <a:xfrm>
            <a:off x="890337" y="2978877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dans la classe.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4FCD-0C84-5596-1478-B7A26FF5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AA85C2-7729-A822-F449-E5A6FD09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 il » ou « elle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54140F-4EFB-925B-8A31-4174056461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B193E4D-2959-D246-7CEB-76F25710A747}"/>
              </a:ext>
            </a:extLst>
          </p:cNvPr>
          <p:cNvSpPr txBox="1"/>
          <p:nvPr/>
        </p:nvSpPr>
        <p:spPr>
          <a:xfrm>
            <a:off x="890337" y="3724612"/>
            <a:ext cx="7363326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Salima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est dans la maison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est dans la maison</a:t>
            </a:r>
            <a:r>
              <a:rPr lang="fr-FR" sz="40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07DDE4-70DD-FC0C-919D-5FBD02D2E450}"/>
              </a:ext>
            </a:extLst>
          </p:cNvPr>
          <p:cNvSpPr/>
          <p:nvPr/>
        </p:nvSpPr>
        <p:spPr>
          <a:xfrm>
            <a:off x="2099645" y="1865148"/>
            <a:ext cx="19742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B261C5D-072C-D316-1340-9BA42B98867B}"/>
              </a:ext>
            </a:extLst>
          </p:cNvPr>
          <p:cNvSpPr/>
          <p:nvPr/>
        </p:nvSpPr>
        <p:spPr>
          <a:xfrm>
            <a:off x="4860544" y="1865148"/>
            <a:ext cx="19742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elle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21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78FA-D216-0AB2-E74D-57D9F884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EF505D8B-8E22-EC33-68BC-39C3FF6C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Elle est dans la maison. </a:t>
            </a:r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CC2098-A5B0-7F82-23AE-705CCEA077B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334887-A885-CD30-32E2-A7D45E4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76DF0C-1366-5668-4F26-38136887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21CF4E-A12B-3CF1-25F2-9DB547110531}"/>
              </a:ext>
            </a:extLst>
          </p:cNvPr>
          <p:cNvSpPr txBox="1"/>
          <p:nvPr/>
        </p:nvSpPr>
        <p:spPr>
          <a:xfrm>
            <a:off x="-138156" y="3107781"/>
            <a:ext cx="942031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Elle</a:t>
            </a:r>
            <a:r>
              <a:rPr lang="fr-FR" sz="40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dans la maison.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3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71C5F3-F480-4070-B7DF-5475FFA88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691" y="1939342"/>
            <a:ext cx="3208149" cy="450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38.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2983691" y="4312539"/>
            <a:ext cx="3208149" cy="9094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910792"/>
            <a:ext cx="3289659" cy="328965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749ACE-D8F9-495B-B0F0-2B6BBC01F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95" y="2402541"/>
            <a:ext cx="4276135" cy="279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8328739-6066-4D8E-8738-3ECA04972A82}"/>
              </a:ext>
            </a:extLst>
          </p:cNvPr>
          <p:cNvGrpSpPr/>
          <p:nvPr/>
        </p:nvGrpSpPr>
        <p:grpSpPr>
          <a:xfrm>
            <a:off x="1488141" y="2092483"/>
            <a:ext cx="6113930" cy="3277375"/>
            <a:chOff x="1488141" y="2092483"/>
            <a:chExt cx="6113930" cy="327737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1134A18-3447-464B-AA8A-A5BC9D24B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88141" y="2092483"/>
              <a:ext cx="6113930" cy="3277375"/>
            </a:xfrm>
            <a:prstGeom prst="rect">
              <a:avLst/>
            </a:prstGeom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0E9D66FE-5150-4304-AE6F-6A345D865F73}"/>
                </a:ext>
              </a:extLst>
            </p:cNvPr>
            <p:cNvSpPr/>
            <p:nvPr/>
          </p:nvSpPr>
          <p:spPr>
            <a:xfrm>
              <a:off x="2572871" y="3962400"/>
              <a:ext cx="654423" cy="555811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288F158-5485-41D2-ACDC-2A3F054D2EE9}"/>
                </a:ext>
              </a:extLst>
            </p:cNvPr>
            <p:cNvSpPr/>
            <p:nvPr/>
          </p:nvSpPr>
          <p:spPr>
            <a:xfrm>
              <a:off x="2577353" y="4666129"/>
              <a:ext cx="654423" cy="47064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« Il » ou « elle ». 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: </a:t>
            </a:r>
            <a:r>
              <a:rPr lang="fr-FR" sz="1400" dirty="0" err="1"/>
              <a:t>bl</a:t>
            </a:r>
            <a:r>
              <a:rPr lang="fr-FR" sz="1400" dirty="0"/>
              <a:t> – cl – </a:t>
            </a:r>
            <a:r>
              <a:rPr lang="fr-FR" sz="1400" dirty="0" err="1"/>
              <a:t>fl</a:t>
            </a:r>
            <a:r>
              <a:rPr lang="fr-FR" sz="1400" dirty="0"/>
              <a:t> – </a:t>
            </a:r>
            <a:r>
              <a:rPr lang="fr-FR" sz="1400" dirty="0" err="1"/>
              <a:t>gl</a:t>
            </a:r>
            <a:r>
              <a:rPr lang="fr-FR" sz="1400" dirty="0"/>
              <a:t> – pl.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C41C9A0-A9C4-6B71-B690-1DD20F94B2E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AFD61B0-7D53-9243-05E3-D57159953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E2AAD1-0825-AA59-80B5-16E402E05E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</a:t>
            </a:r>
            <a:r>
              <a:rPr lang="fr-FR" sz="4200" b="1" dirty="0">
                <a:solidFill>
                  <a:srgbClr val="00ACA4"/>
                </a:solidFill>
                <a:latin typeface="Dosis" pitchFamily="2" charset="0"/>
              </a:rPr>
              <a:t>cl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asse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</a:t>
            </a: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4200" b="1" dirty="0">
                <a:solidFill>
                  <a:srgbClr val="00ACA4"/>
                </a:solidFill>
                <a:latin typeface="Dosis" pitchFamily="2" charset="0"/>
              </a:rPr>
              <a:t>gl</a:t>
            </a:r>
            <a:r>
              <a:rPr lang="fr-MA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ace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59217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fl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èche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4A36D35-0DA9-2B34-7F6C-0DF8C05424C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DB146C7-5BE1-414B-7E45-E4C6451AC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17C49E-7485-A75D-EC60-A11414E78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La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fl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ûte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bl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anc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plu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me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CDCD12-EF73-3900-28BC-41525DB2C1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A1AB8C6-1717-A224-CE68-2F1D9F8C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A38E93-89FA-A6CE-2BE3-D5DE050597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364198" y="348169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é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5970399" y="3476125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La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oche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904706" y="348169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ta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bl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eau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1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CDCD12-EF73-3900-28BC-41525DB2C1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A1AB8C6-1717-A224-CE68-2F1D9F8C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A38E93-89FA-A6CE-2BE3-D5DE050597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6049152" y="3429000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Un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 pl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afond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3287450" y="3429000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 an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623872" y="3429000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porta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bl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7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372649" y="2077239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clé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1070322" y="5421976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03094" y="5421976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535866" y="5421976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A999537-7605-4712-AF0D-E15BADA763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07" y="3184918"/>
            <a:ext cx="1825059" cy="16484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40DB90-AFD9-40AB-9697-35631C9BC4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6" y="3184918"/>
            <a:ext cx="1825059" cy="164849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44236B-F8EC-45E6-AFB9-A3BE96452A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98" y="3184918"/>
            <a:ext cx="1825036" cy="16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372649" y="2077239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clé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1070322" y="5623348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96161" y="5623348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535866" y="5623348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71C655-9CCB-443B-9F18-60A177C4A7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07" y="3184918"/>
            <a:ext cx="1825059" cy="16484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206A52-3854-4615-A8DB-E3B1AC8893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6" y="3184918"/>
            <a:ext cx="1825059" cy="1636972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5777F8-53BE-41DC-9FA3-BD88FFCAF0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98" y="3184918"/>
            <a:ext cx="1825036" cy="16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8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tableau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FA63471-F39E-4445-9531-27A87A00CF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645" y="3032184"/>
            <a:ext cx="1825059" cy="16484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28E1A5-3992-4F6A-ABAC-81CBD65F58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990" y="3032184"/>
            <a:ext cx="1825059" cy="16484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9C3378-E010-44F3-AD4E-B7653E0EA7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0" y="3032184"/>
            <a:ext cx="1825059" cy="15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tableau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F9553B0-FC5E-4036-96FA-F326827840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645" y="3032184"/>
            <a:ext cx="1825059" cy="16484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0F61DE-E95D-4EF7-9896-15FD47DCD2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990" y="3032184"/>
            <a:ext cx="1825059" cy="1592855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7AEF38-22BD-4369-B838-7E711B8EF8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0" y="3032184"/>
            <a:ext cx="1825059" cy="15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7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1060697" y="511570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86536" y="503736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25986" y="1981670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cloche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C00F691-2D06-4542-B7E2-6D933CEA00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966" y="3081188"/>
            <a:ext cx="1653726" cy="1836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6B99CD8-CAC2-4AC3-9BA1-9DB7E9AC09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34" y="3114454"/>
            <a:ext cx="1688253" cy="1836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3504954-E6C3-4E0E-A68D-3FF578B8D6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73" y="3114455"/>
            <a:ext cx="1688253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1060697" y="511570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86536" y="503736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cloche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CA0735A-3F05-4F61-B782-D3E4A423F3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966" y="3081188"/>
            <a:ext cx="1653726" cy="167999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AFB2F8E-1F74-4850-8898-7F84CDF386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34" y="3114454"/>
            <a:ext cx="1688253" cy="1836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562C3A-10EE-4602-8504-1A2AA01991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73" y="3114455"/>
            <a:ext cx="1688253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5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AB7A5F4-77C4-4BA1-B087-44FBAAD10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967" y="1624017"/>
            <a:ext cx="3248478" cy="468136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36. Réalisez l’activité 4 avec votre voisin. Je vais circuler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572967" y="4764750"/>
            <a:ext cx="3228752" cy="133725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69CAAAF-5346-4F3E-935A-98B12144C8FA}"/>
              </a:ext>
            </a:extLst>
          </p:cNvPr>
          <p:cNvGrpSpPr/>
          <p:nvPr/>
        </p:nvGrpSpPr>
        <p:grpSpPr>
          <a:xfrm>
            <a:off x="1237625" y="2104839"/>
            <a:ext cx="6633160" cy="2988021"/>
            <a:chOff x="1237625" y="2104839"/>
            <a:chExt cx="6633160" cy="298802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2F887A7-3CCD-457C-9E20-0CEFCF426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37625" y="2104839"/>
              <a:ext cx="6633160" cy="2988021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7850D5F7-0FBD-4252-86D5-48442F1E787B}"/>
                </a:ext>
              </a:extLst>
            </p:cNvPr>
            <p:cNvCxnSpPr/>
            <p:nvPr/>
          </p:nvCxnSpPr>
          <p:spPr>
            <a:xfrm flipH="1">
              <a:off x="2176041" y="3032567"/>
              <a:ext cx="1562582" cy="100699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71BFD79E-4856-477F-90A1-8AEAACF87A51}"/>
                </a:ext>
              </a:extLst>
            </p:cNvPr>
            <p:cNvCxnSpPr>
              <a:cxnSpLocks/>
            </p:cNvCxnSpPr>
            <p:nvPr/>
          </p:nvCxnSpPr>
          <p:spPr>
            <a:xfrm>
              <a:off x="5335496" y="2999771"/>
              <a:ext cx="1505144" cy="103979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C2C12618-B39A-4553-8664-20867C6FEC2D}"/>
                </a:ext>
              </a:extLst>
            </p:cNvPr>
            <p:cNvCxnSpPr/>
            <p:nvPr/>
          </p:nvCxnSpPr>
          <p:spPr>
            <a:xfrm flipH="1">
              <a:off x="5278058" y="3032567"/>
              <a:ext cx="1562582" cy="100699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4002955" y="427547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2512" y="2271561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73421" y="507137"/>
            <a:ext cx="1355834" cy="1164008"/>
          </a:xfrm>
          <a:prstGeom prst="flowChartConnector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C4A669-E7B3-4262-9790-9F20D3D63C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648" y="1577718"/>
            <a:ext cx="3248478" cy="468136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4416648" y="4122471"/>
            <a:ext cx="3228752" cy="612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A4D67A-A4FA-48D9-8459-AFFD2F64608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8234</TotalTime>
  <Words>808</Words>
  <Application>Microsoft Office PowerPoint</Application>
  <PresentationFormat>Affichage à l'écran (4:3)</PresentationFormat>
  <Paragraphs>137</Paragraphs>
  <Slides>42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42</vt:i4>
      </vt:variant>
    </vt:vector>
  </HeadingPairs>
  <TitlesOfParts>
    <vt:vector size="58" baseType="lpstr">
      <vt:lpstr>Dosis ExtraBold</vt:lpstr>
      <vt:lpstr>Wingdings</vt:lpstr>
      <vt:lpstr>Aptos Display</vt:lpstr>
      <vt:lpstr>Dosis Medium</vt:lpstr>
      <vt:lpstr>Calibri</vt:lpstr>
      <vt:lpstr>Dosis Light</vt:lpstr>
      <vt:lpstr>Aptos</vt:lpstr>
      <vt:lpstr>Dosis</vt:lpstr>
      <vt:lpstr>Arial</vt:lpstr>
      <vt:lpstr>Dosis SemiBold</vt:lpstr>
      <vt:lpstr>2_Conception personnalisée</vt:lpstr>
      <vt:lpstr>00_Env-Enseignant</vt:lpstr>
      <vt:lpstr>Oral</vt:lpstr>
      <vt:lpstr>Lecture</vt:lpstr>
      <vt:lpstr>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</vt:lpstr>
      <vt:lpstr>Aujourd’hui, nous allons apprendre un dialogue en français avec Majd et Nada.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Qui veut passer au tableau pour jouer le dialogue en français ? </vt:lpstr>
      <vt:lpstr>Maintenant, tout le monde participe. Jouez le dialogue avec votre voisin.</vt:lpstr>
      <vt:lpstr>Plan de la séance 4</vt:lpstr>
      <vt:lpstr>Maintenant, on va faire de la conjugaison. Soyez attentifs.</vt:lpstr>
      <vt:lpstr>Lecture de la vidéo </vt:lpstr>
      <vt:lpstr>Lisons ensemble. </vt:lpstr>
      <vt:lpstr>Qui veut compléter la phrase par « il » ou « elle » ? Levez la main. </vt:lpstr>
      <vt:lpstr> Il est dans la classe.</vt:lpstr>
      <vt:lpstr>Qui veut compléter la phrase par « il » ou « elle » ? Levez la main. </vt:lpstr>
      <vt:lpstr>Elle est dans la maison. </vt:lpstr>
      <vt:lpstr>Ouvrez le manuel à la page 38.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Ecrivez le numéro de la bonne image sur l’ardoise. Personne ne lit à voix haute. </vt:lpstr>
      <vt:lpstr>Levez les ardoises. Corrigez.</vt:lpstr>
      <vt:lpstr>Lisez ce mot en silence. Ecrivez le numéro de la bonne image sur l’ardoise. Personne ne lit à voix haute. </vt:lpstr>
      <vt:lpstr>Levez les ardoises. Corrigez.</vt:lpstr>
      <vt:lpstr>Lisez ce mot en silence. Ecrivez le numéro de la bonne image sur l’ardoise. Personne ne lit à voix haute. </vt:lpstr>
      <vt:lpstr>Levez les ardoises. Corrigez.</vt:lpstr>
      <vt:lpstr>Prenez vos livrets à la page 36. Réalisez l’activité 4 avec votre voisin.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33</cp:revision>
  <cp:lastPrinted>2025-08-13T10:11:39Z</cp:lastPrinted>
  <dcterms:created xsi:type="dcterms:W3CDTF">2025-08-01T12:31:49Z</dcterms:created>
  <dcterms:modified xsi:type="dcterms:W3CDTF">2025-12-10T15:49:00Z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