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7" r:id="rId9"/>
    <p:sldMasterId id="2147483772" r:id="rId10"/>
  </p:sldMasterIdLst>
  <p:notesMasterIdLst>
    <p:notesMasterId r:id="rId72"/>
  </p:notesMasterIdLst>
  <p:sldIdLst>
    <p:sldId id="256" r:id="rId11"/>
    <p:sldId id="1029" r:id="rId12"/>
    <p:sldId id="705" r:id="rId13"/>
    <p:sldId id="1068" r:id="rId14"/>
    <p:sldId id="1038" r:id="rId15"/>
    <p:sldId id="864" r:id="rId16"/>
    <p:sldId id="779" r:id="rId17"/>
    <p:sldId id="1065" r:id="rId18"/>
    <p:sldId id="1048" r:id="rId19"/>
    <p:sldId id="878" r:id="rId20"/>
    <p:sldId id="1049" r:id="rId21"/>
    <p:sldId id="780" r:id="rId22"/>
    <p:sldId id="884" r:id="rId23"/>
    <p:sldId id="887" r:id="rId24"/>
    <p:sldId id="1066" r:id="rId25"/>
    <p:sldId id="1067" r:id="rId26"/>
    <p:sldId id="888" r:id="rId27"/>
    <p:sldId id="800" r:id="rId28"/>
    <p:sldId id="814" r:id="rId29"/>
    <p:sldId id="819" r:id="rId30"/>
    <p:sldId id="820" r:id="rId31"/>
    <p:sldId id="1071" r:id="rId32"/>
    <p:sldId id="1069" r:id="rId33"/>
    <p:sldId id="853" r:id="rId34"/>
    <p:sldId id="1053" r:id="rId35"/>
    <p:sldId id="1070" r:id="rId36"/>
    <p:sldId id="1054" r:id="rId37"/>
    <p:sldId id="1055" r:id="rId38"/>
    <p:sldId id="1056" r:id="rId39"/>
    <p:sldId id="1057" r:id="rId40"/>
    <p:sldId id="855" r:id="rId41"/>
    <p:sldId id="831" r:id="rId42"/>
    <p:sldId id="856" r:id="rId43"/>
    <p:sldId id="1050" r:id="rId44"/>
    <p:sldId id="805" r:id="rId45"/>
    <p:sldId id="653" r:id="rId46"/>
    <p:sldId id="835" r:id="rId47"/>
    <p:sldId id="837" r:id="rId48"/>
    <p:sldId id="839" r:id="rId49"/>
    <p:sldId id="866" r:id="rId50"/>
    <p:sldId id="858" r:id="rId51"/>
    <p:sldId id="859" r:id="rId52"/>
    <p:sldId id="860" r:id="rId53"/>
    <p:sldId id="867" r:id="rId54"/>
    <p:sldId id="861" r:id="rId55"/>
    <p:sldId id="834" r:id="rId56"/>
    <p:sldId id="836" r:id="rId57"/>
    <p:sldId id="865" r:id="rId58"/>
    <p:sldId id="857" r:id="rId59"/>
    <p:sldId id="1044" r:id="rId60"/>
    <p:sldId id="1045" r:id="rId61"/>
    <p:sldId id="1046" r:id="rId62"/>
    <p:sldId id="1047" r:id="rId63"/>
    <p:sldId id="1061" r:id="rId64"/>
    <p:sldId id="1062" r:id="rId65"/>
    <p:sldId id="1063" r:id="rId66"/>
    <p:sldId id="1064" r:id="rId67"/>
    <p:sldId id="817" r:id="rId68"/>
    <p:sldId id="818" r:id="rId69"/>
    <p:sldId id="843" r:id="rId70"/>
    <p:sldId id="679" r:id="rId71"/>
  </p:sldIdLst>
  <p:sldSz cx="9144000" cy="6858000" type="screen4x3"/>
  <p:notesSz cx="6735763" cy="9866313"/>
  <p:embeddedFontLst>
    <p:embeddedFont>
      <p:font typeface="Dosis" pitchFamily="2" charset="0"/>
      <p:regular r:id="rId73"/>
      <p:bold r:id="rId74"/>
    </p:embeddedFont>
    <p:embeddedFont>
      <p:font typeface="Dosis ExtraBold" pitchFamily="2" charset="0"/>
      <p:bold r:id="rId75"/>
    </p:embeddedFont>
    <p:embeddedFont>
      <p:font typeface="Dosis Medium" pitchFamily="2" charset="0"/>
      <p:regular r:id="rId76"/>
      <p:bold r:id="rId77"/>
    </p:embeddedFont>
    <p:embeddedFont>
      <p:font typeface="Dosis SemiBold" pitchFamily="2" charset="0"/>
      <p:regular r:id="rId78"/>
      <p:bold r:id="rId79"/>
    </p:embeddedFont>
    <p:embeddedFont>
      <p:font typeface="Mistral" panose="03090702030407020403" pitchFamily="66" charset="0"/>
      <p:regular r:id="rId8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239" userDrawn="1">
          <p15:clr>
            <a:srgbClr val="A4A3A4"/>
          </p15:clr>
        </p15:guide>
        <p15:guide id="2" pos="453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13B82"/>
    <a:srgbClr val="424D7B"/>
    <a:srgbClr val="00ACA4"/>
    <a:srgbClr val="565F88"/>
    <a:srgbClr val="E84234"/>
    <a:srgbClr val="F26553"/>
    <a:srgbClr val="FEF1E3"/>
    <a:srgbClr val="00ADA4"/>
    <a:srgbClr val="2AB6D7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97" autoAdjust="0"/>
    <p:restoredTop sz="94620" autoAdjust="0"/>
  </p:normalViewPr>
  <p:slideViewPr>
    <p:cSldViewPr snapToGrid="0">
      <p:cViewPr varScale="1">
        <p:scale>
          <a:sx n="61" d="100"/>
          <a:sy n="61" d="100"/>
        </p:scale>
        <p:origin x="1434" y="78"/>
      </p:cViewPr>
      <p:guideLst>
        <p:guide pos="5239"/>
        <p:guide pos="453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openxmlformats.org/officeDocument/2006/relationships/tableStyles" Target="tableStyles.xml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font" Target="fonts/font2.fntdata"/><Relationship Id="rId79" Type="http://schemas.openxmlformats.org/officeDocument/2006/relationships/font" Target="fonts/font7.fntdata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77" Type="http://schemas.openxmlformats.org/officeDocument/2006/relationships/font" Target="fonts/font5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72" Type="http://schemas.openxmlformats.org/officeDocument/2006/relationships/notesMaster" Target="notesMasters/notesMaster1.xml"/><Relationship Id="rId80" Type="http://schemas.openxmlformats.org/officeDocument/2006/relationships/font" Target="fonts/font8.fntdata"/><Relationship Id="rId85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font" Target="fonts/font3.fntdata"/><Relationship Id="rId83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presProps" Target="presProps.xml"/><Relationship Id="rId86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font" Target="fonts/font4.fntdata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1.xml"/><Relationship Id="rId2" Type="http://schemas.openxmlformats.org/officeDocument/2006/relationships/customXml" Target="../customXml/item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61" Type="http://schemas.openxmlformats.org/officeDocument/2006/relationships/slide" Target="slides/slide51.xml"/><Relationship Id="rId8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6D4CC5C9-5CCA-44B8-8324-5C05C2737781}"/>
    <pc:docChg chg="custSel addSld delSld modSld sldOrd">
      <pc:chgData name="LAMIAE BEZZAZ" userId="f9bc3cc0-8e1c-4944-afa8-b4b36bbf20e1" providerId="ADAL" clId="{6D4CC5C9-5CCA-44B8-8324-5C05C2737781}" dt="2025-12-10T15:51:07.303" v="884" actId="1076"/>
      <pc:docMkLst>
        <pc:docMk/>
      </pc:docMkLst>
      <pc:sldChg chg="addSp modSp">
        <pc:chgData name="LAMIAE BEZZAZ" userId="f9bc3cc0-8e1c-4944-afa8-b4b36bbf20e1" providerId="ADAL" clId="{6D4CC5C9-5CCA-44B8-8324-5C05C2737781}" dt="2025-12-06T19:01:00.242" v="2" actId="14100"/>
        <pc:sldMkLst>
          <pc:docMk/>
          <pc:sldMk cId="2851840032" sldId="256"/>
        </pc:sldMkLst>
        <pc:picChg chg="add mod">
          <ac:chgData name="LAMIAE BEZZAZ" userId="f9bc3cc0-8e1c-4944-afa8-b4b36bbf20e1" providerId="ADAL" clId="{6D4CC5C9-5CCA-44B8-8324-5C05C2737781}" dt="2025-12-06T19:01:00.242" v="2" actId="14100"/>
          <ac:picMkLst>
            <pc:docMk/>
            <pc:sldMk cId="2851840032" sldId="256"/>
            <ac:picMk id="3" creationId="{B59C6554-D6C4-45B2-96B3-529DF3FD9E85}"/>
          </ac:picMkLst>
        </pc:picChg>
      </pc:sldChg>
      <pc:sldChg chg="modSp">
        <pc:chgData name="LAMIAE BEZZAZ" userId="f9bc3cc0-8e1c-4944-afa8-b4b36bbf20e1" providerId="ADAL" clId="{6D4CC5C9-5CCA-44B8-8324-5C05C2737781}" dt="2025-12-10T14:51:54.967" v="687" actId="20577"/>
        <pc:sldMkLst>
          <pc:docMk/>
          <pc:sldMk cId="2112265781" sldId="805"/>
        </pc:sldMkLst>
        <pc:spChg chg="mod">
          <ac:chgData name="LAMIAE BEZZAZ" userId="f9bc3cc0-8e1c-4944-afa8-b4b36bbf20e1" providerId="ADAL" clId="{6D4CC5C9-5CCA-44B8-8324-5C05C2737781}" dt="2025-12-10T14:51:49.252" v="683" actId="20577"/>
          <ac:spMkLst>
            <pc:docMk/>
            <pc:sldMk cId="2112265781" sldId="805"/>
            <ac:spMk id="10" creationId="{99076A47-0B8D-410C-5BE8-3468CCF0FF3A}"/>
          </ac:spMkLst>
        </pc:spChg>
        <pc:spChg chg="mod">
          <ac:chgData name="LAMIAE BEZZAZ" userId="f9bc3cc0-8e1c-4944-afa8-b4b36bbf20e1" providerId="ADAL" clId="{6D4CC5C9-5CCA-44B8-8324-5C05C2737781}" dt="2025-12-09T14:17:23.018" v="234" actId="20577"/>
          <ac:spMkLst>
            <pc:docMk/>
            <pc:sldMk cId="2112265781" sldId="805"/>
            <ac:spMk id="11" creationId="{798278C3-473A-7110-313B-F546DD4BFE12}"/>
          </ac:spMkLst>
        </pc:spChg>
        <pc:spChg chg="mod">
          <ac:chgData name="LAMIAE BEZZAZ" userId="f9bc3cc0-8e1c-4944-afa8-b4b36bbf20e1" providerId="ADAL" clId="{6D4CC5C9-5CCA-44B8-8324-5C05C2737781}" dt="2025-12-10T14:51:54.967" v="687" actId="20577"/>
          <ac:spMkLst>
            <pc:docMk/>
            <pc:sldMk cId="2112265781" sldId="805"/>
            <ac:spMk id="20" creationId="{B8CB6B97-D5A6-06D1-AA2B-60F3D0BA4542}"/>
          </ac:spMkLst>
        </pc:spChg>
      </pc:sldChg>
      <pc:sldChg chg="addSp modSp">
        <pc:chgData name="LAMIAE BEZZAZ" userId="f9bc3cc0-8e1c-4944-afa8-b4b36bbf20e1" providerId="ADAL" clId="{6D4CC5C9-5CCA-44B8-8324-5C05C2737781}" dt="2025-12-09T14:24:28.582" v="583" actId="1076"/>
        <pc:sldMkLst>
          <pc:docMk/>
          <pc:sldMk cId="3079896629" sldId="817"/>
        </pc:sldMkLst>
        <pc:picChg chg="add mod">
          <ac:chgData name="LAMIAE BEZZAZ" userId="f9bc3cc0-8e1c-4944-afa8-b4b36bbf20e1" providerId="ADAL" clId="{6D4CC5C9-5CCA-44B8-8324-5C05C2737781}" dt="2025-12-09T14:24:28.582" v="583" actId="1076"/>
          <ac:picMkLst>
            <pc:docMk/>
            <pc:sldMk cId="3079896629" sldId="817"/>
            <ac:picMk id="2" creationId="{7EDEEFD9-2A97-4D31-A09B-7497AB84C23A}"/>
          </ac:picMkLst>
        </pc:picChg>
      </pc:sldChg>
      <pc:sldChg chg="addSp modSp">
        <pc:chgData name="LAMIAE BEZZAZ" userId="f9bc3cc0-8e1c-4944-afa8-b4b36bbf20e1" providerId="ADAL" clId="{6D4CC5C9-5CCA-44B8-8324-5C05C2737781}" dt="2025-12-09T14:25:14.500" v="590" actId="14100"/>
        <pc:sldMkLst>
          <pc:docMk/>
          <pc:sldMk cId="4137136973" sldId="818"/>
        </pc:sldMkLst>
        <pc:picChg chg="add mod ord">
          <ac:chgData name="LAMIAE BEZZAZ" userId="f9bc3cc0-8e1c-4944-afa8-b4b36bbf20e1" providerId="ADAL" clId="{6D4CC5C9-5CCA-44B8-8324-5C05C2737781}" dt="2025-12-09T14:25:14.500" v="590" actId="14100"/>
          <ac:picMkLst>
            <pc:docMk/>
            <pc:sldMk cId="4137136973" sldId="818"/>
            <ac:picMk id="3" creationId="{6E666BCB-D12A-49D0-93CA-C5C1954EECB2}"/>
          </ac:picMkLst>
        </pc:picChg>
      </pc:sldChg>
      <pc:sldChg chg="addSp delSp modSp delAnim modAnim">
        <pc:chgData name="LAMIAE BEZZAZ" userId="f9bc3cc0-8e1c-4944-afa8-b4b36bbf20e1" providerId="ADAL" clId="{6D4CC5C9-5CCA-44B8-8324-5C05C2737781}" dt="2025-12-10T14:50:01.928" v="675"/>
        <pc:sldMkLst>
          <pc:docMk/>
          <pc:sldMk cId="2956649512" sldId="819"/>
        </pc:sldMkLst>
        <pc:picChg chg="add mod">
          <ac:chgData name="LAMIAE BEZZAZ" userId="f9bc3cc0-8e1c-4944-afa8-b4b36bbf20e1" providerId="ADAL" clId="{6D4CC5C9-5CCA-44B8-8324-5C05C2737781}" dt="2025-12-10T14:49:56.207" v="674" actId="14100"/>
          <ac:picMkLst>
            <pc:docMk/>
            <pc:sldMk cId="2956649512" sldId="819"/>
            <ac:picMk id="2" creationId="{26B8FF66-1CA7-4A09-BC5C-5C583F921B49}"/>
          </ac:picMkLst>
        </pc:picChg>
        <pc:picChg chg="del">
          <ac:chgData name="LAMIAE BEZZAZ" userId="f9bc3cc0-8e1c-4944-afa8-b4b36bbf20e1" providerId="ADAL" clId="{6D4CC5C9-5CCA-44B8-8324-5C05C2737781}" dt="2025-12-10T14:49:10.863" v="635" actId="478"/>
          <ac:picMkLst>
            <pc:docMk/>
            <pc:sldMk cId="2956649512" sldId="819"/>
            <ac:picMk id="4" creationId="{EFF1951A-FC1F-431F-8D4C-A2F24F4789D3}"/>
          </ac:picMkLst>
        </pc:picChg>
      </pc:sldChg>
      <pc:sldChg chg="addSp delSp modSp">
        <pc:chgData name="LAMIAE BEZZAZ" userId="f9bc3cc0-8e1c-4944-afa8-b4b36bbf20e1" providerId="ADAL" clId="{6D4CC5C9-5CCA-44B8-8324-5C05C2737781}" dt="2025-12-09T14:14:20.610" v="213" actId="14100"/>
        <pc:sldMkLst>
          <pc:docMk/>
          <pc:sldMk cId="1808541968" sldId="831"/>
        </pc:sldMkLst>
        <pc:spChg chg="mod">
          <ac:chgData name="LAMIAE BEZZAZ" userId="f9bc3cc0-8e1c-4944-afa8-b4b36bbf20e1" providerId="ADAL" clId="{6D4CC5C9-5CCA-44B8-8324-5C05C2737781}" dt="2025-12-09T14:14:11.700" v="211" actId="1076"/>
          <ac:spMkLst>
            <pc:docMk/>
            <pc:sldMk cId="1808541968" sldId="831"/>
            <ac:spMk id="9" creationId="{5986C039-0B11-4A5C-8BD0-389B8E14323F}"/>
          </ac:spMkLst>
        </pc:spChg>
        <pc:picChg chg="add del mod ord">
          <ac:chgData name="LAMIAE BEZZAZ" userId="f9bc3cc0-8e1c-4944-afa8-b4b36bbf20e1" providerId="ADAL" clId="{6D4CC5C9-5CCA-44B8-8324-5C05C2737781}" dt="2025-12-09T14:12:51.363" v="198" actId="478"/>
          <ac:picMkLst>
            <pc:docMk/>
            <pc:sldMk cId="1808541968" sldId="831"/>
            <ac:picMk id="2" creationId="{065EFD99-4598-4160-A769-7F85336ECFC5}"/>
          </ac:picMkLst>
        </pc:picChg>
        <pc:picChg chg="add mod ord">
          <ac:chgData name="LAMIAE BEZZAZ" userId="f9bc3cc0-8e1c-4944-afa8-b4b36bbf20e1" providerId="ADAL" clId="{6D4CC5C9-5CCA-44B8-8324-5C05C2737781}" dt="2025-12-09T14:14:20.610" v="213" actId="14100"/>
          <ac:picMkLst>
            <pc:docMk/>
            <pc:sldMk cId="1808541968" sldId="831"/>
            <ac:picMk id="3" creationId="{6765CD75-87EC-47B8-BA7E-F5B26292C28B}"/>
          </ac:picMkLst>
        </pc:picChg>
      </pc:sldChg>
      <pc:sldChg chg="addSp modSp">
        <pc:chgData name="LAMIAE BEZZAZ" userId="f9bc3cc0-8e1c-4944-afa8-b4b36bbf20e1" providerId="ADAL" clId="{6D4CC5C9-5CCA-44B8-8324-5C05C2737781}" dt="2025-12-09T14:21:08.760" v="382" actId="1076"/>
        <pc:sldMkLst>
          <pc:docMk/>
          <pc:sldMk cId="514827197" sldId="834"/>
        </pc:sldMkLst>
        <pc:picChg chg="add mod">
          <ac:chgData name="LAMIAE BEZZAZ" userId="f9bc3cc0-8e1c-4944-afa8-b4b36bbf20e1" providerId="ADAL" clId="{6D4CC5C9-5CCA-44B8-8324-5C05C2737781}" dt="2025-12-09T14:21:08.760" v="382" actId="1076"/>
          <ac:picMkLst>
            <pc:docMk/>
            <pc:sldMk cId="514827197" sldId="834"/>
            <ac:picMk id="4" creationId="{F1703210-07EA-476B-86E7-C46521CD4581}"/>
          </ac:picMkLst>
        </pc:picChg>
      </pc:sldChg>
      <pc:sldChg chg="addSp modSp">
        <pc:chgData name="LAMIAE BEZZAZ" userId="f9bc3cc0-8e1c-4944-afa8-b4b36bbf20e1" providerId="ADAL" clId="{6D4CC5C9-5CCA-44B8-8324-5C05C2737781}" dt="2025-12-09T14:21:39.439" v="389" actId="1076"/>
        <pc:sldMkLst>
          <pc:docMk/>
          <pc:sldMk cId="1895855353" sldId="836"/>
        </pc:sldMkLst>
        <pc:spChg chg="mod">
          <ac:chgData name="LAMIAE BEZZAZ" userId="f9bc3cc0-8e1c-4944-afa8-b4b36bbf20e1" providerId="ADAL" clId="{6D4CC5C9-5CCA-44B8-8324-5C05C2737781}" dt="2025-12-09T14:21:35.882" v="388" actId="1076"/>
          <ac:spMkLst>
            <pc:docMk/>
            <pc:sldMk cId="1895855353" sldId="836"/>
            <ac:spMk id="6" creationId="{0DCFD555-B2D1-3F2B-BED7-C4747C281FBF}"/>
          </ac:spMkLst>
        </pc:spChg>
        <pc:picChg chg="add mod">
          <ac:chgData name="LAMIAE BEZZAZ" userId="f9bc3cc0-8e1c-4944-afa8-b4b36bbf20e1" providerId="ADAL" clId="{6D4CC5C9-5CCA-44B8-8324-5C05C2737781}" dt="2025-12-09T14:21:39.439" v="389" actId="1076"/>
          <ac:picMkLst>
            <pc:docMk/>
            <pc:sldMk cId="1895855353" sldId="836"/>
            <ac:picMk id="5" creationId="{665249D4-2E16-4C68-B236-C1546682C06B}"/>
          </ac:picMkLst>
        </pc:picChg>
      </pc:sldChg>
      <pc:sldChg chg="addSp modSp">
        <pc:chgData name="LAMIAE BEZZAZ" userId="f9bc3cc0-8e1c-4944-afa8-b4b36bbf20e1" providerId="ADAL" clId="{6D4CC5C9-5CCA-44B8-8324-5C05C2737781}" dt="2025-12-09T14:19:20.175" v="240" actId="1076"/>
        <pc:sldMkLst>
          <pc:docMk/>
          <pc:sldMk cId="2507409207" sldId="837"/>
        </pc:sldMkLst>
        <pc:picChg chg="add mod">
          <ac:chgData name="LAMIAE BEZZAZ" userId="f9bc3cc0-8e1c-4944-afa8-b4b36bbf20e1" providerId="ADAL" clId="{6D4CC5C9-5CCA-44B8-8324-5C05C2737781}" dt="2025-12-09T14:19:20.175" v="240" actId="1076"/>
          <ac:picMkLst>
            <pc:docMk/>
            <pc:sldMk cId="2507409207" sldId="837"/>
            <ac:picMk id="5" creationId="{C4A7AE94-F470-41A3-9B62-F633EE002840}"/>
          </ac:picMkLst>
        </pc:picChg>
      </pc:sldChg>
      <pc:sldChg chg="addSp modSp">
        <pc:chgData name="LAMIAE BEZZAZ" userId="f9bc3cc0-8e1c-4944-afa8-b4b36bbf20e1" providerId="ADAL" clId="{6D4CC5C9-5CCA-44B8-8324-5C05C2737781}" dt="2025-12-09T14:19:33.287" v="242" actId="1076"/>
        <pc:sldMkLst>
          <pc:docMk/>
          <pc:sldMk cId="2628437180" sldId="839"/>
        </pc:sldMkLst>
        <pc:picChg chg="add mod">
          <ac:chgData name="LAMIAE BEZZAZ" userId="f9bc3cc0-8e1c-4944-afa8-b4b36bbf20e1" providerId="ADAL" clId="{6D4CC5C9-5CCA-44B8-8324-5C05C2737781}" dt="2025-12-09T14:19:33.287" v="242" actId="1076"/>
          <ac:picMkLst>
            <pc:docMk/>
            <pc:sldMk cId="2628437180" sldId="839"/>
            <ac:picMk id="5" creationId="{63EB0540-3605-4E07-B90F-632AF08D7D65}"/>
          </ac:picMkLst>
        </pc:picChg>
      </pc:sldChg>
      <pc:sldChg chg="addSp delSp modSp">
        <pc:chgData name="LAMIAE BEZZAZ" userId="f9bc3cc0-8e1c-4944-afa8-b4b36bbf20e1" providerId="ADAL" clId="{6D4CC5C9-5CCA-44B8-8324-5C05C2737781}" dt="2025-12-09T14:28:25.271" v="623" actId="164"/>
        <pc:sldMkLst>
          <pc:docMk/>
          <pc:sldMk cId="2960233081" sldId="843"/>
        </pc:sldMkLst>
        <pc:spChg chg="add mod">
          <ac:chgData name="LAMIAE BEZZAZ" userId="f9bc3cc0-8e1c-4944-afa8-b4b36bbf20e1" providerId="ADAL" clId="{6D4CC5C9-5CCA-44B8-8324-5C05C2737781}" dt="2025-12-09T14:28:25.271" v="623" actId="164"/>
          <ac:spMkLst>
            <pc:docMk/>
            <pc:sldMk cId="2960233081" sldId="843"/>
            <ac:spMk id="5" creationId="{835D8E20-0BC4-4432-9F2C-EF500CB3425A}"/>
          </ac:spMkLst>
        </pc:spChg>
        <pc:spChg chg="add mod">
          <ac:chgData name="LAMIAE BEZZAZ" userId="f9bc3cc0-8e1c-4944-afa8-b4b36bbf20e1" providerId="ADAL" clId="{6D4CC5C9-5CCA-44B8-8324-5C05C2737781}" dt="2025-12-09T14:28:25.271" v="623" actId="164"/>
          <ac:spMkLst>
            <pc:docMk/>
            <pc:sldMk cId="2960233081" sldId="843"/>
            <ac:spMk id="9" creationId="{C07CF240-7D20-4258-92F5-CBF768D59A38}"/>
          </ac:spMkLst>
        </pc:spChg>
        <pc:spChg chg="add mod">
          <ac:chgData name="LAMIAE BEZZAZ" userId="f9bc3cc0-8e1c-4944-afa8-b4b36bbf20e1" providerId="ADAL" clId="{6D4CC5C9-5CCA-44B8-8324-5C05C2737781}" dt="2025-12-09T14:28:25.271" v="623" actId="164"/>
          <ac:spMkLst>
            <pc:docMk/>
            <pc:sldMk cId="2960233081" sldId="843"/>
            <ac:spMk id="10" creationId="{B1486D23-4D3C-4DA5-A35F-EEB33BEA0310}"/>
          </ac:spMkLst>
        </pc:spChg>
        <pc:grpChg chg="add mod">
          <ac:chgData name="LAMIAE BEZZAZ" userId="f9bc3cc0-8e1c-4944-afa8-b4b36bbf20e1" providerId="ADAL" clId="{6D4CC5C9-5CCA-44B8-8324-5C05C2737781}" dt="2025-12-09T14:28:25.271" v="623" actId="164"/>
          <ac:grpSpMkLst>
            <pc:docMk/>
            <pc:sldMk cId="2960233081" sldId="843"/>
            <ac:grpSpMk id="6" creationId="{067CD36A-0A8B-48CE-AD94-DB00C6BBE2C7}"/>
          </ac:grpSpMkLst>
        </pc:grpChg>
        <pc:picChg chg="add del">
          <ac:chgData name="LAMIAE BEZZAZ" userId="f9bc3cc0-8e1c-4944-afa8-b4b36bbf20e1" providerId="ADAL" clId="{6D4CC5C9-5CCA-44B8-8324-5C05C2737781}" dt="2025-12-09T14:25:22.778" v="592" actId="478"/>
          <ac:picMkLst>
            <pc:docMk/>
            <pc:sldMk cId="2960233081" sldId="843"/>
            <ac:picMk id="3" creationId="{0DCD7284-6314-478F-A4C3-4B98D62BD57B}"/>
          </ac:picMkLst>
        </pc:picChg>
        <pc:picChg chg="add mod">
          <ac:chgData name="LAMIAE BEZZAZ" userId="f9bc3cc0-8e1c-4944-afa8-b4b36bbf20e1" providerId="ADAL" clId="{6D4CC5C9-5CCA-44B8-8324-5C05C2737781}" dt="2025-12-09T14:28:25.271" v="623" actId="164"/>
          <ac:picMkLst>
            <pc:docMk/>
            <pc:sldMk cId="2960233081" sldId="843"/>
            <ac:picMk id="4" creationId="{E5E24987-FD7A-488E-B1A3-24A6EADB3B71}"/>
          </ac:picMkLst>
        </pc:picChg>
      </pc:sldChg>
      <pc:sldChg chg="addSp delSp modSp ord">
        <pc:chgData name="LAMIAE BEZZAZ" userId="f9bc3cc0-8e1c-4944-afa8-b4b36bbf20e1" providerId="ADAL" clId="{6D4CC5C9-5CCA-44B8-8324-5C05C2737781}" dt="2025-12-10T15:48:15.081" v="825" actId="20577"/>
        <pc:sldMkLst>
          <pc:docMk/>
          <pc:sldMk cId="1358656269" sldId="853"/>
        </pc:sldMkLst>
        <pc:spChg chg="mod">
          <ac:chgData name="LAMIAE BEZZAZ" userId="f9bc3cc0-8e1c-4944-afa8-b4b36bbf20e1" providerId="ADAL" clId="{6D4CC5C9-5CCA-44B8-8324-5C05C2737781}" dt="2025-12-10T15:41:16.403" v="732" actId="20577"/>
          <ac:spMkLst>
            <pc:docMk/>
            <pc:sldMk cId="1358656269" sldId="853"/>
            <ac:spMk id="4" creationId="{3B48C44F-B560-309D-A07B-59A2CF620B51}"/>
          </ac:spMkLst>
        </pc:spChg>
        <pc:spChg chg="del">
          <ac:chgData name="LAMIAE BEZZAZ" userId="f9bc3cc0-8e1c-4944-afa8-b4b36bbf20e1" providerId="ADAL" clId="{6D4CC5C9-5CCA-44B8-8324-5C05C2737781}" dt="2025-12-10T15:41:29.538" v="733" actId="478"/>
          <ac:spMkLst>
            <pc:docMk/>
            <pc:sldMk cId="1358656269" sldId="853"/>
            <ac:spMk id="8" creationId="{9011AF3B-AA97-9C95-507B-6736B8C4670B}"/>
          </ac:spMkLst>
        </pc:spChg>
        <pc:spChg chg="del">
          <ac:chgData name="LAMIAE BEZZAZ" userId="f9bc3cc0-8e1c-4944-afa8-b4b36bbf20e1" providerId="ADAL" clId="{6D4CC5C9-5CCA-44B8-8324-5C05C2737781}" dt="2025-12-10T15:41:29.538" v="733" actId="478"/>
          <ac:spMkLst>
            <pc:docMk/>
            <pc:sldMk cId="1358656269" sldId="853"/>
            <ac:spMk id="9" creationId="{26AED228-E347-3B1E-90F3-62CD00B24063}"/>
          </ac:spMkLst>
        </pc:spChg>
        <pc:spChg chg="del">
          <ac:chgData name="LAMIAE BEZZAZ" userId="f9bc3cc0-8e1c-4944-afa8-b4b36bbf20e1" providerId="ADAL" clId="{6D4CC5C9-5CCA-44B8-8324-5C05C2737781}" dt="2025-12-10T15:41:29.538" v="733" actId="478"/>
          <ac:spMkLst>
            <pc:docMk/>
            <pc:sldMk cId="1358656269" sldId="853"/>
            <ac:spMk id="10" creationId="{9AB1591F-05B2-F26C-36B2-DC0813001B88}"/>
          </ac:spMkLst>
        </pc:spChg>
        <pc:spChg chg="mod topLvl">
          <ac:chgData name="LAMIAE BEZZAZ" userId="f9bc3cc0-8e1c-4944-afa8-b4b36bbf20e1" providerId="ADAL" clId="{6D4CC5C9-5CCA-44B8-8324-5C05C2737781}" dt="2025-12-10T15:41:42.807" v="735" actId="12788"/>
          <ac:spMkLst>
            <pc:docMk/>
            <pc:sldMk cId="1358656269" sldId="853"/>
            <ac:spMk id="11" creationId="{A40AC648-E6AE-88C0-92DA-E0174476E566}"/>
          </ac:spMkLst>
        </pc:spChg>
        <pc:spChg chg="del topLvl">
          <ac:chgData name="LAMIAE BEZZAZ" userId="f9bc3cc0-8e1c-4944-afa8-b4b36bbf20e1" providerId="ADAL" clId="{6D4CC5C9-5CCA-44B8-8324-5C05C2737781}" dt="2025-12-10T15:41:29.538" v="733" actId="478"/>
          <ac:spMkLst>
            <pc:docMk/>
            <pc:sldMk cId="1358656269" sldId="853"/>
            <ac:spMk id="19" creationId="{78C1475F-8338-4B92-9D95-C49DC08BAB6E}"/>
          </ac:spMkLst>
        </pc:spChg>
        <pc:spChg chg="add del mod">
          <ac:chgData name="LAMIAE BEZZAZ" userId="f9bc3cc0-8e1c-4944-afa8-b4b36bbf20e1" providerId="ADAL" clId="{6D4CC5C9-5CCA-44B8-8324-5C05C2737781}" dt="2025-12-10T15:42:03.835" v="737" actId="478"/>
          <ac:spMkLst>
            <pc:docMk/>
            <pc:sldMk cId="1358656269" sldId="853"/>
            <ac:spMk id="20" creationId="{8A406B25-66F3-4592-9154-003D5E5224A3}"/>
          </ac:spMkLst>
        </pc:spChg>
        <pc:spChg chg="add del mod">
          <ac:chgData name="LAMIAE BEZZAZ" userId="f9bc3cc0-8e1c-4944-afa8-b4b36bbf20e1" providerId="ADAL" clId="{6D4CC5C9-5CCA-44B8-8324-5C05C2737781}" dt="2025-12-10T15:42:03.835" v="737" actId="478"/>
          <ac:spMkLst>
            <pc:docMk/>
            <pc:sldMk cId="1358656269" sldId="853"/>
            <ac:spMk id="21" creationId="{C8F164CC-5544-4077-B3C4-6E1FB975FFAB}"/>
          </ac:spMkLst>
        </pc:spChg>
        <pc:spChg chg="add del mod">
          <ac:chgData name="LAMIAE BEZZAZ" userId="f9bc3cc0-8e1c-4944-afa8-b4b36bbf20e1" providerId="ADAL" clId="{6D4CC5C9-5CCA-44B8-8324-5C05C2737781}" dt="2025-12-10T15:42:03.835" v="737" actId="478"/>
          <ac:spMkLst>
            <pc:docMk/>
            <pc:sldMk cId="1358656269" sldId="853"/>
            <ac:spMk id="22" creationId="{95A47FB4-4C1A-4A77-A049-4E864B119C31}"/>
          </ac:spMkLst>
        </pc:spChg>
        <pc:spChg chg="add del mod">
          <ac:chgData name="LAMIAE BEZZAZ" userId="f9bc3cc0-8e1c-4944-afa8-b4b36bbf20e1" providerId="ADAL" clId="{6D4CC5C9-5CCA-44B8-8324-5C05C2737781}" dt="2025-12-10T15:42:03.835" v="737" actId="478"/>
          <ac:spMkLst>
            <pc:docMk/>
            <pc:sldMk cId="1358656269" sldId="853"/>
            <ac:spMk id="23" creationId="{F6226F51-B84E-4695-91A4-8E9F21928BC0}"/>
          </ac:spMkLst>
        </pc:spChg>
        <pc:spChg chg="add del mod">
          <ac:chgData name="LAMIAE BEZZAZ" userId="f9bc3cc0-8e1c-4944-afa8-b4b36bbf20e1" providerId="ADAL" clId="{6D4CC5C9-5CCA-44B8-8324-5C05C2737781}" dt="2025-12-10T15:42:03.835" v="737" actId="478"/>
          <ac:spMkLst>
            <pc:docMk/>
            <pc:sldMk cId="1358656269" sldId="853"/>
            <ac:spMk id="24" creationId="{BF27FBBF-AC99-48CD-B961-5B04115D08C1}"/>
          </ac:spMkLst>
        </pc:spChg>
        <pc:spChg chg="add del mod">
          <ac:chgData name="LAMIAE BEZZAZ" userId="f9bc3cc0-8e1c-4944-afa8-b4b36bbf20e1" providerId="ADAL" clId="{6D4CC5C9-5CCA-44B8-8324-5C05C2737781}" dt="2025-12-10T15:42:03.835" v="737" actId="478"/>
          <ac:spMkLst>
            <pc:docMk/>
            <pc:sldMk cId="1358656269" sldId="853"/>
            <ac:spMk id="25" creationId="{2B90A597-62E3-4C04-9360-E54BAE3C1993}"/>
          </ac:spMkLst>
        </pc:spChg>
        <pc:spChg chg="add del mod">
          <ac:chgData name="LAMIAE BEZZAZ" userId="f9bc3cc0-8e1c-4944-afa8-b4b36bbf20e1" providerId="ADAL" clId="{6D4CC5C9-5CCA-44B8-8324-5C05C2737781}" dt="2025-12-10T15:42:03.835" v="737" actId="478"/>
          <ac:spMkLst>
            <pc:docMk/>
            <pc:sldMk cId="1358656269" sldId="853"/>
            <ac:spMk id="26" creationId="{85AD5004-3C06-46B2-8690-8F708535B28D}"/>
          </ac:spMkLst>
        </pc:spChg>
        <pc:spChg chg="mod">
          <ac:chgData name="LAMIAE BEZZAZ" userId="f9bc3cc0-8e1c-4944-afa8-b4b36bbf20e1" providerId="ADAL" clId="{6D4CC5C9-5CCA-44B8-8324-5C05C2737781}" dt="2025-12-10T15:48:01.217" v="812" actId="20577"/>
          <ac:spMkLst>
            <pc:docMk/>
            <pc:sldMk cId="1358656269" sldId="853"/>
            <ac:spMk id="30" creationId="{1C50FB64-DD38-4864-A1AF-6D1AF5BE2F45}"/>
          </ac:spMkLst>
        </pc:spChg>
        <pc:spChg chg="mod">
          <ac:chgData name="LAMIAE BEZZAZ" userId="f9bc3cc0-8e1c-4944-afa8-b4b36bbf20e1" providerId="ADAL" clId="{6D4CC5C9-5CCA-44B8-8324-5C05C2737781}" dt="2025-12-10T15:48:09.715" v="821" actId="20577"/>
          <ac:spMkLst>
            <pc:docMk/>
            <pc:sldMk cId="1358656269" sldId="853"/>
            <ac:spMk id="31" creationId="{71031F9C-98A9-48D4-B55B-33F393DC6A5E}"/>
          </ac:spMkLst>
        </pc:spChg>
        <pc:spChg chg="mod">
          <ac:chgData name="LAMIAE BEZZAZ" userId="f9bc3cc0-8e1c-4944-afa8-b4b36bbf20e1" providerId="ADAL" clId="{6D4CC5C9-5CCA-44B8-8324-5C05C2737781}" dt="2025-12-10T15:48:15.081" v="825" actId="20577"/>
          <ac:spMkLst>
            <pc:docMk/>
            <pc:sldMk cId="1358656269" sldId="853"/>
            <ac:spMk id="32" creationId="{63C04B5D-AA3F-400B-8E3E-E86228043A27}"/>
          </ac:spMkLst>
        </pc:spChg>
        <pc:spChg chg="mod">
          <ac:chgData name="LAMIAE BEZZAZ" userId="f9bc3cc0-8e1c-4944-afa8-b4b36bbf20e1" providerId="ADAL" clId="{6D4CC5C9-5CCA-44B8-8324-5C05C2737781}" dt="2025-12-10T15:48:04.710" v="817" actId="20577"/>
          <ac:spMkLst>
            <pc:docMk/>
            <pc:sldMk cId="1358656269" sldId="853"/>
            <ac:spMk id="33" creationId="{C14F5D31-4D41-4540-9E40-74F1CC34273C}"/>
          </ac:spMkLst>
        </pc:spChg>
        <pc:grpChg chg="del">
          <ac:chgData name="LAMIAE BEZZAZ" userId="f9bc3cc0-8e1c-4944-afa8-b4b36bbf20e1" providerId="ADAL" clId="{6D4CC5C9-5CCA-44B8-8324-5C05C2737781}" dt="2025-12-10T15:41:29.538" v="733" actId="478"/>
          <ac:grpSpMkLst>
            <pc:docMk/>
            <pc:sldMk cId="1358656269" sldId="853"/>
            <ac:grpSpMk id="3" creationId="{540567DE-FB87-4215-9A69-CA5EF2AA94B5}"/>
          </ac:grpSpMkLst>
        </pc:grpChg>
        <pc:grpChg chg="del">
          <ac:chgData name="LAMIAE BEZZAZ" userId="f9bc3cc0-8e1c-4944-afa8-b4b36bbf20e1" providerId="ADAL" clId="{6D4CC5C9-5CCA-44B8-8324-5C05C2737781}" dt="2025-12-10T15:41:50.949" v="736" actId="478"/>
          <ac:grpSpMkLst>
            <pc:docMk/>
            <pc:sldMk cId="1358656269" sldId="853"/>
            <ac:grpSpMk id="5" creationId="{E8D6535D-D33C-4B25-8368-29C7310FE21C}"/>
          </ac:grpSpMkLst>
        </pc:grpChg>
        <pc:grpChg chg="add">
          <ac:chgData name="LAMIAE BEZZAZ" userId="f9bc3cc0-8e1c-4944-afa8-b4b36bbf20e1" providerId="ADAL" clId="{6D4CC5C9-5CCA-44B8-8324-5C05C2737781}" dt="2025-12-10T15:42:04.499" v="738"/>
          <ac:grpSpMkLst>
            <pc:docMk/>
            <pc:sldMk cId="1358656269" sldId="853"/>
            <ac:grpSpMk id="27" creationId="{D0B9225E-7C55-4ECF-936C-04B4D2F1100B}"/>
          </ac:grpSpMkLst>
        </pc:grpChg>
      </pc:sldChg>
      <pc:sldChg chg="addSp delSp modSp">
        <pc:chgData name="LAMIAE BEZZAZ" userId="f9bc3cc0-8e1c-4944-afa8-b4b36bbf20e1" providerId="ADAL" clId="{6D4CC5C9-5CCA-44B8-8324-5C05C2737781}" dt="2025-12-09T14:13:21.033" v="202" actId="1076"/>
        <pc:sldMkLst>
          <pc:docMk/>
          <pc:sldMk cId="2252523974" sldId="855"/>
        </pc:sldMkLst>
        <pc:picChg chg="add del mod">
          <ac:chgData name="LAMIAE BEZZAZ" userId="f9bc3cc0-8e1c-4944-afa8-b4b36bbf20e1" providerId="ADAL" clId="{6D4CC5C9-5CCA-44B8-8324-5C05C2737781}" dt="2025-12-09T14:12:54.431" v="199" actId="478"/>
          <ac:picMkLst>
            <pc:docMk/>
            <pc:sldMk cId="2252523974" sldId="855"/>
            <ac:picMk id="2" creationId="{A3363CBD-8F19-4FFF-93CC-FA8224D14A95}"/>
          </ac:picMkLst>
        </pc:picChg>
        <pc:picChg chg="add mod">
          <ac:chgData name="LAMIAE BEZZAZ" userId="f9bc3cc0-8e1c-4944-afa8-b4b36bbf20e1" providerId="ADAL" clId="{6D4CC5C9-5CCA-44B8-8324-5C05C2737781}" dt="2025-12-09T14:13:21.033" v="202" actId="1076"/>
          <ac:picMkLst>
            <pc:docMk/>
            <pc:sldMk cId="2252523974" sldId="855"/>
            <ac:picMk id="3" creationId="{C3F0BD52-913E-4250-B6BC-619DF3BF903C}"/>
          </ac:picMkLst>
        </pc:picChg>
      </pc:sldChg>
      <pc:sldChg chg="addSp modSp">
        <pc:chgData name="LAMIAE BEZZAZ" userId="f9bc3cc0-8e1c-4944-afa8-b4b36bbf20e1" providerId="ADAL" clId="{6D4CC5C9-5CCA-44B8-8324-5C05C2737781}" dt="2025-12-09T14:15:26.460" v="219" actId="167"/>
        <pc:sldMkLst>
          <pc:docMk/>
          <pc:sldMk cId="799693292" sldId="856"/>
        </pc:sldMkLst>
        <pc:picChg chg="add mod ord">
          <ac:chgData name="LAMIAE BEZZAZ" userId="f9bc3cc0-8e1c-4944-afa8-b4b36bbf20e1" providerId="ADAL" clId="{6D4CC5C9-5CCA-44B8-8324-5C05C2737781}" dt="2025-12-09T14:15:26.460" v="219" actId="167"/>
          <ac:picMkLst>
            <pc:docMk/>
            <pc:sldMk cId="799693292" sldId="856"/>
            <ac:picMk id="2" creationId="{B5E4F2A8-3C58-43E3-AC4E-6B5ECC342D63}"/>
          </ac:picMkLst>
        </pc:picChg>
      </pc:sldChg>
      <pc:sldChg chg="addSp modSp">
        <pc:chgData name="LAMIAE BEZZAZ" userId="f9bc3cc0-8e1c-4944-afa8-b4b36bbf20e1" providerId="ADAL" clId="{6D4CC5C9-5CCA-44B8-8324-5C05C2737781}" dt="2025-12-09T14:21:57.901" v="394" actId="1076"/>
        <pc:sldMkLst>
          <pc:docMk/>
          <pc:sldMk cId="2450376204" sldId="857"/>
        </pc:sldMkLst>
        <pc:spChg chg="mod">
          <ac:chgData name="LAMIAE BEZZAZ" userId="f9bc3cc0-8e1c-4944-afa8-b4b36bbf20e1" providerId="ADAL" clId="{6D4CC5C9-5CCA-44B8-8324-5C05C2737781}" dt="2025-12-09T14:21:57.901" v="394" actId="1076"/>
          <ac:spMkLst>
            <pc:docMk/>
            <pc:sldMk cId="2450376204" sldId="857"/>
            <ac:spMk id="6" creationId="{314A359A-AB27-7CBE-D2BF-C01061BF0F96}"/>
          </ac:spMkLst>
        </pc:spChg>
        <pc:picChg chg="add mod">
          <ac:chgData name="LAMIAE BEZZAZ" userId="f9bc3cc0-8e1c-4944-afa8-b4b36bbf20e1" providerId="ADAL" clId="{6D4CC5C9-5CCA-44B8-8324-5C05C2737781}" dt="2025-12-09T14:21:48.454" v="391" actId="1076"/>
          <ac:picMkLst>
            <pc:docMk/>
            <pc:sldMk cId="2450376204" sldId="857"/>
            <ac:picMk id="7" creationId="{6D8E25D5-8869-438D-856E-4A34D9D9AC6F}"/>
          </ac:picMkLst>
        </pc:picChg>
      </pc:sldChg>
      <pc:sldChg chg="addSp modSp">
        <pc:chgData name="LAMIAE BEZZAZ" userId="f9bc3cc0-8e1c-4944-afa8-b4b36bbf20e1" providerId="ADAL" clId="{6D4CC5C9-5CCA-44B8-8324-5C05C2737781}" dt="2025-12-09T14:19:37.867" v="244" actId="1076"/>
        <pc:sldMkLst>
          <pc:docMk/>
          <pc:sldMk cId="2836111147" sldId="858"/>
        </pc:sldMkLst>
        <pc:picChg chg="add mod">
          <ac:chgData name="LAMIAE BEZZAZ" userId="f9bc3cc0-8e1c-4944-afa8-b4b36bbf20e1" providerId="ADAL" clId="{6D4CC5C9-5CCA-44B8-8324-5C05C2737781}" dt="2025-12-09T14:19:37.867" v="244" actId="1076"/>
          <ac:picMkLst>
            <pc:docMk/>
            <pc:sldMk cId="2836111147" sldId="858"/>
            <ac:picMk id="6" creationId="{72DACEC8-51B1-4FA5-8E80-B7F7A5A28748}"/>
          </ac:picMkLst>
        </pc:picChg>
      </pc:sldChg>
      <pc:sldChg chg="addSp modSp">
        <pc:chgData name="LAMIAE BEZZAZ" userId="f9bc3cc0-8e1c-4944-afa8-b4b36bbf20e1" providerId="ADAL" clId="{6D4CC5C9-5CCA-44B8-8324-5C05C2737781}" dt="2025-12-09T14:20:20.596" v="310" actId="1076"/>
        <pc:sldMkLst>
          <pc:docMk/>
          <pc:sldMk cId="3635653160" sldId="859"/>
        </pc:sldMkLst>
        <pc:picChg chg="add mod">
          <ac:chgData name="LAMIAE BEZZAZ" userId="f9bc3cc0-8e1c-4944-afa8-b4b36bbf20e1" providerId="ADAL" clId="{6D4CC5C9-5CCA-44B8-8324-5C05C2737781}" dt="2025-12-09T14:20:20.596" v="310" actId="1076"/>
          <ac:picMkLst>
            <pc:docMk/>
            <pc:sldMk cId="3635653160" sldId="859"/>
            <ac:picMk id="5" creationId="{305F84DD-B2BF-4319-9A6D-237CC2B2C06E}"/>
          </ac:picMkLst>
        </pc:picChg>
      </pc:sldChg>
      <pc:sldChg chg="addSp modSp">
        <pc:chgData name="LAMIAE BEZZAZ" userId="f9bc3cc0-8e1c-4944-afa8-b4b36bbf20e1" providerId="ADAL" clId="{6D4CC5C9-5CCA-44B8-8324-5C05C2737781}" dt="2025-12-09T14:20:35.678" v="313" actId="1076"/>
        <pc:sldMkLst>
          <pc:docMk/>
          <pc:sldMk cId="1175452884" sldId="860"/>
        </pc:sldMkLst>
        <pc:spChg chg="mod">
          <ac:chgData name="LAMIAE BEZZAZ" userId="f9bc3cc0-8e1c-4944-afa8-b4b36bbf20e1" providerId="ADAL" clId="{6D4CC5C9-5CCA-44B8-8324-5C05C2737781}" dt="2025-12-09T14:20:35.678" v="313" actId="1076"/>
          <ac:spMkLst>
            <pc:docMk/>
            <pc:sldMk cId="1175452884" sldId="860"/>
            <ac:spMk id="5" creationId="{C810B987-381C-C043-12DD-8055CB8B5847}"/>
          </ac:spMkLst>
        </pc:spChg>
        <pc:picChg chg="add mod">
          <ac:chgData name="LAMIAE BEZZAZ" userId="f9bc3cc0-8e1c-4944-afa8-b4b36bbf20e1" providerId="ADAL" clId="{6D4CC5C9-5CCA-44B8-8324-5C05C2737781}" dt="2025-12-09T14:20:29.802" v="312" actId="1076"/>
          <ac:picMkLst>
            <pc:docMk/>
            <pc:sldMk cId="1175452884" sldId="860"/>
            <ac:picMk id="6" creationId="{8AD5EFB8-D204-440B-9226-D639AA1438BB}"/>
          </ac:picMkLst>
        </pc:picChg>
      </pc:sldChg>
      <pc:sldChg chg="addSp">
        <pc:chgData name="LAMIAE BEZZAZ" userId="f9bc3cc0-8e1c-4944-afa8-b4b36bbf20e1" providerId="ADAL" clId="{6D4CC5C9-5CCA-44B8-8324-5C05C2737781}" dt="2025-12-09T14:20:42.661" v="314"/>
        <pc:sldMkLst>
          <pc:docMk/>
          <pc:sldMk cId="3091624383" sldId="861"/>
        </pc:sldMkLst>
        <pc:picChg chg="add">
          <ac:chgData name="LAMIAE BEZZAZ" userId="f9bc3cc0-8e1c-4944-afa8-b4b36bbf20e1" providerId="ADAL" clId="{6D4CC5C9-5CCA-44B8-8324-5C05C2737781}" dt="2025-12-09T14:20:42.661" v="314"/>
          <ac:picMkLst>
            <pc:docMk/>
            <pc:sldMk cId="3091624383" sldId="861"/>
            <ac:picMk id="7" creationId="{45DA4E31-CEF6-4118-ACF2-CBA30FACFF37}"/>
          </ac:picMkLst>
        </pc:picChg>
      </pc:sldChg>
      <pc:sldChg chg="modSp">
        <pc:chgData name="LAMIAE BEZZAZ" userId="f9bc3cc0-8e1c-4944-afa8-b4b36bbf20e1" providerId="ADAL" clId="{6D4CC5C9-5CCA-44B8-8324-5C05C2737781}" dt="2025-12-10T14:48:58.012" v="634" actId="20577"/>
        <pc:sldMkLst>
          <pc:docMk/>
          <pc:sldMk cId="1438051561" sldId="864"/>
        </pc:sldMkLst>
        <pc:spChg chg="mod">
          <ac:chgData name="LAMIAE BEZZAZ" userId="f9bc3cc0-8e1c-4944-afa8-b4b36bbf20e1" providerId="ADAL" clId="{6D4CC5C9-5CCA-44B8-8324-5C05C2737781}" dt="2025-12-10T14:47:21.942" v="624" actId="20577"/>
          <ac:spMkLst>
            <pc:docMk/>
            <pc:sldMk cId="1438051561" sldId="864"/>
            <ac:spMk id="17" creationId="{39A7660A-DEEB-2C87-175B-55238BB1DF0E}"/>
          </ac:spMkLst>
        </pc:spChg>
        <pc:spChg chg="mod">
          <ac:chgData name="LAMIAE BEZZAZ" userId="f9bc3cc0-8e1c-4944-afa8-b4b36bbf20e1" providerId="ADAL" clId="{6D4CC5C9-5CCA-44B8-8324-5C05C2737781}" dt="2025-12-10T14:48:53.116" v="633" actId="20577"/>
          <ac:spMkLst>
            <pc:docMk/>
            <pc:sldMk cId="1438051561" sldId="864"/>
            <ac:spMk id="19" creationId="{892EE380-A38B-92FB-E143-31DDD68E72CC}"/>
          </ac:spMkLst>
        </pc:spChg>
        <pc:spChg chg="mod">
          <ac:chgData name="LAMIAE BEZZAZ" userId="f9bc3cc0-8e1c-4944-afa8-b4b36bbf20e1" providerId="ADAL" clId="{6D4CC5C9-5CCA-44B8-8324-5C05C2737781}" dt="2025-12-10T14:48:58.012" v="634" actId="20577"/>
          <ac:spMkLst>
            <pc:docMk/>
            <pc:sldMk cId="1438051561" sldId="864"/>
            <ac:spMk id="21" creationId="{F94B371D-3E1D-2CD2-1782-B60D9F8EB058}"/>
          </ac:spMkLst>
        </pc:spChg>
      </pc:sldChg>
      <pc:sldChg chg="addSp delSp modSp add">
        <pc:chgData name="LAMIAE BEZZAZ" userId="f9bc3cc0-8e1c-4944-afa8-b4b36bbf20e1" providerId="ADAL" clId="{6D4CC5C9-5CCA-44B8-8324-5C05C2737781}" dt="2025-12-06T19:03:24.778" v="16" actId="20577"/>
        <pc:sldMkLst>
          <pc:docMk/>
          <pc:sldMk cId="3417006895" sldId="878"/>
        </pc:sldMkLst>
        <pc:spChg chg="mod">
          <ac:chgData name="LAMIAE BEZZAZ" userId="f9bc3cc0-8e1c-4944-afa8-b4b36bbf20e1" providerId="ADAL" clId="{6D4CC5C9-5CCA-44B8-8324-5C05C2737781}" dt="2025-12-06T19:03:24.778" v="16" actId="20577"/>
          <ac:spMkLst>
            <pc:docMk/>
            <pc:sldMk cId="3417006895" sldId="878"/>
            <ac:spMk id="2" creationId="{10DCADE8-45F2-A559-90BA-47EF5620A76F}"/>
          </ac:spMkLst>
        </pc:spChg>
        <pc:grpChg chg="add">
          <ac:chgData name="LAMIAE BEZZAZ" userId="f9bc3cc0-8e1c-4944-afa8-b4b36bbf20e1" providerId="ADAL" clId="{6D4CC5C9-5CCA-44B8-8324-5C05C2737781}" dt="2025-12-06T19:03:17.711" v="12"/>
          <ac:grpSpMkLst>
            <pc:docMk/>
            <pc:sldMk cId="3417006895" sldId="878"/>
            <ac:grpSpMk id="16" creationId="{E83D12C1-BCF9-4B9E-BA2E-3ACF9FD20E90}"/>
          </ac:grpSpMkLst>
        </pc:grpChg>
        <pc:picChg chg="del">
          <ac:chgData name="LAMIAE BEZZAZ" userId="f9bc3cc0-8e1c-4944-afa8-b4b36bbf20e1" providerId="ADAL" clId="{6D4CC5C9-5CCA-44B8-8324-5C05C2737781}" dt="2025-12-06T19:03:06.278" v="11" actId="478"/>
          <ac:picMkLst>
            <pc:docMk/>
            <pc:sldMk cId="3417006895" sldId="878"/>
            <ac:picMk id="5" creationId="{DB151182-7EB4-4876-D7C0-3C393F8AA8F3}"/>
          </ac:picMkLst>
        </pc:picChg>
      </pc:sldChg>
      <pc:sldChg chg="addSp delSp modSp delAnim modAnim">
        <pc:chgData name="LAMIAE BEZZAZ" userId="f9bc3cc0-8e1c-4944-afa8-b4b36bbf20e1" providerId="ADAL" clId="{6D4CC5C9-5CCA-44B8-8324-5C05C2737781}" dt="2025-12-06T19:05:38.983" v="26"/>
        <pc:sldMkLst>
          <pc:docMk/>
          <pc:sldMk cId="1924069788" sldId="884"/>
        </pc:sldMkLst>
        <pc:spChg chg="add del mod">
          <ac:chgData name="LAMIAE BEZZAZ" userId="f9bc3cc0-8e1c-4944-afa8-b4b36bbf20e1" providerId="ADAL" clId="{6D4CC5C9-5CCA-44B8-8324-5C05C2737781}" dt="2025-12-06T19:05:28.178" v="24"/>
          <ac:spMkLst>
            <pc:docMk/>
            <pc:sldMk cId="1924069788" sldId="884"/>
            <ac:spMk id="5" creationId="{CD457E7F-B133-4E82-B528-2A3ADC16743F}"/>
          </ac:spMkLst>
        </pc:spChg>
        <pc:picChg chg="del">
          <ac:chgData name="LAMIAE BEZZAZ" userId="f9bc3cc0-8e1c-4944-afa8-b4b36bbf20e1" providerId="ADAL" clId="{6D4CC5C9-5CCA-44B8-8324-5C05C2737781}" dt="2025-12-06T19:05:22.418" v="23" actId="478"/>
          <ac:picMkLst>
            <pc:docMk/>
            <pc:sldMk cId="1924069788" sldId="884"/>
            <ac:picMk id="2" creationId="{BAFFE15A-5DE2-4418-891D-EB30412499C6}"/>
          </ac:picMkLst>
        </pc:picChg>
        <pc:picChg chg="add mod">
          <ac:chgData name="LAMIAE BEZZAZ" userId="f9bc3cc0-8e1c-4944-afa8-b4b36bbf20e1" providerId="ADAL" clId="{6D4CC5C9-5CCA-44B8-8324-5C05C2737781}" dt="2025-12-06T19:05:28.178" v="24"/>
          <ac:picMkLst>
            <pc:docMk/>
            <pc:sldMk cId="1924069788" sldId="884"/>
            <ac:picMk id="6" creationId="{DAACAC5E-052D-4A91-B69E-CFE334AC6787}"/>
          </ac:picMkLst>
        </pc:picChg>
      </pc:sldChg>
      <pc:sldChg chg="delSp modSp add">
        <pc:chgData name="LAMIAE BEZZAZ" userId="f9bc3cc0-8e1c-4944-afa8-b4b36bbf20e1" providerId="ADAL" clId="{6D4CC5C9-5CCA-44B8-8324-5C05C2737781}" dt="2025-12-06T19:09:11.035" v="183" actId="20577"/>
        <pc:sldMkLst>
          <pc:docMk/>
          <pc:sldMk cId="3487247809" sldId="887"/>
        </pc:sldMkLst>
        <pc:spChg chg="mod">
          <ac:chgData name="LAMIAE BEZZAZ" userId="f9bc3cc0-8e1c-4944-afa8-b4b36bbf20e1" providerId="ADAL" clId="{6D4CC5C9-5CCA-44B8-8324-5C05C2737781}" dt="2025-12-06T19:06:58.429" v="33" actId="14100"/>
          <ac:spMkLst>
            <pc:docMk/>
            <pc:sldMk cId="3487247809" sldId="887"/>
            <ac:spMk id="12" creationId="{53A16EE4-4C6F-01E8-4800-2D676F5D6D7E}"/>
          </ac:spMkLst>
        </pc:spChg>
        <pc:spChg chg="del">
          <ac:chgData name="LAMIAE BEZZAZ" userId="f9bc3cc0-8e1c-4944-afa8-b4b36bbf20e1" providerId="ADAL" clId="{6D4CC5C9-5CCA-44B8-8324-5C05C2737781}" dt="2025-12-06T19:07:04.679" v="35" actId="478"/>
          <ac:spMkLst>
            <pc:docMk/>
            <pc:sldMk cId="3487247809" sldId="887"/>
            <ac:spMk id="13" creationId="{1289FB33-3D09-4FA2-A273-73621C6F563E}"/>
          </ac:spMkLst>
        </pc:spChg>
        <pc:spChg chg="mod">
          <ac:chgData name="LAMIAE BEZZAZ" userId="f9bc3cc0-8e1c-4944-afa8-b4b36bbf20e1" providerId="ADAL" clId="{6D4CC5C9-5CCA-44B8-8324-5C05C2737781}" dt="2025-12-06T19:09:11.035" v="183" actId="20577"/>
          <ac:spMkLst>
            <pc:docMk/>
            <pc:sldMk cId="3487247809" sldId="887"/>
            <ac:spMk id="20" creationId="{F5793345-D6B2-DC7F-74AB-AD4E4C717018}"/>
          </ac:spMkLst>
        </pc:spChg>
        <pc:picChg chg="del">
          <ac:chgData name="LAMIAE BEZZAZ" userId="f9bc3cc0-8e1c-4944-afa8-b4b36bbf20e1" providerId="ADAL" clId="{6D4CC5C9-5CCA-44B8-8324-5C05C2737781}" dt="2025-12-06T19:07:02.667" v="34" actId="478"/>
          <ac:picMkLst>
            <pc:docMk/>
            <pc:sldMk cId="3487247809" sldId="887"/>
            <ac:picMk id="10" creationId="{F98DEE68-5807-4D4B-906B-964C03D1493B}"/>
          </ac:picMkLst>
        </pc:picChg>
      </pc:sldChg>
      <pc:sldChg chg="addSp delSp modSp">
        <pc:chgData name="LAMIAE BEZZAZ" userId="f9bc3cc0-8e1c-4944-afa8-b4b36bbf20e1" providerId="ADAL" clId="{6D4CC5C9-5CCA-44B8-8324-5C05C2737781}" dt="2025-12-06T19:09:45.313" v="186"/>
        <pc:sldMkLst>
          <pc:docMk/>
          <pc:sldMk cId="155599131" sldId="888"/>
        </pc:sldMkLst>
        <pc:spChg chg="add">
          <ac:chgData name="LAMIAE BEZZAZ" userId="f9bc3cc0-8e1c-4944-afa8-b4b36bbf20e1" providerId="ADAL" clId="{6D4CC5C9-5CCA-44B8-8324-5C05C2737781}" dt="2025-12-06T19:09:45.313" v="186"/>
          <ac:spMkLst>
            <pc:docMk/>
            <pc:sldMk cId="155599131" sldId="888"/>
            <ac:spMk id="11" creationId="{5092FB28-B074-4016-A096-09346620A126}"/>
          </ac:spMkLst>
        </pc:spChg>
        <pc:spChg chg="del mod">
          <ac:chgData name="LAMIAE BEZZAZ" userId="f9bc3cc0-8e1c-4944-afa8-b4b36bbf20e1" providerId="ADAL" clId="{6D4CC5C9-5CCA-44B8-8324-5C05C2737781}" dt="2025-12-06T19:09:44.829" v="185" actId="478"/>
          <ac:spMkLst>
            <pc:docMk/>
            <pc:sldMk cId="155599131" sldId="888"/>
            <ac:spMk id="13" creationId="{15FD92F3-E286-4385-A98A-20EE72B093B1}"/>
          </ac:spMkLst>
        </pc:spChg>
      </pc:sldChg>
      <pc:sldChg chg="addSp modSp">
        <pc:chgData name="LAMIAE BEZZAZ" userId="f9bc3cc0-8e1c-4944-afa8-b4b36bbf20e1" providerId="ADAL" clId="{6D4CC5C9-5CCA-44B8-8324-5C05C2737781}" dt="2025-12-09T14:22:22.302" v="458" actId="1076"/>
        <pc:sldMkLst>
          <pc:docMk/>
          <pc:sldMk cId="1129089004" sldId="1044"/>
        </pc:sldMkLst>
        <pc:picChg chg="add mod">
          <ac:chgData name="LAMIAE BEZZAZ" userId="f9bc3cc0-8e1c-4944-afa8-b4b36bbf20e1" providerId="ADAL" clId="{6D4CC5C9-5CCA-44B8-8324-5C05C2737781}" dt="2025-12-09T14:22:22.302" v="458" actId="1076"/>
          <ac:picMkLst>
            <pc:docMk/>
            <pc:sldMk cId="1129089004" sldId="1044"/>
            <ac:picMk id="4" creationId="{422BF208-F8FE-482D-BAD6-3F857206CE3D}"/>
          </ac:picMkLst>
        </pc:picChg>
      </pc:sldChg>
      <pc:sldChg chg="addSp modSp">
        <pc:chgData name="LAMIAE BEZZAZ" userId="f9bc3cc0-8e1c-4944-afa8-b4b36bbf20e1" providerId="ADAL" clId="{6D4CC5C9-5CCA-44B8-8324-5C05C2737781}" dt="2025-12-09T14:22:39.483" v="462" actId="1076"/>
        <pc:sldMkLst>
          <pc:docMk/>
          <pc:sldMk cId="346004462" sldId="1045"/>
        </pc:sldMkLst>
        <pc:spChg chg="mod">
          <ac:chgData name="LAMIAE BEZZAZ" userId="f9bc3cc0-8e1c-4944-afa8-b4b36bbf20e1" providerId="ADAL" clId="{6D4CC5C9-5CCA-44B8-8324-5C05C2737781}" dt="2025-12-09T14:22:39.483" v="462" actId="1076"/>
          <ac:spMkLst>
            <pc:docMk/>
            <pc:sldMk cId="346004462" sldId="1045"/>
            <ac:spMk id="6" creationId="{0DCFD555-B2D1-3F2B-BED7-C4747C281FBF}"/>
          </ac:spMkLst>
        </pc:spChg>
        <pc:picChg chg="add">
          <ac:chgData name="LAMIAE BEZZAZ" userId="f9bc3cc0-8e1c-4944-afa8-b4b36bbf20e1" providerId="ADAL" clId="{6D4CC5C9-5CCA-44B8-8324-5C05C2737781}" dt="2025-12-09T14:22:29.690" v="459"/>
          <ac:picMkLst>
            <pc:docMk/>
            <pc:sldMk cId="346004462" sldId="1045"/>
            <ac:picMk id="5" creationId="{ED4DE0E6-AF2B-43AD-B5CF-69375C517EC7}"/>
          </ac:picMkLst>
        </pc:picChg>
      </pc:sldChg>
      <pc:sldChg chg="addSp modSp">
        <pc:chgData name="LAMIAE BEZZAZ" userId="f9bc3cc0-8e1c-4944-afa8-b4b36bbf20e1" providerId="ADAL" clId="{6D4CC5C9-5CCA-44B8-8324-5C05C2737781}" dt="2025-12-09T14:22:49.377" v="465"/>
        <pc:sldMkLst>
          <pc:docMk/>
          <pc:sldMk cId="4168451883" sldId="1047"/>
        </pc:sldMkLst>
        <pc:spChg chg="mod">
          <ac:chgData name="LAMIAE BEZZAZ" userId="f9bc3cc0-8e1c-4944-afa8-b4b36bbf20e1" providerId="ADAL" clId="{6D4CC5C9-5CCA-44B8-8324-5C05C2737781}" dt="2025-12-09T14:22:48.197" v="464" actId="1076"/>
          <ac:spMkLst>
            <pc:docMk/>
            <pc:sldMk cId="4168451883" sldId="1047"/>
            <ac:spMk id="6" creationId="{314A359A-AB27-7CBE-D2BF-C01061BF0F96}"/>
          </ac:spMkLst>
        </pc:spChg>
        <pc:picChg chg="add">
          <ac:chgData name="LAMIAE BEZZAZ" userId="f9bc3cc0-8e1c-4944-afa8-b4b36bbf20e1" providerId="ADAL" clId="{6D4CC5C9-5CCA-44B8-8324-5C05C2737781}" dt="2025-12-09T14:22:49.377" v="465"/>
          <ac:picMkLst>
            <pc:docMk/>
            <pc:sldMk cId="4168451883" sldId="1047"/>
            <ac:picMk id="7" creationId="{B6976A6F-CB87-4C11-9770-0AC615481F3D}"/>
          </ac:picMkLst>
        </pc:picChg>
      </pc:sldChg>
      <pc:sldChg chg="addSp delSp">
        <pc:chgData name="LAMIAE BEZZAZ" userId="f9bc3cc0-8e1c-4944-afa8-b4b36bbf20e1" providerId="ADAL" clId="{6D4CC5C9-5CCA-44B8-8324-5C05C2737781}" dt="2025-12-06T19:02:39.578" v="9"/>
        <pc:sldMkLst>
          <pc:docMk/>
          <pc:sldMk cId="191914420" sldId="1048"/>
        </pc:sldMkLst>
        <pc:picChg chg="add">
          <ac:chgData name="LAMIAE BEZZAZ" userId="f9bc3cc0-8e1c-4944-afa8-b4b36bbf20e1" providerId="ADAL" clId="{6D4CC5C9-5CCA-44B8-8324-5C05C2737781}" dt="2025-12-06T19:02:39.578" v="9"/>
          <ac:picMkLst>
            <pc:docMk/>
            <pc:sldMk cId="191914420" sldId="1048"/>
            <ac:picMk id="10" creationId="{B4F03FB2-73CC-4682-92D3-332960FC67FB}"/>
          </ac:picMkLst>
        </pc:picChg>
        <pc:picChg chg="add">
          <ac:chgData name="LAMIAE BEZZAZ" userId="f9bc3cc0-8e1c-4944-afa8-b4b36bbf20e1" providerId="ADAL" clId="{6D4CC5C9-5CCA-44B8-8324-5C05C2737781}" dt="2025-12-06T19:02:39.578" v="9"/>
          <ac:picMkLst>
            <pc:docMk/>
            <pc:sldMk cId="191914420" sldId="1048"/>
            <ac:picMk id="11" creationId="{7948EB2C-B12C-4FFA-8D90-902194C30493}"/>
          </ac:picMkLst>
        </pc:picChg>
        <pc:picChg chg="add">
          <ac:chgData name="LAMIAE BEZZAZ" userId="f9bc3cc0-8e1c-4944-afa8-b4b36bbf20e1" providerId="ADAL" clId="{6D4CC5C9-5CCA-44B8-8324-5C05C2737781}" dt="2025-12-06T19:02:39.578" v="9"/>
          <ac:picMkLst>
            <pc:docMk/>
            <pc:sldMk cId="191914420" sldId="1048"/>
            <ac:picMk id="12" creationId="{6A305FCD-B69A-4124-959A-2F5F35C9FD22}"/>
          </ac:picMkLst>
        </pc:picChg>
        <pc:picChg chg="add">
          <ac:chgData name="LAMIAE BEZZAZ" userId="f9bc3cc0-8e1c-4944-afa8-b4b36bbf20e1" providerId="ADAL" clId="{6D4CC5C9-5CCA-44B8-8324-5C05C2737781}" dt="2025-12-06T19:02:39.578" v="9"/>
          <ac:picMkLst>
            <pc:docMk/>
            <pc:sldMk cId="191914420" sldId="1048"/>
            <ac:picMk id="13" creationId="{85877EDA-0977-41A1-B617-430778E7FAC4}"/>
          </ac:picMkLst>
        </pc:picChg>
        <pc:picChg chg="add">
          <ac:chgData name="LAMIAE BEZZAZ" userId="f9bc3cc0-8e1c-4944-afa8-b4b36bbf20e1" providerId="ADAL" clId="{6D4CC5C9-5CCA-44B8-8324-5C05C2737781}" dt="2025-12-06T19:02:39.578" v="9"/>
          <ac:picMkLst>
            <pc:docMk/>
            <pc:sldMk cId="191914420" sldId="1048"/>
            <ac:picMk id="14" creationId="{0861BCFC-DD3D-4107-ADF2-B757792A933C}"/>
          </ac:picMkLst>
        </pc:picChg>
        <pc:picChg chg="add">
          <ac:chgData name="LAMIAE BEZZAZ" userId="f9bc3cc0-8e1c-4944-afa8-b4b36bbf20e1" providerId="ADAL" clId="{6D4CC5C9-5CCA-44B8-8324-5C05C2737781}" dt="2025-12-06T19:02:39.578" v="9"/>
          <ac:picMkLst>
            <pc:docMk/>
            <pc:sldMk cId="191914420" sldId="1048"/>
            <ac:picMk id="15" creationId="{0A7F4513-535B-446A-83E8-9AEDAD1AA3AF}"/>
          </ac:picMkLst>
        </pc:picChg>
        <pc:picChg chg="del">
          <ac:chgData name="LAMIAE BEZZAZ" userId="f9bc3cc0-8e1c-4944-afa8-b4b36bbf20e1" providerId="ADAL" clId="{6D4CC5C9-5CCA-44B8-8324-5C05C2737781}" dt="2025-12-06T19:02:38.938" v="8" actId="478"/>
          <ac:picMkLst>
            <pc:docMk/>
            <pc:sldMk cId="191914420" sldId="1048"/>
            <ac:picMk id="23" creationId="{C10656C2-C141-41F7-BEC0-2E9F7EABA662}"/>
          </ac:picMkLst>
        </pc:picChg>
        <pc:picChg chg="del">
          <ac:chgData name="LAMIAE BEZZAZ" userId="f9bc3cc0-8e1c-4944-afa8-b4b36bbf20e1" providerId="ADAL" clId="{6D4CC5C9-5CCA-44B8-8324-5C05C2737781}" dt="2025-12-06T19:02:38.938" v="8" actId="478"/>
          <ac:picMkLst>
            <pc:docMk/>
            <pc:sldMk cId="191914420" sldId="1048"/>
            <ac:picMk id="25" creationId="{AA2C1706-C855-4AB8-9B5A-97AC8438D2F7}"/>
          </ac:picMkLst>
        </pc:picChg>
        <pc:picChg chg="del">
          <ac:chgData name="LAMIAE BEZZAZ" userId="f9bc3cc0-8e1c-4944-afa8-b4b36bbf20e1" providerId="ADAL" clId="{6D4CC5C9-5CCA-44B8-8324-5C05C2737781}" dt="2025-12-06T19:02:38.938" v="8" actId="478"/>
          <ac:picMkLst>
            <pc:docMk/>
            <pc:sldMk cId="191914420" sldId="1048"/>
            <ac:picMk id="26" creationId="{A6C09CE4-0E9B-4D99-A4CF-56DCBE57B9B5}"/>
          </ac:picMkLst>
        </pc:picChg>
        <pc:picChg chg="del">
          <ac:chgData name="LAMIAE BEZZAZ" userId="f9bc3cc0-8e1c-4944-afa8-b4b36bbf20e1" providerId="ADAL" clId="{6D4CC5C9-5CCA-44B8-8324-5C05C2737781}" dt="2025-12-06T19:02:38.938" v="8" actId="478"/>
          <ac:picMkLst>
            <pc:docMk/>
            <pc:sldMk cId="191914420" sldId="1048"/>
            <ac:picMk id="27" creationId="{703BCF07-4D41-4772-84D7-999BB22FA456}"/>
          </ac:picMkLst>
        </pc:picChg>
        <pc:picChg chg="del">
          <ac:chgData name="LAMIAE BEZZAZ" userId="f9bc3cc0-8e1c-4944-afa8-b4b36bbf20e1" providerId="ADAL" clId="{6D4CC5C9-5CCA-44B8-8324-5C05C2737781}" dt="2025-12-06T19:02:38.938" v="8" actId="478"/>
          <ac:picMkLst>
            <pc:docMk/>
            <pc:sldMk cId="191914420" sldId="1048"/>
            <ac:picMk id="28" creationId="{43EB3B68-9337-41BE-B34A-6AB1F02E9EA6}"/>
          </ac:picMkLst>
        </pc:picChg>
        <pc:picChg chg="del">
          <ac:chgData name="LAMIAE BEZZAZ" userId="f9bc3cc0-8e1c-4944-afa8-b4b36bbf20e1" providerId="ADAL" clId="{6D4CC5C9-5CCA-44B8-8324-5C05C2737781}" dt="2025-12-06T19:02:38.938" v="8" actId="478"/>
          <ac:picMkLst>
            <pc:docMk/>
            <pc:sldMk cId="191914420" sldId="1048"/>
            <ac:picMk id="29" creationId="{82AEBC41-F1D0-4126-AED3-1B09B8547050}"/>
          </ac:picMkLst>
        </pc:picChg>
      </pc:sldChg>
      <pc:sldChg chg="addSp delSp modSp">
        <pc:chgData name="LAMIAE BEZZAZ" userId="f9bc3cc0-8e1c-4944-afa8-b4b36bbf20e1" providerId="ADAL" clId="{6D4CC5C9-5CCA-44B8-8324-5C05C2737781}" dt="2025-12-06T19:03:58.238" v="22" actId="1076"/>
        <pc:sldMkLst>
          <pc:docMk/>
          <pc:sldMk cId="3527260827" sldId="1049"/>
        </pc:sldMkLst>
        <pc:picChg chg="add del mod">
          <ac:chgData name="LAMIAE BEZZAZ" userId="f9bc3cc0-8e1c-4944-afa8-b4b36bbf20e1" providerId="ADAL" clId="{6D4CC5C9-5CCA-44B8-8324-5C05C2737781}" dt="2025-12-06T19:03:46.509" v="19" actId="478"/>
          <ac:picMkLst>
            <pc:docMk/>
            <pc:sldMk cId="3527260827" sldId="1049"/>
            <ac:picMk id="10" creationId="{D92C9C9B-6DB3-4403-ADE2-259FFB29A5B6}"/>
          </ac:picMkLst>
        </pc:picChg>
        <pc:picChg chg="add del mod">
          <ac:chgData name="LAMIAE BEZZAZ" userId="f9bc3cc0-8e1c-4944-afa8-b4b36bbf20e1" providerId="ADAL" clId="{6D4CC5C9-5CCA-44B8-8324-5C05C2737781}" dt="2025-12-06T19:03:46.509" v="19" actId="478"/>
          <ac:picMkLst>
            <pc:docMk/>
            <pc:sldMk cId="3527260827" sldId="1049"/>
            <ac:picMk id="11" creationId="{808332D3-C343-4CAC-83BF-3F611AF00343}"/>
          </ac:picMkLst>
        </pc:picChg>
        <pc:picChg chg="add del mod">
          <ac:chgData name="LAMIAE BEZZAZ" userId="f9bc3cc0-8e1c-4944-afa8-b4b36bbf20e1" providerId="ADAL" clId="{6D4CC5C9-5CCA-44B8-8324-5C05C2737781}" dt="2025-12-06T19:03:46.509" v="19" actId="478"/>
          <ac:picMkLst>
            <pc:docMk/>
            <pc:sldMk cId="3527260827" sldId="1049"/>
            <ac:picMk id="12" creationId="{98F7C506-BD0B-4AAF-9D67-306A0110073B}"/>
          </ac:picMkLst>
        </pc:picChg>
        <pc:picChg chg="add mod">
          <ac:chgData name="LAMIAE BEZZAZ" userId="f9bc3cc0-8e1c-4944-afa8-b4b36bbf20e1" providerId="ADAL" clId="{6D4CC5C9-5CCA-44B8-8324-5C05C2737781}" dt="2025-12-06T19:03:58.238" v="22" actId="1076"/>
          <ac:picMkLst>
            <pc:docMk/>
            <pc:sldMk cId="3527260827" sldId="1049"/>
            <ac:picMk id="13" creationId="{2BE21740-8C14-41A6-8E1E-B92D0D309A10}"/>
          </ac:picMkLst>
        </pc:picChg>
        <pc:picChg chg="add mod">
          <ac:chgData name="LAMIAE BEZZAZ" userId="f9bc3cc0-8e1c-4944-afa8-b4b36bbf20e1" providerId="ADAL" clId="{6D4CC5C9-5CCA-44B8-8324-5C05C2737781}" dt="2025-12-06T19:03:58.238" v="22" actId="1076"/>
          <ac:picMkLst>
            <pc:docMk/>
            <pc:sldMk cId="3527260827" sldId="1049"/>
            <ac:picMk id="14" creationId="{455FA491-0676-43EA-8C15-1C4026A1DBEF}"/>
          </ac:picMkLst>
        </pc:picChg>
        <pc:picChg chg="add mod">
          <ac:chgData name="LAMIAE BEZZAZ" userId="f9bc3cc0-8e1c-4944-afa8-b4b36bbf20e1" providerId="ADAL" clId="{6D4CC5C9-5CCA-44B8-8324-5C05C2737781}" dt="2025-12-06T19:03:58.238" v="22" actId="1076"/>
          <ac:picMkLst>
            <pc:docMk/>
            <pc:sldMk cId="3527260827" sldId="1049"/>
            <ac:picMk id="15" creationId="{9D388E5E-7342-4385-9CEB-D2EC2D1F9478}"/>
          </ac:picMkLst>
        </pc:picChg>
        <pc:picChg chg="add mod">
          <ac:chgData name="LAMIAE BEZZAZ" userId="f9bc3cc0-8e1c-4944-afa8-b4b36bbf20e1" providerId="ADAL" clId="{6D4CC5C9-5CCA-44B8-8324-5C05C2737781}" dt="2025-12-06T19:03:58.238" v="22" actId="1076"/>
          <ac:picMkLst>
            <pc:docMk/>
            <pc:sldMk cId="3527260827" sldId="1049"/>
            <ac:picMk id="16" creationId="{EC8CBE85-24D9-466E-AF2E-F94075DC3F69}"/>
          </ac:picMkLst>
        </pc:picChg>
        <pc:picChg chg="add mod">
          <ac:chgData name="LAMIAE BEZZAZ" userId="f9bc3cc0-8e1c-4944-afa8-b4b36bbf20e1" providerId="ADAL" clId="{6D4CC5C9-5CCA-44B8-8324-5C05C2737781}" dt="2025-12-06T19:03:58.238" v="22" actId="1076"/>
          <ac:picMkLst>
            <pc:docMk/>
            <pc:sldMk cId="3527260827" sldId="1049"/>
            <ac:picMk id="17" creationId="{EE236003-5DA4-442E-B3B7-EA6D6B9CD219}"/>
          </ac:picMkLst>
        </pc:picChg>
        <pc:picChg chg="add mod">
          <ac:chgData name="LAMIAE BEZZAZ" userId="f9bc3cc0-8e1c-4944-afa8-b4b36bbf20e1" providerId="ADAL" clId="{6D4CC5C9-5CCA-44B8-8324-5C05C2737781}" dt="2025-12-06T19:03:58.238" v="22" actId="1076"/>
          <ac:picMkLst>
            <pc:docMk/>
            <pc:sldMk cId="3527260827" sldId="1049"/>
            <ac:picMk id="19" creationId="{3F178543-37A6-4047-83F2-A7797299542E}"/>
          </ac:picMkLst>
        </pc:picChg>
        <pc:picChg chg="del">
          <ac:chgData name="LAMIAE BEZZAZ" userId="f9bc3cc0-8e1c-4944-afa8-b4b36bbf20e1" providerId="ADAL" clId="{6D4CC5C9-5CCA-44B8-8324-5C05C2737781}" dt="2025-12-06T19:03:51.278" v="20" actId="478"/>
          <ac:picMkLst>
            <pc:docMk/>
            <pc:sldMk cId="3527260827" sldId="1049"/>
            <ac:picMk id="24" creationId="{F898D9DD-2938-4548-8696-CBA0A56A8C1A}"/>
          </ac:picMkLst>
        </pc:picChg>
        <pc:picChg chg="del">
          <ac:chgData name="LAMIAE BEZZAZ" userId="f9bc3cc0-8e1c-4944-afa8-b4b36bbf20e1" providerId="ADAL" clId="{6D4CC5C9-5CCA-44B8-8324-5C05C2737781}" dt="2025-12-06T19:03:51.278" v="20" actId="478"/>
          <ac:picMkLst>
            <pc:docMk/>
            <pc:sldMk cId="3527260827" sldId="1049"/>
            <ac:picMk id="25" creationId="{ABA132C3-5A67-4DCE-A97F-01B4A6E59468}"/>
          </ac:picMkLst>
        </pc:picChg>
        <pc:picChg chg="del">
          <ac:chgData name="LAMIAE BEZZAZ" userId="f9bc3cc0-8e1c-4944-afa8-b4b36bbf20e1" providerId="ADAL" clId="{6D4CC5C9-5CCA-44B8-8324-5C05C2737781}" dt="2025-12-06T19:03:51.278" v="20" actId="478"/>
          <ac:picMkLst>
            <pc:docMk/>
            <pc:sldMk cId="3527260827" sldId="1049"/>
            <ac:picMk id="26" creationId="{848528DD-521F-4480-99F8-76791651E1C6}"/>
          </ac:picMkLst>
        </pc:picChg>
        <pc:picChg chg="del">
          <ac:chgData name="LAMIAE BEZZAZ" userId="f9bc3cc0-8e1c-4944-afa8-b4b36bbf20e1" providerId="ADAL" clId="{6D4CC5C9-5CCA-44B8-8324-5C05C2737781}" dt="2025-12-06T19:03:46.509" v="19" actId="478"/>
          <ac:picMkLst>
            <pc:docMk/>
            <pc:sldMk cId="3527260827" sldId="1049"/>
            <ac:picMk id="27" creationId="{00BECDE9-66C4-4A5E-AFDC-EAC8FB7248C8}"/>
          </ac:picMkLst>
        </pc:picChg>
        <pc:picChg chg="del">
          <ac:chgData name="LAMIAE BEZZAZ" userId="f9bc3cc0-8e1c-4944-afa8-b4b36bbf20e1" providerId="ADAL" clId="{6D4CC5C9-5CCA-44B8-8324-5C05C2737781}" dt="2025-12-06T19:03:46.509" v="19" actId="478"/>
          <ac:picMkLst>
            <pc:docMk/>
            <pc:sldMk cId="3527260827" sldId="1049"/>
            <ac:picMk id="28" creationId="{0C726914-3B41-472C-AD3E-0EFA49379C98}"/>
          </ac:picMkLst>
        </pc:picChg>
        <pc:picChg chg="del">
          <ac:chgData name="LAMIAE BEZZAZ" userId="f9bc3cc0-8e1c-4944-afa8-b4b36bbf20e1" providerId="ADAL" clId="{6D4CC5C9-5CCA-44B8-8324-5C05C2737781}" dt="2025-12-06T19:03:46.509" v="19" actId="478"/>
          <ac:picMkLst>
            <pc:docMk/>
            <pc:sldMk cId="3527260827" sldId="1049"/>
            <ac:picMk id="29" creationId="{48B93D6C-B9C3-4EF1-994C-DAE3C8A85326}"/>
          </ac:picMkLst>
        </pc:picChg>
      </pc:sldChg>
      <pc:sldChg chg="addSp delSp modSp">
        <pc:chgData name="LAMIAE BEZZAZ" userId="f9bc3cc0-8e1c-4944-afa8-b4b36bbf20e1" providerId="ADAL" clId="{6D4CC5C9-5CCA-44B8-8324-5C05C2737781}" dt="2025-12-09T14:17:06.601" v="232" actId="164"/>
        <pc:sldMkLst>
          <pc:docMk/>
          <pc:sldMk cId="3620701625" sldId="1050"/>
        </pc:sldMkLst>
        <pc:spChg chg="mod">
          <ac:chgData name="LAMIAE BEZZAZ" userId="f9bc3cc0-8e1c-4944-afa8-b4b36bbf20e1" providerId="ADAL" clId="{6D4CC5C9-5CCA-44B8-8324-5C05C2737781}" dt="2025-12-09T14:17:06.601" v="232" actId="164"/>
          <ac:spMkLst>
            <pc:docMk/>
            <pc:sldMk cId="3620701625" sldId="1050"/>
            <ac:spMk id="34" creationId="{78F833A3-D148-0832-8F7B-C3E06BD022BD}"/>
          </ac:spMkLst>
        </pc:spChg>
        <pc:spChg chg="mod">
          <ac:chgData name="LAMIAE BEZZAZ" userId="f9bc3cc0-8e1c-4944-afa8-b4b36bbf20e1" providerId="ADAL" clId="{6D4CC5C9-5CCA-44B8-8324-5C05C2737781}" dt="2025-12-09T14:17:06.601" v="232" actId="164"/>
          <ac:spMkLst>
            <pc:docMk/>
            <pc:sldMk cId="3620701625" sldId="1050"/>
            <ac:spMk id="35" creationId="{06C00E9A-50E7-1987-392F-3BBACDEAE67A}"/>
          </ac:spMkLst>
        </pc:spChg>
        <pc:spChg chg="mod">
          <ac:chgData name="LAMIAE BEZZAZ" userId="f9bc3cc0-8e1c-4944-afa8-b4b36bbf20e1" providerId="ADAL" clId="{6D4CC5C9-5CCA-44B8-8324-5C05C2737781}" dt="2025-12-09T14:17:06.601" v="232" actId="164"/>
          <ac:spMkLst>
            <pc:docMk/>
            <pc:sldMk cId="3620701625" sldId="1050"/>
            <ac:spMk id="36" creationId="{97DA8876-38D4-BAB5-2A75-0C79A510547B}"/>
          </ac:spMkLst>
        </pc:spChg>
        <pc:spChg chg="mod">
          <ac:chgData name="LAMIAE BEZZAZ" userId="f9bc3cc0-8e1c-4944-afa8-b4b36bbf20e1" providerId="ADAL" clId="{6D4CC5C9-5CCA-44B8-8324-5C05C2737781}" dt="2025-12-09T14:17:06.601" v="232" actId="164"/>
          <ac:spMkLst>
            <pc:docMk/>
            <pc:sldMk cId="3620701625" sldId="1050"/>
            <ac:spMk id="37" creationId="{92AD951C-410E-64E9-FDC9-1D422DF7C278}"/>
          </ac:spMkLst>
        </pc:spChg>
        <pc:spChg chg="mod">
          <ac:chgData name="LAMIAE BEZZAZ" userId="f9bc3cc0-8e1c-4944-afa8-b4b36bbf20e1" providerId="ADAL" clId="{6D4CC5C9-5CCA-44B8-8324-5C05C2737781}" dt="2025-12-09T14:17:06.601" v="232" actId="164"/>
          <ac:spMkLst>
            <pc:docMk/>
            <pc:sldMk cId="3620701625" sldId="1050"/>
            <ac:spMk id="38" creationId="{C64CF477-D5A2-700B-EF51-F0CE98EF004E}"/>
          </ac:spMkLst>
        </pc:spChg>
        <pc:spChg chg="mod">
          <ac:chgData name="LAMIAE BEZZAZ" userId="f9bc3cc0-8e1c-4944-afa8-b4b36bbf20e1" providerId="ADAL" clId="{6D4CC5C9-5CCA-44B8-8324-5C05C2737781}" dt="2025-12-09T14:17:06.601" v="232" actId="164"/>
          <ac:spMkLst>
            <pc:docMk/>
            <pc:sldMk cId="3620701625" sldId="1050"/>
            <ac:spMk id="39" creationId="{CA9CAFB4-2CF1-ADCB-8DCC-4DD14EE4B16B}"/>
          </ac:spMkLst>
        </pc:spChg>
        <pc:spChg chg="del">
          <ac:chgData name="LAMIAE BEZZAZ" userId="f9bc3cc0-8e1c-4944-afa8-b4b36bbf20e1" providerId="ADAL" clId="{6D4CC5C9-5CCA-44B8-8324-5C05C2737781}" dt="2025-12-09T14:16:39.555" v="231" actId="478"/>
          <ac:spMkLst>
            <pc:docMk/>
            <pc:sldMk cId="3620701625" sldId="1050"/>
            <ac:spMk id="40" creationId="{B9E4B365-4338-6D3B-A3C3-DBDEDEB99C53}"/>
          </ac:spMkLst>
        </pc:spChg>
        <pc:grpChg chg="add mod">
          <ac:chgData name="LAMIAE BEZZAZ" userId="f9bc3cc0-8e1c-4944-afa8-b4b36bbf20e1" providerId="ADAL" clId="{6D4CC5C9-5CCA-44B8-8324-5C05C2737781}" dt="2025-12-09T14:17:06.601" v="232" actId="164"/>
          <ac:grpSpMkLst>
            <pc:docMk/>
            <pc:sldMk cId="3620701625" sldId="1050"/>
            <ac:grpSpMk id="3" creationId="{67B332DD-42C1-46E5-AF7C-3E9834325E84}"/>
          </ac:grpSpMkLst>
        </pc:grpChg>
        <pc:picChg chg="add mod ord">
          <ac:chgData name="LAMIAE BEZZAZ" userId="f9bc3cc0-8e1c-4944-afa8-b4b36bbf20e1" providerId="ADAL" clId="{6D4CC5C9-5CCA-44B8-8324-5C05C2737781}" dt="2025-12-09T14:17:06.601" v="232" actId="164"/>
          <ac:picMkLst>
            <pc:docMk/>
            <pc:sldMk cId="3620701625" sldId="1050"/>
            <ac:picMk id="2" creationId="{5B968AB4-0E51-4986-9AF4-3CB9D51684D6}"/>
          </ac:picMkLst>
        </pc:picChg>
      </pc:sldChg>
      <pc:sldChg chg="del">
        <pc:chgData name="LAMIAE BEZZAZ" userId="f9bc3cc0-8e1c-4944-afa8-b4b36bbf20e1" providerId="ADAL" clId="{6D4CC5C9-5CCA-44B8-8324-5C05C2737781}" dt="2025-12-09T14:11:00.982" v="188" actId="47"/>
        <pc:sldMkLst>
          <pc:docMk/>
          <pc:sldMk cId="306125916" sldId="1051"/>
        </pc:sldMkLst>
      </pc:sldChg>
      <pc:sldChg chg="modSp">
        <pc:chgData name="LAMIAE BEZZAZ" userId="f9bc3cc0-8e1c-4944-afa8-b4b36bbf20e1" providerId="ADAL" clId="{6D4CC5C9-5CCA-44B8-8324-5C05C2737781}" dt="2025-12-09T14:11:40.499" v="189" actId="20577"/>
        <pc:sldMkLst>
          <pc:docMk/>
          <pc:sldMk cId="768006734" sldId="1052"/>
        </pc:sldMkLst>
        <pc:spChg chg="mod">
          <ac:chgData name="LAMIAE BEZZAZ" userId="f9bc3cc0-8e1c-4944-afa8-b4b36bbf20e1" providerId="ADAL" clId="{6D4CC5C9-5CCA-44B8-8324-5C05C2737781}" dt="2025-12-09T14:11:40.499" v="189" actId="20577"/>
          <ac:spMkLst>
            <pc:docMk/>
            <pc:sldMk cId="768006734" sldId="1052"/>
            <ac:spMk id="9" creationId="{E327518E-E9A4-06D2-37CD-957BE1BF2EC2}"/>
          </ac:spMkLst>
        </pc:spChg>
      </pc:sldChg>
      <pc:sldChg chg="addSp delSp modSp">
        <pc:chgData name="LAMIAE BEZZAZ" userId="f9bc3cc0-8e1c-4944-afa8-b4b36bbf20e1" providerId="ADAL" clId="{6D4CC5C9-5CCA-44B8-8324-5C05C2737781}" dt="2025-12-10T15:46:52.141" v="801" actId="20577"/>
        <pc:sldMkLst>
          <pc:docMk/>
          <pc:sldMk cId="2879638319" sldId="1053"/>
        </pc:sldMkLst>
        <pc:spChg chg="mod">
          <ac:chgData name="LAMIAE BEZZAZ" userId="f9bc3cc0-8e1c-4944-afa8-b4b36bbf20e1" providerId="ADAL" clId="{6D4CC5C9-5CCA-44B8-8324-5C05C2737781}" dt="2025-12-10T15:42:29.856" v="754" actId="20577"/>
          <ac:spMkLst>
            <pc:docMk/>
            <pc:sldMk cId="2879638319" sldId="1053"/>
            <ac:spMk id="4" creationId="{BBA0F587-83BC-F2A7-0082-873CEE8B43B8}"/>
          </ac:spMkLst>
        </pc:spChg>
        <pc:spChg chg="del">
          <ac:chgData name="LAMIAE BEZZAZ" userId="f9bc3cc0-8e1c-4944-afa8-b4b36bbf20e1" providerId="ADAL" clId="{6D4CC5C9-5CCA-44B8-8324-5C05C2737781}" dt="2025-12-10T15:42:21.892" v="740" actId="478"/>
          <ac:spMkLst>
            <pc:docMk/>
            <pc:sldMk cId="2879638319" sldId="1053"/>
            <ac:spMk id="20" creationId="{D044E64C-D9E0-4436-96D6-F98EF24F4480}"/>
          </ac:spMkLst>
        </pc:spChg>
        <pc:spChg chg="mod topLvl">
          <ac:chgData name="LAMIAE BEZZAZ" userId="f9bc3cc0-8e1c-4944-afa8-b4b36bbf20e1" providerId="ADAL" clId="{6D4CC5C9-5CCA-44B8-8324-5C05C2737781}" dt="2025-12-10T15:43:02.216" v="767" actId="12788"/>
          <ac:spMkLst>
            <pc:docMk/>
            <pc:sldMk cId="2879638319" sldId="1053"/>
            <ac:spMk id="21" creationId="{9FE7D600-6B72-421A-B520-1F69B1EB91E7}"/>
          </ac:spMkLst>
        </pc:spChg>
        <pc:spChg chg="del">
          <ac:chgData name="LAMIAE BEZZAZ" userId="f9bc3cc0-8e1c-4944-afa8-b4b36bbf20e1" providerId="ADAL" clId="{6D4CC5C9-5CCA-44B8-8324-5C05C2737781}" dt="2025-12-10T15:42:21.892" v="740" actId="478"/>
          <ac:spMkLst>
            <pc:docMk/>
            <pc:sldMk cId="2879638319" sldId="1053"/>
            <ac:spMk id="22" creationId="{50334403-0DC3-4A7F-8EE2-769A37ADD3A4}"/>
          </ac:spMkLst>
        </pc:spChg>
        <pc:spChg chg="del">
          <ac:chgData name="LAMIAE BEZZAZ" userId="f9bc3cc0-8e1c-4944-afa8-b4b36bbf20e1" providerId="ADAL" clId="{6D4CC5C9-5CCA-44B8-8324-5C05C2737781}" dt="2025-12-10T15:42:21.892" v="740" actId="478"/>
          <ac:spMkLst>
            <pc:docMk/>
            <pc:sldMk cId="2879638319" sldId="1053"/>
            <ac:spMk id="23" creationId="{FE93F9AF-93A5-4613-BCB8-DF0AB7B2B1FE}"/>
          </ac:spMkLst>
        </pc:spChg>
        <pc:spChg chg="del topLvl">
          <ac:chgData name="LAMIAE BEZZAZ" userId="f9bc3cc0-8e1c-4944-afa8-b4b36bbf20e1" providerId="ADAL" clId="{6D4CC5C9-5CCA-44B8-8324-5C05C2737781}" dt="2025-12-10T15:42:21.892" v="740" actId="478"/>
          <ac:spMkLst>
            <pc:docMk/>
            <pc:sldMk cId="2879638319" sldId="1053"/>
            <ac:spMk id="24" creationId="{593F91DE-525A-4BBA-9766-2F20C8A04955}"/>
          </ac:spMkLst>
        </pc:spChg>
        <pc:spChg chg="mod">
          <ac:chgData name="LAMIAE BEZZAZ" userId="f9bc3cc0-8e1c-4944-afa8-b4b36bbf20e1" providerId="ADAL" clId="{6D4CC5C9-5CCA-44B8-8324-5C05C2737781}" dt="2025-12-10T15:42:36.721" v="757" actId="20577"/>
          <ac:spMkLst>
            <pc:docMk/>
            <pc:sldMk cId="2879638319" sldId="1053"/>
            <ac:spMk id="26" creationId="{8BEB39D9-AF36-4EA9-8463-1A62B5A328F9}"/>
          </ac:spMkLst>
        </pc:spChg>
        <pc:spChg chg="mod">
          <ac:chgData name="LAMIAE BEZZAZ" userId="f9bc3cc0-8e1c-4944-afa8-b4b36bbf20e1" providerId="ADAL" clId="{6D4CC5C9-5CCA-44B8-8324-5C05C2737781}" dt="2025-12-10T15:46:52.141" v="801" actId="20577"/>
          <ac:spMkLst>
            <pc:docMk/>
            <pc:sldMk cId="2879638319" sldId="1053"/>
            <ac:spMk id="28" creationId="{B790B63E-DC63-4F90-8A90-F62303DB4E55}"/>
          </ac:spMkLst>
        </pc:spChg>
        <pc:spChg chg="mod">
          <ac:chgData name="LAMIAE BEZZAZ" userId="f9bc3cc0-8e1c-4944-afa8-b4b36bbf20e1" providerId="ADAL" clId="{6D4CC5C9-5CCA-44B8-8324-5C05C2737781}" dt="2025-12-10T15:42:47.217" v="763" actId="20577"/>
          <ac:spMkLst>
            <pc:docMk/>
            <pc:sldMk cId="2879638319" sldId="1053"/>
            <ac:spMk id="29" creationId="{4CBCB32F-65D3-4556-BEF9-D26FAD8194F7}"/>
          </ac:spMkLst>
        </pc:spChg>
        <pc:spChg chg="mod">
          <ac:chgData name="LAMIAE BEZZAZ" userId="f9bc3cc0-8e1c-4944-afa8-b4b36bbf20e1" providerId="ADAL" clId="{6D4CC5C9-5CCA-44B8-8324-5C05C2737781}" dt="2025-12-10T15:42:52.206" v="765" actId="20577"/>
          <ac:spMkLst>
            <pc:docMk/>
            <pc:sldMk cId="2879638319" sldId="1053"/>
            <ac:spMk id="30" creationId="{72E68FF4-EFEF-4CA5-89F0-A955F976AAC1}"/>
          </ac:spMkLst>
        </pc:spChg>
        <pc:grpChg chg="del">
          <ac:chgData name="LAMIAE BEZZAZ" userId="f9bc3cc0-8e1c-4944-afa8-b4b36bbf20e1" providerId="ADAL" clId="{6D4CC5C9-5CCA-44B8-8324-5C05C2737781}" dt="2025-12-10T15:42:56.167" v="766" actId="478"/>
          <ac:grpSpMkLst>
            <pc:docMk/>
            <pc:sldMk cId="2879638319" sldId="1053"/>
            <ac:grpSpMk id="8" creationId="{40497DC5-8939-4D0D-9FF5-7D0AAFCE347D}"/>
          </ac:grpSpMkLst>
        </pc:grpChg>
        <pc:grpChg chg="del">
          <ac:chgData name="LAMIAE BEZZAZ" userId="f9bc3cc0-8e1c-4944-afa8-b4b36bbf20e1" providerId="ADAL" clId="{6D4CC5C9-5CCA-44B8-8324-5C05C2737781}" dt="2025-12-10T15:42:21.892" v="740" actId="478"/>
          <ac:grpSpMkLst>
            <pc:docMk/>
            <pc:sldMk cId="2879638319" sldId="1053"/>
            <ac:grpSpMk id="19" creationId="{72EC58A8-CC86-4F2F-B2A1-30E4F1483135}"/>
          </ac:grpSpMkLst>
        </pc:grpChg>
        <pc:grpChg chg="add">
          <ac:chgData name="LAMIAE BEZZAZ" userId="f9bc3cc0-8e1c-4944-afa8-b4b36bbf20e1" providerId="ADAL" clId="{6D4CC5C9-5CCA-44B8-8324-5C05C2737781}" dt="2025-12-10T15:42:33.066" v="755"/>
          <ac:grpSpMkLst>
            <pc:docMk/>
            <pc:sldMk cId="2879638319" sldId="1053"/>
            <ac:grpSpMk id="25" creationId="{07F499CE-775F-4F7B-B79F-9E19FE5D57C5}"/>
          </ac:grpSpMkLst>
        </pc:grpChg>
      </pc:sldChg>
      <pc:sldChg chg="addSp delSp modSp">
        <pc:chgData name="LAMIAE BEZZAZ" userId="f9bc3cc0-8e1c-4944-afa8-b4b36bbf20e1" providerId="ADAL" clId="{6D4CC5C9-5CCA-44B8-8324-5C05C2737781}" dt="2025-12-10T15:48:58.438" v="834" actId="20577"/>
        <pc:sldMkLst>
          <pc:docMk/>
          <pc:sldMk cId="1748288428" sldId="1054"/>
        </pc:sldMkLst>
        <pc:spChg chg="mod">
          <ac:chgData name="LAMIAE BEZZAZ" userId="f9bc3cc0-8e1c-4944-afa8-b4b36bbf20e1" providerId="ADAL" clId="{6D4CC5C9-5CCA-44B8-8324-5C05C2737781}" dt="2025-12-10T15:44:43.445" v="793" actId="20577"/>
          <ac:spMkLst>
            <pc:docMk/>
            <pc:sldMk cId="1748288428" sldId="1054"/>
            <ac:spMk id="4" creationId="{81669091-09FF-FC5D-7D1E-5D5B11A5CC32}"/>
          </ac:spMkLst>
        </pc:spChg>
        <pc:spChg chg="del">
          <ac:chgData name="LAMIAE BEZZAZ" userId="f9bc3cc0-8e1c-4944-afa8-b4b36bbf20e1" providerId="ADAL" clId="{6D4CC5C9-5CCA-44B8-8324-5C05C2737781}" dt="2025-12-10T15:44:33.816" v="791" actId="478"/>
          <ac:spMkLst>
            <pc:docMk/>
            <pc:sldMk cId="1748288428" sldId="1054"/>
            <ac:spMk id="20" creationId="{AC2C5BC3-D582-4014-85DC-8DEC2F31E816}"/>
          </ac:spMkLst>
        </pc:spChg>
        <pc:spChg chg="del">
          <ac:chgData name="LAMIAE BEZZAZ" userId="f9bc3cc0-8e1c-4944-afa8-b4b36bbf20e1" providerId="ADAL" clId="{6D4CC5C9-5CCA-44B8-8324-5C05C2737781}" dt="2025-12-10T15:44:33.816" v="791" actId="478"/>
          <ac:spMkLst>
            <pc:docMk/>
            <pc:sldMk cId="1748288428" sldId="1054"/>
            <ac:spMk id="21" creationId="{0D1B1D03-E2F9-4DFB-86D8-6D990A5B080A}"/>
          </ac:spMkLst>
        </pc:spChg>
        <pc:spChg chg="mod topLvl">
          <ac:chgData name="LAMIAE BEZZAZ" userId="f9bc3cc0-8e1c-4944-afa8-b4b36bbf20e1" providerId="ADAL" clId="{6D4CC5C9-5CCA-44B8-8324-5C05C2737781}" dt="2025-12-10T15:44:39.389" v="792" actId="12788"/>
          <ac:spMkLst>
            <pc:docMk/>
            <pc:sldMk cId="1748288428" sldId="1054"/>
            <ac:spMk id="22" creationId="{9638741C-B485-4B2B-AF99-D4B2A10EE36E}"/>
          </ac:spMkLst>
        </pc:spChg>
        <pc:spChg chg="del">
          <ac:chgData name="LAMIAE BEZZAZ" userId="f9bc3cc0-8e1c-4944-afa8-b4b36bbf20e1" providerId="ADAL" clId="{6D4CC5C9-5CCA-44B8-8324-5C05C2737781}" dt="2025-12-10T15:44:33.816" v="791" actId="478"/>
          <ac:spMkLst>
            <pc:docMk/>
            <pc:sldMk cId="1748288428" sldId="1054"/>
            <ac:spMk id="23" creationId="{CC57C759-8EF3-4CBC-8344-3DC9869ED652}"/>
          </ac:spMkLst>
        </pc:spChg>
        <pc:spChg chg="del topLvl">
          <ac:chgData name="LAMIAE BEZZAZ" userId="f9bc3cc0-8e1c-4944-afa8-b4b36bbf20e1" providerId="ADAL" clId="{6D4CC5C9-5CCA-44B8-8324-5C05C2737781}" dt="2025-12-10T15:44:33.816" v="791" actId="478"/>
          <ac:spMkLst>
            <pc:docMk/>
            <pc:sldMk cId="1748288428" sldId="1054"/>
            <ac:spMk id="24" creationId="{29C2D98C-760F-4680-8F42-E719EEC975E8}"/>
          </ac:spMkLst>
        </pc:spChg>
        <pc:spChg chg="mod">
          <ac:chgData name="LAMIAE BEZZAZ" userId="f9bc3cc0-8e1c-4944-afa8-b4b36bbf20e1" providerId="ADAL" clId="{6D4CC5C9-5CCA-44B8-8324-5C05C2737781}" dt="2025-12-10T15:48:37.719" v="831" actId="20577"/>
          <ac:spMkLst>
            <pc:docMk/>
            <pc:sldMk cId="1748288428" sldId="1054"/>
            <ac:spMk id="26" creationId="{F0D07FC2-B6C3-41FC-9120-FE65F0F85FD7}"/>
          </ac:spMkLst>
        </pc:spChg>
        <pc:spChg chg="mod">
          <ac:chgData name="LAMIAE BEZZAZ" userId="f9bc3cc0-8e1c-4944-afa8-b4b36bbf20e1" providerId="ADAL" clId="{6D4CC5C9-5CCA-44B8-8324-5C05C2737781}" dt="2025-12-10T15:48:41.221" v="832" actId="20577"/>
          <ac:spMkLst>
            <pc:docMk/>
            <pc:sldMk cId="1748288428" sldId="1054"/>
            <ac:spMk id="27" creationId="{CBE43062-5DC0-4CCD-8EF6-58EECC4F9FED}"/>
          </ac:spMkLst>
        </pc:spChg>
        <pc:spChg chg="mod">
          <ac:chgData name="LAMIAE BEZZAZ" userId="f9bc3cc0-8e1c-4944-afa8-b4b36bbf20e1" providerId="ADAL" clId="{6D4CC5C9-5CCA-44B8-8324-5C05C2737781}" dt="2025-12-10T15:48:58.438" v="834" actId="20577"/>
          <ac:spMkLst>
            <pc:docMk/>
            <pc:sldMk cId="1748288428" sldId="1054"/>
            <ac:spMk id="29" creationId="{7958BC5E-7D00-4857-AFF0-04A9ABE0667F}"/>
          </ac:spMkLst>
        </pc:spChg>
        <pc:spChg chg="mod">
          <ac:chgData name="LAMIAE BEZZAZ" userId="f9bc3cc0-8e1c-4944-afa8-b4b36bbf20e1" providerId="ADAL" clId="{6D4CC5C9-5CCA-44B8-8324-5C05C2737781}" dt="2025-12-10T15:44:09.233" v="789" actId="20577"/>
          <ac:spMkLst>
            <pc:docMk/>
            <pc:sldMk cId="1748288428" sldId="1054"/>
            <ac:spMk id="30" creationId="{2A9A7BCE-CE1D-49B4-8A8C-A5A4C9F863E1}"/>
          </ac:spMkLst>
        </pc:spChg>
        <pc:grpChg chg="del">
          <ac:chgData name="LAMIAE BEZZAZ" userId="f9bc3cc0-8e1c-4944-afa8-b4b36bbf20e1" providerId="ADAL" clId="{6D4CC5C9-5CCA-44B8-8324-5C05C2737781}" dt="2025-12-10T15:44:16.670" v="790" actId="478"/>
          <ac:grpSpMkLst>
            <pc:docMk/>
            <pc:sldMk cId="1748288428" sldId="1054"/>
            <ac:grpSpMk id="9" creationId="{FB9470C7-A2A0-4D8C-9944-8B9073C29EFF}"/>
          </ac:grpSpMkLst>
        </pc:grpChg>
        <pc:grpChg chg="del">
          <ac:chgData name="LAMIAE BEZZAZ" userId="f9bc3cc0-8e1c-4944-afa8-b4b36bbf20e1" providerId="ADAL" clId="{6D4CC5C9-5CCA-44B8-8324-5C05C2737781}" dt="2025-12-10T15:44:33.816" v="791" actId="478"/>
          <ac:grpSpMkLst>
            <pc:docMk/>
            <pc:sldMk cId="1748288428" sldId="1054"/>
            <ac:grpSpMk id="19" creationId="{C6F725A9-C35B-45A5-812A-8ED1F76A2474}"/>
          </ac:grpSpMkLst>
        </pc:grpChg>
        <pc:grpChg chg="add">
          <ac:chgData name="LAMIAE BEZZAZ" userId="f9bc3cc0-8e1c-4944-afa8-b4b36bbf20e1" providerId="ADAL" clId="{6D4CC5C9-5CCA-44B8-8324-5C05C2737781}" dt="2025-12-10T15:43:44.476" v="773"/>
          <ac:grpSpMkLst>
            <pc:docMk/>
            <pc:sldMk cId="1748288428" sldId="1054"/>
            <ac:grpSpMk id="25" creationId="{E1B9095F-2549-47B7-8183-B811E0A13CCF}"/>
          </ac:grpSpMkLst>
        </pc:grpChg>
      </pc:sldChg>
      <pc:sldChg chg="addSp delSp modSp">
        <pc:chgData name="LAMIAE BEZZAZ" userId="f9bc3cc0-8e1c-4944-afa8-b4b36bbf20e1" providerId="ADAL" clId="{6D4CC5C9-5CCA-44B8-8324-5C05C2737781}" dt="2025-12-10T15:50:06.881" v="840" actId="1076"/>
        <pc:sldMkLst>
          <pc:docMk/>
          <pc:sldMk cId="19491161" sldId="1055"/>
        </pc:sldMkLst>
        <pc:grpChg chg="add mod">
          <ac:chgData name="LAMIAE BEZZAZ" userId="f9bc3cc0-8e1c-4944-afa8-b4b36bbf20e1" providerId="ADAL" clId="{6D4CC5C9-5CCA-44B8-8324-5C05C2737781}" dt="2025-12-10T15:50:06.881" v="840" actId="1076"/>
          <ac:grpSpMkLst>
            <pc:docMk/>
            <pc:sldMk cId="19491161" sldId="1055"/>
            <ac:grpSpMk id="11" creationId="{F075E7A5-6E34-4C7D-870A-2D3C83C0855D}"/>
          </ac:grpSpMkLst>
        </pc:grpChg>
        <pc:grpChg chg="del mod">
          <ac:chgData name="LAMIAE BEZZAZ" userId="f9bc3cc0-8e1c-4944-afa8-b4b36bbf20e1" providerId="ADAL" clId="{6D4CC5C9-5CCA-44B8-8324-5C05C2737781}" dt="2025-12-10T15:49:57.698" v="838" actId="478"/>
          <ac:grpSpMkLst>
            <pc:docMk/>
            <pc:sldMk cId="19491161" sldId="1055"/>
            <ac:grpSpMk id="22" creationId="{5FAA0321-3221-45FC-B777-C4262E4EE1F1}"/>
          </ac:grpSpMkLst>
        </pc:grpChg>
      </pc:sldChg>
      <pc:sldChg chg="addSp delSp modSp">
        <pc:chgData name="LAMIAE BEZZAZ" userId="f9bc3cc0-8e1c-4944-afa8-b4b36bbf20e1" providerId="ADAL" clId="{6D4CC5C9-5CCA-44B8-8324-5C05C2737781}" dt="2025-12-10T15:50:31.371" v="857" actId="1076"/>
        <pc:sldMkLst>
          <pc:docMk/>
          <pc:sldMk cId="129882357" sldId="1056"/>
        </pc:sldMkLst>
        <pc:spChg chg="mod">
          <ac:chgData name="LAMIAE BEZZAZ" userId="f9bc3cc0-8e1c-4944-afa8-b4b36bbf20e1" providerId="ADAL" clId="{6D4CC5C9-5CCA-44B8-8324-5C05C2737781}" dt="2025-12-10T15:50:16.591" v="846" actId="20577"/>
          <ac:spMkLst>
            <pc:docMk/>
            <pc:sldMk cId="129882357" sldId="1056"/>
            <ac:spMk id="16" creationId="{41B2BF4B-CAE2-49E2-BD17-ADBC9300656F}"/>
          </ac:spMkLst>
        </pc:spChg>
        <pc:spChg chg="mod">
          <ac:chgData name="LAMIAE BEZZAZ" userId="f9bc3cc0-8e1c-4944-afa8-b4b36bbf20e1" providerId="ADAL" clId="{6D4CC5C9-5CCA-44B8-8324-5C05C2737781}" dt="2025-12-10T15:50:19.703" v="850" actId="20577"/>
          <ac:spMkLst>
            <pc:docMk/>
            <pc:sldMk cId="129882357" sldId="1056"/>
            <ac:spMk id="17" creationId="{D18E1DAD-DAF6-41E5-9902-B087D225F476}"/>
          </ac:spMkLst>
        </pc:spChg>
        <pc:spChg chg="mod">
          <ac:chgData name="LAMIAE BEZZAZ" userId="f9bc3cc0-8e1c-4944-afa8-b4b36bbf20e1" providerId="ADAL" clId="{6D4CC5C9-5CCA-44B8-8324-5C05C2737781}" dt="2025-12-10T15:50:25.257" v="855" actId="20577"/>
          <ac:spMkLst>
            <pc:docMk/>
            <pc:sldMk cId="129882357" sldId="1056"/>
            <ac:spMk id="23" creationId="{C0E0D03F-FAC7-4DB0-9B15-673A21B1EFF9}"/>
          </ac:spMkLst>
        </pc:spChg>
        <pc:grpChg chg="del mod">
          <ac:chgData name="LAMIAE BEZZAZ" userId="f9bc3cc0-8e1c-4944-afa8-b4b36bbf20e1" providerId="ADAL" clId="{6D4CC5C9-5CCA-44B8-8324-5C05C2737781}" dt="2025-12-10T15:50:29.109" v="856" actId="478"/>
          <ac:grpSpMkLst>
            <pc:docMk/>
            <pc:sldMk cId="129882357" sldId="1056"/>
            <ac:grpSpMk id="10" creationId="{233E09C8-6626-4C69-8A2B-6CBC4E2B0FAA}"/>
          </ac:grpSpMkLst>
        </pc:grpChg>
        <pc:grpChg chg="add mod">
          <ac:chgData name="LAMIAE BEZZAZ" userId="f9bc3cc0-8e1c-4944-afa8-b4b36bbf20e1" providerId="ADAL" clId="{6D4CC5C9-5CCA-44B8-8324-5C05C2737781}" dt="2025-12-10T15:50:31.371" v="857" actId="1076"/>
          <ac:grpSpMkLst>
            <pc:docMk/>
            <pc:sldMk cId="129882357" sldId="1056"/>
            <ac:grpSpMk id="13" creationId="{C389C88D-C40C-4C29-88B6-2A7CC93CFA59}"/>
          </ac:grpSpMkLst>
        </pc:grpChg>
      </pc:sldChg>
      <pc:sldChg chg="addSp delSp modSp">
        <pc:chgData name="LAMIAE BEZZAZ" userId="f9bc3cc0-8e1c-4944-afa8-b4b36bbf20e1" providerId="ADAL" clId="{6D4CC5C9-5CCA-44B8-8324-5C05C2737781}" dt="2025-12-10T15:51:07.303" v="884" actId="1076"/>
        <pc:sldMkLst>
          <pc:docMk/>
          <pc:sldMk cId="2680936715" sldId="1057"/>
        </pc:sldMkLst>
        <pc:spChg chg="mod">
          <ac:chgData name="LAMIAE BEZZAZ" userId="f9bc3cc0-8e1c-4944-afa8-b4b36bbf20e1" providerId="ADAL" clId="{6D4CC5C9-5CCA-44B8-8324-5C05C2737781}" dt="2025-12-10T15:50:36.546" v="860" actId="20577"/>
          <ac:spMkLst>
            <pc:docMk/>
            <pc:sldMk cId="2680936715" sldId="1057"/>
            <ac:spMk id="14" creationId="{67800487-F5C4-45AF-AE49-E9A3B0414146}"/>
          </ac:spMkLst>
        </pc:spChg>
        <pc:spChg chg="mod">
          <ac:chgData name="LAMIAE BEZZAZ" userId="f9bc3cc0-8e1c-4944-afa8-b4b36bbf20e1" providerId="ADAL" clId="{6D4CC5C9-5CCA-44B8-8324-5C05C2737781}" dt="2025-12-10T15:50:40.450" v="864" actId="20577"/>
          <ac:spMkLst>
            <pc:docMk/>
            <pc:sldMk cId="2680936715" sldId="1057"/>
            <ac:spMk id="15" creationId="{CE057D28-9FD0-4C96-A478-488B16009791}"/>
          </ac:spMkLst>
        </pc:spChg>
        <pc:spChg chg="mod">
          <ac:chgData name="LAMIAE BEZZAZ" userId="f9bc3cc0-8e1c-4944-afa8-b4b36bbf20e1" providerId="ADAL" clId="{6D4CC5C9-5CCA-44B8-8324-5C05C2737781}" dt="2025-12-10T15:50:44.424" v="868" actId="20577"/>
          <ac:spMkLst>
            <pc:docMk/>
            <pc:sldMk cId="2680936715" sldId="1057"/>
            <ac:spMk id="16" creationId="{0CA5AC2B-B7FF-4AB1-85DA-CA4CFE1E0667}"/>
          </ac:spMkLst>
        </pc:spChg>
        <pc:spChg chg="mod">
          <ac:chgData name="LAMIAE BEZZAZ" userId="f9bc3cc0-8e1c-4944-afa8-b4b36bbf20e1" providerId="ADAL" clId="{6D4CC5C9-5CCA-44B8-8324-5C05C2737781}" dt="2025-12-10T15:50:48.973" v="872" actId="20577"/>
          <ac:spMkLst>
            <pc:docMk/>
            <pc:sldMk cId="2680936715" sldId="1057"/>
            <ac:spMk id="17" creationId="{AEC06D98-8DFB-4CB6-80B4-41D846647A8C}"/>
          </ac:spMkLst>
        </pc:spChg>
        <pc:spChg chg="mod">
          <ac:chgData name="LAMIAE BEZZAZ" userId="f9bc3cc0-8e1c-4944-afa8-b4b36bbf20e1" providerId="ADAL" clId="{6D4CC5C9-5CCA-44B8-8324-5C05C2737781}" dt="2025-12-10T15:50:52.463" v="877" actId="20577"/>
          <ac:spMkLst>
            <pc:docMk/>
            <pc:sldMk cId="2680936715" sldId="1057"/>
            <ac:spMk id="18" creationId="{82C5591C-37B1-46A3-B9C7-C6740CA9FAE0}"/>
          </ac:spMkLst>
        </pc:spChg>
        <pc:spChg chg="mod">
          <ac:chgData name="LAMIAE BEZZAZ" userId="f9bc3cc0-8e1c-4944-afa8-b4b36bbf20e1" providerId="ADAL" clId="{6D4CC5C9-5CCA-44B8-8324-5C05C2737781}" dt="2025-12-10T15:50:55.656" v="882" actId="20577"/>
          <ac:spMkLst>
            <pc:docMk/>
            <pc:sldMk cId="2680936715" sldId="1057"/>
            <ac:spMk id="23" creationId="{42073540-852A-4137-AEB9-D7CE20E2451F}"/>
          </ac:spMkLst>
        </pc:spChg>
        <pc:grpChg chg="del mod">
          <ac:chgData name="LAMIAE BEZZAZ" userId="f9bc3cc0-8e1c-4944-afa8-b4b36bbf20e1" providerId="ADAL" clId="{6D4CC5C9-5CCA-44B8-8324-5C05C2737781}" dt="2025-12-10T15:51:00.050" v="883" actId="478"/>
          <ac:grpSpMkLst>
            <pc:docMk/>
            <pc:sldMk cId="2680936715" sldId="1057"/>
            <ac:grpSpMk id="10" creationId="{E8573D52-897B-43DA-A5B3-4D0EF55BA03E}"/>
          </ac:grpSpMkLst>
        </pc:grpChg>
        <pc:grpChg chg="add mod">
          <ac:chgData name="LAMIAE BEZZAZ" userId="f9bc3cc0-8e1c-4944-afa8-b4b36bbf20e1" providerId="ADAL" clId="{6D4CC5C9-5CCA-44B8-8324-5C05C2737781}" dt="2025-12-10T15:51:07.303" v="884" actId="1076"/>
          <ac:grpSpMkLst>
            <pc:docMk/>
            <pc:sldMk cId="2680936715" sldId="1057"/>
            <ac:grpSpMk id="13" creationId="{F0A2488B-DC4C-46A6-841B-FFDB00D44A6C}"/>
          </ac:grpSpMkLst>
        </pc:grpChg>
      </pc:sldChg>
      <pc:sldChg chg="modSp">
        <pc:chgData name="LAMIAE BEZZAZ" userId="f9bc3cc0-8e1c-4944-afa8-b4b36bbf20e1" providerId="ADAL" clId="{6D4CC5C9-5CCA-44B8-8324-5C05C2737781}" dt="2025-12-09T14:11:47.942" v="191" actId="20577"/>
        <pc:sldMkLst>
          <pc:docMk/>
          <pc:sldMk cId="4082864792" sldId="1058"/>
        </pc:sldMkLst>
        <pc:spChg chg="mod">
          <ac:chgData name="LAMIAE BEZZAZ" userId="f9bc3cc0-8e1c-4944-afa8-b4b36bbf20e1" providerId="ADAL" clId="{6D4CC5C9-5CCA-44B8-8324-5C05C2737781}" dt="2025-12-09T14:11:47.942" v="191" actId="20577"/>
          <ac:spMkLst>
            <pc:docMk/>
            <pc:sldMk cId="4082864792" sldId="1058"/>
            <ac:spMk id="9" creationId="{E327518E-E9A4-06D2-37CD-957BE1BF2EC2}"/>
          </ac:spMkLst>
        </pc:spChg>
      </pc:sldChg>
      <pc:sldChg chg="modSp">
        <pc:chgData name="LAMIAE BEZZAZ" userId="f9bc3cc0-8e1c-4944-afa8-b4b36bbf20e1" providerId="ADAL" clId="{6D4CC5C9-5CCA-44B8-8324-5C05C2737781}" dt="2025-12-09T14:11:44.226" v="190" actId="20577"/>
        <pc:sldMkLst>
          <pc:docMk/>
          <pc:sldMk cId="3606729630" sldId="1060"/>
        </pc:sldMkLst>
        <pc:spChg chg="mod">
          <ac:chgData name="LAMIAE BEZZAZ" userId="f9bc3cc0-8e1c-4944-afa8-b4b36bbf20e1" providerId="ADAL" clId="{6D4CC5C9-5CCA-44B8-8324-5C05C2737781}" dt="2025-12-09T14:11:44.226" v="190" actId="20577"/>
          <ac:spMkLst>
            <pc:docMk/>
            <pc:sldMk cId="3606729630" sldId="1060"/>
            <ac:spMk id="9" creationId="{E327518E-E9A4-06D2-37CD-957BE1BF2EC2}"/>
          </ac:spMkLst>
        </pc:spChg>
      </pc:sldChg>
      <pc:sldChg chg="addSp modSp">
        <pc:chgData name="LAMIAE BEZZAZ" userId="f9bc3cc0-8e1c-4944-afa8-b4b36bbf20e1" providerId="ADAL" clId="{6D4CC5C9-5CCA-44B8-8324-5C05C2737781}" dt="2025-12-09T14:23:19.056" v="547" actId="1076"/>
        <pc:sldMkLst>
          <pc:docMk/>
          <pc:sldMk cId="532245826" sldId="1061"/>
        </pc:sldMkLst>
        <pc:picChg chg="add mod">
          <ac:chgData name="LAMIAE BEZZAZ" userId="f9bc3cc0-8e1c-4944-afa8-b4b36bbf20e1" providerId="ADAL" clId="{6D4CC5C9-5CCA-44B8-8324-5C05C2737781}" dt="2025-12-09T14:23:19.056" v="547" actId="1076"/>
          <ac:picMkLst>
            <pc:docMk/>
            <pc:sldMk cId="532245826" sldId="1061"/>
            <ac:picMk id="4" creationId="{8F33BEC9-9AB9-4A93-B0CF-3D10E31C7D6A}"/>
          </ac:picMkLst>
        </pc:picChg>
      </pc:sldChg>
      <pc:sldChg chg="addSp modSp">
        <pc:chgData name="LAMIAE BEZZAZ" userId="f9bc3cc0-8e1c-4944-afa8-b4b36bbf20e1" providerId="ADAL" clId="{6D4CC5C9-5CCA-44B8-8324-5C05C2737781}" dt="2025-12-09T14:23:35.017" v="551" actId="1076"/>
        <pc:sldMkLst>
          <pc:docMk/>
          <pc:sldMk cId="1258262723" sldId="1062"/>
        </pc:sldMkLst>
        <pc:spChg chg="mod">
          <ac:chgData name="LAMIAE BEZZAZ" userId="f9bc3cc0-8e1c-4944-afa8-b4b36bbf20e1" providerId="ADAL" clId="{6D4CC5C9-5CCA-44B8-8324-5C05C2737781}" dt="2025-12-09T14:23:35.017" v="551" actId="1076"/>
          <ac:spMkLst>
            <pc:docMk/>
            <pc:sldMk cId="1258262723" sldId="1062"/>
            <ac:spMk id="6" creationId="{0DCFD555-B2D1-3F2B-BED7-C4747C281FBF}"/>
          </ac:spMkLst>
        </pc:spChg>
        <pc:picChg chg="add">
          <ac:chgData name="LAMIAE BEZZAZ" userId="f9bc3cc0-8e1c-4944-afa8-b4b36bbf20e1" providerId="ADAL" clId="{6D4CC5C9-5CCA-44B8-8324-5C05C2737781}" dt="2025-12-09T14:23:24.201" v="548"/>
          <ac:picMkLst>
            <pc:docMk/>
            <pc:sldMk cId="1258262723" sldId="1062"/>
            <ac:picMk id="5" creationId="{9F66DEB0-1EC4-478A-A992-9477022C45EB}"/>
          </ac:picMkLst>
        </pc:picChg>
      </pc:sldChg>
      <pc:sldChg chg="addSp modSp">
        <pc:chgData name="LAMIAE BEZZAZ" userId="f9bc3cc0-8e1c-4944-afa8-b4b36bbf20e1" providerId="ADAL" clId="{6D4CC5C9-5CCA-44B8-8324-5C05C2737781}" dt="2025-12-09T14:23:45.411" v="554" actId="1076"/>
        <pc:sldMkLst>
          <pc:docMk/>
          <pc:sldMk cId="3624494710" sldId="1064"/>
        </pc:sldMkLst>
        <pc:spChg chg="mod">
          <ac:chgData name="LAMIAE BEZZAZ" userId="f9bc3cc0-8e1c-4944-afa8-b4b36bbf20e1" providerId="ADAL" clId="{6D4CC5C9-5CCA-44B8-8324-5C05C2737781}" dt="2025-12-09T14:23:45.411" v="554" actId="1076"/>
          <ac:spMkLst>
            <pc:docMk/>
            <pc:sldMk cId="3624494710" sldId="1064"/>
            <ac:spMk id="6" creationId="{314A359A-AB27-7CBE-D2BF-C01061BF0F96}"/>
          </ac:spMkLst>
        </pc:spChg>
        <pc:picChg chg="add">
          <ac:chgData name="LAMIAE BEZZAZ" userId="f9bc3cc0-8e1c-4944-afa8-b4b36bbf20e1" providerId="ADAL" clId="{6D4CC5C9-5CCA-44B8-8324-5C05C2737781}" dt="2025-12-09T14:23:39.851" v="552"/>
          <ac:picMkLst>
            <pc:docMk/>
            <pc:sldMk cId="3624494710" sldId="1064"/>
            <ac:picMk id="7" creationId="{53159F56-4DE8-4493-BD0B-9B42ADAF5395}"/>
          </ac:picMkLst>
        </pc:picChg>
      </pc:sldChg>
      <pc:sldChg chg="addSp delSp modSp add">
        <pc:chgData name="LAMIAE BEZZAZ" userId="f9bc3cc0-8e1c-4944-afa8-b4b36bbf20e1" providerId="ADAL" clId="{6D4CC5C9-5CCA-44B8-8324-5C05C2737781}" dt="2025-12-06T19:02:12.961" v="6"/>
        <pc:sldMkLst>
          <pc:docMk/>
          <pc:sldMk cId="661374696" sldId="1065"/>
        </pc:sldMkLst>
        <pc:spChg chg="mod">
          <ac:chgData name="LAMIAE BEZZAZ" userId="f9bc3cc0-8e1c-4944-afa8-b4b36bbf20e1" providerId="ADAL" clId="{6D4CC5C9-5CCA-44B8-8324-5C05C2737781}" dt="2025-12-06T19:02:03.248" v="4"/>
          <ac:spMkLst>
            <pc:docMk/>
            <pc:sldMk cId="661374696" sldId="1065"/>
            <ac:spMk id="2" creationId="{B47DE896-4736-7EC2-5A24-59E12635C4DF}"/>
          </ac:spMkLst>
        </pc:spChg>
        <pc:grpChg chg="add">
          <ac:chgData name="LAMIAE BEZZAZ" userId="f9bc3cc0-8e1c-4944-afa8-b4b36bbf20e1" providerId="ADAL" clId="{6D4CC5C9-5CCA-44B8-8324-5C05C2737781}" dt="2025-12-06T19:02:12.961" v="6"/>
          <ac:grpSpMkLst>
            <pc:docMk/>
            <pc:sldMk cId="661374696" sldId="1065"/>
            <ac:grpSpMk id="16" creationId="{98200E04-3454-471C-8302-179E3494DBCE}"/>
          </ac:grpSpMkLst>
        </pc:grpChg>
        <pc:picChg chg="del">
          <ac:chgData name="LAMIAE BEZZAZ" userId="f9bc3cc0-8e1c-4944-afa8-b4b36bbf20e1" providerId="ADAL" clId="{6D4CC5C9-5CCA-44B8-8324-5C05C2737781}" dt="2025-12-06T19:02:12.053" v="5" actId="478"/>
          <ac:picMkLst>
            <pc:docMk/>
            <pc:sldMk cId="661374696" sldId="1065"/>
            <ac:picMk id="5" creationId="{3B67EB8E-5530-A444-983D-2CD9F351477F}"/>
          </ac:picMkLst>
        </pc:picChg>
      </pc:sldChg>
      <pc:sldChg chg="delSp modSp add">
        <pc:chgData name="LAMIAE BEZZAZ" userId="f9bc3cc0-8e1c-4944-afa8-b4b36bbf20e1" providerId="ADAL" clId="{6D4CC5C9-5CCA-44B8-8324-5C05C2737781}" dt="2025-12-10T14:48:29.056" v="632" actId="1076"/>
        <pc:sldMkLst>
          <pc:docMk/>
          <pc:sldMk cId="2342687969" sldId="1066"/>
        </pc:sldMkLst>
        <pc:spChg chg="del">
          <ac:chgData name="LAMIAE BEZZAZ" userId="f9bc3cc0-8e1c-4944-afa8-b4b36bbf20e1" providerId="ADAL" clId="{6D4CC5C9-5CCA-44B8-8324-5C05C2737781}" dt="2025-12-06T19:07:13.729" v="37" actId="478"/>
          <ac:spMkLst>
            <pc:docMk/>
            <pc:sldMk cId="2342687969" sldId="1066"/>
            <ac:spMk id="12" creationId="{53A16EE4-4C6F-01E8-4800-2D676F5D6D7E}"/>
          </ac:spMkLst>
        </pc:spChg>
        <pc:spChg chg="mod">
          <ac:chgData name="LAMIAE BEZZAZ" userId="f9bc3cc0-8e1c-4944-afa8-b4b36bbf20e1" providerId="ADAL" clId="{6D4CC5C9-5CCA-44B8-8324-5C05C2737781}" dt="2025-12-06T19:07:24.049" v="58" actId="20577"/>
          <ac:spMkLst>
            <pc:docMk/>
            <pc:sldMk cId="2342687969" sldId="1066"/>
            <ac:spMk id="13" creationId="{1289FB33-3D09-4FA2-A273-73621C6F563E}"/>
          </ac:spMkLst>
        </pc:spChg>
        <pc:spChg chg="mod">
          <ac:chgData name="LAMIAE BEZZAZ" userId="f9bc3cc0-8e1c-4944-afa8-b4b36bbf20e1" providerId="ADAL" clId="{6D4CC5C9-5CCA-44B8-8324-5C05C2737781}" dt="2025-12-06T19:07:29.649" v="72" actId="20577"/>
          <ac:spMkLst>
            <pc:docMk/>
            <pc:sldMk cId="2342687969" sldId="1066"/>
            <ac:spMk id="20" creationId="{F5793345-D6B2-DC7F-74AB-AD4E4C717018}"/>
          </ac:spMkLst>
        </pc:spChg>
        <pc:picChg chg="mod">
          <ac:chgData name="LAMIAE BEZZAZ" userId="f9bc3cc0-8e1c-4944-afa8-b4b36bbf20e1" providerId="ADAL" clId="{6D4CC5C9-5CCA-44B8-8324-5C05C2737781}" dt="2025-12-10T14:48:29.056" v="632" actId="1076"/>
          <ac:picMkLst>
            <pc:docMk/>
            <pc:sldMk cId="2342687969" sldId="1066"/>
            <ac:picMk id="10" creationId="{F98DEE68-5807-4D4B-906B-964C03D1493B}"/>
          </ac:picMkLst>
        </pc:picChg>
        <pc:picChg chg="del">
          <ac:chgData name="LAMIAE BEZZAZ" userId="f9bc3cc0-8e1c-4944-afa8-b4b36bbf20e1" providerId="ADAL" clId="{6D4CC5C9-5CCA-44B8-8324-5C05C2737781}" dt="2025-12-06T19:07:09.461" v="36" actId="478"/>
          <ac:picMkLst>
            <pc:docMk/>
            <pc:sldMk cId="2342687969" sldId="1066"/>
            <ac:picMk id="18" creationId="{703EC2E4-EBF4-50E6-2622-573F75232851}"/>
          </ac:picMkLst>
        </pc:picChg>
      </pc:sldChg>
      <pc:sldChg chg="modSp add">
        <pc:chgData name="LAMIAE BEZZAZ" userId="f9bc3cc0-8e1c-4944-afa8-b4b36bbf20e1" providerId="ADAL" clId="{6D4CC5C9-5CCA-44B8-8324-5C05C2737781}" dt="2025-12-06T19:08:30.429" v="134" actId="20577"/>
        <pc:sldMkLst>
          <pc:docMk/>
          <pc:sldMk cId="1937889895" sldId="1067"/>
        </pc:sldMkLst>
        <pc:spChg chg="mod">
          <ac:chgData name="LAMIAE BEZZAZ" userId="f9bc3cc0-8e1c-4944-afa8-b4b36bbf20e1" providerId="ADAL" clId="{6D4CC5C9-5CCA-44B8-8324-5C05C2737781}" dt="2025-12-06T19:08:17.519" v="94" actId="20577"/>
          <ac:spMkLst>
            <pc:docMk/>
            <pc:sldMk cId="1937889895" sldId="1067"/>
            <ac:spMk id="12" creationId="{53A16EE4-4C6F-01E8-4800-2D676F5D6D7E}"/>
          </ac:spMkLst>
        </pc:spChg>
        <pc:spChg chg="mod">
          <ac:chgData name="LAMIAE BEZZAZ" userId="f9bc3cc0-8e1c-4944-afa8-b4b36bbf20e1" providerId="ADAL" clId="{6D4CC5C9-5CCA-44B8-8324-5C05C2737781}" dt="2025-12-06T19:08:30.429" v="134" actId="20577"/>
          <ac:spMkLst>
            <pc:docMk/>
            <pc:sldMk cId="1937889895" sldId="1067"/>
            <ac:spMk id="13" creationId="{1289FB33-3D09-4FA2-A273-73621C6F563E}"/>
          </ac:spMkLst>
        </pc:spChg>
      </pc:sldChg>
      <pc:sldChg chg="add">
        <pc:chgData name="LAMIAE BEZZAZ" userId="f9bc3cc0-8e1c-4944-afa8-b4b36bbf20e1" providerId="ADAL" clId="{6D4CC5C9-5CCA-44B8-8324-5C05C2737781}" dt="2025-12-09T14:10:57.610" v="187"/>
        <pc:sldMkLst>
          <pc:docMk/>
          <pc:sldMk cId="1595534936" sldId="1068"/>
        </pc:sldMkLst>
      </pc:sldChg>
      <pc:sldChg chg="addSp delSp modSp add">
        <pc:chgData name="LAMIAE BEZZAZ" userId="f9bc3cc0-8e1c-4944-afa8-b4b36bbf20e1" providerId="ADAL" clId="{6D4CC5C9-5CCA-44B8-8324-5C05C2737781}" dt="2025-12-10T15:47:48.715" v="808" actId="20577"/>
        <pc:sldMkLst>
          <pc:docMk/>
          <pc:sldMk cId="3150528181" sldId="1069"/>
        </pc:sldMkLst>
        <pc:spChg chg="mod">
          <ac:chgData name="LAMIAE BEZZAZ" userId="f9bc3cc0-8e1c-4944-afa8-b4b36bbf20e1" providerId="ADAL" clId="{6D4CC5C9-5CCA-44B8-8324-5C05C2737781}" dt="2025-12-10T15:39:35.945" v="702" actId="20577"/>
          <ac:spMkLst>
            <pc:docMk/>
            <pc:sldMk cId="3150528181" sldId="1069"/>
            <ac:spMk id="4" creationId="{3B48C44F-B560-309D-A07B-59A2CF620B51}"/>
          </ac:spMkLst>
        </pc:spChg>
        <pc:spChg chg="mod topLvl">
          <ac:chgData name="LAMIAE BEZZAZ" userId="f9bc3cc0-8e1c-4944-afa8-b4b36bbf20e1" providerId="ADAL" clId="{6D4CC5C9-5CCA-44B8-8324-5C05C2737781}" dt="2025-12-10T15:39:56.046" v="704" actId="1076"/>
          <ac:spMkLst>
            <pc:docMk/>
            <pc:sldMk cId="3150528181" sldId="1069"/>
            <ac:spMk id="8" creationId="{9011AF3B-AA97-9C95-507B-6736B8C4670B}"/>
          </ac:spMkLst>
        </pc:spChg>
        <pc:spChg chg="del topLvl">
          <ac:chgData name="LAMIAE BEZZAZ" userId="f9bc3cc0-8e1c-4944-afa8-b4b36bbf20e1" providerId="ADAL" clId="{6D4CC5C9-5CCA-44B8-8324-5C05C2737781}" dt="2025-12-10T15:39:48.451" v="703" actId="478"/>
          <ac:spMkLst>
            <pc:docMk/>
            <pc:sldMk cId="3150528181" sldId="1069"/>
            <ac:spMk id="9" creationId="{26AED228-E347-3B1E-90F3-62CD00B24063}"/>
          </ac:spMkLst>
        </pc:spChg>
        <pc:spChg chg="del">
          <ac:chgData name="LAMIAE BEZZAZ" userId="f9bc3cc0-8e1c-4944-afa8-b4b36bbf20e1" providerId="ADAL" clId="{6D4CC5C9-5CCA-44B8-8324-5C05C2737781}" dt="2025-12-10T15:39:48.451" v="703" actId="478"/>
          <ac:spMkLst>
            <pc:docMk/>
            <pc:sldMk cId="3150528181" sldId="1069"/>
            <ac:spMk id="10" creationId="{9AB1591F-05B2-F26C-36B2-DC0813001B88}"/>
          </ac:spMkLst>
        </pc:spChg>
        <pc:spChg chg="del">
          <ac:chgData name="LAMIAE BEZZAZ" userId="f9bc3cc0-8e1c-4944-afa8-b4b36bbf20e1" providerId="ADAL" clId="{6D4CC5C9-5CCA-44B8-8324-5C05C2737781}" dt="2025-12-10T15:39:48.451" v="703" actId="478"/>
          <ac:spMkLst>
            <pc:docMk/>
            <pc:sldMk cId="3150528181" sldId="1069"/>
            <ac:spMk id="11" creationId="{A40AC648-E6AE-88C0-92DA-E0174476E566}"/>
          </ac:spMkLst>
        </pc:spChg>
        <pc:spChg chg="del">
          <ac:chgData name="LAMIAE BEZZAZ" userId="f9bc3cc0-8e1c-4944-afa8-b4b36bbf20e1" providerId="ADAL" clId="{6D4CC5C9-5CCA-44B8-8324-5C05C2737781}" dt="2025-12-10T15:39:48.451" v="703" actId="478"/>
          <ac:spMkLst>
            <pc:docMk/>
            <pc:sldMk cId="3150528181" sldId="1069"/>
            <ac:spMk id="19" creationId="{78C1475F-8338-4B92-9D95-C49DC08BAB6E}"/>
          </ac:spMkLst>
        </pc:spChg>
        <pc:spChg chg="mod">
          <ac:chgData name="LAMIAE BEZZAZ" userId="f9bc3cc0-8e1c-4944-afa8-b4b36bbf20e1" providerId="ADAL" clId="{6D4CC5C9-5CCA-44B8-8324-5C05C2737781}" dt="2025-12-10T15:47:42.059" v="803" actId="20577"/>
          <ac:spMkLst>
            <pc:docMk/>
            <pc:sldMk cId="3150528181" sldId="1069"/>
            <ac:spMk id="20" creationId="{8A406B25-66F3-4592-9154-003D5E5224A3}"/>
          </ac:spMkLst>
        </pc:spChg>
        <pc:spChg chg="mod">
          <ac:chgData name="LAMIAE BEZZAZ" userId="f9bc3cc0-8e1c-4944-afa8-b4b36bbf20e1" providerId="ADAL" clId="{6D4CC5C9-5CCA-44B8-8324-5C05C2737781}" dt="2025-12-10T15:40:55.225" v="726" actId="164"/>
          <ac:spMkLst>
            <pc:docMk/>
            <pc:sldMk cId="3150528181" sldId="1069"/>
            <ac:spMk id="21" creationId="{C8F164CC-5544-4077-B3C4-6E1FB975FFAB}"/>
          </ac:spMkLst>
        </pc:spChg>
        <pc:spChg chg="mod">
          <ac:chgData name="LAMIAE BEZZAZ" userId="f9bc3cc0-8e1c-4944-afa8-b4b36bbf20e1" providerId="ADAL" clId="{6D4CC5C9-5CCA-44B8-8324-5C05C2737781}" dt="2025-12-10T15:40:55.225" v="726" actId="164"/>
          <ac:spMkLst>
            <pc:docMk/>
            <pc:sldMk cId="3150528181" sldId="1069"/>
            <ac:spMk id="22" creationId="{95A47FB4-4C1A-4A77-A049-4E864B119C31}"/>
          </ac:spMkLst>
        </pc:spChg>
        <pc:spChg chg="mod">
          <ac:chgData name="LAMIAE BEZZAZ" userId="f9bc3cc0-8e1c-4944-afa8-b4b36bbf20e1" providerId="ADAL" clId="{6D4CC5C9-5CCA-44B8-8324-5C05C2737781}" dt="2025-12-10T15:40:55.225" v="726" actId="164"/>
          <ac:spMkLst>
            <pc:docMk/>
            <pc:sldMk cId="3150528181" sldId="1069"/>
            <ac:spMk id="23" creationId="{F6226F51-B84E-4695-91A4-8E9F21928BC0}"/>
          </ac:spMkLst>
        </pc:spChg>
        <pc:spChg chg="mod">
          <ac:chgData name="LAMIAE BEZZAZ" userId="f9bc3cc0-8e1c-4944-afa8-b4b36bbf20e1" providerId="ADAL" clId="{6D4CC5C9-5CCA-44B8-8324-5C05C2737781}" dt="2025-12-10T15:40:55.225" v="726" actId="164"/>
          <ac:spMkLst>
            <pc:docMk/>
            <pc:sldMk cId="3150528181" sldId="1069"/>
            <ac:spMk id="24" creationId="{BF27FBBF-AC99-48CD-B961-5B04115D08C1}"/>
          </ac:spMkLst>
        </pc:spChg>
        <pc:spChg chg="mod">
          <ac:chgData name="LAMIAE BEZZAZ" userId="f9bc3cc0-8e1c-4944-afa8-b4b36bbf20e1" providerId="ADAL" clId="{6D4CC5C9-5CCA-44B8-8324-5C05C2737781}" dt="2025-12-10T15:47:48.715" v="808" actId="20577"/>
          <ac:spMkLst>
            <pc:docMk/>
            <pc:sldMk cId="3150528181" sldId="1069"/>
            <ac:spMk id="25" creationId="{2B90A597-62E3-4C04-9360-E54BAE3C1993}"/>
          </ac:spMkLst>
        </pc:spChg>
        <pc:spChg chg="del">
          <ac:chgData name="LAMIAE BEZZAZ" userId="f9bc3cc0-8e1c-4944-afa8-b4b36bbf20e1" providerId="ADAL" clId="{6D4CC5C9-5CCA-44B8-8324-5C05C2737781}" dt="2025-12-10T15:40:37.282" v="724" actId="478"/>
          <ac:spMkLst>
            <pc:docMk/>
            <pc:sldMk cId="3150528181" sldId="1069"/>
            <ac:spMk id="26" creationId="{85AD5004-3C06-46B2-8690-8F708535B28D}"/>
          </ac:spMkLst>
        </pc:spChg>
        <pc:grpChg chg="del">
          <ac:chgData name="LAMIAE BEZZAZ" userId="f9bc3cc0-8e1c-4944-afa8-b4b36bbf20e1" providerId="ADAL" clId="{6D4CC5C9-5CCA-44B8-8324-5C05C2737781}" dt="2025-12-10T15:39:48.451" v="703" actId="478"/>
          <ac:grpSpMkLst>
            <pc:docMk/>
            <pc:sldMk cId="3150528181" sldId="1069"/>
            <ac:grpSpMk id="3" creationId="{540567DE-FB87-4215-9A69-CA5EF2AA94B5}"/>
          </ac:grpSpMkLst>
        </pc:grpChg>
        <pc:grpChg chg="del">
          <ac:chgData name="LAMIAE BEZZAZ" userId="f9bc3cc0-8e1c-4944-afa8-b4b36bbf20e1" providerId="ADAL" clId="{6D4CC5C9-5CCA-44B8-8324-5C05C2737781}" dt="2025-12-10T15:40:46.408" v="725" actId="478"/>
          <ac:grpSpMkLst>
            <pc:docMk/>
            <pc:sldMk cId="3150528181" sldId="1069"/>
            <ac:grpSpMk id="5" creationId="{E8D6535D-D33C-4B25-8368-29C7310FE21C}"/>
          </ac:grpSpMkLst>
        </pc:grpChg>
        <pc:grpChg chg="add mod">
          <ac:chgData name="LAMIAE BEZZAZ" userId="f9bc3cc0-8e1c-4944-afa8-b4b36bbf20e1" providerId="ADAL" clId="{6D4CC5C9-5CCA-44B8-8324-5C05C2737781}" dt="2025-12-10T15:41:00.486" v="727" actId="1076"/>
          <ac:grpSpMkLst>
            <pc:docMk/>
            <pc:sldMk cId="3150528181" sldId="1069"/>
            <ac:grpSpMk id="6" creationId="{6327287A-7918-4BEB-802F-05004CCC4AF4}"/>
          </ac:grpSpMkLst>
        </pc:grpChg>
      </pc:sldChg>
      <pc:sldChg chg="modSp add">
        <pc:chgData name="LAMIAE BEZZAZ" userId="f9bc3cc0-8e1c-4944-afa8-b4b36bbf20e1" providerId="ADAL" clId="{6D4CC5C9-5CCA-44B8-8324-5C05C2737781}" dt="2025-12-10T15:48:23.572" v="829" actId="20577"/>
        <pc:sldMkLst>
          <pc:docMk/>
          <pc:sldMk cId="4095911836" sldId="1070"/>
        </pc:sldMkLst>
        <pc:spChg chg="mod">
          <ac:chgData name="LAMIAE BEZZAZ" userId="f9bc3cc0-8e1c-4944-afa8-b4b36bbf20e1" providerId="ADAL" clId="{6D4CC5C9-5CCA-44B8-8324-5C05C2737781}" dt="2025-12-10T15:43:35.834" v="771" actId="20577"/>
          <ac:spMkLst>
            <pc:docMk/>
            <pc:sldMk cId="4095911836" sldId="1070"/>
            <ac:spMk id="4" creationId="{BBA0F587-83BC-F2A7-0082-873CEE8B43B8}"/>
          </ac:spMkLst>
        </pc:spChg>
        <pc:spChg chg="mod">
          <ac:chgData name="LAMIAE BEZZAZ" userId="f9bc3cc0-8e1c-4944-afa8-b4b36bbf20e1" providerId="ADAL" clId="{6D4CC5C9-5CCA-44B8-8324-5C05C2737781}" dt="2025-12-10T15:43:38.836" v="772" actId="20577"/>
          <ac:spMkLst>
            <pc:docMk/>
            <pc:sldMk cId="4095911836" sldId="1070"/>
            <ac:spMk id="21" creationId="{9FE7D600-6B72-421A-B520-1F69B1EB91E7}"/>
          </ac:spMkLst>
        </pc:spChg>
        <pc:spChg chg="mod">
          <ac:chgData name="LAMIAE BEZZAZ" userId="f9bc3cc0-8e1c-4944-afa8-b4b36bbf20e1" providerId="ADAL" clId="{6D4CC5C9-5CCA-44B8-8324-5C05C2737781}" dt="2025-12-10T15:48:23.572" v="829" actId="20577"/>
          <ac:spMkLst>
            <pc:docMk/>
            <pc:sldMk cId="4095911836" sldId="1070"/>
            <ac:spMk id="28" creationId="{B790B63E-DC63-4F90-8A90-F62303DB4E55}"/>
          </ac:spMkLst>
        </pc:spChg>
      </pc:sldChg>
      <pc:sldChg chg="modSp add del">
        <pc:chgData name="LAMIAE BEZZAZ" userId="f9bc3cc0-8e1c-4944-afa8-b4b36bbf20e1" providerId="ADAL" clId="{6D4CC5C9-5CCA-44B8-8324-5C05C2737781}" dt="2025-12-10T15:49:24.366" v="835" actId="47"/>
        <pc:sldMkLst>
          <pc:docMk/>
          <pc:sldMk cId="4135590768" sldId="1071"/>
        </pc:sldMkLst>
        <pc:spChg chg="mod">
          <ac:chgData name="LAMIAE BEZZAZ" userId="f9bc3cc0-8e1c-4944-afa8-b4b36bbf20e1" providerId="ADAL" clId="{6D4CC5C9-5CCA-44B8-8324-5C05C2737781}" dt="2025-12-10T15:44:53.221" v="797" actId="20577"/>
          <ac:spMkLst>
            <pc:docMk/>
            <pc:sldMk cId="4135590768" sldId="1071"/>
            <ac:spMk id="4" creationId="{81669091-09FF-FC5D-7D1E-5D5B11A5CC32}"/>
          </ac:spMkLst>
        </pc:spChg>
        <pc:spChg chg="mod">
          <ac:chgData name="LAMIAE BEZZAZ" userId="f9bc3cc0-8e1c-4944-afa8-b4b36bbf20e1" providerId="ADAL" clId="{6D4CC5C9-5CCA-44B8-8324-5C05C2737781}" dt="2025-12-10T15:44:57.028" v="799" actId="20577"/>
          <ac:spMkLst>
            <pc:docMk/>
            <pc:sldMk cId="4135590768" sldId="1071"/>
            <ac:spMk id="22" creationId="{9638741C-B485-4B2B-AF99-D4B2A10EE36E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91F854F-C2FC-AF4D-25B0-67E7B33097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5" b="4691"/>
          <a:stretch>
            <a:fillRect/>
          </a:stretch>
        </p:blipFill>
        <p:spPr>
          <a:xfrm>
            <a:off x="0" y="30480"/>
            <a:ext cx="9144000" cy="682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136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3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3">
            <a:extLst>
              <a:ext uri="{FF2B5EF4-FFF2-40B4-BE49-F238E27FC236}">
                <a16:creationId xmlns:a16="http://schemas.microsoft.com/office/drawing/2014/main" id="{D8A3F1A0-5401-5371-C464-CD8FCF11AD6B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488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126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869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026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80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498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852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049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499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1387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017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04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06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65140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18457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060777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69540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077472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411588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316389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113972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4398391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2620061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8471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image" Target="../media/image8.jpg"/><Relationship Id="rId3" Type="http://schemas.openxmlformats.org/officeDocument/2006/relationships/slideLayout" Target="../slideLayouts/slideLayout11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24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image" Target="../media/image8.jp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39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770" r:id="rId15"/>
    <p:sldLayoutId id="2147483771" r:id="rId16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6397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4582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4.png"/><Relationship Id="rId5" Type="http://schemas.openxmlformats.org/officeDocument/2006/relationships/image" Target="../media/image43.gif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0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1.png"/><Relationship Id="rId5" Type="http://schemas.openxmlformats.org/officeDocument/2006/relationships/image" Target="../media/image42.png"/><Relationship Id="rId4" Type="http://schemas.openxmlformats.org/officeDocument/2006/relationships/image" Target="../media/image43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2.png"/><Relationship Id="rId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6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3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10" Type="http://schemas.openxmlformats.org/officeDocument/2006/relationships/image" Target="../media/image27.png"/><Relationship Id="rId9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4.xml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9" Type="http://schemas.openxmlformats.org/officeDocument/2006/relationships/image" Target="../media/image66.png"/></Relationships>
</file>

<file path=ppt/slides/_rels/slide38.xml.rels><?xml version="1.0" encoding="UTF-8" standalone="yes"?>
<Relationships xmlns="http://schemas.openxmlformats.org/package/2006/relationships"><Relationship Id="rId7" Type="http://schemas.openxmlformats.org/officeDocument/2006/relationships/image" Target="../media/image38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9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7.xml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9" Type="http://schemas.openxmlformats.org/officeDocument/2006/relationships/image" Target="../media/image6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8.png"/><Relationship Id="rId5" Type="http://schemas.openxmlformats.org/officeDocument/2006/relationships/image" Target="../media/image66.png"/><Relationship Id="rId4" Type="http://schemas.openxmlformats.org/officeDocument/2006/relationships/image" Target="../media/image430.png"/></Relationships>
</file>

<file path=ppt/slides/_rels/slide42.xml.rels><?xml version="1.0" encoding="UTF-8" standalone="yes"?>
<Relationships xmlns="http://schemas.openxmlformats.org/package/2006/relationships"><Relationship Id="rId7" Type="http://schemas.openxmlformats.org/officeDocument/2006/relationships/image" Target="../media/image39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9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11.xml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9" Type="http://schemas.openxmlformats.org/officeDocument/2006/relationships/image" Target="../media/image66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9.png"/><Relationship Id="rId5" Type="http://schemas.openxmlformats.org/officeDocument/2006/relationships/image" Target="../media/image66.png"/><Relationship Id="rId4" Type="http://schemas.openxmlformats.org/officeDocument/2006/relationships/image" Target="../media/image430.png"/></Relationships>
</file>

<file path=ppt/slides/_rels/slide46.xml.rels><?xml version="1.0" encoding="UTF-8" standalone="yes"?>
<Relationships xmlns="http://schemas.openxmlformats.org/package/2006/relationships"><Relationship Id="rId7" Type="http://schemas.openxmlformats.org/officeDocument/2006/relationships/image" Target="../media/image36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9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15.xml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9" Type="http://schemas.openxmlformats.org/officeDocument/2006/relationships/image" Target="../media/image6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6.png"/><Relationship Id="rId5" Type="http://schemas.openxmlformats.org/officeDocument/2006/relationships/image" Target="../media/image66.png"/><Relationship Id="rId4" Type="http://schemas.openxmlformats.org/officeDocument/2006/relationships/image" Target="../media/image430.png"/></Relationships>
</file>

<file path=ppt/slides/_rels/slide50.xml.rels><?xml version="1.0" encoding="UTF-8" standalone="yes"?>
<Relationships xmlns="http://schemas.openxmlformats.org/package/2006/relationships"><Relationship Id="rId7" Type="http://schemas.openxmlformats.org/officeDocument/2006/relationships/image" Target="../media/image35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9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19.xml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9" Type="http://schemas.openxmlformats.org/officeDocument/2006/relationships/image" Target="../media/image66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5.png"/><Relationship Id="rId5" Type="http://schemas.openxmlformats.org/officeDocument/2006/relationships/image" Target="../media/image66.png"/><Relationship Id="rId4" Type="http://schemas.openxmlformats.org/officeDocument/2006/relationships/image" Target="../media/image430.png"/></Relationships>
</file>

<file path=ppt/slides/_rels/slide54.xml.rels><?xml version="1.0" encoding="UTF-8" standalone="yes"?>
<Relationships xmlns="http://schemas.openxmlformats.org/package/2006/relationships"><Relationship Id="rId7" Type="http://schemas.openxmlformats.org/officeDocument/2006/relationships/image" Target="../media/image32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9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23.xml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9" Type="http://schemas.openxmlformats.org/officeDocument/2006/relationships/image" Target="../media/image66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customXml" Target="../ink/ink24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2.png"/><Relationship Id="rId5" Type="http://schemas.openxmlformats.org/officeDocument/2006/relationships/image" Target="../media/image66.png"/><Relationship Id="rId4" Type="http://schemas.openxmlformats.org/officeDocument/2006/relationships/image" Target="../media/image43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6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7" Type="http://schemas.openxmlformats.org/officeDocument/2006/relationships/image" Target="../media/image68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53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70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1.png"/><Relationship Id="rId5" Type="http://schemas.openxmlformats.org/officeDocument/2006/relationships/slideLayout" Target="../slideLayouts/slideLayout3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59C6554-D6C4-45B2-96B3-529DF3FD9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227250B6-6298-63D4-4984-6F19CDCB6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25846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5AEE5F7-F3F1-94BC-29CA-20A0BD23BA65}"/>
              </a:ext>
            </a:extLst>
          </p:cNvPr>
          <p:cNvGrpSpPr/>
          <p:nvPr/>
        </p:nvGrpSpPr>
        <p:grpSpPr>
          <a:xfrm>
            <a:off x="3224463" y="0"/>
            <a:ext cx="2589196" cy="914877"/>
            <a:chOff x="3224463" y="0"/>
            <a:chExt cx="2589196" cy="91487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8D85DEB-E4ED-5855-5216-41A6FC9B7C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15B6940-11D8-0A82-0646-0FD05BB67C0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2734F071-3AA0-9ED9-5A80-3C29B01F0B0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A02F4AB-F6C3-9929-6CD3-5FFD91D8E9E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91F9826-DAAA-B136-3E78-650BDD46CCF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7F1D366E-717D-32EB-73D4-CE08B96133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0ABA818-9A54-42A0-B821-162D31920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40" y="2320266"/>
            <a:ext cx="1680831" cy="2916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5E3E63-8744-48BF-8CF5-3F71F6B31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1414" y="2320266"/>
            <a:ext cx="1753245" cy="2916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2CDF4F9-3EC9-4FDB-9340-36E3765F6F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492" y="2298569"/>
            <a:ext cx="1753245" cy="2916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D0E51DA-097F-49C1-A9EF-BA3C504A10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6222" y="2298569"/>
            <a:ext cx="1753245" cy="2916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E73B4AD-A0E9-4E84-9566-5D6E13EC5D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2164" y="2298569"/>
            <a:ext cx="1680831" cy="29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53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300" y="1119413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Point de langue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691639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A0C4F78-66B1-85DB-62FE-AB32821E248D}"/>
              </a:ext>
            </a:extLst>
          </p:cNvPr>
          <p:cNvSpPr/>
          <p:nvPr/>
        </p:nvSpPr>
        <p:spPr>
          <a:xfrm>
            <a:off x="828000" y="3904371"/>
            <a:ext cx="3412875" cy="783350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857457" y="3922959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Acte de parole</a:t>
            </a:r>
          </a:p>
          <a:p>
            <a:pPr lvl="0"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Graphèmes - </a:t>
            </a:r>
            <a:r>
              <a:rPr lang="fr-FR" dirty="0"/>
              <a:t>bl - cl - </a:t>
            </a:r>
            <a:r>
              <a:rPr lang="fr-FR" dirty="0" err="1"/>
              <a:t>fl</a:t>
            </a:r>
            <a:r>
              <a:rPr lang="fr-FR" dirty="0"/>
              <a:t> - gl – pl.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  <a:p>
            <a:pPr lvl="0"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Ecriture - Graphèmes – </a:t>
            </a:r>
            <a:r>
              <a:rPr lang="fr-FR" dirty="0"/>
              <a:t>bl - cl - </a:t>
            </a:r>
            <a:r>
              <a:rPr lang="fr-FR" dirty="0" err="1"/>
              <a:t>fl</a:t>
            </a:r>
            <a:r>
              <a:rPr lang="fr-FR" dirty="0"/>
              <a:t> - gl – pl.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1293755-6AF3-429E-701A-AC3A2F6019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192797" y="21524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Poser la question : « Où sont les élèves ? 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9" name="Espace réservé du texte 12">
            <a:extLst>
              <a:ext uri="{FF2B5EF4-FFF2-40B4-BE49-F238E27FC236}">
                <a16:creationId xmlns:a16="http://schemas.microsoft.com/office/drawing/2014/main" id="{892EE380-A38B-92FB-E143-31DDD68E72C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2797" y="4028135"/>
            <a:ext cx="4960805" cy="756000"/>
          </a:xfrm>
        </p:spPr>
        <p:txBody>
          <a:bodyPr/>
          <a:lstStyle/>
          <a:p>
            <a:r>
              <a:rPr lang="fr-FR" sz="1400" dirty="0"/>
              <a:t>Lecture des graphèmes ( bl - cl - </a:t>
            </a:r>
            <a:r>
              <a:rPr lang="fr-FR" sz="1400" dirty="0" err="1"/>
              <a:t>fl</a:t>
            </a:r>
            <a:r>
              <a:rPr lang="fr-FR" sz="1400" dirty="0"/>
              <a:t> - gl - pl) </a:t>
            </a:r>
            <a:endParaRPr lang="fr-MA" sz="1400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F94B371D-3E1D-2CD2-1782-B60D9F8EB05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Ecriture des graphèmes ( bl - cl - </a:t>
            </a:r>
            <a:r>
              <a:rPr lang="fr-FR" sz="1400" dirty="0" err="1"/>
              <a:t>fl</a:t>
            </a:r>
            <a:r>
              <a:rPr lang="fr-FR" sz="1400" dirty="0"/>
              <a:t> - gl - pl) </a:t>
            </a:r>
            <a:endParaRPr lang="fr-MA" sz="1400" dirty="0"/>
          </a:p>
        </p:txBody>
      </p:sp>
      <p:pic>
        <p:nvPicPr>
          <p:cNvPr id="10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2DEA49F-63D4-2615-D31E-4269C8DC196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6691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805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56F9B229-2142-00FF-FC9E-93D9F70129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3" name="majd_wave">
            <a:hlinkClick r:id="" action="ppaction://media"/>
            <a:extLst>
              <a:ext uri="{FF2B5EF4-FFF2-40B4-BE49-F238E27FC236}">
                <a16:creationId xmlns:a16="http://schemas.microsoft.com/office/drawing/2014/main" id="{612BFF91-2E22-0294-A151-E4D170349EE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75387" y="2362199"/>
            <a:ext cx="1996613" cy="3549535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4AF7DE-C021-1CBB-B7DD-52C9EFC7643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6F25FE5-0F71-6D01-C44B-A4FC41907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ED0E36-872A-7A15-81B2-A0F5AA0011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D’abord, on va réviser le vocabulaire de la semaine. Répétons ensemble les mots.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B27AB9-300F-465E-AA68-78CB4F4A6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579" y="1938625"/>
            <a:ext cx="1746113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210DEA-87B9-41B7-A364-91EDF0E7B0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451" y="4221571"/>
            <a:ext cx="1746113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FF1AA8-B1AE-416E-9200-9487C1C484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237" y="1938625"/>
            <a:ext cx="1746085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6177089-09B9-41D5-B169-D8DAA6783D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408" y="1938625"/>
            <a:ext cx="1746085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53E2B7F-9A60-4D97-9B40-75191F9AE6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79" y="4190285"/>
            <a:ext cx="1746085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AC5C339-8794-4236-8846-7E03E4129F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538" y="4190285"/>
            <a:ext cx="1746112" cy="1908000"/>
          </a:xfrm>
          <a:prstGeom prst="rect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/>
              <a:t> </a:t>
            </a:r>
            <a:r>
              <a:rPr lang="fr-FR" dirty="0">
                <a:solidFill>
                  <a:srgbClr val="DB03A2"/>
                </a:solidFill>
                <a:latin typeface="Dosis "/>
              </a:rPr>
              <a:t>La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MA" dirty="0"/>
              <a:t>cour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5" y="3740420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Le </a:t>
            </a:r>
            <a:r>
              <a:rPr lang="fr-MA" dirty="0"/>
              <a:t>couloir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DB03A2"/>
                </a:solidFill>
                <a:latin typeface="Dosis "/>
              </a:rPr>
              <a:t>La</a:t>
            </a:r>
            <a:r>
              <a:rPr lang="fr-MA" dirty="0"/>
              <a:t> cantine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DB03A2"/>
                </a:solidFill>
                <a:latin typeface="Dosis "/>
              </a:rPr>
              <a:t>La</a:t>
            </a:r>
            <a:r>
              <a:rPr lang="fr-MA" dirty="0">
                <a:solidFill>
                  <a:srgbClr val="0070C0"/>
                </a:solidFill>
              </a:rPr>
              <a:t> </a:t>
            </a:r>
            <a:r>
              <a:rPr lang="fr-MA" dirty="0"/>
              <a:t>clé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FR" dirty="0"/>
              <a:t> cloche</a:t>
            </a:r>
            <a:endParaRPr lang="fr-MA" dirty="0"/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FR" dirty="0"/>
              <a:t> classe</a:t>
            </a:r>
            <a:endParaRPr lang="fr-MA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8200E04-3454-471C-8302-179E3494DBC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FE0D7A05-9B80-47F5-A40C-DAB744E1B73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4ADBB3D-7EE0-458B-9ECE-1FF58866A2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137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nommer les images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4F03FB2-73CC-4682-92D3-332960FC67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579" y="1938625"/>
            <a:ext cx="1746113" cy="190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948EB2C-B12C-4FFA-8D90-902194C304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451" y="4221571"/>
            <a:ext cx="1746113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A305FCD-B69A-4124-959A-2F5F35C9FD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237" y="1938625"/>
            <a:ext cx="1746085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5877EDA-0977-41A1-B617-430778E7FA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408" y="1938625"/>
            <a:ext cx="1746085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861BCFC-DD3D-4107-ADF2-B757792A93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79" y="4190285"/>
            <a:ext cx="1746085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A7F4513-535B-446A-83E8-9AEDAD1AA3A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538" y="4190285"/>
            <a:ext cx="1746112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4EC474-1729-403E-99EE-4C8690240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290" y="4209879"/>
            <a:ext cx="1746112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B97A3A-0A6D-45DA-80CF-831B8D7208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738" y="4209879"/>
            <a:ext cx="1746112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9F52BE-DE9E-4947-A546-0E6A6BEE6F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738" y="1694121"/>
            <a:ext cx="1746112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607EE4F-F982-4373-88C5-8C0F9BDD7B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290" y="1689149"/>
            <a:ext cx="1746112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A867ADB-6BD7-4B40-B0B8-712C6B3CDA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187" y="1694121"/>
            <a:ext cx="1746112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A7310C-8141-4A90-A897-1148AFE75C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091" y="4216053"/>
            <a:ext cx="1746109" cy="1908000"/>
          </a:xfrm>
          <a:prstGeom prst="rect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88091" y="350804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MA" dirty="0"/>
              <a:t> glace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95216" y="350804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MA" dirty="0">
                <a:solidFill>
                  <a:srgbClr val="0070C0"/>
                </a:solidFill>
              </a:rPr>
              <a:t> </a:t>
            </a:r>
            <a:r>
              <a:rPr lang="fr-MA" dirty="0"/>
              <a:t>plante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5948069" y="3508042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MA" dirty="0"/>
              <a:t> plume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63684" y="6008085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/>
              <a:t>flûte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989402" y="6008085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/>
              <a:t> blé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1356559" y="599306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DB03A2"/>
                </a:solidFill>
                <a:latin typeface="Dosis "/>
              </a:rPr>
              <a:t>La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plage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83D12C1-BCF9-4B9E-BA2E-3ACF9FD20E9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25EB4A6-D6FD-42AE-98C6-B923A9F133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18FCF1F-888B-4FDC-8C97-29CAB9D907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1700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nommer les images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B960C3-0D89-4131-AE82-5841950E7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568493"/>
            <a:ext cx="1250140" cy="987542"/>
          </a:xfrm>
          <a:prstGeom prst="ellipse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BE21740-8C14-41A6-8E1E-B92D0D309A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599" y="4375333"/>
            <a:ext cx="1746112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55FA491-0676-43EA-8C15-1C4026A1DB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047" y="4375333"/>
            <a:ext cx="1746112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D388E5E-7342-4385-9CEB-D2EC2D1F94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047" y="1859575"/>
            <a:ext cx="1746112" cy="1908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C8CBE85-24D9-466E-AF2E-F94075DC3F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599" y="1854603"/>
            <a:ext cx="1746112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E236003-5DA4-442E-B3B7-EA6D6B9CD2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496" y="1859575"/>
            <a:ext cx="1746112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F178543-37A6-4047-83F2-A779729954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400" y="4381507"/>
            <a:ext cx="1746109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26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passe à l’activité de l’oral. Nous allons apprendre à poser une question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77D9DE-896F-D2B9-0CE4-36B189CB6FD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EA9986E-78CA-2D4E-3F8E-DCBEF68AC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5AA253-7F2F-6FA9-CE36-B883519640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FR_N2_P1_W1_S2_AdP_P01">
            <a:hlinkClick r:id="" action="ppaction://media"/>
            <a:extLst>
              <a:ext uri="{FF2B5EF4-FFF2-40B4-BE49-F238E27FC236}">
                <a16:creationId xmlns:a16="http://schemas.microsoft.com/office/drawing/2014/main" id="{DAACAC5E-052D-4A91-B69E-CFE334AC6787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2163" y="2446338"/>
            <a:ext cx="7559675" cy="3387725"/>
          </a:xfrm>
        </p:spPr>
      </p:pic>
    </p:spTree>
    <p:extLst>
      <p:ext uri="{BB962C8B-B14F-4D97-AF65-F5344CB8AC3E}">
        <p14:creationId xmlns:p14="http://schemas.microsoft.com/office/powerpoint/2010/main" val="192406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27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527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128086" y="2843448"/>
            <a:ext cx="4887827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6677B6-AC3E-D4DD-841E-77D23A303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À votre tour. Qui veut poser la question en français ? 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03EC2E4-EBF4-50E6-2622-573F75232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3A16EE4-4C6F-01E8-4800-2D676F5D6D7E}"/>
              </a:ext>
            </a:extLst>
          </p:cNvPr>
          <p:cNvSpPr txBox="1"/>
          <p:nvPr/>
        </p:nvSpPr>
        <p:spPr>
          <a:xfrm>
            <a:off x="932006" y="3966987"/>
            <a:ext cx="20442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 </a:t>
            </a:r>
            <a:r>
              <a:rPr lang="fr-FR" sz="2000" b="1" dirty="0">
                <a:solidFill>
                  <a:srgbClr val="424D7B"/>
                </a:solidFill>
                <a:latin typeface="Dosis" pitchFamily="2" charset="0"/>
              </a:rPr>
              <a:t>Où sont les élèves ? </a:t>
            </a:r>
          </a:p>
        </p:txBody>
      </p:sp>
    </p:spTree>
    <p:extLst>
      <p:ext uri="{BB962C8B-B14F-4D97-AF65-F5344CB8AC3E}">
        <p14:creationId xmlns:p14="http://schemas.microsoft.com/office/powerpoint/2010/main" val="348724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128086" y="2843448"/>
            <a:ext cx="4887827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6677B6-AC3E-D4DD-841E-77D23A303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Qui veut poser la question </a:t>
            </a:r>
            <a:r>
              <a:rPr lang="fr-FR" b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en français 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?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98DEE68-5807-4D4B-906B-964C03D14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86505">
            <a:off x="5998430" y="1948537"/>
            <a:ext cx="1219370" cy="108600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289FB33-3D09-4FA2-A273-73621C6F563E}"/>
              </a:ext>
            </a:extLst>
          </p:cNvPr>
          <p:cNvSpPr txBox="1"/>
          <p:nvPr/>
        </p:nvSpPr>
        <p:spPr>
          <a:xfrm>
            <a:off x="6045932" y="3966986"/>
            <a:ext cx="2177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200" b="1" dirty="0">
                <a:solidFill>
                  <a:srgbClr val="8D6F91"/>
                </a:solidFill>
                <a:latin typeface="Dosis" pitchFamily="2" charset="0"/>
              </a:rPr>
              <a:t> Où est la maitresse ?</a:t>
            </a:r>
          </a:p>
        </p:txBody>
      </p:sp>
    </p:spTree>
    <p:extLst>
      <p:ext uri="{BB962C8B-B14F-4D97-AF65-F5344CB8AC3E}">
        <p14:creationId xmlns:p14="http://schemas.microsoft.com/office/powerpoint/2010/main" val="234268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128086" y="2843448"/>
            <a:ext cx="4887827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6677B6-AC3E-D4DD-841E-77D23A303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03EC2E4-EBF4-50E6-2622-573F75232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3A16EE4-4C6F-01E8-4800-2D676F5D6D7E}"/>
              </a:ext>
            </a:extLst>
          </p:cNvPr>
          <p:cNvSpPr txBox="1"/>
          <p:nvPr/>
        </p:nvSpPr>
        <p:spPr>
          <a:xfrm>
            <a:off x="932006" y="3966987"/>
            <a:ext cx="2177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 Où sont les élèves ?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98DEE68-5807-4D4B-906B-964C03D149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4288" y="2058412"/>
            <a:ext cx="1219370" cy="108600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289FB33-3D09-4FA2-A273-73621C6F563E}"/>
              </a:ext>
            </a:extLst>
          </p:cNvPr>
          <p:cNvSpPr txBox="1"/>
          <p:nvPr/>
        </p:nvSpPr>
        <p:spPr>
          <a:xfrm>
            <a:off x="6045932" y="3966986"/>
            <a:ext cx="2177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200" b="1" dirty="0">
                <a:solidFill>
                  <a:srgbClr val="8D6F91"/>
                </a:solidFill>
                <a:latin typeface="Dosis" pitchFamily="2" charset="0"/>
              </a:rPr>
              <a:t> Où est la maitresse ?</a:t>
            </a:r>
          </a:p>
        </p:txBody>
      </p:sp>
    </p:spTree>
    <p:extLst>
      <p:ext uri="{BB962C8B-B14F-4D97-AF65-F5344CB8AC3E}">
        <p14:creationId xmlns:p14="http://schemas.microsoft.com/office/powerpoint/2010/main" val="193788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pose la question à son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554010C-6F2E-929F-88A0-9D562BE481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EA0E314-1312-B4AD-8C68-DBE0E9C79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91ABA2-FCCF-1EC8-954D-5CBE862A5B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594008" y="2944633"/>
            <a:ext cx="3955983" cy="26373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7351" y="2244906"/>
            <a:ext cx="1218404" cy="110278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3A8443-8721-BD8F-6DBC-BC0C8EC781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226" y="2252068"/>
            <a:ext cx="1219370" cy="108600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84176B4-A45E-468F-A553-E56143093AFB}"/>
              </a:ext>
            </a:extLst>
          </p:cNvPr>
          <p:cNvSpPr txBox="1"/>
          <p:nvPr/>
        </p:nvSpPr>
        <p:spPr>
          <a:xfrm>
            <a:off x="803807" y="3781077"/>
            <a:ext cx="2177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 </a:t>
            </a:r>
            <a:r>
              <a:rPr lang="fr-FR" sz="2200" b="1" dirty="0">
                <a:solidFill>
                  <a:srgbClr val="445C80"/>
                </a:solidFill>
                <a:latin typeface="Dosis" pitchFamily="2" charset="0"/>
              </a:rPr>
              <a:t>Où sont les élèves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092FB28-B074-4016-A096-09346620A126}"/>
              </a:ext>
            </a:extLst>
          </p:cNvPr>
          <p:cNvSpPr txBox="1"/>
          <p:nvPr/>
        </p:nvSpPr>
        <p:spPr>
          <a:xfrm>
            <a:off x="6045932" y="3966986"/>
            <a:ext cx="2177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200" b="1" dirty="0">
                <a:solidFill>
                  <a:srgbClr val="8D6F91"/>
                </a:solidFill>
                <a:latin typeface="Dosis" pitchFamily="2" charset="0"/>
              </a:rPr>
              <a:t> Où est la maitresse ?</a:t>
            </a:r>
          </a:p>
        </p:txBody>
      </p:sp>
    </p:spTree>
    <p:extLst>
      <p:ext uri="{BB962C8B-B14F-4D97-AF65-F5344CB8AC3E}">
        <p14:creationId xmlns:p14="http://schemas.microsoft.com/office/powerpoint/2010/main" val="15559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sz="1400" dirty="0"/>
              <a:t>Poser la question : « Où sont les élèves ? »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Écriture des graphèmes ( bl - cl - </a:t>
            </a:r>
            <a:r>
              <a:rPr lang="fr-FR" sz="1400" dirty="0" err="1"/>
              <a:t>fl</a:t>
            </a:r>
            <a:r>
              <a:rPr lang="fr-FR" sz="1400" dirty="0"/>
              <a:t> - gl - pl)  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66B194FC-BAAD-48AC-0928-108507E61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43818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F1DD40-054A-528A-8462-7044DD136166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Titre 53">
            <a:extLst>
              <a:ext uri="{FF2B5EF4-FFF2-40B4-BE49-F238E27FC236}">
                <a16:creationId xmlns:a16="http://schemas.microsoft.com/office/drawing/2014/main" id="{907FE046-5696-C52D-8AF7-1B1048345393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r>
              <a:rPr lang="fr-MA" sz="1800" i="1" dirty="0">
                <a:solidFill>
                  <a:schemeClr val="accent5">
                    <a:lumMod val="50000"/>
                  </a:schemeClr>
                </a:solidFill>
              </a:rPr>
              <a:t>Réservé à l’enseignant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9386091-248F-0AF0-716E-499B747E2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017" y="3477125"/>
            <a:ext cx="6254069" cy="144617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CB9F6EE-46D2-DD08-C94A-D892BC9EE5B8}"/>
              </a:ext>
            </a:extLst>
          </p:cNvPr>
          <p:cNvSpPr txBox="1"/>
          <p:nvPr/>
        </p:nvSpPr>
        <p:spPr>
          <a:xfrm>
            <a:off x="2201410" y="36053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15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2A10B64-20BD-651A-DC75-1E1F65DC14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03858"/>
            <a:ext cx="540000" cy="540000"/>
          </a:xfrm>
          <a:prstGeom prst="rect">
            <a:avLst/>
          </a:prstGeom>
          <a:noFill/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395960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des graphèmes ( bl - cl - </a:t>
            </a:r>
            <a:r>
              <a:rPr lang="fr-FR" sz="1400" dirty="0" err="1"/>
              <a:t>fl</a:t>
            </a:r>
            <a:r>
              <a:rPr lang="fr-FR" sz="1400" dirty="0"/>
              <a:t> - gl - pl)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FD18D97-4F54-0E99-EBE3-1DD3290C4687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AC0F2F7-2FDC-7FD1-02A2-1CCCA48D72A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0D59273-7495-8C69-A272-F8CFED3AEBF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Titre 53">
              <a:extLst>
                <a:ext uri="{FF2B5EF4-FFF2-40B4-BE49-F238E27FC236}">
                  <a16:creationId xmlns:a16="http://schemas.microsoft.com/office/drawing/2014/main" id="{DE6F9AD4-3D56-1FFE-9D4C-3B82EF9134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On va apprendre à lire les sons « bl - cl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fl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gl – pl ». Soyez attentifs.</a:t>
            </a:r>
            <a:endParaRPr lang="fr-FR" dirty="0"/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CE3F7E-9242-42C6-E679-D27AD3FD55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B62CCD5-9959-E7BB-342C-7F16E2C498C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4EA5794-3DBA-943E-D32F-D3727C3DD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165F4EA-60B0-96C5-A79E-E6632B9EAF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11B960D9-62B9-0C0A-999C-61D7BA4E73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3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62504-4826-815B-F549-E98996276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4" descr="Image générée">
            <a:extLst>
              <a:ext uri="{FF2B5EF4-FFF2-40B4-BE49-F238E27FC236}">
                <a16:creationId xmlns:a16="http://schemas.microsoft.com/office/drawing/2014/main" id="{29DC821D-BCD6-4B0A-A861-8D1EEE8005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" name="Titre 8">
            <a:extLst>
              <a:ext uri="{FF2B5EF4-FFF2-40B4-BE49-F238E27FC236}">
                <a16:creationId xmlns:a16="http://schemas.microsoft.com/office/drawing/2014/main" id="{21A8927E-D3C1-E300-60C5-B06CCC125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62F291F-99D3-0A84-EFD6-12BAF1B8D1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887" y="6110355"/>
            <a:ext cx="812539" cy="812539"/>
          </a:xfrm>
          <a:prstGeom prst="rect">
            <a:avLst/>
          </a:prstGeom>
        </p:spPr>
      </p:pic>
      <p:pic>
        <p:nvPicPr>
          <p:cNvPr id="9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A95A951-1197-D246-0B5F-C2621AD67A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pic>
        <p:nvPicPr>
          <p:cNvPr id="2" name="FR_N02_P2_S1_S2 (lecture)">
            <a:hlinkClick r:id="" action="ppaction://media"/>
            <a:extLst>
              <a:ext uri="{FF2B5EF4-FFF2-40B4-BE49-F238E27FC236}">
                <a16:creationId xmlns:a16="http://schemas.microsoft.com/office/drawing/2014/main" id="{26B8FF66-1CA7-4A09-BC5C-5C583F921B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90386" y="1760254"/>
            <a:ext cx="6901614" cy="388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64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0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4602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62504-4826-815B-F549-E98996276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49E6B5CA-39CD-6825-2950-4FD13D321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: « 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bl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, cl  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fl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gl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  pl ».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1F55E95-1923-1BD9-7590-355C1EE52FF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54D4B4D-D289-D5A2-9927-F2943D508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7DE250-9CD7-0FA7-248B-6A1FAFD416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DF1B9D4-69C6-0182-69CF-A053C7996D00}"/>
              </a:ext>
            </a:extLst>
          </p:cNvPr>
          <p:cNvSpPr txBox="1"/>
          <p:nvPr/>
        </p:nvSpPr>
        <p:spPr>
          <a:xfrm>
            <a:off x="588836" y="2585628"/>
            <a:ext cx="800345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800" b="1" dirty="0">
                <a:solidFill>
                  <a:srgbClr val="424D7B"/>
                </a:solidFill>
                <a:latin typeface="Dosis SemiBold" pitchFamily="2" charset="0"/>
              </a:rPr>
              <a:t>bl   cl   </a:t>
            </a:r>
            <a:r>
              <a:rPr lang="fr-FR" sz="8800" b="1" dirty="0" err="1">
                <a:solidFill>
                  <a:srgbClr val="424D7B"/>
                </a:solidFill>
                <a:latin typeface="Dosis SemiBold" pitchFamily="2" charset="0"/>
              </a:rPr>
              <a:t>fl</a:t>
            </a:r>
            <a:r>
              <a:rPr lang="fr-FR" sz="8800" b="1" dirty="0">
                <a:solidFill>
                  <a:srgbClr val="424D7B"/>
                </a:solidFill>
                <a:latin typeface="Dosis SemiBold" pitchFamily="2" charset="0"/>
              </a:rPr>
              <a:t>   </a:t>
            </a:r>
            <a:r>
              <a:rPr lang="fr-FR" sz="8800" b="1" dirty="0" err="1">
                <a:solidFill>
                  <a:srgbClr val="424D7B"/>
                </a:solidFill>
                <a:latin typeface="Dosis SemiBold" pitchFamily="2" charset="0"/>
              </a:rPr>
              <a:t>gl</a:t>
            </a:r>
            <a:r>
              <a:rPr lang="fr-FR" sz="8800" b="1" dirty="0">
                <a:solidFill>
                  <a:srgbClr val="424D7B"/>
                </a:solidFill>
                <a:latin typeface="Dosis SemiBold" pitchFamily="2" charset="0"/>
              </a:rPr>
              <a:t>    pl</a:t>
            </a:r>
            <a:endParaRPr lang="fr-MA" sz="8800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07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ECF01-7709-0D87-0323-9452A6B0F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5D80F794-1C40-218B-F7BB-BC448346B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2139DC0-D295-64A7-C1B7-AFEA08714BC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5B18E16-B756-A8A1-6E2E-AD2EE0367B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7A2CC8E-3A16-E1F1-3446-DAC9FEA1D8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5D44F82-CA16-6738-63D8-F93EAB7CD196}"/>
              </a:ext>
            </a:extLst>
          </p:cNvPr>
          <p:cNvSpPr txBox="1"/>
          <p:nvPr/>
        </p:nvSpPr>
        <p:spPr>
          <a:xfrm>
            <a:off x="588836" y="2585628"/>
            <a:ext cx="800345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800" b="1" dirty="0">
                <a:solidFill>
                  <a:srgbClr val="424D7B"/>
                </a:solidFill>
                <a:latin typeface="Dosis SemiBold" pitchFamily="2" charset="0"/>
              </a:rPr>
              <a:t>bl   cl   </a:t>
            </a:r>
            <a:r>
              <a:rPr lang="fr-FR" sz="8800" b="1" dirty="0" err="1">
                <a:solidFill>
                  <a:srgbClr val="424D7B"/>
                </a:solidFill>
                <a:latin typeface="Dosis SemiBold" pitchFamily="2" charset="0"/>
              </a:rPr>
              <a:t>fl</a:t>
            </a:r>
            <a:r>
              <a:rPr lang="fr-FR" sz="8800" b="1" dirty="0">
                <a:solidFill>
                  <a:srgbClr val="424D7B"/>
                </a:solidFill>
                <a:latin typeface="Dosis SemiBold" pitchFamily="2" charset="0"/>
              </a:rPr>
              <a:t>   </a:t>
            </a:r>
            <a:r>
              <a:rPr lang="fr-FR" sz="8800" b="1" dirty="0" err="1">
                <a:solidFill>
                  <a:srgbClr val="424D7B"/>
                </a:solidFill>
                <a:latin typeface="Dosis SemiBold" pitchFamily="2" charset="0"/>
              </a:rPr>
              <a:t>gl</a:t>
            </a:r>
            <a:r>
              <a:rPr lang="fr-FR" sz="8800" b="1" dirty="0">
                <a:solidFill>
                  <a:srgbClr val="424D7B"/>
                </a:solidFill>
                <a:latin typeface="Dosis SemiBold" pitchFamily="2" charset="0"/>
              </a:rPr>
              <a:t>    pl</a:t>
            </a:r>
            <a:endParaRPr lang="fr-MA" sz="8800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205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 bl »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DD7915-15AC-F1D3-2F38-3670EFBC6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8F69B2A-F67D-BA4D-AB61-4D746200D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040" y="3373821"/>
            <a:ext cx="6815919" cy="78035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AAC4F1-B602-EDC1-666D-5E29AF12E4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1601" y="1992925"/>
            <a:ext cx="1060796" cy="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52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 gl »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DD7915-15AC-F1D3-2F38-3670EFBC6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40AC648-E6AE-88C0-92DA-E0174476E566}"/>
              </a:ext>
            </a:extLst>
          </p:cNvPr>
          <p:cNvSpPr/>
          <p:nvPr/>
        </p:nvSpPr>
        <p:spPr>
          <a:xfrm>
            <a:off x="4044362" y="1816897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</a:rPr>
              <a:t>gl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0B9225E-7C55-4ECF-936C-04B4D2F1100B}"/>
              </a:ext>
            </a:extLst>
          </p:cNvPr>
          <p:cNvGrpSpPr/>
          <p:nvPr/>
        </p:nvGrpSpPr>
        <p:grpSpPr>
          <a:xfrm>
            <a:off x="1168584" y="3429000"/>
            <a:ext cx="6806831" cy="727259"/>
            <a:chOff x="474390" y="4666129"/>
            <a:chExt cx="6806831" cy="727259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6E754DF-8FC0-4669-A492-1A5CED4F46D6}"/>
                </a:ext>
              </a:extLst>
            </p:cNvPr>
            <p:cNvSpPr/>
            <p:nvPr/>
          </p:nvSpPr>
          <p:spPr>
            <a:xfrm>
              <a:off x="47439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gl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79CDACBF-1E62-43F1-8BA7-4BE1CE65A02E}"/>
                </a:ext>
              </a:extLst>
            </p:cNvPr>
            <p:cNvSpPr/>
            <p:nvPr/>
          </p:nvSpPr>
          <p:spPr>
            <a:xfrm>
              <a:off x="1638964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1C50FB64-DD38-4864-A1AF-6D1AF5BE2F45}"/>
                </a:ext>
              </a:extLst>
            </p:cNvPr>
            <p:cNvSpPr/>
            <p:nvPr/>
          </p:nvSpPr>
          <p:spPr>
            <a:xfrm>
              <a:off x="2803538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gl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71031F9C-98A9-48D4-B55B-33F393DC6A5E}"/>
                </a:ext>
              </a:extLst>
            </p:cNvPr>
            <p:cNvSpPr/>
            <p:nvPr/>
          </p:nvSpPr>
          <p:spPr>
            <a:xfrm>
              <a:off x="3968112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3C04B5D-AA3F-400B-8E3E-E86228043A27}"/>
                </a:ext>
              </a:extLst>
            </p:cNvPr>
            <p:cNvSpPr/>
            <p:nvPr/>
          </p:nvSpPr>
          <p:spPr>
            <a:xfrm>
              <a:off x="5132686" y="4666129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bl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C14F5D31-4D41-4540-9E40-74F1CC34273C}"/>
                </a:ext>
              </a:extLst>
            </p:cNvPr>
            <p:cNvSpPr/>
            <p:nvPr/>
          </p:nvSpPr>
          <p:spPr>
            <a:xfrm>
              <a:off x="6297260" y="4666129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oi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865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ACA50-B4DA-CD27-2355-FB79C9748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BA0F587-83BC-F2A7-0082-873CEE8B4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 cl »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CADBA4A-FF01-340D-67F1-16CC1E481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A943071-C9D7-C5CE-8A9A-74F7A7C95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040" y="2246273"/>
            <a:ext cx="6815919" cy="236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63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ACA50-B4DA-CD27-2355-FB79C9748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BA0F587-83BC-F2A7-0082-873CEE8B4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 pl »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CADBA4A-FF01-340D-67F1-16CC1E481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6B8E95-4AF8-FD7C-9C96-C0BA74B4F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040" y="2435459"/>
            <a:ext cx="6815919" cy="236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91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D4FDB-18DF-068C-48F9-744818A66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1669091-09FF-FC5D-7D1E-5D5B11A5C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 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fl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»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69EDE4-8B2D-5AC4-718B-EC586ABC78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C76229B-E2C8-A0E1-627E-5D5C51999D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040" y="2246273"/>
            <a:ext cx="6815919" cy="236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288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9F195-6DEA-B6BC-E834-4B37169A5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CBA0E07-7D67-A544-C7AA-A129C8250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DD4B9EB-3A5A-AEFD-F282-181BED32CB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F91BC7-0BEE-45C1-0FA5-6E6C450BAE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040" y="3041870"/>
            <a:ext cx="6815919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1C926-4E02-0A09-036F-3C1E180D2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B88253F-E0EE-2C50-00DE-EC73DAC0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 lire?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0ED1CF0-4CE7-85F2-E677-3CFB112C1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58FA560-0626-FF88-8FF6-84B694797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040" y="3041870"/>
            <a:ext cx="6815919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8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47112-4B55-1114-9496-947F7C019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CA43639-FC3F-A4EC-0137-2904D46A0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9FE988-4253-2170-CB20-B958CBB5F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4380EA6-48AC-AC8A-D933-477C7F12C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040" y="3041870"/>
            <a:ext cx="6815919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93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61003-5CE1-2348-C6A4-D517D6495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105B5E2-80B9-8071-855C-F77D06404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votre livret à la page 36.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E2AE176-B015-68E7-B711-B29DC4C98CD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62938A5-8B9C-39CF-651B-722838F28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EDDFA69-FBDD-6E6A-4976-DE502E49D5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3F0BD52-913E-4250-B6BC-619DF3BF90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3077" y="1848213"/>
            <a:ext cx="2657846" cy="425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52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 Qui veut expliquer la consigne ?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C6421CD-D269-A6CF-4763-8677358CD44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D788BA2-2550-EC40-715A-C53126182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D6886D1-F02B-B055-1888-BC2B6C2FD3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765CD75-87EC-47B8-BA7E-F5B26292C2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1219" y="1615550"/>
            <a:ext cx="3060197" cy="4623885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986C039-0B11-4A5C-8BD0-389B8E14323F}"/>
              </a:ext>
            </a:extLst>
          </p:cNvPr>
          <p:cNvSpPr/>
          <p:nvPr/>
        </p:nvSpPr>
        <p:spPr>
          <a:xfrm>
            <a:off x="3175337" y="2348753"/>
            <a:ext cx="2926080" cy="45525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0790E-193A-482D-F5DC-DAA9E966D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5E4F2A8-3C58-43E3-AC4E-6B5ECC342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835" y="2871248"/>
            <a:ext cx="4477408" cy="78406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FAA40599-C3EF-D46F-531F-6797C80B5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 vous allez travailler en binômes. Comparez et discutez vos réponses avec votre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797614D-AA1C-14F5-840B-237B5BF2844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926093A-9096-3DD6-2083-FCEAAC6CF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AD3B02-86CE-40C0-D94A-BE0AFF2484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CD6B7F70-2B51-DFA7-769A-4422D6EFAAE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959"/>
          <a:stretch>
            <a:fillRect/>
          </a:stretch>
        </p:blipFill>
        <p:spPr>
          <a:xfrm>
            <a:off x="5439970" y="2802801"/>
            <a:ext cx="2934010" cy="2250031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31FD024-DB59-478F-9E52-86D2257A9F09}"/>
              </a:ext>
            </a:extLst>
          </p:cNvPr>
          <p:cNvSpPr/>
          <p:nvPr/>
        </p:nvSpPr>
        <p:spPr>
          <a:xfrm>
            <a:off x="817318" y="2881631"/>
            <a:ext cx="4477408" cy="76330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969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0BAE655-12D9-4F32-A507-861B75630DD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169DA7B-4674-4A95-870F-5B69672AA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725A6F7-5ED8-4E41-9A44-65D5B3D16D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67B332DD-42C1-46E5-AF7C-3E9834325E84}"/>
              </a:ext>
            </a:extLst>
          </p:cNvPr>
          <p:cNvGrpSpPr/>
          <p:nvPr/>
        </p:nvGrpSpPr>
        <p:grpSpPr>
          <a:xfrm>
            <a:off x="588836" y="2895525"/>
            <a:ext cx="7793164" cy="1622687"/>
            <a:chOff x="588836" y="2895525"/>
            <a:chExt cx="7793164" cy="1622687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5B968AB4-0E51-4986-9AF4-3CB9D51684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8836" y="2895525"/>
              <a:ext cx="7793164" cy="1622687"/>
            </a:xfrm>
            <a:prstGeom prst="rect">
              <a:avLst/>
            </a:prstGeom>
          </p:spPr>
        </p:pic>
        <p:sp>
          <p:nvSpPr>
            <p:cNvPr id="34" name="Organigramme : Connecteur 33">
              <a:extLst>
                <a:ext uri="{FF2B5EF4-FFF2-40B4-BE49-F238E27FC236}">
                  <a16:creationId xmlns:a16="http://schemas.microsoft.com/office/drawing/2014/main" id="{78F833A3-D148-0832-8F7B-C3E06BD022BD}"/>
                </a:ext>
              </a:extLst>
            </p:cNvPr>
            <p:cNvSpPr/>
            <p:nvPr/>
          </p:nvSpPr>
          <p:spPr>
            <a:xfrm>
              <a:off x="762000" y="3863075"/>
              <a:ext cx="457200" cy="423334"/>
            </a:xfrm>
            <a:prstGeom prst="flowChartConnector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5" name="Organigramme : Connecteur 34">
              <a:extLst>
                <a:ext uri="{FF2B5EF4-FFF2-40B4-BE49-F238E27FC236}">
                  <a16:creationId xmlns:a16="http://schemas.microsoft.com/office/drawing/2014/main" id="{06C00E9A-50E7-1987-392F-3BBACDEAE67A}"/>
                </a:ext>
              </a:extLst>
            </p:cNvPr>
            <p:cNvSpPr/>
            <p:nvPr/>
          </p:nvSpPr>
          <p:spPr>
            <a:xfrm>
              <a:off x="3299489" y="3833557"/>
              <a:ext cx="457200" cy="423334"/>
            </a:xfrm>
            <a:prstGeom prst="flowChartConnector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6" name="Organigramme : Connecteur 35">
              <a:extLst>
                <a:ext uri="{FF2B5EF4-FFF2-40B4-BE49-F238E27FC236}">
                  <a16:creationId xmlns:a16="http://schemas.microsoft.com/office/drawing/2014/main" id="{97DA8876-38D4-BAB5-2A75-0C79A510547B}"/>
                </a:ext>
              </a:extLst>
            </p:cNvPr>
            <p:cNvSpPr/>
            <p:nvPr/>
          </p:nvSpPr>
          <p:spPr>
            <a:xfrm>
              <a:off x="6238742" y="3833557"/>
              <a:ext cx="457200" cy="423334"/>
            </a:xfrm>
            <a:prstGeom prst="flowChartConnector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7" name="Organigramme : Connecteur 36">
              <a:extLst>
                <a:ext uri="{FF2B5EF4-FFF2-40B4-BE49-F238E27FC236}">
                  <a16:creationId xmlns:a16="http://schemas.microsoft.com/office/drawing/2014/main" id="{92AD951C-410E-64E9-FDC9-1D422DF7C278}"/>
                </a:ext>
              </a:extLst>
            </p:cNvPr>
            <p:cNvSpPr/>
            <p:nvPr/>
          </p:nvSpPr>
          <p:spPr>
            <a:xfrm>
              <a:off x="4342215" y="3833557"/>
              <a:ext cx="457200" cy="423334"/>
            </a:xfrm>
            <a:prstGeom prst="flowChartConnector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8" name="Organigramme : Connecteur 37">
              <a:extLst>
                <a:ext uri="{FF2B5EF4-FFF2-40B4-BE49-F238E27FC236}">
                  <a16:creationId xmlns:a16="http://schemas.microsoft.com/office/drawing/2014/main" id="{C64CF477-D5A2-700B-EF51-F0CE98EF004E}"/>
                </a:ext>
              </a:extLst>
            </p:cNvPr>
            <p:cNvSpPr/>
            <p:nvPr/>
          </p:nvSpPr>
          <p:spPr>
            <a:xfrm>
              <a:off x="7218152" y="3863075"/>
              <a:ext cx="457200" cy="423334"/>
            </a:xfrm>
            <a:prstGeom prst="flowChartConnector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9" name="Organigramme : Connecteur 38">
              <a:extLst>
                <a:ext uri="{FF2B5EF4-FFF2-40B4-BE49-F238E27FC236}">
                  <a16:creationId xmlns:a16="http://schemas.microsoft.com/office/drawing/2014/main" id="{CA9CAFB4-2CF1-ADCB-8DCC-4DD14EE4B16B}"/>
                </a:ext>
              </a:extLst>
            </p:cNvPr>
            <p:cNvSpPr/>
            <p:nvPr/>
          </p:nvSpPr>
          <p:spPr>
            <a:xfrm>
              <a:off x="5281447" y="3833557"/>
              <a:ext cx="457200" cy="423334"/>
            </a:xfrm>
            <a:prstGeom prst="flowChartConnector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362070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des graphèmes  ( bl – cl – </a:t>
            </a:r>
            <a:r>
              <a:rPr lang="fr-FR" sz="1400" dirty="0" err="1"/>
              <a:t>fl</a:t>
            </a:r>
            <a:r>
              <a:rPr lang="fr-FR" sz="1400" dirty="0"/>
              <a:t> – gl - pl)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sz="1400" dirty="0"/>
              <a:t>Poser la question : « Où sont les élèves ? » </a:t>
            </a:r>
            <a:endParaRPr lang="fr-MA" sz="1400" dirty="0"/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BBFE6241-3026-2F81-6968-41A8BAAC6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41DF7D4-06FF-49B4-564F-3062F64D9E5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5947D42-3283-A7B7-5411-DB01DA09A80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24053D5-8355-C0A4-6EE0-7FA8A9FDFB6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6FCDF0C3-19F7-DAFA-CBBC-75C8D0753F6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47FFC25E-F031-BF41-858D-B38AFCC9B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047" y="4981395"/>
            <a:ext cx="6415249" cy="14266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7BF1CE-DD39-BE66-EC09-257F2C06CD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2797" y="5694739"/>
            <a:ext cx="2696837" cy="495369"/>
          </a:xfrm>
          <a:prstGeom prst="rect">
            <a:avLst/>
          </a:prstGeom>
        </p:spPr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09" y="553416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Ecriture des graphèmes  ( bl – cl – </a:t>
            </a:r>
            <a:r>
              <a:rPr lang="fr-FR" sz="1400" dirty="0" err="1"/>
              <a:t>fl</a:t>
            </a:r>
            <a:r>
              <a:rPr lang="fr-FR" sz="1400" dirty="0"/>
              <a:t> – gl - pl)</a:t>
            </a:r>
          </a:p>
        </p:txBody>
      </p:sp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13168"/>
            <a:ext cx="540000" cy="540000"/>
          </a:xfrm>
        </p:spPr>
      </p:pic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 avec les sons « bl - cl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fl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gl – pl ».  Soyez attentifs.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B08126D7-9DE3-8132-4816-018D3A36CD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76375"/>
            <a:ext cx="4565583" cy="304372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8956C94-909F-E36A-BEE8-57D5E83A94C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6C588BC-3529-2AB2-7E57-9BB68C1B8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C9AAAE2-1D0E-D8D9-7185-AD76953BFC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F435288-5949-07DA-5D6D-82338074FE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89BA62F-55A8-4DE2-DE45-818331D9840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79FF2E1-01CD-1BC4-473F-C3FB1775E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8F833D4-E3EA-32FA-1369-68F1C487C1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631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« plume ». Le son « pl » s’écrit avec les lettres p et l.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B8636BE-A5A5-3D0E-57FA-2BE56F5443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193676"/>
            <a:ext cx="3116990" cy="662104"/>
          </a:xfrm>
        </p:spPr>
        <p:txBody>
          <a:bodyPr/>
          <a:lstStyle/>
          <a:p>
            <a:r>
              <a:rPr lang="fr-FR" sz="7200" b="0" dirty="0">
                <a:solidFill>
                  <a:srgbClr val="00ACA4"/>
                </a:solidFill>
                <a:latin typeface="Dosis ExtraBold" pitchFamily="2" charset="0"/>
              </a:rPr>
              <a:t>pl</a:t>
            </a:r>
            <a:r>
              <a:rPr lang="fr-FR" sz="7200" b="0" dirty="0">
                <a:solidFill>
                  <a:srgbClr val="424D7B"/>
                </a:solidFill>
                <a:latin typeface="Dosis ExtraBold" pitchFamily="2" charset="0"/>
              </a:rPr>
              <a:t>ume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e 5">
            <a:extLst>
              <a:ext uri="{FF2B5EF4-FFF2-40B4-BE49-F238E27FC236}">
                <a16:creationId xmlns:a16="http://schemas.microsoft.com/office/drawing/2014/main" id="{F5E812D8-27E1-9019-0FBD-6C401746333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E20103F-5812-6DF1-79BF-2004ABD33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8CB00B-A91A-3D24-60B4-5EEF6DC397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C4A7AE94-F470-41A3-9B62-F633EE0028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05" y="2124342"/>
            <a:ext cx="3169034" cy="346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40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5B7780B-E25D-E90B-D121-AE4D875CB5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3700" y="792163"/>
            <a:ext cx="720725" cy="719137"/>
          </a:xfrm>
          <a:prstGeom prst="rect">
            <a:avLst/>
          </a:prstGeom>
        </p:spPr>
      </p:pic>
      <p:sp>
        <p:nvSpPr>
          <p:cNvPr id="7" name="Espace réservé du texte 3">
            <a:extLst>
              <a:ext uri="{FF2B5EF4-FFF2-40B4-BE49-F238E27FC236}">
                <a16:creationId xmlns:a16="http://schemas.microsoft.com/office/drawing/2014/main" id="{31246C0B-59D3-64CD-9FF1-8E098A92D5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193676"/>
            <a:ext cx="3116990" cy="662104"/>
          </a:xfrm>
        </p:spPr>
        <p:txBody>
          <a:bodyPr/>
          <a:lstStyle/>
          <a:p>
            <a:r>
              <a:rPr lang="fr-FR" sz="7200" b="0" dirty="0">
                <a:solidFill>
                  <a:srgbClr val="00ACA4"/>
                </a:solidFill>
                <a:latin typeface="Dosis ExtraBold" pitchFamily="2" charset="0"/>
              </a:rPr>
              <a:t>___</a:t>
            </a:r>
            <a:r>
              <a:rPr lang="fr-FR" sz="7200" b="0" dirty="0">
                <a:solidFill>
                  <a:srgbClr val="424D7B"/>
                </a:solidFill>
                <a:latin typeface="Dosis ExtraBold" pitchFamily="2" charset="0"/>
              </a:rPr>
              <a:t>ume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3EB0540-3605-4E07-B90F-632AF08D7D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25" y="2124342"/>
            <a:ext cx="3169034" cy="346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43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488F8-6C66-EDE3-D8AD-86FEBF6A6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2E21DE-2E6C-1BB9-E190-0B535BFC2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6148BD1-7F39-B6F8-C46B-09889504C2C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18841D2-2A06-8A49-2216-D1DDF6EE193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20F5857-1E1B-CB26-E538-8EF542CAFE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355CA0C-28F5-BF79-3F95-CCA9DCE6A9D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106CB8C-EE33-797A-1DE6-E1B8F8A35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5D1CC7E-23D1-799B-A97C-C60704F14A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921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D53F3-6764-05D4-ECA3-A876337BF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98048A-BEBF-8449-669C-31BAEA3D3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02B2182-2F51-8625-BD57-9A75E1790CB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2E32AA3-7D05-B972-57BF-AB5844059B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3700" y="792163"/>
            <a:ext cx="720725" cy="719137"/>
          </a:xfrm>
          <a:prstGeom prst="rect">
            <a:avLst/>
          </a:prstGeom>
        </p:spPr>
      </p:pic>
      <p:sp>
        <p:nvSpPr>
          <p:cNvPr id="12" name="Espace réservé du texte 3">
            <a:extLst>
              <a:ext uri="{FF2B5EF4-FFF2-40B4-BE49-F238E27FC236}">
                <a16:creationId xmlns:a16="http://schemas.microsoft.com/office/drawing/2014/main" id="{7EDF87D9-8BAA-641F-275E-36B46FCA67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193676"/>
            <a:ext cx="3116990" cy="662104"/>
          </a:xfrm>
        </p:spPr>
        <p:txBody>
          <a:bodyPr/>
          <a:lstStyle/>
          <a:p>
            <a:r>
              <a:rPr lang="fr-FR" sz="7200" b="0" dirty="0">
                <a:solidFill>
                  <a:srgbClr val="00ACA4"/>
                </a:solidFill>
                <a:latin typeface="Dosis ExtraBold" pitchFamily="2" charset="0"/>
              </a:rPr>
              <a:t>pl</a:t>
            </a:r>
            <a:r>
              <a:rPr lang="fr-FR" sz="7200" b="0" dirty="0">
                <a:solidFill>
                  <a:srgbClr val="424D7B"/>
                </a:solidFill>
                <a:latin typeface="Dosis ExtraBold" pitchFamily="2" charset="0"/>
              </a:rPr>
              <a:t>ume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2DACEC8-51B1-4FA5-8E80-B7F7A5A287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25" y="2124342"/>
            <a:ext cx="3169034" cy="346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11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C7ADC-DA6F-F3F4-AA4C-B6AFA071D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D99F15-78AA-E035-5FDC-C2A229F4C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« glace ». Le son « gl » s’écrit avec les lettres g - l.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4141D2-E022-96DD-8B6B-6AC87C95DF8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13735" y="3097948"/>
            <a:ext cx="4196614" cy="662104"/>
          </a:xfrm>
        </p:spPr>
        <p:txBody>
          <a:bodyPr/>
          <a:lstStyle/>
          <a:p>
            <a:r>
              <a:rPr lang="fr-FR" sz="7200" b="0" dirty="0">
                <a:solidFill>
                  <a:srgbClr val="00ACA4"/>
                </a:solidFill>
                <a:latin typeface="Dosis ExtraBold" pitchFamily="2" charset="0"/>
              </a:rPr>
              <a:t>gl</a:t>
            </a:r>
            <a:r>
              <a:rPr lang="fr-FR" sz="7200" b="0" dirty="0">
                <a:solidFill>
                  <a:srgbClr val="424D7B"/>
                </a:solidFill>
                <a:latin typeface="Dosis ExtraBold" pitchFamily="2" charset="0"/>
              </a:rPr>
              <a:t>ace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72F97EB-399F-0DEC-3A8D-0CF173EBC58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e 5">
            <a:extLst>
              <a:ext uri="{FF2B5EF4-FFF2-40B4-BE49-F238E27FC236}">
                <a16:creationId xmlns:a16="http://schemas.microsoft.com/office/drawing/2014/main" id="{2A887051-EEA9-7CC5-E255-66735A98BF3A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92370DE-5192-2999-A3EF-CEEF4ED24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BD946FE-0DF1-6723-DF79-A036B0E010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305F84DD-B2BF-4319-9A6D-237CC2B2C0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651" y="2032052"/>
            <a:ext cx="3162754" cy="34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65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7017E-D811-59FB-6B21-84207D4C7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7ADF2A-2F69-C580-62B2-4F7944979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C67AD79-A602-0B61-936B-8390E4BF57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3700" y="792163"/>
            <a:ext cx="720725" cy="719137"/>
          </a:xfrm>
          <a:prstGeom prst="rect">
            <a:avLst/>
          </a:prstGeom>
        </p:spPr>
      </p:pic>
      <p:sp>
        <p:nvSpPr>
          <p:cNvPr id="5" name="Espace réservé du texte 3">
            <a:extLst>
              <a:ext uri="{FF2B5EF4-FFF2-40B4-BE49-F238E27FC236}">
                <a16:creationId xmlns:a16="http://schemas.microsoft.com/office/drawing/2014/main" id="{C810B987-381C-C043-12DD-8055CB8B584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179821"/>
            <a:ext cx="4089142" cy="662104"/>
          </a:xfrm>
        </p:spPr>
        <p:txBody>
          <a:bodyPr/>
          <a:lstStyle/>
          <a:p>
            <a:pPr algn="l"/>
            <a:r>
              <a:rPr lang="fr-FR" sz="7200" b="0" dirty="0">
                <a:solidFill>
                  <a:srgbClr val="00ACA4"/>
                </a:solidFill>
                <a:latin typeface="Dosis ExtraBold" pitchFamily="2" charset="0"/>
              </a:rPr>
              <a:t>___</a:t>
            </a:r>
            <a:r>
              <a:rPr lang="fr-FR" sz="7200" b="0" dirty="0">
                <a:solidFill>
                  <a:srgbClr val="424D7B"/>
                </a:solidFill>
                <a:latin typeface="Dosis ExtraBold" pitchFamily="2" charset="0"/>
              </a:rPr>
              <a:t>ace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AD5EFB8-D204-440B-9226-D639AA1438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62" y="2127780"/>
            <a:ext cx="3162754" cy="34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45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D577F-8AB0-543A-C72A-5EF05E008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E2FE24-AE6F-31E1-3432-95BA98C01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7362B46-CA73-EB5D-C5A6-8ED6A53D273A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11C928C-C881-7D60-375F-6362329B423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CCAC60B-3862-7095-6F0E-DB26ED8ADA0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19070E0E-6AFD-78E0-39E9-EFFEA67C865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6F145E3-322A-B64A-5E7F-4E348F2B0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3A4C40D-1B5F-B133-EFCA-C1DEB344C6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065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57D60-72D2-B9AC-BDBC-5C92A8E47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4C9B5C-5A97-BBF3-A75A-CB5E0E7B4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1D1CF62-0373-9023-7BCB-4BA711C0AE1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9BE066A-F092-7151-46E5-FD5CB8CC96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3700" y="792163"/>
            <a:ext cx="720725" cy="719137"/>
          </a:xfrm>
          <a:prstGeom prst="rect">
            <a:avLst/>
          </a:prstGeom>
        </p:spPr>
      </p:pic>
      <p:sp>
        <p:nvSpPr>
          <p:cNvPr id="6" name="Espace réservé du texte 3">
            <a:extLst>
              <a:ext uri="{FF2B5EF4-FFF2-40B4-BE49-F238E27FC236}">
                <a16:creationId xmlns:a16="http://schemas.microsoft.com/office/drawing/2014/main" id="{D5C879F6-E6CB-93AA-1D4E-3E6E14D12F5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1999" y="3193676"/>
            <a:ext cx="3542097" cy="662104"/>
          </a:xfrm>
        </p:spPr>
        <p:txBody>
          <a:bodyPr/>
          <a:lstStyle/>
          <a:p>
            <a:r>
              <a:rPr lang="fr-FR" sz="7200" b="0" dirty="0">
                <a:solidFill>
                  <a:srgbClr val="00ACA4"/>
                </a:solidFill>
                <a:latin typeface="Dosis ExtraBold" pitchFamily="2" charset="0"/>
              </a:rPr>
              <a:t>gl</a:t>
            </a:r>
            <a:r>
              <a:rPr lang="fr-FR" sz="7200" b="0" dirty="0">
                <a:solidFill>
                  <a:srgbClr val="424D7B"/>
                </a:solidFill>
                <a:latin typeface="Dosis ExtraBold" pitchFamily="2" charset="0"/>
              </a:rPr>
              <a:t>ace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5DA4E31-CEF6-4118-ACF2-CBA30FACFF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651" y="2032052"/>
            <a:ext cx="3162754" cy="34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62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flûte. Le son « 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fl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 s’écrit avec les lettres f - l.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e 4">
            <a:extLst>
              <a:ext uri="{FF2B5EF4-FFF2-40B4-BE49-F238E27FC236}">
                <a16:creationId xmlns:a16="http://schemas.microsoft.com/office/drawing/2014/main" id="{AD16DE1A-6147-B8D9-318D-06007B3138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533FBB-71BA-F64C-B062-2E1351F9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254FC9-AFA9-4AAC-8D42-8010BC63F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D8D3BA66-4FD5-E593-7AA8-CEC2832BAD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60722"/>
            <a:ext cx="3845531" cy="662104"/>
          </a:xfrm>
        </p:spPr>
        <p:txBody>
          <a:bodyPr/>
          <a:lstStyle/>
          <a:p>
            <a:pPr lvl="0"/>
            <a:r>
              <a:rPr lang="fr-FR" sz="7200" b="0" dirty="0">
                <a:solidFill>
                  <a:srgbClr val="00ACA4"/>
                </a:solidFill>
                <a:latin typeface="Dosis ExtraBold" pitchFamily="2" charset="0"/>
              </a:rPr>
              <a:t>fl</a:t>
            </a:r>
            <a:r>
              <a:rPr lang="fr-FR" sz="7200" b="0" dirty="0">
                <a:solidFill>
                  <a:srgbClr val="424D7B"/>
                </a:solidFill>
                <a:latin typeface="Dosis ExtraBold" pitchFamily="2" charset="0"/>
              </a:rPr>
              <a:t>ûte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703210-07EA-476B-86E7-C46521CD45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05" y="2063774"/>
            <a:ext cx="3162754" cy="34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82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sp>
        <p:nvSpPr>
          <p:cNvPr id="6" name="Espace réservé du texte 12">
            <a:extLst>
              <a:ext uri="{FF2B5EF4-FFF2-40B4-BE49-F238E27FC236}">
                <a16:creationId xmlns:a16="http://schemas.microsoft.com/office/drawing/2014/main" id="{0DCFD555-B2D1-3F2B-BED7-C4747C281F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98136" y="3511246"/>
            <a:ext cx="2790489" cy="561056"/>
          </a:xfrm>
        </p:spPr>
        <p:txBody>
          <a:bodyPr/>
          <a:lstStyle/>
          <a:p>
            <a:pPr lvl="0" algn="l"/>
            <a:r>
              <a:rPr lang="fr-FR" sz="7200" b="0" dirty="0">
                <a:solidFill>
                  <a:srgbClr val="00ACA4"/>
                </a:solidFill>
                <a:latin typeface="Dosis ExtraBold" pitchFamily="2" charset="0"/>
              </a:rPr>
              <a:t>___</a:t>
            </a:r>
            <a:r>
              <a:rPr lang="fr-FR" sz="7200" b="0" dirty="0" err="1">
                <a:solidFill>
                  <a:srgbClr val="424D7B"/>
                </a:solidFill>
                <a:latin typeface="Dosis ExtraBold" pitchFamily="2" charset="0"/>
              </a:rPr>
              <a:t>ûte</a:t>
            </a:r>
            <a:endParaRPr lang="fr-FR" sz="7200" b="0" dirty="0">
              <a:solidFill>
                <a:srgbClr val="424D7B"/>
              </a:solidFill>
              <a:latin typeface="Dosis ExtraBold" pitchFamily="2" charset="0"/>
            </a:endParaRPr>
          </a:p>
        </p:txBody>
      </p:sp>
      <p:pic>
        <p:nvPicPr>
          <p:cNvPr id="1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663B8-16D0-43FB-8CC2-7309CB09BF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65249D4-2E16-4C68-B236-C1546682C0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84" y="2063774"/>
            <a:ext cx="3162754" cy="34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855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15590-4A33-DA45-659B-A2755EFB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8C077-9B6D-988E-2AA5-6AA6E9AFA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07AB067-3286-C8C0-0B4D-38D8EF0697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9E59872-4483-D82C-866E-F7354DC4F91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44061-F534-02B3-C172-C87A405122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7272990-4870-8EE4-33B0-9C9A52CC2C6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1F07953-7C58-7A00-4E48-8451E9542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6D613E-FDF1-90D8-D2A8-5DCC9FD8A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514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ED129-FF9E-AA0E-E724-378CBF04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80E0A-B8A8-6FF3-E819-4E9B2443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373BA01-B8CD-51CB-1E7E-A9BF23658DE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A9321-C394-1643-8A65-0ADE42EA6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1365" y="708230"/>
            <a:ext cx="830300" cy="828471"/>
          </a:xfrm>
          <a:prstGeom prst="rect">
            <a:avLst/>
          </a:prstGeom>
        </p:spPr>
      </p:pic>
      <p:sp>
        <p:nvSpPr>
          <p:cNvPr id="6" name="Espace réservé du texte 12">
            <a:extLst>
              <a:ext uri="{FF2B5EF4-FFF2-40B4-BE49-F238E27FC236}">
                <a16:creationId xmlns:a16="http://schemas.microsoft.com/office/drawing/2014/main" id="{314A359A-AB27-7CBE-D2BF-C01061BF0F9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22818" y="3377104"/>
            <a:ext cx="2322470" cy="693826"/>
          </a:xfrm>
        </p:spPr>
        <p:txBody>
          <a:bodyPr/>
          <a:lstStyle/>
          <a:p>
            <a:pPr algn="l"/>
            <a:r>
              <a:rPr lang="fr-FR" sz="7200" b="0" dirty="0">
                <a:solidFill>
                  <a:srgbClr val="00ACA4"/>
                </a:solidFill>
                <a:latin typeface="Dosis ExtraBold" pitchFamily="2" charset="0"/>
              </a:rPr>
              <a:t>fl</a:t>
            </a:r>
            <a:r>
              <a:rPr lang="fr-FR" sz="7200" b="0" dirty="0">
                <a:solidFill>
                  <a:srgbClr val="424D7B"/>
                </a:solidFill>
                <a:latin typeface="Dosis ExtraBold" pitchFamily="2" charset="0"/>
              </a:rPr>
              <a:t>ûte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D8E25D5-8869-438D-856E-4A34D9D9AC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665" y="1996017"/>
            <a:ext cx="3162754" cy="34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37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blé. Le son « bl » s’écrit avec les lettres b - l.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e 4">
            <a:extLst>
              <a:ext uri="{FF2B5EF4-FFF2-40B4-BE49-F238E27FC236}">
                <a16:creationId xmlns:a16="http://schemas.microsoft.com/office/drawing/2014/main" id="{AD16DE1A-6147-B8D9-318D-06007B3138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533FBB-71BA-F64C-B062-2E1351F9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254FC9-AFA9-4AAC-8D42-8010BC63F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D8D3BA66-4FD5-E593-7AA8-CEC2832BAD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60722"/>
            <a:ext cx="3845531" cy="662104"/>
          </a:xfrm>
        </p:spPr>
        <p:txBody>
          <a:bodyPr/>
          <a:lstStyle/>
          <a:p>
            <a:pPr lvl="0"/>
            <a:r>
              <a:rPr lang="fr-FR" sz="7200" b="0" dirty="0">
                <a:solidFill>
                  <a:srgbClr val="00ACA4"/>
                </a:solidFill>
                <a:latin typeface="Dosis ExtraBold" pitchFamily="2" charset="0"/>
              </a:rPr>
              <a:t>bl</a:t>
            </a:r>
            <a:r>
              <a:rPr lang="fr-FR" sz="7200" b="0" dirty="0">
                <a:latin typeface="Dosis ExtraBold" pitchFamily="2" charset="0"/>
              </a:rPr>
              <a:t>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22BF208-F8FE-482D-BAD6-3F857206CE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05" y="2063774"/>
            <a:ext cx="3162754" cy="34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08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sp>
        <p:nvSpPr>
          <p:cNvPr id="6" name="Espace réservé du texte 12">
            <a:extLst>
              <a:ext uri="{FF2B5EF4-FFF2-40B4-BE49-F238E27FC236}">
                <a16:creationId xmlns:a16="http://schemas.microsoft.com/office/drawing/2014/main" id="{0DCFD555-B2D1-3F2B-BED7-C4747C281F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13148" y="3511246"/>
            <a:ext cx="2348974" cy="561056"/>
          </a:xfrm>
        </p:spPr>
        <p:txBody>
          <a:bodyPr/>
          <a:lstStyle/>
          <a:p>
            <a:pPr lvl="0" algn="l"/>
            <a:r>
              <a:rPr lang="fr-FR" sz="7200" b="0" dirty="0">
                <a:solidFill>
                  <a:srgbClr val="00ACA4"/>
                </a:solidFill>
                <a:latin typeface="Dosis ExtraBold" pitchFamily="2" charset="0"/>
              </a:rPr>
              <a:t>___</a:t>
            </a:r>
            <a:r>
              <a:rPr lang="fr-FR" sz="7200" b="0" dirty="0">
                <a:latin typeface="Dosis ExtraBold" pitchFamily="2" charset="0"/>
              </a:rPr>
              <a:t>é</a:t>
            </a:r>
          </a:p>
        </p:txBody>
      </p:sp>
      <p:pic>
        <p:nvPicPr>
          <p:cNvPr id="1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663B8-16D0-43FB-8CC2-7309CB09BF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4DE0E6-AF2B-43AD-B5CF-69375C517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05" y="2063774"/>
            <a:ext cx="3162754" cy="34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0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15590-4A33-DA45-659B-A2755EFB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8C077-9B6D-988E-2AA5-6AA6E9AFA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07AB067-3286-C8C0-0B4D-38D8EF0697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9E59872-4483-D82C-866E-F7354DC4F91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44061-F534-02B3-C172-C87A405122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7272990-4870-8EE4-33B0-9C9A52CC2C6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1F07953-7C58-7A00-4E48-8451E9542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6D613E-FDF1-90D8-D2A8-5DCC9FD8A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588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ED129-FF9E-AA0E-E724-378CBF04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80E0A-B8A8-6FF3-E819-4E9B2443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373BA01-B8CD-51CB-1E7E-A9BF23658DE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A9321-C394-1643-8A65-0ADE42EA6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1365" y="708230"/>
            <a:ext cx="830300" cy="828471"/>
          </a:xfrm>
          <a:prstGeom prst="rect">
            <a:avLst/>
          </a:prstGeom>
        </p:spPr>
      </p:pic>
      <p:sp>
        <p:nvSpPr>
          <p:cNvPr id="6" name="Espace réservé du texte 12">
            <a:extLst>
              <a:ext uri="{FF2B5EF4-FFF2-40B4-BE49-F238E27FC236}">
                <a16:creationId xmlns:a16="http://schemas.microsoft.com/office/drawing/2014/main" id="{314A359A-AB27-7CBE-D2BF-C01061BF0F9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88289" y="3429000"/>
            <a:ext cx="2076267" cy="693826"/>
          </a:xfrm>
        </p:spPr>
        <p:txBody>
          <a:bodyPr/>
          <a:lstStyle/>
          <a:p>
            <a:pPr algn="l"/>
            <a:r>
              <a:rPr lang="fr-FR" sz="7200" b="0" dirty="0">
                <a:solidFill>
                  <a:srgbClr val="00ACA4"/>
                </a:solidFill>
                <a:latin typeface="Dosis ExtraBold" pitchFamily="2" charset="0"/>
              </a:rPr>
              <a:t>bl</a:t>
            </a:r>
            <a:r>
              <a:rPr lang="fr-FR" sz="7200" b="0" dirty="0">
                <a:latin typeface="Dosis ExtraBold" pitchFamily="2" charset="0"/>
              </a:rPr>
              <a:t>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6976A6F-CB87-4C11-9770-0AC615481F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05" y="2063774"/>
            <a:ext cx="3162754" cy="34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45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classe. Le son « cl » s’écrit avec les lettres c - l.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e 4">
            <a:extLst>
              <a:ext uri="{FF2B5EF4-FFF2-40B4-BE49-F238E27FC236}">
                <a16:creationId xmlns:a16="http://schemas.microsoft.com/office/drawing/2014/main" id="{AD16DE1A-6147-B8D9-318D-06007B3138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533FBB-71BA-F64C-B062-2E1351F9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254FC9-AFA9-4AAC-8D42-8010BC63F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D8D3BA66-4FD5-E593-7AA8-CEC2832BAD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60722"/>
            <a:ext cx="3845531" cy="662104"/>
          </a:xfrm>
        </p:spPr>
        <p:txBody>
          <a:bodyPr/>
          <a:lstStyle/>
          <a:p>
            <a:pPr lvl="0"/>
            <a:r>
              <a:rPr lang="fr-FR" sz="7200" b="0" dirty="0">
                <a:solidFill>
                  <a:srgbClr val="00ACA4"/>
                </a:solidFill>
                <a:latin typeface="Dosis ExtraBold" pitchFamily="2" charset="0"/>
              </a:rPr>
              <a:t>cl</a:t>
            </a:r>
            <a:r>
              <a:rPr lang="fr-FR" sz="7200" b="0" dirty="0">
                <a:latin typeface="Dosis ExtraBold" pitchFamily="2" charset="0"/>
              </a:rPr>
              <a:t>asse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33BEC9-9AB9-4A93-B0CF-3D10E31C7D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05" y="2063774"/>
            <a:ext cx="3162754" cy="34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24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sp>
        <p:nvSpPr>
          <p:cNvPr id="6" name="Espace réservé du texte 12">
            <a:extLst>
              <a:ext uri="{FF2B5EF4-FFF2-40B4-BE49-F238E27FC236}">
                <a16:creationId xmlns:a16="http://schemas.microsoft.com/office/drawing/2014/main" id="{0DCFD555-B2D1-3F2B-BED7-C4747C281F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12606" y="3511246"/>
            <a:ext cx="2967315" cy="561056"/>
          </a:xfrm>
        </p:spPr>
        <p:txBody>
          <a:bodyPr/>
          <a:lstStyle/>
          <a:p>
            <a:pPr lvl="0" algn="l"/>
            <a:r>
              <a:rPr lang="fr-FR" sz="7200" b="0" dirty="0">
                <a:solidFill>
                  <a:srgbClr val="00ACA4"/>
                </a:solidFill>
                <a:latin typeface="Dosis ExtraBold" pitchFamily="2" charset="0"/>
              </a:rPr>
              <a:t>___</a:t>
            </a:r>
            <a:r>
              <a:rPr lang="fr-FR" sz="7200" b="0" dirty="0">
                <a:latin typeface="Dosis ExtraBold" pitchFamily="2" charset="0"/>
              </a:rPr>
              <a:t>asse</a:t>
            </a:r>
          </a:p>
        </p:txBody>
      </p:sp>
      <p:pic>
        <p:nvPicPr>
          <p:cNvPr id="1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663B8-16D0-43FB-8CC2-7309CB09BF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F66DEB0-1EC4-478A-A992-9477022C45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05" y="2063774"/>
            <a:ext cx="3162754" cy="34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26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15590-4A33-DA45-659B-A2755EFB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8C077-9B6D-988E-2AA5-6AA6E9AFA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07AB067-3286-C8C0-0B4D-38D8EF0697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9E59872-4483-D82C-866E-F7354DC4F91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44061-F534-02B3-C172-C87A405122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7272990-4870-8EE4-33B0-9C9A52CC2C6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1F07953-7C58-7A00-4E48-8451E9542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6D613E-FDF1-90D8-D2A8-5DCC9FD8A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370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ED129-FF9E-AA0E-E724-378CBF04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80E0A-B8A8-6FF3-E819-4E9B2443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373BA01-B8CD-51CB-1E7E-A9BF23658DE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A9321-C394-1643-8A65-0ADE42EA6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1365" y="708230"/>
            <a:ext cx="830300" cy="828471"/>
          </a:xfrm>
          <a:prstGeom prst="rect">
            <a:avLst/>
          </a:prstGeom>
        </p:spPr>
      </p:pic>
      <p:sp>
        <p:nvSpPr>
          <p:cNvPr id="6" name="Espace réservé du texte 12">
            <a:extLst>
              <a:ext uri="{FF2B5EF4-FFF2-40B4-BE49-F238E27FC236}">
                <a16:creationId xmlns:a16="http://schemas.microsoft.com/office/drawing/2014/main" id="{314A359A-AB27-7CBE-D2BF-C01061BF0F9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90725" y="3388330"/>
            <a:ext cx="2738876" cy="693826"/>
          </a:xfrm>
        </p:spPr>
        <p:txBody>
          <a:bodyPr/>
          <a:lstStyle/>
          <a:p>
            <a:pPr algn="l"/>
            <a:r>
              <a:rPr lang="fr-FR" sz="7200" b="0" dirty="0">
                <a:solidFill>
                  <a:srgbClr val="00ACA4"/>
                </a:solidFill>
                <a:latin typeface="Dosis ExtraBold" pitchFamily="2" charset="0"/>
              </a:rPr>
              <a:t>cl</a:t>
            </a:r>
            <a:r>
              <a:rPr lang="fr-FR" sz="7200" b="0" dirty="0">
                <a:latin typeface="Dosis ExtraBold" pitchFamily="2" charset="0"/>
              </a:rPr>
              <a:t>asse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3159F56-4DE8-4493-BD0B-9B42ADAF53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05" y="2063774"/>
            <a:ext cx="3162754" cy="34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494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38.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32EF51F-0DF1-9B61-B1F1-181CDB0F637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D56DFEF-7137-D082-2558-93D3A0287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62B03E2-55DB-D2EF-E330-25605E51D9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7EDEEFD9-2A97-4D31-A09B-7497AB84C2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2000" y="1624585"/>
            <a:ext cx="2880000" cy="46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 Je vais expliquer la consigne et passer entre les rangs pour vous aider.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60C7A6-A0AE-B873-6584-F3B83952B8D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82544B2-12ED-3AF6-033B-D1AF2F6AA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3AB5A6-6265-C6A0-24BD-79BECE9929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47034357-F5D7-AA5B-9E68-144310622F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030" y="2099219"/>
            <a:ext cx="3006113" cy="300611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E666BCB-D12A-49D0-93CA-C5C1954EEC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493" y="2729839"/>
            <a:ext cx="4590155" cy="1684506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D0B5543-74E9-471E-8B91-78E78CB3AD17}"/>
              </a:ext>
            </a:extLst>
          </p:cNvPr>
          <p:cNvSpPr/>
          <p:nvPr/>
        </p:nvSpPr>
        <p:spPr>
          <a:xfrm>
            <a:off x="617493" y="2729839"/>
            <a:ext cx="4590155" cy="168450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713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BDE4410-2C85-36FB-DB4D-AE8488C90131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58FE3F3-5CEF-E26A-FB54-C97D9B836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0AF2237-7FDF-01CF-0043-F2129871EE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067CD36A-0A8B-48CE-AD94-DB00C6BBE2C7}"/>
              </a:ext>
            </a:extLst>
          </p:cNvPr>
          <p:cNvGrpSpPr/>
          <p:nvPr/>
        </p:nvGrpSpPr>
        <p:grpSpPr>
          <a:xfrm>
            <a:off x="690282" y="2048317"/>
            <a:ext cx="7814118" cy="3420000"/>
            <a:chOff x="690282" y="2048317"/>
            <a:chExt cx="7814118" cy="3420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5E24987-FD7A-488E-B1A3-24A6EADB3B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0282" y="2048317"/>
              <a:ext cx="7814118" cy="342000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835D8E20-0BC4-4432-9F2C-EF500CB3425A}"/>
                </a:ext>
              </a:extLst>
            </p:cNvPr>
            <p:cNvSpPr txBox="1"/>
            <p:nvPr/>
          </p:nvSpPr>
          <p:spPr>
            <a:xfrm>
              <a:off x="1807835" y="4683169"/>
              <a:ext cx="4423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FF0000"/>
                  </a:solidFill>
                  <a:latin typeface="Dosis" panose="020B0604020202020204" charset="0"/>
                </a:rPr>
                <a:t>pl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07CF240-7D20-4258-92F5-CBF768D59A38}"/>
                </a:ext>
              </a:extLst>
            </p:cNvPr>
            <p:cNvSpPr txBox="1"/>
            <p:nvPr/>
          </p:nvSpPr>
          <p:spPr>
            <a:xfrm>
              <a:off x="4506212" y="4683168"/>
              <a:ext cx="4423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FF0000"/>
                  </a:solidFill>
                  <a:latin typeface="Dosis" panose="020B0604020202020204" charset="0"/>
                </a:rPr>
                <a:t>cl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B1486D23-4D3C-4DA5-A35F-EEB33BEA0310}"/>
                </a:ext>
              </a:extLst>
            </p:cNvPr>
            <p:cNvSpPr txBox="1"/>
            <p:nvPr/>
          </p:nvSpPr>
          <p:spPr>
            <a:xfrm>
              <a:off x="7336165" y="4683167"/>
              <a:ext cx="4423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FF0000"/>
                  </a:solidFill>
                  <a:latin typeface="Dosis" panose="020B0604020202020204" charset="0"/>
                </a:rPr>
                <a:t>gl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demain.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61D264-138F-779B-378B-8BABAFBD5C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10" name="Nada-Wave">
            <a:hlinkClick r:id="" action="ppaction://media"/>
            <a:extLst>
              <a:ext uri="{FF2B5EF4-FFF2-40B4-BE49-F238E27FC236}">
                <a16:creationId xmlns:a16="http://schemas.microsoft.com/office/drawing/2014/main" id="{2A8F124B-1ACA-2A4F-B73F-637A10D031F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1" name="majd_wave">
            <a:hlinkClick r:id="" action="ppaction://media"/>
            <a:extLst>
              <a:ext uri="{FF2B5EF4-FFF2-40B4-BE49-F238E27FC236}">
                <a16:creationId xmlns:a16="http://schemas.microsoft.com/office/drawing/2014/main" id="{9FFD65ED-C090-0BEA-8460-79F862CD21F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75387" y="2362199"/>
            <a:ext cx="1996613" cy="354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A42A20C-6713-4306-AF06-F55A46A249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2E6AA07-77C3-43AE-A96A-3665FF5A6A5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ABE855-8BB2-429D-A116-664B8BBEE7D7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f0534ec5-868f-4ce6-85c7-99f0612daa5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14192</TotalTime>
  <Words>974</Words>
  <Application>Microsoft Office PowerPoint</Application>
  <PresentationFormat>Affichage à l'écran (4:3)</PresentationFormat>
  <Paragraphs>153</Paragraphs>
  <Slides>61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61</vt:i4>
      </vt:variant>
    </vt:vector>
  </HeadingPairs>
  <TitlesOfParts>
    <vt:vector size="79" baseType="lpstr">
      <vt:lpstr>Dosis ExtraBold</vt:lpstr>
      <vt:lpstr>Wingdings</vt:lpstr>
      <vt:lpstr>Aptos Display</vt:lpstr>
      <vt:lpstr>Dosis Medium</vt:lpstr>
      <vt:lpstr>Calibri</vt:lpstr>
      <vt:lpstr>Aptos</vt:lpstr>
      <vt:lpstr>Dosis</vt:lpstr>
      <vt:lpstr>Arial</vt:lpstr>
      <vt:lpstr>Dosis </vt:lpstr>
      <vt:lpstr>Dosis SemiBold</vt:lpstr>
      <vt:lpstr>Mistral</vt:lpstr>
      <vt:lpstr>2_Conception personnalisée</vt:lpstr>
      <vt:lpstr>00_Env-Enseignant</vt:lpstr>
      <vt:lpstr>Oral</vt:lpstr>
      <vt:lpstr>Lecture</vt:lpstr>
      <vt:lpstr>Ecriture</vt:lpstr>
      <vt:lpstr>02_New Voc_01-Présentation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2</vt:lpstr>
      <vt:lpstr>Bonjour les enfants !  La leçon de français commence maintenant. Soyez attentifs.</vt:lpstr>
      <vt:lpstr>D’abord, on va réviser le vocabulaire de la semaine. Répétons ensemble les mots. </vt:lpstr>
      <vt:lpstr>Qui veut passer au tableau pour nommer les images ? </vt:lpstr>
      <vt:lpstr>Répétons ensemble.</vt:lpstr>
      <vt:lpstr>Qui veut passer au tableau pour nommer les images ? </vt:lpstr>
      <vt:lpstr>Maintenant, on passe à l’activité de l’oral. Nous allons apprendre à poser une question avec Majd et Nada. </vt:lpstr>
      <vt:lpstr>Lecture de la vidéo </vt:lpstr>
      <vt:lpstr>Présentation PowerPoint</vt:lpstr>
      <vt:lpstr>Présentation PowerPoint</vt:lpstr>
      <vt:lpstr>Présentation PowerPoint</vt:lpstr>
      <vt:lpstr>Chacun pose la question à son voisin. </vt:lpstr>
      <vt:lpstr>Plan de la séance 2</vt:lpstr>
      <vt:lpstr>Maintenant, on va faire de la lecture. On va apprendre à lire les sons « bl - cl - fl - gl – pl ». Soyez attentifs.</vt:lpstr>
      <vt:lpstr>Lecture de la vidéo </vt:lpstr>
      <vt:lpstr>Lisons ensemble : « bl, cl   fl   gl    pl ». </vt:lpstr>
      <vt:lpstr>Qui veut lire à haute voix ? </vt:lpstr>
      <vt:lpstr>Qui veut passer au tableau pour montrer les cartes qui font le son « bl » ?</vt:lpstr>
      <vt:lpstr>Qui veut passer au tableau pour montrer les cartes qui font le son « gl » ?</vt:lpstr>
      <vt:lpstr>Qui veut passer au tableau pour montrer les cartes qui font le son « cl » ?</vt:lpstr>
      <vt:lpstr>Qui veut passer au tableau pour montrer les cartes qui font le son « pl » ?</vt:lpstr>
      <vt:lpstr>Qui veut passer au tableau pour montrer les cartes qui font le son « fl » ?</vt:lpstr>
      <vt:lpstr>Qui veut passer au tableau pour lire ?</vt:lpstr>
      <vt:lpstr>Qui veut passer au tableau pour  lire?</vt:lpstr>
      <vt:lpstr>Qui veut passer au tableau pour lire ?</vt:lpstr>
      <vt:lpstr>Ouvrez votre livret à la page 36. </vt:lpstr>
      <vt:lpstr>Vous allez faire l’activité 1.  Qui veut expliquer la consigne ? </vt:lpstr>
      <vt:lpstr>Maintenant vous allez travailler en binômes. Comparez et discutez vos réponses avec votre voisin. </vt:lpstr>
      <vt:lpstr>Corrigez.</vt:lpstr>
      <vt:lpstr>Plan de la séance 2</vt:lpstr>
      <vt:lpstr>Maintenant, nous allons écrire des mots avec les sons « bl - cl - fl - gl – pl ».  Soyez attentifs.</vt:lpstr>
      <vt:lpstr>Prenez vos ardoises.</vt:lpstr>
      <vt:lpstr>Observez le mot « plume ». Le son « pl » s’écrit avec les lettres p et l. </vt:lpstr>
      <vt:lpstr>Écrivez le mot complet sur vos ardoises.</vt:lpstr>
      <vt:lpstr>Levez vos ardoises. </vt:lpstr>
      <vt:lpstr>Corrigez.</vt:lpstr>
      <vt:lpstr>Observez le mot « glace ». Le son « gl » s’écrit avec les lettres g - l. </vt:lpstr>
      <vt:lpstr>Écrivez le mot complet sur vos ardoises.</vt:lpstr>
      <vt:lpstr>Levez vos ardoises. </vt:lpstr>
      <vt:lpstr>Corrigez.</vt:lpstr>
      <vt:lpstr>Observez le mot flûte. Le son « fl » s’écrit avec les lettres f - l. </vt:lpstr>
      <vt:lpstr>Écrivez le mot complet sur vos ardoises.</vt:lpstr>
      <vt:lpstr>Levez vos ardoises. </vt:lpstr>
      <vt:lpstr>Corrigez. </vt:lpstr>
      <vt:lpstr>Observez le mot blé. Le son « bl » s’écrit avec les lettres b - l. </vt:lpstr>
      <vt:lpstr>Écrivez le mot complet sur vos ardoises.</vt:lpstr>
      <vt:lpstr>Levez vos ardoises. </vt:lpstr>
      <vt:lpstr>Corrigez. </vt:lpstr>
      <vt:lpstr>Observez le mot classe. Le son « cl » s’écrit avec les lettres c - l. </vt:lpstr>
      <vt:lpstr>Écrivez le mot complet sur vos ardoises.</vt:lpstr>
      <vt:lpstr>Levez vos ardoises. </vt:lpstr>
      <vt:lpstr>Corrigez. </vt:lpstr>
      <vt:lpstr>Prenez vos livrets à la page 38.</vt:lpstr>
      <vt:lpstr>Présentation PowerPoint</vt:lpstr>
      <vt:lpstr>Présentation PowerPoint</vt:lpstr>
      <vt:lpstr>La séance d’aujourd’hui est terminée. À demain.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</dc:creator>
  <cp:lastModifiedBy>KHALID.RAMNI</cp:lastModifiedBy>
  <cp:revision>41</cp:revision>
  <cp:lastPrinted>2025-08-13T10:11:39Z</cp:lastPrinted>
  <dcterms:created xsi:type="dcterms:W3CDTF">2025-08-01T12:31:49Z</dcterms:created>
  <dcterms:modified xsi:type="dcterms:W3CDTF">2025-12-10T16:36:57Z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