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8" r:id="rId9"/>
  </p:sldMasterIdLst>
  <p:notesMasterIdLst>
    <p:notesMasterId r:id="rId44"/>
  </p:notesMasterIdLst>
  <p:sldIdLst>
    <p:sldId id="256" r:id="rId10"/>
    <p:sldId id="1029" r:id="rId11"/>
    <p:sldId id="705" r:id="rId12"/>
    <p:sldId id="847" r:id="rId13"/>
    <p:sldId id="1053" r:id="rId14"/>
    <p:sldId id="799" r:id="rId15"/>
    <p:sldId id="779" r:id="rId16"/>
    <p:sldId id="681" r:id="rId17"/>
    <p:sldId id="1055" r:id="rId18"/>
    <p:sldId id="685" r:id="rId19"/>
    <p:sldId id="1056" r:id="rId20"/>
    <p:sldId id="1038" r:id="rId21"/>
    <p:sldId id="780" r:id="rId22"/>
    <p:sldId id="784" r:id="rId23"/>
    <p:sldId id="1059" r:id="rId24"/>
    <p:sldId id="1060" r:id="rId25"/>
    <p:sldId id="1061" r:id="rId26"/>
    <p:sldId id="888" r:id="rId27"/>
    <p:sldId id="800" r:id="rId28"/>
    <p:sldId id="814" r:id="rId29"/>
    <p:sldId id="819" r:id="rId30"/>
    <p:sldId id="820" r:id="rId31"/>
    <p:sldId id="821" r:id="rId32"/>
    <p:sldId id="805" r:id="rId33"/>
    <p:sldId id="653" r:id="rId34"/>
    <p:sldId id="765" r:id="rId35"/>
    <p:sldId id="822" r:id="rId36"/>
    <p:sldId id="828" r:id="rId37"/>
    <p:sldId id="1051" r:id="rId38"/>
    <p:sldId id="1049" r:id="rId39"/>
    <p:sldId id="1057" r:id="rId40"/>
    <p:sldId id="817" r:id="rId41"/>
    <p:sldId id="818" r:id="rId42"/>
    <p:sldId id="679" r:id="rId43"/>
  </p:sldIdLst>
  <p:sldSz cx="9144000" cy="6858000" type="screen4x3"/>
  <p:notesSz cx="6735763" cy="9866313"/>
  <p:embeddedFontLst>
    <p:embeddedFont>
      <p:font typeface="Bahnschrift SemiCondensed" panose="020B0502040204020203" pitchFamily="34" charset="0"/>
      <p:regular r:id="rId45"/>
      <p:bold r:id="rId46"/>
    </p:embeddedFont>
    <p:embeddedFont>
      <p:font typeface="Colonna MT" panose="04020805060202030203" pitchFamily="82" charset="0"/>
      <p:regular r:id="rId47"/>
    </p:embeddedFont>
    <p:embeddedFont>
      <p:font typeface="Dosis" panose="02010703020202060003" pitchFamily="2" charset="0"/>
      <p:regular r:id="rId48"/>
      <p:bold r:id="rId49"/>
    </p:embeddedFont>
    <p:embeddedFont>
      <p:font typeface="Dosis ExtraBold" pitchFamily="2" charset="0"/>
      <p:bold r:id="rId50"/>
    </p:embeddedFont>
    <p:embeddedFont>
      <p:font typeface="Dosis Medium" pitchFamily="2" charset="0"/>
      <p:regular r:id="rId51"/>
      <p:bold r:id="rId52"/>
    </p:embeddedFont>
    <p:embeddedFont>
      <p:font typeface="Dosis SemiBold" panose="02010703020202060003" pitchFamily="2" charset="0"/>
      <p:regular r:id="rId53"/>
      <p:bold r:id="rId5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AF8FE"/>
    <a:srgbClr val="565F88"/>
    <a:srgbClr val="424D7B"/>
    <a:srgbClr val="E02467"/>
    <a:srgbClr val="00ACA4"/>
    <a:srgbClr val="9EE0F4"/>
    <a:srgbClr val="F26553"/>
    <a:srgbClr val="E84234"/>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4404" autoAdjust="0"/>
  </p:normalViewPr>
  <p:slideViewPr>
    <p:cSldViewPr snapToGrid="0">
      <p:cViewPr varScale="1">
        <p:scale>
          <a:sx n="82" d="100"/>
          <a:sy n="82" d="100"/>
        </p:scale>
        <p:origin x="1498" y="7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font" Target="fonts/font4.fntdata"/><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font" Target="fonts/font2.fntdata"/><Relationship Id="rId59" Type="http://schemas.microsoft.com/office/2018/10/relationships/authors" Target="author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5.fntdata"/><Relationship Id="rId57" Type="http://schemas.openxmlformats.org/officeDocument/2006/relationships/theme" Target="theme/theme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notesMaster" Target="notesMasters/notesMaster1.xml"/><Relationship Id="rId52" Type="http://schemas.openxmlformats.org/officeDocument/2006/relationships/font" Target="fonts/font8.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28/12/2025</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162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894750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28/12/2025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663321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28/12/2025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7275960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28/12/2025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652032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28/12/2025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8069832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28/12/2025</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7173859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28/12/2025</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966806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28/12/2025</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41962146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28/12/2025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6784335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28/12/2025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2355364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28/12/2025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252184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28/12/2025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3484500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9.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8.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image" Target="../media/image11.jpg"/><Relationship Id="rId5" Type="http://schemas.openxmlformats.org/officeDocument/2006/relationships/slideLayout" Target="../slideLayouts/slideLayout39.xml"/><Relationship Id="rId10" Type="http://schemas.openxmlformats.org/officeDocument/2006/relationships/theme" Target="../theme/theme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56" r:id="rId15"/>
    <p:sldLayoutId id="2147483757"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28/12/2025</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290968591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7.png"/><Relationship Id="rId7"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Layout" Target="../slideLayouts/slideLayout2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3.png"/><Relationship Id="rId7" Type="http://schemas.openxmlformats.org/officeDocument/2006/relationships/image" Target="../media/image24.png"/><Relationship Id="rId2" Type="http://schemas.openxmlformats.org/officeDocument/2006/relationships/image" Target="../media/image32.png"/><Relationship Id="rId1" Type="http://schemas.openxmlformats.org/officeDocument/2006/relationships/slideLayout" Target="../slideLayouts/slideLayout2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Layout" Target="../slideLayouts/slideLayout2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0.png"/><Relationship Id="rId5" Type="http://schemas.openxmlformats.org/officeDocument/2006/relationships/image" Target="../media/image39.gif"/><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7.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7.png"/><Relationship Id="rId5" Type="http://schemas.openxmlformats.org/officeDocument/2006/relationships/image" Target="../media/image39.gif"/><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5.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8" Type="http://schemas.openxmlformats.org/officeDocument/2006/relationships/image" Target="../media/image24.png"/><Relationship Id="rId7" Type="http://schemas.openxmlformats.org/officeDocument/2006/relationships/image" Target="../media/image230.png"/><Relationship Id="rId2" Type="http://schemas.openxmlformats.org/officeDocument/2006/relationships/customXml" Target="../ink/ink1.xml"/><Relationship Id="rId1" Type="http://schemas.openxmlformats.org/officeDocument/2006/relationships/slideLayout" Target="../slideLayouts/slideLayout43.xml"/><Relationship Id="rId6" Type="http://schemas.openxmlformats.org/officeDocument/2006/relationships/customXml" Target="../ink/ink2.xml"/><Relationship Id="rId5" Type="http://schemas.openxmlformats.org/officeDocument/2006/relationships/image" Target="../media/image220.png"/><Relationship Id="rId10" Type="http://schemas.openxmlformats.org/officeDocument/2006/relationships/image" Target="../media/image48.png"/><Relationship Id="rId9"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50.png"/><Relationship Id="rId5" Type="http://schemas.openxmlformats.org/officeDocument/2006/relationships/image" Target="../media/image39.gif"/><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customXml" Target="../ink/ink3.xml"/><Relationship Id="rId7" Type="http://schemas.openxmlformats.org/officeDocument/2006/relationships/image" Target="../media/image24.png"/><Relationship Id="rId2" Type="http://schemas.openxmlformats.org/officeDocument/2006/relationships/image" Target="../media/image51.png"/><Relationship Id="rId1" Type="http://schemas.openxmlformats.org/officeDocument/2006/relationships/slideLayout" Target="../slideLayouts/slideLayout40.xml"/><Relationship Id="rId6" Type="http://schemas.openxmlformats.org/officeDocument/2006/relationships/image" Target="../media/image160.png"/><Relationship Id="rId5" Type="http://schemas.openxmlformats.org/officeDocument/2006/relationships/customXml" Target="../ink/ink4.xml"/><Relationship Id="rId4" Type="http://schemas.openxmlformats.org/officeDocument/2006/relationships/image" Target="../media/image150.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53.png"/><Relationship Id="rId5" Type="http://schemas.openxmlformats.org/officeDocument/2006/relationships/image" Target="../media/image39.gif"/><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customXml" Target="../ink/ink5.xml"/><Relationship Id="rId7" Type="http://schemas.openxmlformats.org/officeDocument/2006/relationships/image" Target="../media/image24.png"/><Relationship Id="rId2" Type="http://schemas.openxmlformats.org/officeDocument/2006/relationships/image" Target="../media/image51.png"/><Relationship Id="rId1" Type="http://schemas.openxmlformats.org/officeDocument/2006/relationships/slideLayout" Target="../slideLayouts/slideLayout40.xml"/><Relationship Id="rId6" Type="http://schemas.openxmlformats.org/officeDocument/2006/relationships/image" Target="../media/image160.png"/><Relationship Id="rId5" Type="http://schemas.openxmlformats.org/officeDocument/2006/relationships/customXml" Target="../ink/ink6.xml"/><Relationship Id="rId4" Type="http://schemas.openxmlformats.org/officeDocument/2006/relationships/image" Target="../media/image150.png"/></Relationships>
</file>

<file path=ppt/slides/_rels/slide32.xml.rels><?xml version="1.0" encoding="UTF-8" standalone="yes"?>
<Relationships xmlns="http://schemas.openxmlformats.org/package/2006/relationships"><Relationship Id="rId8" Type="http://schemas.openxmlformats.org/officeDocument/2006/relationships/image" Target="../media/image25.png"/><Relationship Id="rId7" Type="http://schemas.openxmlformats.org/officeDocument/2006/relationships/image" Target="../media/image24.png"/><Relationship Id="rId2" Type="http://schemas.openxmlformats.org/officeDocument/2006/relationships/customXml" Target="../ink/ink7.xml"/><Relationship Id="rId1" Type="http://schemas.openxmlformats.org/officeDocument/2006/relationships/slideLayout" Target="../slideLayouts/slideLayout43.xml"/><Relationship Id="rId6" Type="http://schemas.openxmlformats.org/officeDocument/2006/relationships/image" Target="../media/image510.png"/><Relationship Id="rId5" Type="http://schemas.openxmlformats.org/officeDocument/2006/relationships/customXml" Target="../ink/ink8.xml"/><Relationship Id="rId4" Type="http://schemas.openxmlformats.org/officeDocument/2006/relationships/image" Target="../media/image500.png"/><Relationship Id="rId9" Type="http://schemas.openxmlformats.org/officeDocument/2006/relationships/image" Target="../media/image54.png"/></Relationships>
</file>

<file path=ppt/slides/_rels/slide33.xml.rels><?xml version="1.0" encoding="UTF-8" standalone="yes"?>
<Relationships xmlns="http://schemas.openxmlformats.org/package/2006/relationships"><Relationship Id="rId8" Type="http://schemas.openxmlformats.org/officeDocument/2006/relationships/image" Target="../media/image24.png"/><Relationship Id="rId7" Type="http://schemas.openxmlformats.org/officeDocument/2006/relationships/image" Target="../media/image55.png"/><Relationship Id="rId2" Type="http://schemas.openxmlformats.org/officeDocument/2006/relationships/customXml" Target="../ink/ink9.xml"/><Relationship Id="rId1" Type="http://schemas.openxmlformats.org/officeDocument/2006/relationships/slideLayout" Target="../slideLayouts/slideLayout43.xml"/><Relationship Id="rId6" Type="http://schemas.openxmlformats.org/officeDocument/2006/relationships/image" Target="../media/image54.emf"/><Relationship Id="rId5" Type="http://schemas.openxmlformats.org/officeDocument/2006/relationships/customXml" Target="../ink/ink10.xml"/><Relationship Id="rId10" Type="http://schemas.openxmlformats.org/officeDocument/2006/relationships/image" Target="../media/image56.png"/><Relationship Id="rId4" Type="http://schemas.openxmlformats.org/officeDocument/2006/relationships/image" Target="../media/image53.emf"/><Relationship Id="rId9" Type="http://schemas.openxmlformats.org/officeDocument/2006/relationships/image" Target="../media/image25.png"/></Relationships>
</file>

<file path=ppt/slides/_rels/slide34.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8.mp4"/><Relationship Id="rId7" Type="http://schemas.openxmlformats.org/officeDocument/2006/relationships/image" Target="../media/image2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5" Type="http://schemas.openxmlformats.org/officeDocument/2006/relationships/slideLayout" Target="../slideLayouts/slideLayout35.xml"/><Relationship Id="rId4" Type="http://schemas.openxmlformats.org/officeDocument/2006/relationships/video" Target="../media/media8.mp4"/><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C9DB4D6A-5C18-4ADF-98C2-3C55F3264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28" name="Groupe 27">
            <a:extLst>
              <a:ext uri="{FF2B5EF4-FFF2-40B4-BE49-F238E27FC236}">
                <a16:creationId xmlns:a16="http://schemas.microsoft.com/office/drawing/2014/main" id="{A6A96DD9-A957-4524-96B5-DF9F5D5557ED}"/>
              </a:ext>
            </a:extLst>
          </p:cNvPr>
          <p:cNvGrpSpPr/>
          <p:nvPr/>
        </p:nvGrpSpPr>
        <p:grpSpPr>
          <a:xfrm>
            <a:off x="4620125" y="2509733"/>
            <a:ext cx="4110124" cy="3671219"/>
            <a:chOff x="2800806" y="94268"/>
            <a:chExt cx="8779903" cy="6858000"/>
          </a:xfrm>
        </p:grpSpPr>
        <p:pic>
          <p:nvPicPr>
            <p:cNvPr id="18" name="Image 17">
              <a:extLst>
                <a:ext uri="{FF2B5EF4-FFF2-40B4-BE49-F238E27FC236}">
                  <a16:creationId xmlns:a16="http://schemas.microsoft.com/office/drawing/2014/main" id="{37E2F2AF-1B20-4AF7-8BF3-CC208B7DB3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0806" y="94268"/>
              <a:ext cx="4468969" cy="6858000"/>
            </a:xfrm>
            <a:prstGeom prst="rect">
              <a:avLst/>
            </a:prstGeom>
          </p:spPr>
        </p:pic>
        <p:pic>
          <p:nvPicPr>
            <p:cNvPr id="24" name="Image 23">
              <a:extLst>
                <a:ext uri="{FF2B5EF4-FFF2-40B4-BE49-F238E27FC236}">
                  <a16:creationId xmlns:a16="http://schemas.microsoft.com/office/drawing/2014/main" id="{7A234EFF-30B1-4477-B2E4-0072A0043C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1740" y="94268"/>
              <a:ext cx="4468969" cy="6858000"/>
            </a:xfrm>
            <a:prstGeom prst="rect">
              <a:avLst/>
            </a:prstGeom>
          </p:spPr>
        </p:pic>
      </p:grpSp>
      <p:grpSp>
        <p:nvGrpSpPr>
          <p:cNvPr id="27" name="Groupe 26">
            <a:extLst>
              <a:ext uri="{FF2B5EF4-FFF2-40B4-BE49-F238E27FC236}">
                <a16:creationId xmlns:a16="http://schemas.microsoft.com/office/drawing/2014/main" id="{8125EECB-C828-4F30-919B-1BE056F22E9A}"/>
              </a:ext>
            </a:extLst>
          </p:cNvPr>
          <p:cNvGrpSpPr/>
          <p:nvPr/>
        </p:nvGrpSpPr>
        <p:grpSpPr>
          <a:xfrm>
            <a:off x="359797" y="2509733"/>
            <a:ext cx="4154450" cy="3671219"/>
            <a:chOff x="-3336008" y="-40064"/>
            <a:chExt cx="8874594" cy="6858000"/>
          </a:xfrm>
        </p:grpSpPr>
        <p:pic>
          <p:nvPicPr>
            <p:cNvPr id="25" name="Image 24">
              <a:extLst>
                <a:ext uri="{FF2B5EF4-FFF2-40B4-BE49-F238E27FC236}">
                  <a16:creationId xmlns:a16="http://schemas.microsoft.com/office/drawing/2014/main" id="{81A0E6A0-0107-4339-85CA-157B15F31F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518" y="-40064"/>
              <a:ext cx="4471068" cy="6858000"/>
            </a:xfrm>
            <a:prstGeom prst="rect">
              <a:avLst/>
            </a:prstGeom>
          </p:spPr>
        </p:pic>
        <p:pic>
          <p:nvPicPr>
            <p:cNvPr id="26" name="Image 25">
              <a:extLst>
                <a:ext uri="{FF2B5EF4-FFF2-40B4-BE49-F238E27FC236}">
                  <a16:creationId xmlns:a16="http://schemas.microsoft.com/office/drawing/2014/main" id="{A6BD58EB-7DE9-40EE-AB69-4C3FC8B9AB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6008" y="-40064"/>
              <a:ext cx="4471068" cy="6858000"/>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2E565E66-5B1F-448F-8D25-7AFEA83D9819}"/>
              </a:ext>
            </a:extLst>
          </p:cNvPr>
          <p:cNvSpPr/>
          <p:nvPr/>
        </p:nvSpPr>
        <p:spPr>
          <a:xfrm>
            <a:off x="620611" y="3733763"/>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a:buFont typeface="Wingdings" panose="05000000000000000000" pitchFamily="2" charset="2"/>
              <a:buChar char="m"/>
            </a:pPr>
            <a:r>
              <a:rPr lang="fr-FR" dirty="0"/>
              <a:t>Présentation du vocabulaire </a:t>
            </a:r>
          </a:p>
          <a:p>
            <a:pPr>
              <a:buFont typeface="Wingdings" panose="05000000000000000000" pitchFamily="2" charset="2"/>
              <a:buChar char="m"/>
            </a:pPr>
            <a:r>
              <a:rPr lang="fr-FR" dirty="0"/>
              <a:t>Exploitation du vocabulaire</a:t>
            </a:r>
          </a:p>
          <a:p>
            <a:pPr>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a:t>
            </a:r>
          </a:p>
          <a:p>
            <a:pPr marL="269875" indent="-269875">
              <a:lnSpc>
                <a:spcPct val="100000"/>
              </a:lnSpc>
              <a:spcBef>
                <a:spcPts val="300"/>
              </a:spcBef>
              <a:buFont typeface="Wingdings" panose="05000000000000000000" pitchFamily="2" charset="2"/>
              <a:buChar char="m"/>
            </a:pPr>
            <a:r>
              <a:rPr lang="fr-FR" dirty="0"/>
              <a:t>Lecture  -Lettre l - L</a:t>
            </a:r>
          </a:p>
          <a:p>
            <a:pPr marL="269875" indent="-269875">
              <a:lnSpc>
                <a:spcPct val="100000"/>
              </a:lnSpc>
              <a:spcBef>
                <a:spcPts val="300"/>
              </a:spcBef>
              <a:buFont typeface="Wingdings" panose="05000000000000000000" pitchFamily="2" charset="2"/>
              <a:buChar char="m"/>
            </a:pPr>
            <a:r>
              <a:rPr lang="fr-FR" dirty="0"/>
              <a:t>Ecriture - Lettre l -L</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l - L</a:t>
            </a:r>
          </a:p>
          <a:p>
            <a:r>
              <a:rPr lang="fr-FR" dirty="0"/>
              <a:t>Ecriture - Lettre l - L</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rgbClr val="EAF8FE"/>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Font typeface="Wingdings" panose="05000000000000000000" pitchFamily="2" charset="2"/>
              <a:buChar char=""/>
            </a:pPr>
            <a:r>
              <a:rPr lang="fr-FR" dirty="0">
                <a:solidFill>
                  <a:srgbClr val="474F71"/>
                </a:solidFill>
                <a:sym typeface="Wingdings" panose="05000000000000000000" pitchFamily="2" charset="2"/>
              </a:rPr>
              <a:t>Oral – Acte de parole</a:t>
            </a:r>
          </a:p>
          <a:p>
            <a:pPr>
              <a:buFont typeface="Wingdings" panose="05000000000000000000" pitchFamily="2" charset="2"/>
              <a:buChar char=""/>
            </a:pPr>
            <a:r>
              <a:rPr lang="fr-FR" dirty="0">
                <a:solidFill>
                  <a:srgbClr val="474F71"/>
                </a:solidFill>
                <a:sym typeface="Wingdings" panose="05000000000000000000" pitchFamily="2" charset="2"/>
              </a:rPr>
              <a:t>Lecture - Lettre l- L</a:t>
            </a:r>
          </a:p>
          <a:p>
            <a:pPr>
              <a:buFont typeface="Wingdings" panose="05000000000000000000" pitchFamily="2" charset="2"/>
              <a:buChar char=""/>
            </a:pPr>
            <a:r>
              <a:rPr lang="fr-FR" dirty="0">
                <a:solidFill>
                  <a:srgbClr val="474F71"/>
                </a:solidFill>
                <a:sym typeface="Wingdings" panose="05000000000000000000" pitchFamily="2" charset="2"/>
              </a:rPr>
              <a:t>Ecriture - Lettre l - L</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l - L</a:t>
            </a:r>
          </a:p>
          <a:p>
            <a:r>
              <a:rPr lang="fr-FR" dirty="0"/>
              <a:t>Ecriture - Lettre  l- L</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4" name="Organigramme : Terminateur 23">
            <a:extLst>
              <a:ext uri="{FF2B5EF4-FFF2-40B4-BE49-F238E27FC236}">
                <a16:creationId xmlns:a16="http://schemas.microsoft.com/office/drawing/2014/main" id="{5C4BA392-9B92-43D7-819E-AD101CD784BC}"/>
              </a:ext>
            </a:extLst>
          </p:cNvPr>
          <p:cNvSpPr/>
          <p:nvPr/>
        </p:nvSpPr>
        <p:spPr>
          <a:xfrm>
            <a:off x="844649" y="3472139"/>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2</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3EAB5EC-681A-B7A2-B95A-E274C344C13F}"/>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Lire  la lettre l - L</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Tracer des formes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Poser la question : « Est-ce que c’est ta règle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2</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
        <p:nvSpPr>
          <p:cNvPr id="16" name="ZoneTexte 15">
            <a:extLst>
              <a:ext uri="{FF2B5EF4-FFF2-40B4-BE49-F238E27FC236}">
                <a16:creationId xmlns:a16="http://schemas.microsoft.com/office/drawing/2014/main" id="{82B5FAC4-ACF8-1ECD-6767-F343568C1958}"/>
              </a:ext>
            </a:extLst>
          </p:cNvPr>
          <p:cNvSpPr txBox="1"/>
          <p:nvPr/>
        </p:nvSpPr>
        <p:spPr>
          <a:xfrm>
            <a:off x="2209730" y="2152247"/>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grpSp>
        <p:nvGrpSpPr>
          <p:cNvPr id="2" name="Groupe 1">
            <a:extLst>
              <a:ext uri="{FF2B5EF4-FFF2-40B4-BE49-F238E27FC236}">
                <a16:creationId xmlns:a16="http://schemas.microsoft.com/office/drawing/2014/main" id="{5FFD38A6-4A30-A33E-E94F-9C42E8ADACBB}"/>
              </a:ext>
            </a:extLst>
          </p:cNvPr>
          <p:cNvGrpSpPr/>
          <p:nvPr/>
        </p:nvGrpSpPr>
        <p:grpSpPr>
          <a:xfrm>
            <a:off x="113769" y="634753"/>
            <a:ext cx="1147140" cy="980797"/>
            <a:chOff x="113769" y="634753"/>
            <a:chExt cx="1147140" cy="980797"/>
          </a:xfrm>
        </p:grpSpPr>
        <p:pic>
          <p:nvPicPr>
            <p:cNvPr id="3" name="Image 2">
              <a:extLst>
                <a:ext uri="{FF2B5EF4-FFF2-40B4-BE49-F238E27FC236}">
                  <a16:creationId xmlns:a16="http://schemas.microsoft.com/office/drawing/2014/main" id="{38DF8422-320A-5BD3-D99C-349DD0E10871}"/>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ED76F37-FAE0-9098-CCB2-90EAD46E9A99}"/>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Répétons ensemble :   Un crayon – Des feutres – Des ciseaux - Une colle – Un stylo.</a:t>
            </a:r>
            <a:endParaRPr lang="fr-MA" dirty="0">
              <a:solidFill>
                <a:schemeClr val="tx1">
                  <a:lumMod val="65000"/>
                  <a:lumOff val="35000"/>
                </a:schemeClr>
              </a:solidFill>
              <a:latin typeface="Dosis Medium" pitchFamily="2" charset="0"/>
            </a:endParaRPr>
          </a:p>
        </p:txBody>
      </p:sp>
      <p:sp>
        <p:nvSpPr>
          <p:cNvPr id="7" name="Espace réservé du texte 6">
            <a:extLst>
              <a:ext uri="{FF2B5EF4-FFF2-40B4-BE49-F238E27FC236}">
                <a16:creationId xmlns:a16="http://schemas.microsoft.com/office/drawing/2014/main" id="{6CC8378A-5C3F-173B-1DAD-1AAB048D0915}"/>
              </a:ext>
            </a:extLst>
          </p:cNvPr>
          <p:cNvSpPr>
            <a:spLocks noGrp="1"/>
          </p:cNvSpPr>
          <p:nvPr>
            <p:ph type="body" sz="quarter" idx="11"/>
          </p:nvPr>
        </p:nvSpPr>
        <p:spPr>
          <a:xfrm>
            <a:off x="320260" y="4651125"/>
            <a:ext cx="1682818" cy="342703"/>
          </a:xfrm>
        </p:spPr>
        <p:txBody>
          <a:bodyPr/>
          <a:lstStyle/>
          <a:p>
            <a:r>
              <a:rPr lang="fr-MA" dirty="0">
                <a:solidFill>
                  <a:srgbClr val="0070C0"/>
                </a:solidFill>
              </a:rPr>
              <a:t>Un</a:t>
            </a:r>
            <a:r>
              <a:rPr lang="fr-MA" dirty="0"/>
              <a:t> crayon</a:t>
            </a:r>
          </a:p>
        </p:txBody>
      </p:sp>
      <p:sp>
        <p:nvSpPr>
          <p:cNvPr id="9" name="Espace réservé du texte 8">
            <a:extLst>
              <a:ext uri="{FF2B5EF4-FFF2-40B4-BE49-F238E27FC236}">
                <a16:creationId xmlns:a16="http://schemas.microsoft.com/office/drawing/2014/main" id="{F552E9BF-2977-70AC-509E-4E8DA4A8055A}"/>
              </a:ext>
            </a:extLst>
          </p:cNvPr>
          <p:cNvSpPr>
            <a:spLocks noGrp="1"/>
          </p:cNvSpPr>
          <p:nvPr>
            <p:ph type="body" sz="quarter" idx="23"/>
          </p:nvPr>
        </p:nvSpPr>
        <p:spPr>
          <a:xfrm>
            <a:off x="1921200" y="4650282"/>
            <a:ext cx="1800000" cy="342703"/>
          </a:xfrm>
        </p:spPr>
        <p:txBody>
          <a:bodyPr/>
          <a:lstStyle/>
          <a:p>
            <a:r>
              <a:rPr lang="fr-MA" dirty="0">
                <a:solidFill>
                  <a:srgbClr val="424D7B"/>
                </a:solidFill>
              </a:rPr>
              <a:t>Des feutres</a:t>
            </a:r>
          </a:p>
        </p:txBody>
      </p:sp>
      <p:sp>
        <p:nvSpPr>
          <p:cNvPr id="11" name="Espace réservé du texte 10">
            <a:extLst>
              <a:ext uri="{FF2B5EF4-FFF2-40B4-BE49-F238E27FC236}">
                <a16:creationId xmlns:a16="http://schemas.microsoft.com/office/drawing/2014/main" id="{9D6102A7-6F8A-0554-FADD-DC32B569C6FF}"/>
              </a:ext>
            </a:extLst>
          </p:cNvPr>
          <p:cNvSpPr>
            <a:spLocks noGrp="1"/>
          </p:cNvSpPr>
          <p:nvPr>
            <p:ph type="body" sz="quarter" idx="24"/>
          </p:nvPr>
        </p:nvSpPr>
        <p:spPr>
          <a:xfrm>
            <a:off x="3585799" y="4633828"/>
            <a:ext cx="1800000" cy="360000"/>
          </a:xfrm>
        </p:spPr>
        <p:txBody>
          <a:bodyPr/>
          <a:lstStyle/>
          <a:p>
            <a:r>
              <a:rPr lang="fr-FR" dirty="0"/>
              <a:t>Des ciseaux</a:t>
            </a:r>
            <a:endParaRPr lang="fr-MA" dirty="0"/>
          </a:p>
        </p:txBody>
      </p:sp>
      <p:sp>
        <p:nvSpPr>
          <p:cNvPr id="15" name="Espace réservé du texte 14">
            <a:extLst>
              <a:ext uri="{FF2B5EF4-FFF2-40B4-BE49-F238E27FC236}">
                <a16:creationId xmlns:a16="http://schemas.microsoft.com/office/drawing/2014/main" id="{6BDB094B-1AA5-0CC2-FC78-655EF1DF39F9}"/>
              </a:ext>
            </a:extLst>
          </p:cNvPr>
          <p:cNvSpPr>
            <a:spLocks noGrp="1"/>
          </p:cNvSpPr>
          <p:nvPr>
            <p:ph type="body" sz="quarter" idx="25"/>
          </p:nvPr>
        </p:nvSpPr>
        <p:spPr>
          <a:xfrm>
            <a:off x="5188741" y="4649439"/>
            <a:ext cx="1800000" cy="360000"/>
          </a:xfrm>
        </p:spPr>
        <p:txBody>
          <a:bodyPr/>
          <a:lstStyle/>
          <a:p>
            <a:r>
              <a:rPr lang="fr-FR" dirty="0">
                <a:solidFill>
                  <a:srgbClr val="DB03A2"/>
                </a:solidFill>
              </a:rPr>
              <a:t>Une </a:t>
            </a:r>
            <a:r>
              <a:rPr lang="fr-FR" dirty="0"/>
              <a:t>colle</a:t>
            </a:r>
            <a:endParaRPr lang="fr-MA" dirty="0"/>
          </a:p>
        </p:txBody>
      </p:sp>
      <p:sp>
        <p:nvSpPr>
          <p:cNvPr id="13" name="Espace réservé du texte 14">
            <a:extLst>
              <a:ext uri="{FF2B5EF4-FFF2-40B4-BE49-F238E27FC236}">
                <a16:creationId xmlns:a16="http://schemas.microsoft.com/office/drawing/2014/main" id="{F9A284D6-4390-4550-940F-995C1043E98F}"/>
              </a:ext>
            </a:extLst>
          </p:cNvPr>
          <p:cNvSpPr txBox="1">
            <a:spLocks/>
          </p:cNvSpPr>
          <p:nvPr/>
        </p:nvSpPr>
        <p:spPr>
          <a:xfrm>
            <a:off x="6906863" y="4633828"/>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0070C0"/>
                </a:solidFill>
              </a:rPr>
              <a:t>Un </a:t>
            </a:r>
            <a:r>
              <a:rPr lang="fr-FR" dirty="0">
                <a:solidFill>
                  <a:srgbClr val="424D7B"/>
                </a:solidFill>
              </a:rPr>
              <a:t>stylo</a:t>
            </a:r>
            <a:endParaRPr lang="fr-MA" dirty="0">
              <a:solidFill>
                <a:srgbClr val="424D7B"/>
              </a:solidFill>
            </a:endParaRPr>
          </a:p>
        </p:txBody>
      </p:sp>
      <p:pic>
        <p:nvPicPr>
          <p:cNvPr id="10" name="Image 9">
            <a:extLst>
              <a:ext uri="{FF2B5EF4-FFF2-40B4-BE49-F238E27FC236}">
                <a16:creationId xmlns:a16="http://schemas.microsoft.com/office/drawing/2014/main" id="{FB78DAD3-FFED-47D6-8D18-33FE83DCE3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398" y="3013828"/>
            <a:ext cx="1480930" cy="1620000"/>
          </a:xfrm>
          <a:prstGeom prst="rect">
            <a:avLst/>
          </a:prstGeom>
        </p:spPr>
      </p:pic>
      <p:pic>
        <p:nvPicPr>
          <p:cNvPr id="12" name="Image 11">
            <a:extLst>
              <a:ext uri="{FF2B5EF4-FFF2-40B4-BE49-F238E27FC236}">
                <a16:creationId xmlns:a16="http://schemas.microsoft.com/office/drawing/2014/main" id="{1814C31D-64F1-469B-9835-D92FFF9F3A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3767" y="3013828"/>
            <a:ext cx="1480930" cy="1620000"/>
          </a:xfrm>
          <a:prstGeom prst="rect">
            <a:avLst/>
          </a:prstGeom>
        </p:spPr>
      </p:pic>
      <p:pic>
        <p:nvPicPr>
          <p:cNvPr id="14" name="Image 13">
            <a:extLst>
              <a:ext uri="{FF2B5EF4-FFF2-40B4-BE49-F238E27FC236}">
                <a16:creationId xmlns:a16="http://schemas.microsoft.com/office/drawing/2014/main" id="{528AB461-D44B-4239-95F6-122C668EB9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7082" y="3029439"/>
            <a:ext cx="1480930" cy="1620000"/>
          </a:xfrm>
          <a:prstGeom prst="rect">
            <a:avLst/>
          </a:prstGeom>
        </p:spPr>
      </p:pic>
      <p:pic>
        <p:nvPicPr>
          <p:cNvPr id="17" name="Image 16">
            <a:extLst>
              <a:ext uri="{FF2B5EF4-FFF2-40B4-BE49-F238E27FC236}">
                <a16:creationId xmlns:a16="http://schemas.microsoft.com/office/drawing/2014/main" id="{42274137-4798-4C80-A3D8-02EBDEEDF4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0452" y="3029439"/>
            <a:ext cx="1480930" cy="1620000"/>
          </a:xfrm>
          <a:prstGeom prst="rect">
            <a:avLst/>
          </a:prstGeom>
        </p:spPr>
      </p:pic>
      <p:pic>
        <p:nvPicPr>
          <p:cNvPr id="18" name="Image 17">
            <a:extLst>
              <a:ext uri="{FF2B5EF4-FFF2-40B4-BE49-F238E27FC236}">
                <a16:creationId xmlns:a16="http://schemas.microsoft.com/office/drawing/2014/main" id="{CD2C6A1C-0521-4BB4-8328-7A6563BFF6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7137" y="3013828"/>
            <a:ext cx="1480930" cy="1620000"/>
          </a:xfrm>
          <a:prstGeom prst="rect">
            <a:avLst/>
          </a:prstGeom>
        </p:spPr>
      </p:pic>
      <p:grpSp>
        <p:nvGrpSpPr>
          <p:cNvPr id="16" name="Groupe 15">
            <a:extLst>
              <a:ext uri="{FF2B5EF4-FFF2-40B4-BE49-F238E27FC236}">
                <a16:creationId xmlns:a16="http://schemas.microsoft.com/office/drawing/2014/main" id="{FBB74B21-9E04-4BFA-9FDD-8834B831ACC9}"/>
              </a:ext>
            </a:extLst>
          </p:cNvPr>
          <p:cNvGrpSpPr/>
          <p:nvPr/>
        </p:nvGrpSpPr>
        <p:grpSpPr>
          <a:xfrm>
            <a:off x="113769" y="634753"/>
            <a:ext cx="1147140" cy="980797"/>
            <a:chOff x="113769" y="634753"/>
            <a:chExt cx="1147140" cy="980797"/>
          </a:xfrm>
        </p:grpSpPr>
        <p:pic>
          <p:nvPicPr>
            <p:cNvPr id="19" name="Image 18">
              <a:extLst>
                <a:ext uri="{FF2B5EF4-FFF2-40B4-BE49-F238E27FC236}">
                  <a16:creationId xmlns:a16="http://schemas.microsoft.com/office/drawing/2014/main" id="{9C281D47-3CED-4577-ABE9-8C6CF3215ADE}"/>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F133A3D-5140-4067-B0C7-6825DEFFF8B9}"/>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0732440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D1591CB0-36FE-42B2-B57C-E2495CC30A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398" y="3013828"/>
            <a:ext cx="1480930" cy="1620000"/>
          </a:xfrm>
          <a:prstGeom prst="rect">
            <a:avLst/>
          </a:prstGeom>
        </p:spPr>
      </p:pic>
      <p:pic>
        <p:nvPicPr>
          <p:cNvPr id="10" name="Image 9">
            <a:extLst>
              <a:ext uri="{FF2B5EF4-FFF2-40B4-BE49-F238E27FC236}">
                <a16:creationId xmlns:a16="http://schemas.microsoft.com/office/drawing/2014/main" id="{F2E07F69-3183-417A-BE59-E6CB5695B9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3767" y="3013828"/>
            <a:ext cx="1480930" cy="1620000"/>
          </a:xfrm>
          <a:prstGeom prst="rect">
            <a:avLst/>
          </a:prstGeom>
        </p:spPr>
      </p:pic>
      <p:pic>
        <p:nvPicPr>
          <p:cNvPr id="11" name="Image 10">
            <a:extLst>
              <a:ext uri="{FF2B5EF4-FFF2-40B4-BE49-F238E27FC236}">
                <a16:creationId xmlns:a16="http://schemas.microsoft.com/office/drawing/2014/main" id="{B6DF44CF-F035-40D6-9CC1-62A4D95B2C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7082" y="3029439"/>
            <a:ext cx="1480930" cy="1620000"/>
          </a:xfrm>
          <a:prstGeom prst="rect">
            <a:avLst/>
          </a:prstGeom>
        </p:spPr>
      </p:pic>
      <p:pic>
        <p:nvPicPr>
          <p:cNvPr id="13" name="Image 12">
            <a:extLst>
              <a:ext uri="{FF2B5EF4-FFF2-40B4-BE49-F238E27FC236}">
                <a16:creationId xmlns:a16="http://schemas.microsoft.com/office/drawing/2014/main" id="{008AFF9C-673D-40EE-981A-58AA06F11B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0452" y="3029439"/>
            <a:ext cx="1480930" cy="1620000"/>
          </a:xfrm>
          <a:prstGeom prst="rect">
            <a:avLst/>
          </a:prstGeom>
        </p:spPr>
      </p:pic>
      <p:pic>
        <p:nvPicPr>
          <p:cNvPr id="14" name="Image 13">
            <a:extLst>
              <a:ext uri="{FF2B5EF4-FFF2-40B4-BE49-F238E27FC236}">
                <a16:creationId xmlns:a16="http://schemas.microsoft.com/office/drawing/2014/main" id="{A84A90BC-F99C-4C5D-8681-9E877394E5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7137" y="3013828"/>
            <a:ext cx="1480930" cy="1620000"/>
          </a:xfrm>
          <a:prstGeom prst="rect">
            <a:avLst/>
          </a:prstGeom>
        </p:spPr>
      </p:pic>
      <p:pic>
        <p:nvPicPr>
          <p:cNvPr id="12" name="Espace réservé pour une image  6" descr="Une image contenant habits, sourire, dessin humoristique, clipart&#10;&#10;Le contenu généré par l’IA peut être incorrect.">
            <a:extLst>
              <a:ext uri="{FF2B5EF4-FFF2-40B4-BE49-F238E27FC236}">
                <a16:creationId xmlns:a16="http://schemas.microsoft.com/office/drawing/2014/main" id="{D5A9BD28-8407-4480-A3FE-7AD9587E80E8}"/>
              </a:ext>
            </a:extLst>
          </p:cNvPr>
          <p:cNvPicPr>
            <a:picLocks noChangeAspect="1"/>
          </p:cNvPicPr>
          <p:nvPr/>
        </p:nvPicPr>
        <p:blipFill>
          <a:blip r:embed="rId7">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40933785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0775-FB04-1E65-293A-2D0963FFE494}"/>
            </a:ext>
          </a:extLst>
        </p:cNvPr>
        <p:cNvGrpSpPr/>
        <p:nvPr/>
      </p:nvGrpSpPr>
      <p:grpSpPr>
        <a:xfrm>
          <a:off x="0" y="0"/>
          <a:ext cx="0" cy="0"/>
          <a:chOff x="0" y="0"/>
          <a:chExt cx="0" cy="0"/>
        </a:xfrm>
      </p:grpSpPr>
      <p:sp>
        <p:nvSpPr>
          <p:cNvPr id="36" name="Titre 35">
            <a:extLst>
              <a:ext uri="{FF2B5EF4-FFF2-40B4-BE49-F238E27FC236}">
                <a16:creationId xmlns:a16="http://schemas.microsoft.com/office/drawing/2014/main" id="{CAC6E55D-1A9B-DEE8-363C-14673FA4DB74}"/>
              </a:ext>
            </a:extLst>
          </p:cNvPr>
          <p:cNvSpPr>
            <a:spLocks noGrp="1"/>
          </p:cNvSpPr>
          <p:nvPr>
            <p:ph type="title"/>
          </p:nvPr>
        </p:nvSpPr>
        <p:spPr>
          <a:xfrm>
            <a:off x="1692000" y="756000"/>
            <a:ext cx="6951486" cy="612000"/>
          </a:xfrm>
        </p:spPr>
        <p:txBody>
          <a:bodyPr>
            <a:normAutofit/>
          </a:bodyPr>
          <a:lstStyle/>
          <a:p>
            <a:r>
              <a:rPr lang="fr-FR" dirty="0">
                <a:solidFill>
                  <a:schemeClr val="tx1">
                    <a:lumMod val="65000"/>
                    <a:lumOff val="35000"/>
                  </a:schemeClr>
                </a:solidFill>
              </a:rPr>
              <a:t>Répétons ensemble : Un lapin – Un loup – Un lit – Le chocolat – Un parasol.</a:t>
            </a:r>
          </a:p>
        </p:txBody>
      </p:sp>
      <p:sp>
        <p:nvSpPr>
          <p:cNvPr id="7" name="Espace réservé du texte 6">
            <a:extLst>
              <a:ext uri="{FF2B5EF4-FFF2-40B4-BE49-F238E27FC236}">
                <a16:creationId xmlns:a16="http://schemas.microsoft.com/office/drawing/2014/main" id="{C2AF92B3-0C37-DC16-86D1-B54906FFC5D8}"/>
              </a:ext>
            </a:extLst>
          </p:cNvPr>
          <p:cNvSpPr>
            <a:spLocks noGrp="1"/>
          </p:cNvSpPr>
          <p:nvPr>
            <p:ph type="body" sz="quarter" idx="11"/>
          </p:nvPr>
        </p:nvSpPr>
        <p:spPr>
          <a:xfrm>
            <a:off x="453203" y="4623597"/>
            <a:ext cx="1620000" cy="360000"/>
          </a:xfrm>
        </p:spPr>
        <p:txBody>
          <a:bodyPr/>
          <a:lstStyle/>
          <a:p>
            <a:r>
              <a:rPr lang="fr-MA" dirty="0">
                <a:solidFill>
                  <a:srgbClr val="0070C0"/>
                </a:solidFill>
              </a:rPr>
              <a:t>Un</a:t>
            </a:r>
            <a:r>
              <a:rPr lang="fr-MA" dirty="0"/>
              <a:t> lapin</a:t>
            </a:r>
          </a:p>
        </p:txBody>
      </p:sp>
      <p:sp>
        <p:nvSpPr>
          <p:cNvPr id="9" name="Espace réservé du texte 8">
            <a:extLst>
              <a:ext uri="{FF2B5EF4-FFF2-40B4-BE49-F238E27FC236}">
                <a16:creationId xmlns:a16="http://schemas.microsoft.com/office/drawing/2014/main" id="{C216C0AD-D06D-DF9D-D70F-E284551F611A}"/>
              </a:ext>
            </a:extLst>
          </p:cNvPr>
          <p:cNvSpPr>
            <a:spLocks noGrp="1"/>
          </p:cNvSpPr>
          <p:nvPr>
            <p:ph type="body" sz="quarter" idx="23"/>
          </p:nvPr>
        </p:nvSpPr>
        <p:spPr>
          <a:xfrm>
            <a:off x="1947203" y="4623597"/>
            <a:ext cx="1696515" cy="360000"/>
          </a:xfrm>
        </p:spPr>
        <p:txBody>
          <a:bodyPr/>
          <a:lstStyle/>
          <a:p>
            <a:r>
              <a:rPr lang="fr-MA" dirty="0">
                <a:solidFill>
                  <a:srgbClr val="DB03A2"/>
                </a:solidFill>
              </a:rPr>
              <a:t> </a:t>
            </a:r>
            <a:r>
              <a:rPr lang="fr-MA" dirty="0">
                <a:solidFill>
                  <a:srgbClr val="0070C0"/>
                </a:solidFill>
              </a:rPr>
              <a:t>Un</a:t>
            </a:r>
            <a:r>
              <a:rPr lang="fr-MA" dirty="0">
                <a:solidFill>
                  <a:srgbClr val="DB03A2"/>
                </a:solidFill>
              </a:rPr>
              <a:t> </a:t>
            </a:r>
            <a:r>
              <a:rPr lang="fr-MA" dirty="0">
                <a:solidFill>
                  <a:srgbClr val="424D7B"/>
                </a:solidFill>
              </a:rPr>
              <a:t>loup</a:t>
            </a:r>
          </a:p>
        </p:txBody>
      </p:sp>
      <p:sp>
        <p:nvSpPr>
          <p:cNvPr id="11" name="Espace réservé du texte 10">
            <a:extLst>
              <a:ext uri="{FF2B5EF4-FFF2-40B4-BE49-F238E27FC236}">
                <a16:creationId xmlns:a16="http://schemas.microsoft.com/office/drawing/2014/main" id="{5AB8F308-2BF5-0F42-DF47-364CAE341734}"/>
              </a:ext>
            </a:extLst>
          </p:cNvPr>
          <p:cNvSpPr>
            <a:spLocks noGrp="1"/>
          </p:cNvSpPr>
          <p:nvPr>
            <p:ph type="body" sz="quarter" idx="24"/>
          </p:nvPr>
        </p:nvSpPr>
        <p:spPr>
          <a:xfrm>
            <a:off x="3807759" y="4620415"/>
            <a:ext cx="1860121" cy="360000"/>
          </a:xfrm>
          <a:prstGeom prst="roundRect">
            <a:avLst>
              <a:gd name="adj" fmla="val 16667"/>
            </a:avLst>
          </a:prstGeom>
        </p:spPr>
        <p:txBody>
          <a:bodyPr/>
          <a:lstStyle/>
          <a:p>
            <a:pPr algn="l"/>
            <a:r>
              <a:rPr lang="fr-MA" dirty="0">
                <a:solidFill>
                  <a:srgbClr val="0070C0"/>
                </a:solidFill>
              </a:rPr>
              <a:t>         Un</a:t>
            </a:r>
            <a:r>
              <a:rPr lang="fr-MA" dirty="0">
                <a:solidFill>
                  <a:schemeClr val="accent5">
                    <a:lumMod val="75000"/>
                  </a:schemeClr>
                </a:solidFill>
              </a:rPr>
              <a:t> </a:t>
            </a:r>
            <a:r>
              <a:rPr lang="fr-MA" dirty="0">
                <a:solidFill>
                  <a:srgbClr val="424D7B"/>
                </a:solidFill>
              </a:rPr>
              <a:t>lit</a:t>
            </a:r>
          </a:p>
        </p:txBody>
      </p:sp>
      <p:sp>
        <p:nvSpPr>
          <p:cNvPr id="15" name="Espace réservé du texte 14">
            <a:extLst>
              <a:ext uri="{FF2B5EF4-FFF2-40B4-BE49-F238E27FC236}">
                <a16:creationId xmlns:a16="http://schemas.microsoft.com/office/drawing/2014/main" id="{7090E24F-2292-69A8-E0EC-68ACBE90AEB3}"/>
              </a:ext>
            </a:extLst>
          </p:cNvPr>
          <p:cNvSpPr>
            <a:spLocks noGrp="1"/>
          </p:cNvSpPr>
          <p:nvPr>
            <p:ph type="body" sz="quarter" idx="25"/>
          </p:nvPr>
        </p:nvSpPr>
        <p:spPr>
          <a:xfrm>
            <a:off x="5320930" y="4626079"/>
            <a:ext cx="1703886" cy="360000"/>
          </a:xfrm>
        </p:spPr>
        <p:txBody>
          <a:bodyPr/>
          <a:lstStyle/>
          <a:p>
            <a:r>
              <a:rPr lang="fr-MA" dirty="0">
                <a:solidFill>
                  <a:srgbClr val="0070C0"/>
                </a:solidFill>
              </a:rPr>
              <a:t>   Le </a:t>
            </a:r>
            <a:r>
              <a:rPr lang="fr-MA" dirty="0"/>
              <a:t>chocolat</a:t>
            </a:r>
          </a:p>
        </p:txBody>
      </p:sp>
      <p:sp>
        <p:nvSpPr>
          <p:cNvPr id="12" name="Espace réservé du texte 14">
            <a:extLst>
              <a:ext uri="{FF2B5EF4-FFF2-40B4-BE49-F238E27FC236}">
                <a16:creationId xmlns:a16="http://schemas.microsoft.com/office/drawing/2014/main" id="{0A0665F4-A777-4C53-B196-F3E288195EE4}"/>
              </a:ext>
            </a:extLst>
          </p:cNvPr>
          <p:cNvSpPr txBox="1">
            <a:spLocks/>
          </p:cNvSpPr>
          <p:nvPr/>
        </p:nvSpPr>
        <p:spPr>
          <a:xfrm>
            <a:off x="6980077" y="4625379"/>
            <a:ext cx="162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0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dirty="0">
                <a:solidFill>
                  <a:srgbClr val="0070C0"/>
                </a:solidFill>
              </a:rPr>
              <a:t>    Un</a:t>
            </a:r>
            <a:r>
              <a:rPr lang="fr-MA" dirty="0"/>
              <a:t> parasol</a:t>
            </a:r>
          </a:p>
        </p:txBody>
      </p:sp>
      <p:pic>
        <p:nvPicPr>
          <p:cNvPr id="10" name="Image 9">
            <a:extLst>
              <a:ext uri="{FF2B5EF4-FFF2-40B4-BE49-F238E27FC236}">
                <a16:creationId xmlns:a16="http://schemas.microsoft.com/office/drawing/2014/main" id="{6E5A2E22-5F85-431D-8E8E-2AA87CAFA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038" y="2868761"/>
            <a:ext cx="1490165" cy="1619520"/>
          </a:xfrm>
          <a:prstGeom prst="rect">
            <a:avLst/>
          </a:prstGeom>
        </p:spPr>
      </p:pic>
      <p:pic>
        <p:nvPicPr>
          <p:cNvPr id="13" name="Image 12">
            <a:extLst>
              <a:ext uri="{FF2B5EF4-FFF2-40B4-BE49-F238E27FC236}">
                <a16:creationId xmlns:a16="http://schemas.microsoft.com/office/drawing/2014/main" id="{E136EE2F-CD14-420F-8F48-ED714D3882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4776" y="2862617"/>
            <a:ext cx="1490166" cy="1621259"/>
          </a:xfrm>
          <a:prstGeom prst="rect">
            <a:avLst/>
          </a:prstGeom>
        </p:spPr>
      </p:pic>
      <p:pic>
        <p:nvPicPr>
          <p:cNvPr id="14" name="Image 13">
            <a:extLst>
              <a:ext uri="{FF2B5EF4-FFF2-40B4-BE49-F238E27FC236}">
                <a16:creationId xmlns:a16="http://schemas.microsoft.com/office/drawing/2014/main" id="{28AADA5E-E67C-4783-A4B8-8C5C29FF3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5341" y="2864588"/>
            <a:ext cx="1490166" cy="1621259"/>
          </a:xfrm>
          <a:prstGeom prst="rect">
            <a:avLst/>
          </a:prstGeom>
        </p:spPr>
      </p:pic>
      <p:pic>
        <p:nvPicPr>
          <p:cNvPr id="16" name="Image 15">
            <a:extLst>
              <a:ext uri="{FF2B5EF4-FFF2-40B4-BE49-F238E27FC236}">
                <a16:creationId xmlns:a16="http://schemas.microsoft.com/office/drawing/2014/main" id="{93E4B81A-5723-4517-89AE-5FA323176E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5906" y="2866559"/>
            <a:ext cx="1490166" cy="1621259"/>
          </a:xfrm>
          <a:prstGeom prst="rect">
            <a:avLst/>
          </a:prstGeom>
        </p:spPr>
      </p:pic>
      <p:pic>
        <p:nvPicPr>
          <p:cNvPr id="17" name="Image 16">
            <a:extLst>
              <a:ext uri="{FF2B5EF4-FFF2-40B4-BE49-F238E27FC236}">
                <a16:creationId xmlns:a16="http://schemas.microsoft.com/office/drawing/2014/main" id="{72216A42-7711-494C-BA82-E7219CD2D6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6472" y="2868530"/>
            <a:ext cx="1490165" cy="1619520"/>
          </a:xfrm>
          <a:prstGeom prst="rect">
            <a:avLst/>
          </a:prstGeom>
        </p:spPr>
      </p:pic>
      <p:pic>
        <p:nvPicPr>
          <p:cNvPr id="18" name="Image 17">
            <a:extLst>
              <a:ext uri="{FF2B5EF4-FFF2-40B4-BE49-F238E27FC236}">
                <a16:creationId xmlns:a16="http://schemas.microsoft.com/office/drawing/2014/main" id="{9D5CBA74-A477-467F-AE4A-66E8E316A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038" y="2864819"/>
            <a:ext cx="1490165" cy="1619520"/>
          </a:xfrm>
          <a:prstGeom prst="rect">
            <a:avLst/>
          </a:prstGeom>
        </p:spPr>
      </p:pic>
      <p:pic>
        <p:nvPicPr>
          <p:cNvPr id="19" name="Image 18">
            <a:extLst>
              <a:ext uri="{FF2B5EF4-FFF2-40B4-BE49-F238E27FC236}">
                <a16:creationId xmlns:a16="http://schemas.microsoft.com/office/drawing/2014/main" id="{B21CC371-4CD4-40BE-87C2-9FED8AB39A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5906" y="2862617"/>
            <a:ext cx="1490166" cy="1621259"/>
          </a:xfrm>
          <a:prstGeom prst="rect">
            <a:avLst/>
          </a:prstGeom>
        </p:spPr>
      </p:pic>
      <p:pic>
        <p:nvPicPr>
          <p:cNvPr id="20" name="Image 19">
            <a:extLst>
              <a:ext uri="{FF2B5EF4-FFF2-40B4-BE49-F238E27FC236}">
                <a16:creationId xmlns:a16="http://schemas.microsoft.com/office/drawing/2014/main" id="{C4572307-DBDA-49BE-BD87-2264340FCE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6472" y="2864588"/>
            <a:ext cx="1490165" cy="1619520"/>
          </a:xfrm>
          <a:prstGeom prst="rect">
            <a:avLst/>
          </a:prstGeom>
        </p:spPr>
      </p:pic>
      <p:grpSp>
        <p:nvGrpSpPr>
          <p:cNvPr id="21" name="Groupe 20">
            <a:extLst>
              <a:ext uri="{FF2B5EF4-FFF2-40B4-BE49-F238E27FC236}">
                <a16:creationId xmlns:a16="http://schemas.microsoft.com/office/drawing/2014/main" id="{DC1C611A-4BCD-4AB9-8613-D06E39187B62}"/>
              </a:ext>
            </a:extLst>
          </p:cNvPr>
          <p:cNvGrpSpPr/>
          <p:nvPr/>
        </p:nvGrpSpPr>
        <p:grpSpPr>
          <a:xfrm>
            <a:off x="113769" y="634753"/>
            <a:ext cx="1147140" cy="980797"/>
            <a:chOff x="113769" y="634753"/>
            <a:chExt cx="1147140" cy="980797"/>
          </a:xfrm>
        </p:grpSpPr>
        <p:pic>
          <p:nvPicPr>
            <p:cNvPr id="22" name="Image 21">
              <a:extLst>
                <a:ext uri="{FF2B5EF4-FFF2-40B4-BE49-F238E27FC236}">
                  <a16:creationId xmlns:a16="http://schemas.microsoft.com/office/drawing/2014/main" id="{CFC717C9-23AE-4915-8139-CE325EE6CFDD}"/>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2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8A4372-F7D6-494B-BC13-F8BEBB1925AF}"/>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052951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0775-FB04-1E65-293A-2D0963FFE494}"/>
            </a:ext>
          </a:extLst>
        </p:cNvPr>
        <p:cNvGrpSpPr/>
        <p:nvPr/>
      </p:nvGrpSpPr>
      <p:grpSpPr>
        <a:xfrm>
          <a:off x="0" y="0"/>
          <a:ext cx="0" cy="0"/>
          <a:chOff x="0" y="0"/>
          <a:chExt cx="0" cy="0"/>
        </a:xfrm>
      </p:grpSpPr>
      <p:sp>
        <p:nvSpPr>
          <p:cNvPr id="36" name="Titre 35">
            <a:extLst>
              <a:ext uri="{FF2B5EF4-FFF2-40B4-BE49-F238E27FC236}">
                <a16:creationId xmlns:a16="http://schemas.microsoft.com/office/drawing/2014/main" id="{CAC6E55D-1A9B-DEE8-363C-14673FA4DB74}"/>
              </a:ext>
            </a:extLst>
          </p:cNvPr>
          <p:cNvSpPr>
            <a:spLocks noGrp="1"/>
          </p:cNvSpPr>
          <p:nvPr>
            <p:ph type="title"/>
          </p:nvPr>
        </p:nvSpPr>
        <p:spPr>
          <a:xfrm>
            <a:off x="1692000" y="756000"/>
            <a:ext cx="6951486"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FR" dirty="0">
              <a:solidFill>
                <a:schemeClr val="tx1">
                  <a:lumMod val="65000"/>
                  <a:lumOff val="35000"/>
                </a:schemeClr>
              </a:solidFill>
            </a:endParaRPr>
          </a:p>
        </p:txBody>
      </p:sp>
      <p:pic>
        <p:nvPicPr>
          <p:cNvPr id="9" name="Image 8">
            <a:extLst>
              <a:ext uri="{FF2B5EF4-FFF2-40B4-BE49-F238E27FC236}">
                <a16:creationId xmlns:a16="http://schemas.microsoft.com/office/drawing/2014/main" id="{F57180BD-C66B-4C3D-9FB4-4642CC066F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4776" y="2862617"/>
            <a:ext cx="1490166" cy="1621259"/>
          </a:xfrm>
          <a:prstGeom prst="rect">
            <a:avLst/>
          </a:prstGeom>
        </p:spPr>
      </p:pic>
      <p:pic>
        <p:nvPicPr>
          <p:cNvPr id="10" name="Image 9">
            <a:extLst>
              <a:ext uri="{FF2B5EF4-FFF2-40B4-BE49-F238E27FC236}">
                <a16:creationId xmlns:a16="http://schemas.microsoft.com/office/drawing/2014/main" id="{7FA73739-DD6A-4C8C-A2B9-9B2A4D1CC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5341" y="2864588"/>
            <a:ext cx="1490166" cy="1621259"/>
          </a:xfrm>
          <a:prstGeom prst="rect">
            <a:avLst/>
          </a:prstGeom>
        </p:spPr>
      </p:pic>
      <p:pic>
        <p:nvPicPr>
          <p:cNvPr id="11" name="Image 10">
            <a:extLst>
              <a:ext uri="{FF2B5EF4-FFF2-40B4-BE49-F238E27FC236}">
                <a16:creationId xmlns:a16="http://schemas.microsoft.com/office/drawing/2014/main" id="{AFF694F0-956C-4D6F-B9AA-F44B3637B8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038" y="2864819"/>
            <a:ext cx="1490165" cy="1619520"/>
          </a:xfrm>
          <a:prstGeom prst="rect">
            <a:avLst/>
          </a:prstGeom>
        </p:spPr>
      </p:pic>
      <p:pic>
        <p:nvPicPr>
          <p:cNvPr id="12" name="Image 11">
            <a:extLst>
              <a:ext uri="{FF2B5EF4-FFF2-40B4-BE49-F238E27FC236}">
                <a16:creationId xmlns:a16="http://schemas.microsoft.com/office/drawing/2014/main" id="{1B8DF6C4-4E14-44B6-A959-F2B1AF2696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5906" y="2862617"/>
            <a:ext cx="1490166" cy="1621259"/>
          </a:xfrm>
          <a:prstGeom prst="rect">
            <a:avLst/>
          </a:prstGeom>
        </p:spPr>
      </p:pic>
      <p:pic>
        <p:nvPicPr>
          <p:cNvPr id="13" name="Image 12">
            <a:extLst>
              <a:ext uri="{FF2B5EF4-FFF2-40B4-BE49-F238E27FC236}">
                <a16:creationId xmlns:a16="http://schemas.microsoft.com/office/drawing/2014/main" id="{CA29C655-4822-457E-9589-879949DA4C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6472" y="2864588"/>
            <a:ext cx="1490165" cy="1619520"/>
          </a:xfrm>
          <a:prstGeom prst="rect">
            <a:avLst/>
          </a:prstGeom>
        </p:spPr>
      </p:pic>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9DF8272-0338-41A0-BE2C-CD8D835688AF}"/>
              </a:ext>
            </a:extLst>
          </p:cNvPr>
          <p:cNvPicPr>
            <a:picLocks noChangeAspect="1"/>
          </p:cNvPicPr>
          <p:nvPr/>
        </p:nvPicPr>
        <p:blipFill>
          <a:blip r:embed="rId7">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0237112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3194129"/>
            <a:ext cx="7886700" cy="720000"/>
          </a:xfrm>
        </p:spPr>
        <p:txBody>
          <a:bodyPr/>
          <a:lstStyle/>
          <a:p>
            <a:pPr algn="l"/>
            <a:r>
              <a:rPr lang="fr-MA" sz="2800" dirty="0">
                <a:solidFill>
                  <a:schemeClr val="accent1">
                    <a:lumMod val="50000"/>
                  </a:schemeClr>
                </a:solidFill>
              </a:rPr>
              <a:t>          A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schemeClr val="tx1">
                    <a:lumMod val="65000"/>
                    <a:lumOff val="35000"/>
                  </a:schemeClr>
                </a:solidFill>
                <a:latin typeface="Dosis Medium" pitchFamily="2" charset="0"/>
              </a:rPr>
              <a:t>Aujourd’hui, nous allons apprendre à poser une question en français avec </a:t>
            </a:r>
            <a:r>
              <a:rPr lang="fr-MA" dirty="0" err="1">
                <a:solidFill>
                  <a:schemeClr val="tx1">
                    <a:lumMod val="65000"/>
                    <a:lumOff val="35000"/>
                  </a:schemeClr>
                </a:solidFill>
                <a:latin typeface="Dosis Medium" pitchFamily="2" charset="0"/>
              </a:rPr>
              <a:t>Majd</a:t>
            </a:r>
            <a:r>
              <a:rPr lang="fr-MA" dirty="0">
                <a:solidFill>
                  <a:schemeClr val="tx1">
                    <a:lumMod val="65000"/>
                    <a:lumOff val="35000"/>
                  </a:schemeClr>
                </a:solidFill>
                <a:latin typeface="Dosis Medium" pitchFamily="2" charset="0"/>
              </a:rPr>
              <a:t> et Nada. </a:t>
            </a:r>
            <a:endParaRPr lang="fr-FR" dirty="0">
              <a:solidFill>
                <a:schemeClr val="tx1">
                  <a:lumMod val="65000"/>
                  <a:lumOff val="35000"/>
                </a:schemeClr>
              </a:solidFill>
              <a:latin typeface="Dosis Medium" pitchFamily="2" charset="0"/>
            </a:endParaRPr>
          </a:p>
        </p:txBody>
      </p:sp>
      <p:grpSp>
        <p:nvGrpSpPr>
          <p:cNvPr id="16" name="Groupe 15">
            <a:extLst>
              <a:ext uri="{FF2B5EF4-FFF2-40B4-BE49-F238E27FC236}">
                <a16:creationId xmlns:a16="http://schemas.microsoft.com/office/drawing/2014/main" id="{148E8F3B-8549-19A9-5778-CFC81235BCA1}"/>
              </a:ext>
            </a:extLst>
          </p:cNvPr>
          <p:cNvGrpSpPr/>
          <p:nvPr/>
        </p:nvGrpSpPr>
        <p:grpSpPr>
          <a:xfrm>
            <a:off x="113769" y="634753"/>
            <a:ext cx="1147140" cy="980797"/>
            <a:chOff x="113769" y="634753"/>
            <a:chExt cx="1147140" cy="980797"/>
          </a:xfrm>
        </p:grpSpPr>
        <p:pic>
          <p:nvPicPr>
            <p:cNvPr id="17" name="Image 16">
              <a:extLst>
                <a:ext uri="{FF2B5EF4-FFF2-40B4-BE49-F238E27FC236}">
                  <a16:creationId xmlns:a16="http://schemas.microsoft.com/office/drawing/2014/main" id="{9548A912-F830-53C2-8F44-E198A2D9CCB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D8D9387-E133-E793-A09F-4B39E0779F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4"/>
          <a:stretch>
            <a:fillRect/>
          </a:stretch>
        </p:blipFill>
        <p:spPr>
          <a:xfrm>
            <a:off x="2156059" y="2232110"/>
            <a:ext cx="4831882" cy="3898765"/>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004D3437-279D-4452-A6FB-789A7FDF76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0464" y="5944805"/>
            <a:ext cx="812539" cy="812539"/>
          </a:xfrm>
          <a:prstGeom prst="rect">
            <a:avLst/>
          </a:prstGeom>
        </p:spPr>
      </p:pic>
      <p:pic>
        <p:nvPicPr>
          <p:cNvPr id="2" name="FR_N1_P2_W3_S2_AdP_P01">
            <a:hlinkClick r:id="" action="ppaction://media"/>
            <a:extLst>
              <a:ext uri="{FF2B5EF4-FFF2-40B4-BE49-F238E27FC236}">
                <a16:creationId xmlns:a16="http://schemas.microsoft.com/office/drawing/2014/main" id="{AAA08BA6-3863-4AD9-8C00-1B4ED502B32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10653" y="2160493"/>
            <a:ext cx="8021347" cy="3594287"/>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584" fill="hold"/>
                                        <p:tgtEl>
                                          <p:spTgt spid="2"/>
                                        </p:tgtEl>
                                      </p:cBhvr>
                                    </p:cmd>
                                  </p:childTnLst>
                                </p:cTn>
                              </p:par>
                            </p:childTnLst>
                          </p:cTn>
                        </p:par>
                        <p:par>
                          <p:cTn id="7" fill="hold">
                            <p:stCondLst>
                              <p:cond delay="59584"/>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F6C1686-6897-4E60-83C9-C8F4561E16AE}"/>
              </a:ext>
            </a:extLst>
          </p:cNvPr>
          <p:cNvSpPr/>
          <p:nvPr/>
        </p:nvSpPr>
        <p:spPr>
          <a:xfrm>
            <a:off x="699426" y="3429000"/>
            <a:ext cx="2584628"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EE2E7060-7C43-E8E6-21CC-911E259FD91D}"/>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768930" y="2802187"/>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836677B6-AC3E-D4DD-841E-77D23A3035B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80BB0479-E979-6474-2431-231B9E9556CD}"/>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F5793345-D6B2-DC7F-74AB-AD4E4C71701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poser la question  ?  </a:t>
            </a:r>
          </a:p>
        </p:txBody>
      </p:sp>
      <p:pic>
        <p:nvPicPr>
          <p:cNvPr id="18" name="Image 17">
            <a:extLst>
              <a:ext uri="{FF2B5EF4-FFF2-40B4-BE49-F238E27FC236}">
                <a16:creationId xmlns:a16="http://schemas.microsoft.com/office/drawing/2014/main" id="{703EC2E4-EBF4-50E6-2622-573F75232851}"/>
              </a:ext>
            </a:extLst>
          </p:cNvPr>
          <p:cNvPicPr>
            <a:picLocks noChangeAspect="1"/>
          </p:cNvPicPr>
          <p:nvPr/>
        </p:nvPicPr>
        <p:blipFill>
          <a:blip r:embed="rId4"/>
          <a:stretch>
            <a:fillRect/>
          </a:stretch>
        </p:blipFill>
        <p:spPr>
          <a:xfrm>
            <a:off x="2652513" y="2055068"/>
            <a:ext cx="1218404" cy="1102789"/>
          </a:xfrm>
          <a:prstGeom prst="rect">
            <a:avLst/>
          </a:prstGeom>
        </p:spPr>
      </p:pic>
      <p:sp>
        <p:nvSpPr>
          <p:cNvPr id="3" name="ZoneTexte 2">
            <a:extLst>
              <a:ext uri="{FF2B5EF4-FFF2-40B4-BE49-F238E27FC236}">
                <a16:creationId xmlns:a16="http://schemas.microsoft.com/office/drawing/2014/main" id="{AF7351B8-10EA-2358-5076-03B43B2E152F}"/>
              </a:ext>
            </a:extLst>
          </p:cNvPr>
          <p:cNvSpPr txBox="1"/>
          <p:nvPr/>
        </p:nvSpPr>
        <p:spPr>
          <a:xfrm>
            <a:off x="699426" y="3709416"/>
            <a:ext cx="2401501" cy="769441"/>
          </a:xfrm>
          <a:prstGeom prst="rect">
            <a:avLst/>
          </a:prstGeom>
          <a:noFill/>
        </p:spPr>
        <p:txBody>
          <a:bodyPr wrap="square" rtlCol="0">
            <a:spAutoFit/>
          </a:bodyPr>
          <a:lstStyle/>
          <a:p>
            <a:pPr lvl="0" algn="ctr">
              <a:defRPr/>
            </a:pPr>
            <a:r>
              <a:rPr lang="fr-FR" sz="2200" b="1" dirty="0">
                <a:solidFill>
                  <a:srgbClr val="445C80"/>
                </a:solidFill>
                <a:latin typeface="Dosis" pitchFamily="2" charset="0"/>
              </a:rPr>
              <a:t>Est-ce que c’est ton ــــــــــــــ ? </a:t>
            </a:r>
          </a:p>
        </p:txBody>
      </p:sp>
      <p:pic>
        <p:nvPicPr>
          <p:cNvPr id="8" name="Image 7">
            <a:extLst>
              <a:ext uri="{FF2B5EF4-FFF2-40B4-BE49-F238E27FC236}">
                <a16:creationId xmlns:a16="http://schemas.microsoft.com/office/drawing/2014/main" id="{3EA78368-3A52-80EC-1082-AF05067EFB4E}"/>
              </a:ext>
            </a:extLst>
          </p:cNvPr>
          <p:cNvPicPr>
            <a:picLocks noChangeAspect="1"/>
          </p:cNvPicPr>
          <p:nvPr/>
        </p:nvPicPr>
        <p:blipFill>
          <a:blip r:embed="rId5">
            <a:clrChange>
              <a:clrFrom>
                <a:srgbClr val="FBFCFC"/>
              </a:clrFrom>
              <a:clrTo>
                <a:srgbClr val="FBFCFC">
                  <a:alpha val="0"/>
                </a:srgbClr>
              </a:clrTo>
            </a:clrChange>
            <a:extLst>
              <a:ext uri="{28A0092B-C50C-407E-A947-70E740481C1C}">
                <a14:useLocalDpi xmlns:a14="http://schemas.microsoft.com/office/drawing/2010/main" val="0"/>
              </a:ext>
            </a:extLst>
          </a:blip>
          <a:srcRect l="15124" t="14435" r="15658" b="26104"/>
          <a:stretch>
            <a:fillRect/>
          </a:stretch>
        </p:blipFill>
        <p:spPr>
          <a:xfrm>
            <a:off x="1442460" y="4607281"/>
            <a:ext cx="1098559" cy="1032324"/>
          </a:xfrm>
          <a:prstGeom prst="rect">
            <a:avLst/>
          </a:prstGeom>
        </p:spPr>
      </p:pic>
    </p:spTree>
    <p:extLst>
      <p:ext uri="{BB962C8B-B14F-4D97-AF65-F5344CB8AC3E}">
        <p14:creationId xmlns:p14="http://schemas.microsoft.com/office/powerpoint/2010/main" val="34206591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8D5EB-BA8B-A963-91EF-471CDA98F09F}"/>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A8F4912C-2256-0D21-DDCA-B006CCD28979}"/>
              </a:ext>
            </a:extLst>
          </p:cNvPr>
          <p:cNvSpPr/>
          <p:nvPr/>
        </p:nvSpPr>
        <p:spPr>
          <a:xfrm>
            <a:off x="5923923" y="3473570"/>
            <a:ext cx="2480323"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BF6031D6-801F-1C45-731C-67D990BD48E9}"/>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264706" y="284344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BAEA0502-55DC-5FBB-A700-8D39403342D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9D0858A3-D881-A016-D798-AB81C5968FF7}"/>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BB71C9AA-EC60-B832-F44A-CD3786FD730A}"/>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poser la question  ?  </a:t>
            </a:r>
          </a:p>
        </p:txBody>
      </p:sp>
      <p:pic>
        <p:nvPicPr>
          <p:cNvPr id="10" name="Image 9">
            <a:extLst>
              <a:ext uri="{FF2B5EF4-FFF2-40B4-BE49-F238E27FC236}">
                <a16:creationId xmlns:a16="http://schemas.microsoft.com/office/drawing/2014/main" id="{858718A5-1F0B-1CE9-73C0-7CA94056EC87}"/>
              </a:ext>
            </a:extLst>
          </p:cNvPr>
          <p:cNvPicPr>
            <a:picLocks noChangeAspect="1"/>
          </p:cNvPicPr>
          <p:nvPr/>
        </p:nvPicPr>
        <p:blipFill>
          <a:blip r:embed="rId4"/>
          <a:stretch>
            <a:fillRect/>
          </a:stretch>
        </p:blipFill>
        <p:spPr>
          <a:xfrm>
            <a:off x="5246011" y="2083690"/>
            <a:ext cx="1219370" cy="1086002"/>
          </a:xfrm>
          <a:prstGeom prst="rect">
            <a:avLst/>
          </a:prstGeom>
        </p:spPr>
      </p:pic>
      <p:sp>
        <p:nvSpPr>
          <p:cNvPr id="2" name="ZoneTexte 1">
            <a:extLst>
              <a:ext uri="{FF2B5EF4-FFF2-40B4-BE49-F238E27FC236}">
                <a16:creationId xmlns:a16="http://schemas.microsoft.com/office/drawing/2014/main" id="{6192D7AC-A9C4-4A28-4C5A-BC3E043F6F25}"/>
              </a:ext>
            </a:extLst>
          </p:cNvPr>
          <p:cNvSpPr txBox="1"/>
          <p:nvPr/>
        </p:nvSpPr>
        <p:spPr>
          <a:xfrm>
            <a:off x="6169693" y="3754945"/>
            <a:ext cx="2158519" cy="769441"/>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Est-ce que c’est ta </a:t>
            </a:r>
            <a:r>
              <a:rPr lang="ar-MA" sz="2200" b="1" dirty="0">
                <a:solidFill>
                  <a:srgbClr val="8D6F91"/>
                </a:solidFill>
                <a:latin typeface="Dosis" pitchFamily="2" charset="0"/>
              </a:rPr>
              <a:t>ــــــــــــــ</a:t>
            </a:r>
            <a:r>
              <a:rPr lang="fr-FR" sz="2200" b="1" dirty="0">
                <a:solidFill>
                  <a:srgbClr val="8D6F91"/>
                </a:solidFill>
                <a:latin typeface="Dosis" pitchFamily="2" charset="0"/>
              </a:rPr>
              <a:t> ? </a:t>
            </a:r>
          </a:p>
        </p:txBody>
      </p:sp>
      <p:pic>
        <p:nvPicPr>
          <p:cNvPr id="6" name="Image 5">
            <a:extLst>
              <a:ext uri="{FF2B5EF4-FFF2-40B4-BE49-F238E27FC236}">
                <a16:creationId xmlns:a16="http://schemas.microsoft.com/office/drawing/2014/main" id="{913C1E10-3E1C-0BA1-E98A-BA3FD189A4C0}"/>
              </a:ext>
            </a:extLst>
          </p:cNvPr>
          <p:cNvPicPr>
            <a:picLocks noChangeAspect="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l="13611" t="7604" r="23552" b="13732"/>
          <a:stretch>
            <a:fillRect/>
          </a:stretch>
        </p:blipFill>
        <p:spPr>
          <a:xfrm>
            <a:off x="6851370" y="4717374"/>
            <a:ext cx="795163" cy="1088922"/>
          </a:xfrm>
          <a:prstGeom prst="rect">
            <a:avLst/>
          </a:prstGeom>
        </p:spPr>
      </p:pic>
    </p:spTree>
    <p:extLst>
      <p:ext uri="{BB962C8B-B14F-4D97-AF65-F5344CB8AC3E}">
        <p14:creationId xmlns:p14="http://schemas.microsoft.com/office/powerpoint/2010/main" val="329212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DAEE7-07B6-8DF3-0543-4DCF9A837035}"/>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88EAC1E-7650-DE4E-F49E-643D2AFB8F4D}"/>
              </a:ext>
            </a:extLst>
          </p:cNvPr>
          <p:cNvSpPr/>
          <p:nvPr/>
        </p:nvSpPr>
        <p:spPr>
          <a:xfrm>
            <a:off x="699426" y="3429000"/>
            <a:ext cx="2584628"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E2D65438-2E15-D815-4AF1-754D983DF08B}"/>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768930" y="2802187"/>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98873D35-742A-E60C-0BA9-E70B0DD5902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9A0D3A6A-9815-B061-0B3E-62C7DD0C6647}"/>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33AAB414-9469-1821-305E-DD470630C18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poser la question  ?  </a:t>
            </a:r>
          </a:p>
        </p:txBody>
      </p:sp>
      <p:pic>
        <p:nvPicPr>
          <p:cNvPr id="18" name="Image 17">
            <a:extLst>
              <a:ext uri="{FF2B5EF4-FFF2-40B4-BE49-F238E27FC236}">
                <a16:creationId xmlns:a16="http://schemas.microsoft.com/office/drawing/2014/main" id="{956A4D6D-60C3-4306-4E3D-897AAEDCE798}"/>
              </a:ext>
            </a:extLst>
          </p:cNvPr>
          <p:cNvPicPr>
            <a:picLocks noChangeAspect="1"/>
          </p:cNvPicPr>
          <p:nvPr/>
        </p:nvPicPr>
        <p:blipFill>
          <a:blip r:embed="rId4"/>
          <a:stretch>
            <a:fillRect/>
          </a:stretch>
        </p:blipFill>
        <p:spPr>
          <a:xfrm>
            <a:off x="2652513" y="2055068"/>
            <a:ext cx="1218404" cy="1102789"/>
          </a:xfrm>
          <a:prstGeom prst="rect">
            <a:avLst/>
          </a:prstGeom>
        </p:spPr>
      </p:pic>
      <p:sp>
        <p:nvSpPr>
          <p:cNvPr id="3" name="ZoneTexte 2">
            <a:extLst>
              <a:ext uri="{FF2B5EF4-FFF2-40B4-BE49-F238E27FC236}">
                <a16:creationId xmlns:a16="http://schemas.microsoft.com/office/drawing/2014/main" id="{A04C9F98-3DA2-9A15-551E-6ABB91516051}"/>
              </a:ext>
            </a:extLst>
          </p:cNvPr>
          <p:cNvSpPr txBox="1"/>
          <p:nvPr/>
        </p:nvSpPr>
        <p:spPr>
          <a:xfrm>
            <a:off x="699426" y="3709416"/>
            <a:ext cx="2401501" cy="769441"/>
          </a:xfrm>
          <a:prstGeom prst="rect">
            <a:avLst/>
          </a:prstGeom>
          <a:noFill/>
        </p:spPr>
        <p:txBody>
          <a:bodyPr wrap="square" rtlCol="0">
            <a:spAutoFit/>
          </a:bodyPr>
          <a:lstStyle/>
          <a:p>
            <a:pPr lvl="0" algn="ctr">
              <a:defRPr/>
            </a:pPr>
            <a:r>
              <a:rPr lang="fr-FR" sz="2200" b="1" dirty="0">
                <a:solidFill>
                  <a:srgbClr val="445C80"/>
                </a:solidFill>
                <a:latin typeface="Dosis" pitchFamily="2" charset="0"/>
              </a:rPr>
              <a:t>Est-ce que c’est ton ــــــــــــــ ? </a:t>
            </a:r>
          </a:p>
        </p:txBody>
      </p:sp>
      <p:pic>
        <p:nvPicPr>
          <p:cNvPr id="4" name="Image 3">
            <a:extLst>
              <a:ext uri="{FF2B5EF4-FFF2-40B4-BE49-F238E27FC236}">
                <a16:creationId xmlns:a16="http://schemas.microsoft.com/office/drawing/2014/main" id="{B8C5F891-B3D3-DF77-2A67-49DC538F000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3854" t="10161" r="11092" b="16569"/>
          <a:stretch>
            <a:fillRect/>
          </a:stretch>
        </p:blipFill>
        <p:spPr>
          <a:xfrm>
            <a:off x="1458340" y="4647166"/>
            <a:ext cx="1066800" cy="1139239"/>
          </a:xfrm>
          <a:prstGeom prst="rect">
            <a:avLst/>
          </a:prstGeom>
        </p:spPr>
      </p:pic>
    </p:spTree>
    <p:extLst>
      <p:ext uri="{BB962C8B-B14F-4D97-AF65-F5344CB8AC3E}">
        <p14:creationId xmlns:p14="http://schemas.microsoft.com/office/powerpoint/2010/main" val="97457886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pose la question à son voisin. </a:t>
            </a:r>
          </a:p>
        </p:txBody>
      </p:sp>
      <p:grpSp>
        <p:nvGrpSpPr>
          <p:cNvPr id="12" name="Groupe 11">
            <a:extLst>
              <a:ext uri="{FF2B5EF4-FFF2-40B4-BE49-F238E27FC236}">
                <a16:creationId xmlns:a16="http://schemas.microsoft.com/office/drawing/2014/main" id="{8554010C-6F2E-929F-88A0-9D562BE48187}"/>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8EA0E314-1312-B4AD-8C68-DBE0E9C79DD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91ABA2-FCCF-1EC8-954D-5CBE862A5BD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4"/>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5"/>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6"/>
          <a:stretch>
            <a:fillRect/>
          </a:stretch>
        </p:blipFill>
        <p:spPr>
          <a:xfrm>
            <a:off x="6095226" y="2252068"/>
            <a:ext cx="1219370" cy="1086002"/>
          </a:xfrm>
          <a:prstGeom prst="rect">
            <a:avLst/>
          </a:prstGeom>
        </p:spPr>
      </p:pic>
      <p:sp>
        <p:nvSpPr>
          <p:cNvPr id="11" name="ZoneTexte 10">
            <a:extLst>
              <a:ext uri="{FF2B5EF4-FFF2-40B4-BE49-F238E27FC236}">
                <a16:creationId xmlns:a16="http://schemas.microsoft.com/office/drawing/2014/main" id="{8562D4B6-40F7-4922-BD41-3E107D75C4E0}"/>
              </a:ext>
            </a:extLst>
          </p:cNvPr>
          <p:cNvSpPr txBox="1"/>
          <p:nvPr/>
        </p:nvSpPr>
        <p:spPr>
          <a:xfrm>
            <a:off x="708212" y="3966987"/>
            <a:ext cx="2401502" cy="769441"/>
          </a:xfrm>
          <a:prstGeom prst="rect">
            <a:avLst/>
          </a:prstGeom>
          <a:noFill/>
        </p:spPr>
        <p:txBody>
          <a:bodyPr wrap="square" rtlCol="0">
            <a:spAutoFit/>
          </a:bodyPr>
          <a:lstStyle/>
          <a:p>
            <a:pPr lvl="0" algn="ctr">
              <a:defRPr/>
            </a:pPr>
            <a:r>
              <a:rPr lang="fr-FR" sz="2200" b="1" dirty="0">
                <a:solidFill>
                  <a:srgbClr val="445C80"/>
                </a:solidFill>
                <a:latin typeface="Dosis" pitchFamily="2" charset="0"/>
              </a:rPr>
              <a:t>Est-ce que c’est ــــــــــــــ ? </a:t>
            </a:r>
            <a:endPar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endParaRPr>
          </a:p>
        </p:txBody>
      </p:sp>
      <p:sp>
        <p:nvSpPr>
          <p:cNvPr id="13" name="ZoneTexte 12">
            <a:extLst>
              <a:ext uri="{FF2B5EF4-FFF2-40B4-BE49-F238E27FC236}">
                <a16:creationId xmlns:a16="http://schemas.microsoft.com/office/drawing/2014/main" id="{0622B430-F8B0-4B1A-8C20-89494EDD3D98}"/>
              </a:ext>
            </a:extLst>
          </p:cNvPr>
          <p:cNvSpPr txBox="1"/>
          <p:nvPr/>
        </p:nvSpPr>
        <p:spPr>
          <a:xfrm>
            <a:off x="6130499" y="3966987"/>
            <a:ext cx="2401501" cy="769441"/>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Est-ce que c’est ــــــــــــــ?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Poser la question : « Est-ce que c’est ta règle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Traçage des formes </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la lettre   l - L</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2</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l.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3" name="Groupe 12">
            <a:extLst>
              <a:ext uri="{FF2B5EF4-FFF2-40B4-BE49-F238E27FC236}">
                <a16:creationId xmlns:a16="http://schemas.microsoft.com/office/drawing/2014/main" id="{6AD2975D-2481-776A-8C8D-22C6DA8A8F0A}"/>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E5FE2C62-96E5-BDA7-132E-00670F3477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5AA067-7EC6-6627-D11A-0AE8EDB82CD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4"/>
          <a:stretch>
            <a:fillRect/>
          </a:stretch>
        </p:blipFill>
        <p:spPr>
          <a:xfrm>
            <a:off x="2045970" y="2261937"/>
            <a:ext cx="5052060" cy="3368040"/>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0B55819B-4B5C-C676-83F1-4160CF0F0C72}"/>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pic>
        <p:nvPicPr>
          <p:cNvPr id="8" name="Image 7" descr="Une image contenant noir, obscurité&#10;&#10;Le contenu généré par l’IA peut être incorrect.">
            <a:extLst>
              <a:ext uri="{FF2B5EF4-FFF2-40B4-BE49-F238E27FC236}">
                <a16:creationId xmlns:a16="http://schemas.microsoft.com/office/drawing/2014/main" id="{BF51579D-2548-7CD1-70CD-C00A8CEBB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4056" y="6047291"/>
            <a:ext cx="812539" cy="812539"/>
          </a:xfrm>
          <a:prstGeom prst="rect">
            <a:avLst/>
          </a:prstGeom>
        </p:spPr>
      </p:pic>
      <p:sp>
        <p:nvSpPr>
          <p:cNvPr id="12" name="Titre 8">
            <a:extLst>
              <a:ext uri="{FF2B5EF4-FFF2-40B4-BE49-F238E27FC236}">
                <a16:creationId xmlns:a16="http://schemas.microsoft.com/office/drawing/2014/main" id="{21A8927E-D3C1-E300-60C5-B06CCC1254E0}"/>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9" name="FR_N1_P2_W3_S2 (lecture L)">
            <a:hlinkClick r:id="" action="ppaction://media"/>
            <a:extLst>
              <a:ext uri="{FF2B5EF4-FFF2-40B4-BE49-F238E27FC236}">
                <a16:creationId xmlns:a16="http://schemas.microsoft.com/office/drawing/2014/main" id="{CC63C6D0-B7AB-45CD-9BCC-C7A55B6243C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60612" y="1962391"/>
            <a:ext cx="7727576" cy="4346762"/>
          </a:xfrm>
          <a:prstGeom prst="rect">
            <a:avLst/>
          </a:prstGeom>
        </p:spPr>
      </p:pic>
    </p:spTree>
    <p:extLst>
      <p:ext uri="{BB962C8B-B14F-4D97-AF65-F5344CB8AC3E}">
        <p14:creationId xmlns:p14="http://schemas.microsoft.com/office/powerpoint/2010/main" val="2956649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954" fill="hold"/>
                                        <p:tgtEl>
                                          <p:spTgt spid="9"/>
                                        </p:tgtEl>
                                      </p:cBhvr>
                                    </p:cmd>
                                  </p:childTnLst>
                                </p:cTn>
                              </p:par>
                            </p:childTnLst>
                          </p:cTn>
                        </p:par>
                        <p:par>
                          <p:cTn id="7" fill="hold">
                            <p:stCondLst>
                              <p:cond delay="46954"/>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9"/>
                </p:tgtEl>
              </p:cMediaNode>
            </p:video>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Titre 1">
            <a:extLst>
              <a:ext uri="{FF2B5EF4-FFF2-40B4-BE49-F238E27FC236}">
                <a16:creationId xmlns:a16="http://schemas.microsoft.com/office/drawing/2014/main" id="{49E6B5CA-39CD-6825-2950-4FD13D321A4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Lisons ensemble : l – L.</a:t>
            </a:r>
          </a:p>
        </p:txBody>
      </p:sp>
      <p:grpSp>
        <p:nvGrpSpPr>
          <p:cNvPr id="13" name="Groupe 12">
            <a:extLst>
              <a:ext uri="{FF2B5EF4-FFF2-40B4-BE49-F238E27FC236}">
                <a16:creationId xmlns:a16="http://schemas.microsoft.com/office/drawing/2014/main" id="{11F55E95-1923-1BD9-7590-355C1EE52FFD}"/>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B54D4B4D-D289-D5A2-9927-F2943D50838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7DE250-9CD7-0FA7-248B-6A1FAFD4169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BDF6F01-3538-4E99-B2FB-54AE556D58ED}"/>
              </a:ext>
            </a:extLst>
          </p:cNvPr>
          <p:cNvSpPr txBox="1"/>
          <p:nvPr/>
        </p:nvSpPr>
        <p:spPr>
          <a:xfrm>
            <a:off x="1070356" y="2521059"/>
            <a:ext cx="6698487" cy="2154436"/>
          </a:xfrm>
          <a:prstGeom prst="rect">
            <a:avLst/>
          </a:prstGeom>
          <a:noFill/>
        </p:spPr>
        <p:txBody>
          <a:bodyPr wrap="square" rtlCol="0">
            <a:spAutoFit/>
          </a:bodyPr>
          <a:lstStyle/>
          <a:p>
            <a:pPr algn="ctr"/>
            <a:r>
              <a:rPr lang="fr-FR" sz="13400" dirty="0">
                <a:solidFill>
                  <a:srgbClr val="424D7B"/>
                </a:solidFill>
                <a:latin typeface="Bahnschrift SemiCondensed" panose="020B0502040204020203" pitchFamily="34" charset="0"/>
              </a:rPr>
              <a:t> l   </a:t>
            </a:r>
            <a:r>
              <a:rPr lang="fr-FR" sz="13400" dirty="0" err="1">
                <a:solidFill>
                  <a:srgbClr val="424D7B"/>
                </a:solidFill>
                <a:latin typeface="Bahnschrift SemiCondensed" panose="020B0502040204020203" pitchFamily="34" charset="0"/>
              </a:rPr>
              <a:t>L</a:t>
            </a:r>
            <a:endParaRPr lang="fr-FR" sz="13400" dirty="0">
              <a:solidFill>
                <a:srgbClr val="424D7B"/>
              </a:solidFill>
              <a:latin typeface="Bahnschrift SemiCondensed" panose="020B0502040204020203" pitchFamily="34" charset="0"/>
            </a:endParaRPr>
          </a:p>
        </p:txBody>
      </p:sp>
    </p:spTree>
    <p:extLst>
      <p:ext uri="{BB962C8B-B14F-4D97-AF65-F5344CB8AC3E}">
        <p14:creationId xmlns:p14="http://schemas.microsoft.com/office/powerpoint/2010/main" val="4208072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Qui veut lire ? Levez la main. </a:t>
            </a: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0FE82C-1351-DF33-E397-D6B5917034E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9A73AE35-BF5F-4B2A-AA16-074AD27749E8}"/>
              </a:ext>
            </a:extLst>
          </p:cNvPr>
          <p:cNvSpPr txBox="1"/>
          <p:nvPr/>
        </p:nvSpPr>
        <p:spPr>
          <a:xfrm>
            <a:off x="1070356" y="2521059"/>
            <a:ext cx="6698487" cy="2154436"/>
          </a:xfrm>
          <a:prstGeom prst="rect">
            <a:avLst/>
          </a:prstGeom>
          <a:noFill/>
        </p:spPr>
        <p:txBody>
          <a:bodyPr wrap="square" rtlCol="0">
            <a:spAutoFit/>
          </a:bodyPr>
          <a:lstStyle/>
          <a:p>
            <a:pPr algn="ctr"/>
            <a:r>
              <a:rPr lang="fr-FR" sz="13400" dirty="0">
                <a:solidFill>
                  <a:srgbClr val="424D7B"/>
                </a:solidFill>
                <a:latin typeface="Bahnschrift SemiCondensed" panose="020B0502040204020203" pitchFamily="34" charset="0"/>
              </a:rPr>
              <a:t> l   L</a:t>
            </a:r>
          </a:p>
        </p:txBody>
      </p:sp>
    </p:spTree>
    <p:extLst>
      <p:ext uri="{BB962C8B-B14F-4D97-AF65-F5344CB8AC3E}">
        <p14:creationId xmlns:p14="http://schemas.microsoft.com/office/powerpoint/2010/main" val="604755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la lettre  l - L.</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Poser la question : « Est-ce que c’est ta règle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Traçage des formes  </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2</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Maintenant nous allons faire de l’écriture.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grpSp>
        <p:nvGrpSpPr>
          <p:cNvPr id="6" name="Groupe 5">
            <a:extLst>
              <a:ext uri="{FF2B5EF4-FFF2-40B4-BE49-F238E27FC236}">
                <a16:creationId xmlns:a16="http://schemas.microsoft.com/office/drawing/2014/main" id="{22A67420-9AA8-E7D8-2318-B9026EC86982}"/>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D06D0ED-D633-C560-7673-6EECE2F55E4A}"/>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B974AF-2124-6697-97DD-8E78BB59554E}"/>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10"/>
          <a:stretch>
            <a:fillRect/>
          </a:stretch>
        </p:blipFill>
        <p:spPr>
          <a:xfrm>
            <a:off x="1994635" y="2184935"/>
            <a:ext cx="4907681" cy="3271787"/>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F8263-15BC-A141-D294-378B60832041}"/>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AE1D4D5F-BBD7-C31D-126D-39CEE9C157F5}"/>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04FD74CE-50A3-E256-CC69-EE153312137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EBBE25-3BD7-4928-E333-BC9643C1F4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Titre 1">
            <a:extLst>
              <a:ext uri="{FF2B5EF4-FFF2-40B4-BE49-F238E27FC236}">
                <a16:creationId xmlns:a16="http://schemas.microsoft.com/office/drawing/2014/main" id="{BB321690-4DC8-FB1A-DF92-3EB2B751FBF6}"/>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trace cette forme. </a:t>
            </a:r>
          </a:p>
        </p:txBody>
      </p:sp>
      <p:pic>
        <p:nvPicPr>
          <p:cNvPr id="2" name="Image 1">
            <a:extLst>
              <a:ext uri="{FF2B5EF4-FFF2-40B4-BE49-F238E27FC236}">
                <a16:creationId xmlns:a16="http://schemas.microsoft.com/office/drawing/2014/main" id="{45496AE4-65F3-4A70-9333-2C401270E7EE}"/>
              </a:ext>
            </a:extLst>
          </p:cNvPr>
          <p:cNvPicPr>
            <a:picLocks noChangeAspect="1"/>
          </p:cNvPicPr>
          <p:nvPr/>
        </p:nvPicPr>
        <p:blipFill>
          <a:blip r:embed="rId4"/>
          <a:stretch>
            <a:fillRect/>
          </a:stretch>
        </p:blipFill>
        <p:spPr>
          <a:xfrm>
            <a:off x="2515594" y="2460869"/>
            <a:ext cx="4112811" cy="3312000"/>
          </a:xfrm>
          <a:prstGeom prst="rect">
            <a:avLst/>
          </a:prstGeom>
        </p:spPr>
      </p:pic>
    </p:spTree>
    <p:extLst>
      <p:ext uri="{BB962C8B-B14F-4D97-AF65-F5344CB8AC3E}">
        <p14:creationId xmlns:p14="http://schemas.microsoft.com/office/powerpoint/2010/main" val="429562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A4066-FEF7-AABD-FDE0-9D140693419C}"/>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145C1193-0A8F-26A2-B6A3-567C077F0B1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81FCC3AA-79C4-1C99-513D-B0152316AC0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pic>
        <p:nvPicPr>
          <p:cNvPr id="4" name="Image 3" descr="Une image contenant noir, obscurité&#10;&#10;Le contenu généré par l’IA peut être incorrect.">
            <a:extLst>
              <a:ext uri="{FF2B5EF4-FFF2-40B4-BE49-F238E27FC236}">
                <a16:creationId xmlns:a16="http://schemas.microsoft.com/office/drawing/2014/main" id="{CC4475A2-FB54-07F5-2D1D-144541A62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12" name="Titre 8">
            <a:extLst>
              <a:ext uri="{FF2B5EF4-FFF2-40B4-BE49-F238E27FC236}">
                <a16:creationId xmlns:a16="http://schemas.microsoft.com/office/drawing/2014/main" id="{73B8C3A5-12FE-072D-B3EB-F8E6E2F76F9D}"/>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2" name="FR_N1_P2_W3_S2 (traçage L maj)">
            <a:hlinkClick r:id="" action="ppaction://media"/>
            <a:extLst>
              <a:ext uri="{FF2B5EF4-FFF2-40B4-BE49-F238E27FC236}">
                <a16:creationId xmlns:a16="http://schemas.microsoft.com/office/drawing/2014/main" id="{9D3C22E5-BA2C-04E7-2F09-52F0F97E0F2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31559" y="1963615"/>
            <a:ext cx="7680882" cy="4320496"/>
          </a:xfrm>
          <a:prstGeom prst="rect">
            <a:avLst/>
          </a:prstGeom>
        </p:spPr>
      </p:pic>
    </p:spTree>
    <p:extLst>
      <p:ext uri="{BB962C8B-B14F-4D97-AF65-F5344CB8AC3E}">
        <p14:creationId xmlns:p14="http://schemas.microsoft.com/office/powerpoint/2010/main" val="3644413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076" fill="hold"/>
                                        <p:tgtEl>
                                          <p:spTgt spid="2"/>
                                        </p:tgtEl>
                                      </p:cBhvr>
                                    </p:cmd>
                                  </p:childTnLst>
                                </p:cTn>
                              </p:par>
                            </p:childTnLst>
                          </p:cTn>
                        </p:par>
                        <p:par>
                          <p:cTn id="7" fill="hold">
                            <p:stCondLst>
                              <p:cond delay="39076"/>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0"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Je vais tracer la forme en l’air avec le doigt. Faîtes comme moi. </a:t>
            </a:r>
            <a:endParaRPr lang="fr-MA" dirty="0">
              <a:solidFill>
                <a:schemeClr val="tx1">
                  <a:lumMod val="65000"/>
                  <a:lumOff val="35000"/>
                </a:schemeClr>
              </a:solidFill>
              <a:latin typeface="Dosis Medium" pitchFamily="2" charset="0"/>
            </a:endParaRP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4E582D91-06A5-4B9B-2ED9-64169D55BFA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D86F551-A505-C0B8-C5EB-F18E7CD70F86}"/>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021B149C-5922-2E71-2FA9-7775ED547B52}"/>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BAC6265-5F69-2E84-115A-A9050E5A6551}"/>
                  </a:ext>
                </a:extLst>
              </p:cNvPr>
              <p:cNvPicPr/>
              <p:nvPr/>
            </p:nvPicPr>
            <p:blipFill>
              <a:blip r:embed="rId6"/>
              <a:stretch>
                <a:fillRect/>
              </a:stretch>
            </p:blipFill>
            <p:spPr>
              <a:xfrm>
                <a:off x="1593492" y="833185"/>
                <a:ext cx="26730" cy="23400"/>
              </a:xfrm>
              <a:prstGeom prst="rect">
                <a:avLst/>
              </a:prstGeom>
            </p:spPr>
          </p:pic>
        </mc:Fallback>
      </mc:AlternateContent>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D4376A8-4A73-B295-2660-D3F739E1A0F1}"/>
              </a:ext>
            </a:extLst>
          </p:cNvPr>
          <p:cNvSpPr txBox="1"/>
          <p:nvPr/>
        </p:nvSpPr>
        <p:spPr>
          <a:xfrm>
            <a:off x="5112000" y="2327599"/>
            <a:ext cx="1844612" cy="2985433"/>
          </a:xfrm>
          <a:prstGeom prst="rect">
            <a:avLst/>
          </a:prstGeom>
          <a:noFill/>
        </p:spPr>
        <p:txBody>
          <a:bodyPr wrap="square" rtlCol="0">
            <a:spAutoFit/>
          </a:bodyPr>
          <a:lstStyle/>
          <a:p>
            <a:r>
              <a:rPr lang="fr-MA" sz="18800" dirty="0">
                <a:solidFill>
                  <a:srgbClr val="565F88"/>
                </a:solidFill>
                <a:latin typeface="Dosis SemiBold" panose="020B0604020202020204" charset="0"/>
              </a:rPr>
              <a:t>L</a:t>
            </a:r>
          </a:p>
        </p:txBody>
      </p:sp>
    </p:spTree>
    <p:extLst>
      <p:ext uri="{BB962C8B-B14F-4D97-AF65-F5344CB8AC3E}">
        <p14:creationId xmlns:p14="http://schemas.microsoft.com/office/powerpoint/2010/main" val="2083752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F8263-15BC-A141-D294-378B60832041}"/>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AE1D4D5F-BBD7-C31D-126D-39CEE9C157F5}"/>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04FD74CE-50A3-E256-CC69-EE153312137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EBBE25-3BD7-4928-E333-BC9643C1F4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Titre 1">
            <a:extLst>
              <a:ext uri="{FF2B5EF4-FFF2-40B4-BE49-F238E27FC236}">
                <a16:creationId xmlns:a16="http://schemas.microsoft.com/office/drawing/2014/main" id="{BB321690-4DC8-FB1A-DF92-3EB2B751FBF6}"/>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trace cette forme. </a:t>
            </a:r>
          </a:p>
        </p:txBody>
      </p:sp>
      <p:pic>
        <p:nvPicPr>
          <p:cNvPr id="3" name="Image 2">
            <a:extLst>
              <a:ext uri="{FF2B5EF4-FFF2-40B4-BE49-F238E27FC236}">
                <a16:creationId xmlns:a16="http://schemas.microsoft.com/office/drawing/2014/main" id="{EC4D202E-B264-4DE6-BC3D-623CE329F7F1}"/>
              </a:ext>
            </a:extLst>
          </p:cNvPr>
          <p:cNvPicPr>
            <a:picLocks noChangeAspect="1"/>
          </p:cNvPicPr>
          <p:nvPr/>
        </p:nvPicPr>
        <p:blipFill>
          <a:blip r:embed="rId4"/>
          <a:stretch>
            <a:fillRect/>
          </a:stretch>
        </p:blipFill>
        <p:spPr>
          <a:xfrm>
            <a:off x="2448700" y="2257261"/>
            <a:ext cx="4246599" cy="2918054"/>
          </a:xfrm>
          <a:prstGeom prst="rect">
            <a:avLst/>
          </a:prstGeom>
        </p:spPr>
      </p:pic>
    </p:spTree>
    <p:extLst>
      <p:ext uri="{BB962C8B-B14F-4D97-AF65-F5344CB8AC3E}">
        <p14:creationId xmlns:p14="http://schemas.microsoft.com/office/powerpoint/2010/main" val="2511861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A4066-FEF7-AABD-FDE0-9D140693419C}"/>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145C1193-0A8F-26A2-B6A3-567C077F0B1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81FCC3AA-79C4-1C99-513D-B0152316AC0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pic>
        <p:nvPicPr>
          <p:cNvPr id="4" name="Image 3" descr="Une image contenant noir, obscurité&#10;&#10;Le contenu généré par l’IA peut être incorrect.">
            <a:extLst>
              <a:ext uri="{FF2B5EF4-FFF2-40B4-BE49-F238E27FC236}">
                <a16:creationId xmlns:a16="http://schemas.microsoft.com/office/drawing/2014/main" id="{CC4475A2-FB54-07F5-2D1D-144541A62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12" name="Titre 8">
            <a:extLst>
              <a:ext uri="{FF2B5EF4-FFF2-40B4-BE49-F238E27FC236}">
                <a16:creationId xmlns:a16="http://schemas.microsoft.com/office/drawing/2014/main" id="{73B8C3A5-12FE-072D-B3EB-F8E6E2F76F9D}"/>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7" name="l minusclue ">
            <a:hlinkClick r:id="" action="ppaction://media"/>
            <a:extLst>
              <a:ext uri="{FF2B5EF4-FFF2-40B4-BE49-F238E27FC236}">
                <a16:creationId xmlns:a16="http://schemas.microsoft.com/office/drawing/2014/main" id="{5EC6F882-B82C-4728-9398-32D5635B2646}"/>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11857" t="28894" r="11652" b="19676"/>
          <a:stretch>
            <a:fillRect/>
          </a:stretch>
        </p:blipFill>
        <p:spPr>
          <a:xfrm>
            <a:off x="546946" y="2426013"/>
            <a:ext cx="7745308" cy="2929368"/>
          </a:xfrm>
          <a:prstGeom prst="rect">
            <a:avLst/>
          </a:prstGeom>
        </p:spPr>
      </p:pic>
    </p:spTree>
    <p:extLst>
      <p:ext uri="{BB962C8B-B14F-4D97-AF65-F5344CB8AC3E}">
        <p14:creationId xmlns:p14="http://schemas.microsoft.com/office/powerpoint/2010/main" val="243567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29" fill="hold"/>
                                        <p:tgtEl>
                                          <p:spTgt spid="7"/>
                                        </p:tgtEl>
                                      </p:cBhvr>
                                    </p:cmd>
                                  </p:childTnLst>
                                </p:cTn>
                              </p:par>
                            </p:childTnLst>
                          </p:cTn>
                        </p:par>
                        <p:par>
                          <p:cTn id="7" fill="hold">
                            <p:stCondLst>
                              <p:cond delay="25429"/>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7"/>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Je vais tracer la forme en l’air avec le doigt. Faîtes comme moi. </a:t>
            </a:r>
            <a:endParaRPr lang="fr-MA" dirty="0">
              <a:solidFill>
                <a:schemeClr val="tx1">
                  <a:lumMod val="65000"/>
                  <a:lumOff val="35000"/>
                </a:schemeClr>
              </a:solidFill>
              <a:latin typeface="Dosis Medium" pitchFamily="2" charset="0"/>
            </a:endParaRP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4E582D91-06A5-4B9B-2ED9-64169D55BFA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D86F551-A505-C0B8-C5EB-F18E7CD70F86}"/>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021B149C-5922-2E71-2FA9-7775ED547B52}"/>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BAC6265-5F69-2E84-115A-A9050E5A6551}"/>
                  </a:ext>
                </a:extLst>
              </p:cNvPr>
              <p:cNvPicPr/>
              <p:nvPr/>
            </p:nvPicPr>
            <p:blipFill>
              <a:blip r:embed="rId6"/>
              <a:stretch>
                <a:fillRect/>
              </a:stretch>
            </p:blipFill>
            <p:spPr>
              <a:xfrm>
                <a:off x="1593492" y="833185"/>
                <a:ext cx="26730" cy="23400"/>
              </a:xfrm>
              <a:prstGeom prst="rect">
                <a:avLst/>
              </a:prstGeom>
            </p:spPr>
          </p:pic>
        </mc:Fallback>
      </mc:AlternateContent>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D4376A8-4A73-B295-2660-D3F739E1A0F1}"/>
              </a:ext>
            </a:extLst>
          </p:cNvPr>
          <p:cNvSpPr txBox="1"/>
          <p:nvPr/>
        </p:nvSpPr>
        <p:spPr>
          <a:xfrm>
            <a:off x="5112000" y="2327599"/>
            <a:ext cx="1844612" cy="2985433"/>
          </a:xfrm>
          <a:prstGeom prst="rect">
            <a:avLst/>
          </a:prstGeom>
          <a:noFill/>
        </p:spPr>
        <p:txBody>
          <a:bodyPr wrap="square" rtlCol="0">
            <a:spAutoFit/>
          </a:bodyPr>
          <a:lstStyle/>
          <a:p>
            <a:pPr algn="ctr"/>
            <a:r>
              <a:rPr lang="fr-MA" sz="18800" dirty="0">
                <a:solidFill>
                  <a:srgbClr val="565F88"/>
                </a:solidFill>
                <a:latin typeface="Dosis SemiBold" panose="020B0604020202020204" charset="0"/>
              </a:rPr>
              <a:t>l</a:t>
            </a:r>
          </a:p>
        </p:txBody>
      </p:sp>
    </p:spTree>
    <p:extLst>
      <p:ext uri="{BB962C8B-B14F-4D97-AF65-F5344CB8AC3E}">
        <p14:creationId xmlns:p14="http://schemas.microsoft.com/office/powerpoint/2010/main" val="18167063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A523585-9C26-1393-C8F2-34AD3CE7D90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D547E1FB-134D-32A7-090B-62DE3CBC0B0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96E530F-8049-AF35-64B5-3D74958200BF}"/>
              </a:ext>
            </a:extLst>
          </p:cNvPr>
          <p:cNvSpPr txBox="1">
            <a:spLocks/>
          </p:cNvSpPr>
          <p:nvPr/>
        </p:nvSpPr>
        <p:spPr>
          <a:xfrm>
            <a:off x="1611891"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Prenez vos livrets à la page 45.</a:t>
            </a:r>
          </a:p>
        </p:txBody>
      </p:sp>
      <p:grpSp>
        <p:nvGrpSpPr>
          <p:cNvPr id="8" name="Groupe 7">
            <a:extLst>
              <a:ext uri="{FF2B5EF4-FFF2-40B4-BE49-F238E27FC236}">
                <a16:creationId xmlns:a16="http://schemas.microsoft.com/office/drawing/2014/main" id="{C389710C-BA8E-8C6F-54C5-6DC8FEE49DDA}"/>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F917611A-5A94-32CB-D07F-6BA294100B6B}"/>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26C103A-5D05-0EF2-7BCA-74485D36F18A}"/>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0B69C2DB-B751-4DF6-827F-E3764C5ED5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12571" y="1695385"/>
            <a:ext cx="3320538" cy="4708689"/>
          </a:xfrm>
          <a:prstGeom prst="rect">
            <a:avLst/>
          </a:prstGeom>
        </p:spPr>
      </p:pic>
    </p:spTree>
    <p:extLst>
      <p:ext uri="{BB962C8B-B14F-4D97-AF65-F5344CB8AC3E}">
        <p14:creationId xmlns:p14="http://schemas.microsoft.com/office/powerpoint/2010/main" val="3079896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D00826B7-AF23-C15C-AAB0-5C8A140CABE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00826B7-AF23-C15C-AAB0-5C8A140CABE0}"/>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843A6EB5-BA45-0B14-1412-E937CC034EA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3A6EB5-BA45-0B14-1412-E937CC034EAE}"/>
                  </a:ext>
                </a:extLst>
              </p:cNvPr>
              <p:cNvPicPr/>
              <p:nvPr/>
            </p:nvPicPr>
            <p:blipFill>
              <a:blip r:embed="rId6"/>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BAF27E3-974C-8D28-7BB0-112295C0845B}"/>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Tracez les formes comme dans l’exemple. Je vais circuler entre les rangs pour vous aider. </a:t>
            </a:r>
          </a:p>
        </p:txBody>
      </p:sp>
      <p:pic>
        <p:nvPicPr>
          <p:cNvPr id="9" name="Image 8">
            <a:extLst>
              <a:ext uri="{FF2B5EF4-FFF2-40B4-BE49-F238E27FC236}">
                <a16:creationId xmlns:a16="http://schemas.microsoft.com/office/drawing/2014/main" id="{CC8FBEB2-B247-D21D-17EC-3612B16BAD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62287" y="2175310"/>
            <a:ext cx="3034318" cy="3034318"/>
          </a:xfrm>
          <a:prstGeom prst="rect">
            <a:avLst/>
          </a:prstGeom>
        </p:spPr>
      </p:pic>
      <p:grpSp>
        <p:nvGrpSpPr>
          <p:cNvPr id="4" name="Groupe 3">
            <a:extLst>
              <a:ext uri="{FF2B5EF4-FFF2-40B4-BE49-F238E27FC236}">
                <a16:creationId xmlns:a16="http://schemas.microsoft.com/office/drawing/2014/main" id="{1E88AC7B-142C-53D7-C52A-0BAD196AD8DD}"/>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9E1D0DC8-9E07-11FB-E55F-2A4C27D601FE}"/>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A7E3E5-8275-6217-4851-EC3E48683C9F}"/>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FEF891CA-A68C-470B-8779-6E67913263C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2482" y="3104895"/>
            <a:ext cx="4807088" cy="1691253"/>
          </a:xfrm>
          <a:prstGeom prst="rect">
            <a:avLst/>
          </a:prstGeom>
        </p:spPr>
      </p:pic>
      <p:sp>
        <p:nvSpPr>
          <p:cNvPr id="13" name="Rectangle : coins arrondis 12">
            <a:extLst>
              <a:ext uri="{FF2B5EF4-FFF2-40B4-BE49-F238E27FC236}">
                <a16:creationId xmlns:a16="http://schemas.microsoft.com/office/drawing/2014/main" id="{CFA1A437-6208-4635-807F-C08A18FD68D7}"/>
              </a:ext>
            </a:extLst>
          </p:cNvPr>
          <p:cNvSpPr/>
          <p:nvPr/>
        </p:nvSpPr>
        <p:spPr>
          <a:xfrm>
            <a:off x="452482" y="3104896"/>
            <a:ext cx="4807088" cy="169125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4137136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À demain.</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23EB48AF-EAED-E94A-23C6-A4FCF227B7D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a:prstGeom prst="rect">
            <a:avLst/>
          </a:prstGeom>
        </p:spPr>
      </p:pic>
      <p:pic>
        <p:nvPicPr>
          <p:cNvPr id="6" name="majd_wave">
            <a:hlinkClick r:id="" action="ppaction://media"/>
            <a:extLst>
              <a:ext uri="{FF2B5EF4-FFF2-40B4-BE49-F238E27FC236}">
                <a16:creationId xmlns:a16="http://schemas.microsoft.com/office/drawing/2014/main" id="{5D4751D2-AD6B-9ED2-11BD-BF53AB6E89C5}"/>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flipH="1">
            <a:off x="2144109" y="2156059"/>
            <a:ext cx="2065294" cy="3703624"/>
          </a:xfrm>
          <a:prstGeom prst="rect">
            <a:avLst/>
          </a:prstGeom>
        </p:spPr>
      </p:pic>
      <p:grpSp>
        <p:nvGrpSpPr>
          <p:cNvPr id="3" name="Groupe 2">
            <a:extLst>
              <a:ext uri="{FF2B5EF4-FFF2-40B4-BE49-F238E27FC236}">
                <a16:creationId xmlns:a16="http://schemas.microsoft.com/office/drawing/2014/main" id="{83B66FEA-8ECD-81C9-0D9B-CF651BCDF230}"/>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7D06C41B-B807-C0C9-6A78-4E84CD1EC9B0}"/>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309560D-3AB2-4A67-C1B7-16E91DFC020F}"/>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5"/>
                                        </p:tgtEl>
                                      </p:cBhvr>
                                    </p:cmd>
                                  </p:childTnLst>
                                </p:cTn>
                              </p:par>
                              <p:par>
                                <p:cTn id="7" presetID="1" presetClass="mediacall" presetSubtype="0" fill="hold" nodeType="withEffect">
                                  <p:stCondLst>
                                    <p:cond delay="0"/>
                                  </p:stCondLst>
                                  <p:childTnLst>
                                    <p:cmd type="call" cmd="playFrom(0.0)">
                                      <p:cBhvr>
                                        <p:cTn id="8" dur="34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6"/>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2B6B4C-99CB-4E92-9801-08E4A7C8D9B1}">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202b3bc9-e036-45c7-aea0-06aec8cd7a40"/>
    <ds:schemaRef ds:uri="f0534ec5-868f-4ce6-85c7-99f0612daa52"/>
    <ds:schemaRef ds:uri="http://www.w3.org/XML/1998/namespace"/>
  </ds:schemaRefs>
</ds:datastoreItem>
</file>

<file path=customXml/itemProps2.xml><?xml version="1.0" encoding="utf-8"?>
<ds:datastoreItem xmlns:ds="http://schemas.openxmlformats.org/officeDocument/2006/customXml" ds:itemID="{14E52A7F-2007-47B6-8A33-F40192196F10}">
  <ds:schemaRefs>
    <ds:schemaRef ds:uri="http://schemas.microsoft.com/sharepoint/v3/contenttype/forms"/>
  </ds:schemaRefs>
</ds:datastoreItem>
</file>

<file path=customXml/itemProps3.xml><?xml version="1.0" encoding="utf-8"?>
<ds:datastoreItem xmlns:ds="http://schemas.openxmlformats.org/officeDocument/2006/customXml" ds:itemID="{54264B73-ECE3-41C0-829C-57B6C8BA4C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8091</TotalTime>
  <Words>628</Words>
  <Application>Microsoft Office PowerPoint</Application>
  <PresentationFormat>Affichage à l'écran (4:3)</PresentationFormat>
  <Paragraphs>95</Paragraphs>
  <Slides>34</Slides>
  <Notes>2</Notes>
  <HiddenSlides>0</HiddenSlides>
  <MMClips>8</MMClips>
  <ScaleCrop>false</ScaleCrop>
  <HeadingPairs>
    <vt:vector size="6" baseType="variant">
      <vt:variant>
        <vt:lpstr>Polices utilisées</vt:lpstr>
      </vt:variant>
      <vt:variant>
        <vt:i4>11</vt:i4>
      </vt:variant>
      <vt:variant>
        <vt:lpstr>Thème</vt:lpstr>
      </vt:variant>
      <vt:variant>
        <vt:i4>6</vt:i4>
      </vt:variant>
      <vt:variant>
        <vt:lpstr>Titres des diapositives</vt:lpstr>
      </vt:variant>
      <vt:variant>
        <vt:i4>34</vt:i4>
      </vt:variant>
    </vt:vector>
  </HeadingPairs>
  <TitlesOfParts>
    <vt:vector size="51" baseType="lpstr">
      <vt:lpstr>Aptos Display</vt:lpstr>
      <vt:lpstr>Calibri</vt:lpstr>
      <vt:lpstr>Colonna MT</vt:lpstr>
      <vt:lpstr>Dosis Medium</vt:lpstr>
      <vt:lpstr>Aptos</vt:lpstr>
      <vt:lpstr>Arial</vt:lpstr>
      <vt:lpstr>Dosis ExtraBold</vt:lpstr>
      <vt:lpstr>Wingdings</vt:lpstr>
      <vt:lpstr>Bahnschrift SemiCondensed</vt:lpstr>
      <vt:lpstr>Dosis</vt:lpstr>
      <vt:lpstr>Dosis SemiBold</vt:lpstr>
      <vt:lpstr>2_Conception personnalisée</vt:lpstr>
      <vt:lpstr>00_Env-Enseignant</vt:lpstr>
      <vt:lpstr>Oral</vt:lpstr>
      <vt:lpstr>Lecture</vt:lpstr>
      <vt:lpstr>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2</vt:lpstr>
      <vt:lpstr>Bonjour les enfants !  La leçon de français commence maintenant. Soyez attentifs.</vt:lpstr>
      <vt:lpstr>Répétons ensemble :   Un crayon – Des feutres – Des ciseaux - Une colle – Un stylo.</vt:lpstr>
      <vt:lpstr>Qui veut passer au tableau pour nommer les images ? </vt:lpstr>
      <vt:lpstr>Répétons ensemble : Un lapin – Un loup – Un lit – Le chocolat – Un parasol.</vt:lpstr>
      <vt:lpstr>Qui veut passer au tableau pour nommer les images ? </vt:lpstr>
      <vt:lpstr>          A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Aujourd’hui, nous allons apprendre à poser une question en français avec Majd et Nada. </vt:lpstr>
      <vt:lpstr>Lecture de la vidéo . </vt:lpstr>
      <vt:lpstr>Présentation PowerPoint</vt:lpstr>
      <vt:lpstr>Présentation PowerPoint</vt:lpstr>
      <vt:lpstr>Présentation PowerPoint</vt:lpstr>
      <vt:lpstr>Chacun pose la question à son voisin. </vt:lpstr>
      <vt:lpstr>Plan de la séance 2</vt:lpstr>
      <vt:lpstr>Maintenant, on va faire de la lecture. On va apprendre à lire la lettre l. </vt:lpstr>
      <vt:lpstr>Lecture de la vidéo </vt:lpstr>
      <vt:lpstr>Lisons ensemble : l – L.</vt:lpstr>
      <vt:lpstr>Qui veut lire ? Levez la main. </vt:lpstr>
      <vt:lpstr>Plan de la séance 2</vt:lpstr>
      <vt:lpstr>Maintenant nous allons faire de l’écriture. </vt:lpstr>
      <vt:lpstr>Regardez bien comment on trace cette forme. </vt:lpstr>
      <vt:lpstr>Lecture de la vidéo </vt:lpstr>
      <vt:lpstr>Je vais tracer la forme en l’air avec le doigt. Faîtes comme moi. </vt:lpstr>
      <vt:lpstr>Regardez bien comment on trace cette forme. </vt:lpstr>
      <vt:lpstr>Lecture de la vidéo </vt:lpstr>
      <vt:lpstr>Je vais tracer la forme en l’air avec le doigt. Faîtes comme moi. </vt:lpstr>
      <vt:lpstr>Présentation PowerPoint</vt:lpstr>
      <vt:lpstr>Présentation PowerPoint</vt:lpstr>
      <vt:lpstr>La séance d’aujourd’hui est terminée. À demain.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khalid ramni</dc:creator>
  <cp:lastModifiedBy>KHAOUA AZEDDIN</cp:lastModifiedBy>
  <cp:revision>36</cp:revision>
  <cp:lastPrinted>2025-08-13T10:11:39Z</cp:lastPrinted>
  <dcterms:created xsi:type="dcterms:W3CDTF">2025-08-01T12:31:49Z</dcterms:created>
  <dcterms:modified xsi:type="dcterms:W3CDTF">2025-12-28T18:07:09Z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