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0" r:id="rId10"/>
    <p:sldMasterId id="2147483781" r:id="rId11"/>
  </p:sldMasterIdLst>
  <p:notesMasterIdLst>
    <p:notesMasterId r:id="rId63"/>
  </p:notesMasterIdLst>
  <p:sldIdLst>
    <p:sldId id="1043" r:id="rId12"/>
    <p:sldId id="1029" r:id="rId13"/>
    <p:sldId id="1030" r:id="rId14"/>
    <p:sldId id="1052" r:id="rId15"/>
    <p:sldId id="1053" r:id="rId16"/>
    <p:sldId id="799" r:id="rId17"/>
    <p:sldId id="841" r:id="rId18"/>
    <p:sldId id="779" r:id="rId19"/>
    <p:sldId id="784" r:id="rId20"/>
    <p:sldId id="845" r:id="rId21"/>
    <p:sldId id="1089" r:id="rId22"/>
    <p:sldId id="1034" r:id="rId23"/>
    <p:sldId id="1054" r:id="rId24"/>
    <p:sldId id="1035" r:id="rId25"/>
    <p:sldId id="1095" r:id="rId26"/>
    <p:sldId id="1093" r:id="rId27"/>
    <p:sldId id="1096" r:id="rId28"/>
    <p:sldId id="955" r:id="rId29"/>
    <p:sldId id="800" r:id="rId30"/>
    <p:sldId id="1036" r:id="rId31"/>
    <p:sldId id="849" r:id="rId32"/>
    <p:sldId id="1055" r:id="rId33"/>
    <p:sldId id="1038" r:id="rId34"/>
    <p:sldId id="680" r:id="rId35"/>
    <p:sldId id="1056" r:id="rId36"/>
    <p:sldId id="1057" r:id="rId37"/>
    <p:sldId id="1058" r:id="rId38"/>
    <p:sldId id="1059" r:id="rId39"/>
    <p:sldId id="1061" r:id="rId40"/>
    <p:sldId id="1060" r:id="rId41"/>
    <p:sldId id="1062" r:id="rId42"/>
    <p:sldId id="1040" r:id="rId43"/>
    <p:sldId id="1045" r:id="rId44"/>
    <p:sldId id="805" r:id="rId45"/>
    <p:sldId id="653" r:id="rId46"/>
    <p:sldId id="835" r:id="rId47"/>
    <p:sldId id="717" r:id="rId48"/>
    <p:sldId id="1041" r:id="rId49"/>
    <p:sldId id="1082" r:id="rId50"/>
    <p:sldId id="1079" r:id="rId51"/>
    <p:sldId id="1064" r:id="rId52"/>
    <p:sldId id="1065" r:id="rId53"/>
    <p:sldId id="1083" r:id="rId54"/>
    <p:sldId id="1084" r:id="rId55"/>
    <p:sldId id="1085" r:id="rId56"/>
    <p:sldId id="1086" r:id="rId57"/>
    <p:sldId id="1087" r:id="rId58"/>
    <p:sldId id="1088" r:id="rId59"/>
    <p:sldId id="837" r:id="rId60"/>
    <p:sldId id="838" r:id="rId61"/>
    <p:sldId id="679" r:id="rId62"/>
  </p:sldIdLst>
  <p:sldSz cx="9144000" cy="6858000" type="screen4x3"/>
  <p:notesSz cx="6735763" cy="9866313"/>
  <p:embeddedFontLst>
    <p:embeddedFont>
      <p:font typeface="Dosis" pitchFamily="2" charset="0"/>
      <p:regular r:id="rId64"/>
      <p:bold r:id="rId65"/>
    </p:embeddedFont>
    <p:embeddedFont>
      <p:font typeface="Dosis ExtraBold" pitchFamily="2" charset="0"/>
      <p:bold r:id="rId66"/>
    </p:embeddedFont>
    <p:embeddedFont>
      <p:font typeface="Dosis Medium" pitchFamily="2" charset="0"/>
      <p:regular r:id="rId67"/>
      <p:bold r:id="rId68"/>
    </p:embeddedFont>
    <p:embeddedFont>
      <p:font typeface="Dosis SemiBold" pitchFamily="2" charset="0"/>
      <p:regular r:id="rId69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FCFFFD"/>
    <a:srgbClr val="EAF8FE"/>
    <a:srgbClr val="E7E6E6"/>
    <a:srgbClr val="00ACA4"/>
    <a:srgbClr val="9EE0F4"/>
    <a:srgbClr val="F26553"/>
    <a:srgbClr val="E84234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95" autoAdjust="0"/>
    <p:restoredTop sz="87607" autoAdjust="0"/>
  </p:normalViewPr>
  <p:slideViewPr>
    <p:cSldViewPr snapToGrid="0">
      <p:cViewPr varScale="1">
        <p:scale>
          <a:sx n="57" d="100"/>
          <a:sy n="57" d="100"/>
        </p:scale>
        <p:origin x="1734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3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4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7.fntdata"/><Relationship Id="rId75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font" Target="fonts/font2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microsoft.com/office/2018/10/relationships/authors" Target="authors.xml"/><Relationship Id="rId7" Type="http://schemas.openxmlformats.org/officeDocument/2006/relationships/slideMaster" Target="slideMasters/slideMaster4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08BBEB89-F37C-49E6-9B3A-8827D01FB7E6}"/>
    <pc:docChg chg="modSld">
      <pc:chgData name="LAMIAE BEZZAZ" userId="f9bc3cc0-8e1c-4944-afa8-b4b36bbf20e1" providerId="ADAL" clId="{08BBEB89-F37C-49E6-9B3A-8827D01FB7E6}" dt="2025-12-20T12:45:27.539" v="13" actId="20577"/>
      <pc:docMkLst>
        <pc:docMk/>
      </pc:docMkLst>
      <pc:sldChg chg="modSp">
        <pc:chgData name="LAMIAE BEZZAZ" userId="f9bc3cc0-8e1c-4944-afa8-b4b36bbf20e1" providerId="ADAL" clId="{08BBEB89-F37C-49E6-9B3A-8827D01FB7E6}" dt="2025-12-20T12:45:27.539" v="13" actId="20577"/>
        <pc:sldMkLst>
          <pc:docMk/>
          <pc:sldMk cId="1961739097" sldId="799"/>
        </pc:sldMkLst>
        <pc:spChg chg="mod">
          <ac:chgData name="LAMIAE BEZZAZ" userId="f9bc3cc0-8e1c-4944-afa8-b4b36bbf20e1" providerId="ADAL" clId="{08BBEB89-F37C-49E6-9B3A-8827D01FB7E6}" dt="2025-12-20T12:45:27.539" v="13" actId="20577"/>
          <ac:spMkLst>
            <pc:docMk/>
            <pc:sldMk cId="1961739097" sldId="799"/>
            <ac:spMk id="13" creationId="{AC6BF3D7-556E-448C-F085-3C1582824A2B}"/>
          </ac:spMkLst>
        </pc:spChg>
      </pc:sldChg>
    </pc:docChg>
  </pc:docChgLst>
  <pc:docChgLst>
    <pc:chgData name="LAMIAE BEZZAZ" userId="f9bc3cc0-8e1c-4944-afa8-b4b36bbf20e1" providerId="ADAL" clId="{9CE1D018-55D0-461C-AEFF-10C61CE35BE8}"/>
    <pc:docChg chg="undo custSel addSld delSld modSld sldOrd">
      <pc:chgData name="LAMIAE BEZZAZ" userId="f9bc3cc0-8e1c-4944-afa8-b4b36bbf20e1" providerId="ADAL" clId="{9CE1D018-55D0-461C-AEFF-10C61CE35BE8}" dt="2025-12-20T16:08:38.398" v="181" actId="167"/>
      <pc:docMkLst>
        <pc:docMk/>
      </pc:docMkLst>
      <pc:sldChg chg="modSp">
        <pc:chgData name="LAMIAE BEZZAZ" userId="f9bc3cc0-8e1c-4944-afa8-b4b36bbf20e1" providerId="ADAL" clId="{9CE1D018-55D0-461C-AEFF-10C61CE35BE8}" dt="2025-12-20T16:00:51.028" v="60" actId="20577"/>
        <pc:sldMkLst>
          <pc:docMk/>
          <pc:sldMk cId="3703491735" sldId="653"/>
        </pc:sldMkLst>
        <pc:spChg chg="mod">
          <ac:chgData name="LAMIAE BEZZAZ" userId="f9bc3cc0-8e1c-4944-afa8-b4b36bbf20e1" providerId="ADAL" clId="{9CE1D018-55D0-461C-AEFF-10C61CE35BE8}" dt="2025-12-20T16:00:51.028" v="60" actId="20577"/>
          <ac:spMkLst>
            <pc:docMk/>
            <pc:sldMk cId="3703491735" sldId="653"/>
            <ac:spMk id="2" creationId="{8D276C99-220B-4BBF-8FEB-E110392C0EC9}"/>
          </ac:spMkLst>
        </pc:spChg>
      </pc:sldChg>
      <pc:sldChg chg="modAnim">
        <pc:chgData name="LAMIAE BEZZAZ" userId="f9bc3cc0-8e1c-4944-afa8-b4b36bbf20e1" providerId="ADAL" clId="{9CE1D018-55D0-461C-AEFF-10C61CE35BE8}" dt="2025-12-20T12:47:50.336" v="5"/>
        <pc:sldMkLst>
          <pc:docMk/>
          <pc:sldMk cId="927543826" sldId="784"/>
        </pc:sldMkLst>
      </pc:sldChg>
      <pc:sldChg chg="modSp">
        <pc:chgData name="LAMIAE BEZZAZ" userId="f9bc3cc0-8e1c-4944-afa8-b4b36bbf20e1" providerId="ADAL" clId="{9CE1D018-55D0-461C-AEFF-10C61CE35BE8}" dt="2025-12-20T15:46:35.230" v="19" actId="20577"/>
        <pc:sldMkLst>
          <pc:docMk/>
          <pc:sldMk cId="4253363032" sldId="800"/>
        </pc:sldMkLst>
        <pc:spChg chg="mod">
          <ac:chgData name="LAMIAE BEZZAZ" userId="f9bc3cc0-8e1c-4944-afa8-b4b36bbf20e1" providerId="ADAL" clId="{9CE1D018-55D0-461C-AEFF-10C61CE35BE8}" dt="2025-12-20T15:46:35.230" v="19" actId="20577"/>
          <ac:spMkLst>
            <pc:docMk/>
            <pc:sldMk cId="4253363032" sldId="800"/>
            <ac:spMk id="17" creationId="{147ED9BD-C99B-11DB-4E09-9646AAF91999}"/>
          </ac:spMkLst>
        </pc:spChg>
      </pc:sldChg>
      <pc:sldChg chg="addSp delSp modSp">
        <pc:chgData name="LAMIAE BEZZAZ" userId="f9bc3cc0-8e1c-4944-afa8-b4b36bbf20e1" providerId="ADAL" clId="{9CE1D018-55D0-461C-AEFF-10C61CE35BE8}" dt="2025-12-20T16:07:45.884" v="172" actId="20577"/>
        <pc:sldMkLst>
          <pc:docMk/>
          <pc:sldMk cId="235135554" sldId="835"/>
        </pc:sldMkLst>
        <pc:spChg chg="add del mod topLvl">
          <ac:chgData name="LAMIAE BEZZAZ" userId="f9bc3cc0-8e1c-4944-afa8-b4b36bbf20e1" providerId="ADAL" clId="{9CE1D018-55D0-461C-AEFF-10C61CE35BE8}" dt="2025-12-20T16:03:17.582" v="78" actId="207"/>
          <ac:spMkLst>
            <pc:docMk/>
            <pc:sldMk cId="235135554" sldId="835"/>
            <ac:spMk id="8" creationId="{E2FC59D4-44FF-4650-7A5A-CD32ED603113}"/>
          </ac:spMkLst>
        </pc:spChg>
        <pc:spChg chg="mod">
          <ac:chgData name="LAMIAE BEZZAZ" userId="f9bc3cc0-8e1c-4944-afa8-b4b36bbf20e1" providerId="ADAL" clId="{9CE1D018-55D0-461C-AEFF-10C61CE35BE8}" dt="2025-12-20T16:07:45.884" v="172" actId="20577"/>
          <ac:spMkLst>
            <pc:docMk/>
            <pc:sldMk cId="235135554" sldId="835"/>
            <ac:spMk id="15" creationId="{E09B17E5-EB2E-B258-8FBA-6101E10FD2C1}"/>
          </ac:spMkLst>
        </pc:spChg>
        <pc:grpChg chg="add del mod">
          <ac:chgData name="LAMIAE BEZZAZ" userId="f9bc3cc0-8e1c-4944-afa8-b4b36bbf20e1" providerId="ADAL" clId="{9CE1D018-55D0-461C-AEFF-10C61CE35BE8}" dt="2025-12-20T16:02:53.763" v="76" actId="1076"/>
          <ac:grpSpMkLst>
            <pc:docMk/>
            <pc:sldMk cId="235135554" sldId="835"/>
            <ac:grpSpMk id="9" creationId="{BB6F74FE-8978-147E-F7FA-A721B6521005}"/>
          </ac:grpSpMkLst>
        </pc:grpChg>
        <pc:picChg chg="mod ord">
          <ac:chgData name="LAMIAE BEZZAZ" userId="f9bc3cc0-8e1c-4944-afa8-b4b36bbf20e1" providerId="ADAL" clId="{9CE1D018-55D0-461C-AEFF-10C61CE35BE8}" dt="2025-12-20T16:02:18.027" v="70" actId="167"/>
          <ac:picMkLst>
            <pc:docMk/>
            <pc:sldMk cId="235135554" sldId="835"/>
            <ac:picMk id="4" creationId="{1B529303-0931-4FEB-A0C4-4EB5C7769B6B}"/>
          </ac:picMkLst>
        </pc:picChg>
        <pc:picChg chg="mod topLvl">
          <ac:chgData name="LAMIAE BEZZAZ" userId="f9bc3cc0-8e1c-4944-afa8-b4b36bbf20e1" providerId="ADAL" clId="{9CE1D018-55D0-461C-AEFF-10C61CE35BE8}" dt="2025-12-20T16:02:38.765" v="75" actId="21"/>
          <ac:picMkLst>
            <pc:docMk/>
            <pc:sldMk cId="235135554" sldId="835"/>
            <ac:picMk id="7" creationId="{CF51557C-D3A6-1C99-DEF2-CB8F4942DC22}"/>
          </ac:picMkLst>
        </pc:picChg>
      </pc:sldChg>
      <pc:sldChg chg="del">
        <pc:chgData name="LAMIAE BEZZAZ" userId="f9bc3cc0-8e1c-4944-afa8-b4b36bbf20e1" providerId="ADAL" clId="{9CE1D018-55D0-461C-AEFF-10C61CE35BE8}" dt="2025-12-20T16:00:57.571" v="61" actId="47"/>
        <pc:sldMkLst>
          <pc:docMk/>
          <pc:sldMk cId="4180622207" sldId="842"/>
        </pc:sldMkLst>
      </pc:sldChg>
      <pc:sldChg chg="del">
        <pc:chgData name="LAMIAE BEZZAZ" userId="f9bc3cc0-8e1c-4944-afa8-b4b36bbf20e1" providerId="ADAL" clId="{9CE1D018-55D0-461C-AEFF-10C61CE35BE8}" dt="2025-12-20T12:47:27.455" v="0" actId="47"/>
        <pc:sldMkLst>
          <pc:docMk/>
          <pc:sldMk cId="2743252450" sldId="1044"/>
        </pc:sldMkLst>
      </pc:sldChg>
      <pc:sldChg chg="modSp">
        <pc:chgData name="LAMIAE BEZZAZ" userId="f9bc3cc0-8e1c-4944-afa8-b4b36bbf20e1" providerId="ADAL" clId="{9CE1D018-55D0-461C-AEFF-10C61CE35BE8}" dt="2025-12-20T16:08:38.398" v="181" actId="167"/>
        <pc:sldMkLst>
          <pc:docMk/>
          <pc:sldMk cId="35154971" sldId="1069"/>
        </pc:sldMkLst>
        <pc:spChg chg="mod">
          <ac:chgData name="LAMIAE BEZZAZ" userId="f9bc3cc0-8e1c-4944-afa8-b4b36bbf20e1" providerId="ADAL" clId="{9CE1D018-55D0-461C-AEFF-10C61CE35BE8}" dt="2025-12-20T16:08:29.360" v="179" actId="20577"/>
          <ac:spMkLst>
            <pc:docMk/>
            <pc:sldMk cId="35154971" sldId="1069"/>
            <ac:spMk id="15" creationId="{E09B17E5-EB2E-B258-8FBA-6101E10FD2C1}"/>
          </ac:spMkLst>
        </pc:spChg>
        <pc:picChg chg="mod ord">
          <ac:chgData name="LAMIAE BEZZAZ" userId="f9bc3cc0-8e1c-4944-afa8-b4b36bbf20e1" providerId="ADAL" clId="{9CE1D018-55D0-461C-AEFF-10C61CE35BE8}" dt="2025-12-20T16:08:38.398" v="181" actId="167"/>
          <ac:picMkLst>
            <pc:docMk/>
            <pc:sldMk cId="35154971" sldId="1069"/>
            <ac:picMk id="2" creationId="{B2649C72-1BFF-466B-9ECF-CBA8A7A15DBA}"/>
          </ac:picMkLst>
        </pc:picChg>
      </pc:sldChg>
      <pc:sldChg chg="add modAnim">
        <pc:chgData name="LAMIAE BEZZAZ" userId="f9bc3cc0-8e1c-4944-afa8-b4b36bbf20e1" providerId="ADAL" clId="{9CE1D018-55D0-461C-AEFF-10C61CE35BE8}" dt="2025-12-20T12:47:41.220" v="3"/>
        <pc:sldMkLst>
          <pc:docMk/>
          <pc:sldMk cId="2754246276" sldId="1072"/>
        </pc:sldMkLst>
      </pc:sldChg>
      <pc:sldChg chg="modSp add">
        <pc:chgData name="LAMIAE BEZZAZ" userId="f9bc3cc0-8e1c-4944-afa8-b4b36bbf20e1" providerId="ADAL" clId="{9CE1D018-55D0-461C-AEFF-10C61CE35BE8}" dt="2025-12-20T15:47:40.999" v="30" actId="20577"/>
        <pc:sldMkLst>
          <pc:docMk/>
          <pc:sldMk cId="830247890" sldId="1073"/>
        </pc:sldMkLst>
        <pc:spChg chg="mod">
          <ac:chgData name="LAMIAE BEZZAZ" userId="f9bc3cc0-8e1c-4944-afa8-b4b36bbf20e1" providerId="ADAL" clId="{9CE1D018-55D0-461C-AEFF-10C61CE35BE8}" dt="2025-12-20T15:47:40.999" v="30" actId="20577"/>
          <ac:spMkLst>
            <pc:docMk/>
            <pc:sldMk cId="830247890" sldId="1073"/>
            <ac:spMk id="4" creationId="{01DE93E8-122F-4E3B-BA88-9009A519AFE9}"/>
          </ac:spMkLst>
        </pc:spChg>
      </pc:sldChg>
      <pc:sldChg chg="add del">
        <pc:chgData name="LAMIAE BEZZAZ" userId="f9bc3cc0-8e1c-4944-afa8-b4b36bbf20e1" providerId="ADAL" clId="{9CE1D018-55D0-461C-AEFF-10C61CE35BE8}" dt="2025-12-20T15:47:44.333" v="31" actId="47"/>
        <pc:sldMkLst>
          <pc:docMk/>
          <pc:sldMk cId="315841653" sldId="1074"/>
        </pc:sldMkLst>
      </pc:sldChg>
      <pc:sldChg chg="modSp add">
        <pc:chgData name="LAMIAE BEZZAZ" userId="f9bc3cc0-8e1c-4944-afa8-b4b36bbf20e1" providerId="ADAL" clId="{9CE1D018-55D0-461C-AEFF-10C61CE35BE8}" dt="2025-12-20T15:48:00.904" v="36" actId="20577"/>
        <pc:sldMkLst>
          <pc:docMk/>
          <pc:sldMk cId="3404167810" sldId="1074"/>
        </pc:sldMkLst>
        <pc:spChg chg="mod">
          <ac:chgData name="LAMIAE BEZZAZ" userId="f9bc3cc0-8e1c-4944-afa8-b4b36bbf20e1" providerId="ADAL" clId="{9CE1D018-55D0-461C-AEFF-10C61CE35BE8}" dt="2025-12-20T15:48:00.904" v="36" actId="20577"/>
          <ac:spMkLst>
            <pc:docMk/>
            <pc:sldMk cId="3404167810" sldId="1074"/>
            <ac:spMk id="4" creationId="{01DE93E8-122F-4E3B-BA88-9009A519AFE9}"/>
          </ac:spMkLst>
        </pc:spChg>
      </pc:sldChg>
      <pc:sldChg chg="modSp add ord">
        <pc:chgData name="LAMIAE BEZZAZ" userId="f9bc3cc0-8e1c-4944-afa8-b4b36bbf20e1" providerId="ADAL" clId="{9CE1D018-55D0-461C-AEFF-10C61CE35BE8}" dt="2025-12-20T15:56:48.556" v="43"/>
        <pc:sldMkLst>
          <pc:docMk/>
          <pc:sldMk cId="147330764" sldId="1075"/>
        </pc:sldMkLst>
        <pc:spChg chg="mod">
          <ac:chgData name="LAMIAE BEZZAZ" userId="f9bc3cc0-8e1c-4944-afa8-b4b36bbf20e1" providerId="ADAL" clId="{9CE1D018-55D0-461C-AEFF-10C61CE35BE8}" dt="2025-12-20T15:48:10.136" v="38" actId="20577"/>
          <ac:spMkLst>
            <pc:docMk/>
            <pc:sldMk cId="147330764" sldId="1075"/>
            <ac:spMk id="4" creationId="{01DE93E8-122F-4E3B-BA88-9009A519AFE9}"/>
          </ac:spMkLst>
        </pc:spChg>
      </pc:sldChg>
      <pc:sldChg chg="add del">
        <pc:chgData name="LAMIAE BEZZAZ" userId="f9bc3cc0-8e1c-4944-afa8-b4b36bbf20e1" providerId="ADAL" clId="{9CE1D018-55D0-461C-AEFF-10C61CE35BE8}" dt="2025-12-20T15:47:45.103" v="32" actId="47"/>
        <pc:sldMkLst>
          <pc:docMk/>
          <pc:sldMk cId="1389873856" sldId="1075"/>
        </pc:sldMkLst>
      </pc:sldChg>
      <pc:sldChg chg="modSp add">
        <pc:chgData name="LAMIAE BEZZAZ" userId="f9bc3cc0-8e1c-4944-afa8-b4b36bbf20e1" providerId="ADAL" clId="{9CE1D018-55D0-461C-AEFF-10C61CE35BE8}" dt="2025-12-20T15:56:41.984" v="42" actId="20577"/>
        <pc:sldMkLst>
          <pc:docMk/>
          <pc:sldMk cId="516201684" sldId="1076"/>
        </pc:sldMkLst>
        <pc:spChg chg="mod">
          <ac:chgData name="LAMIAE BEZZAZ" userId="f9bc3cc0-8e1c-4944-afa8-b4b36bbf20e1" providerId="ADAL" clId="{9CE1D018-55D0-461C-AEFF-10C61CE35BE8}" dt="2025-12-20T15:56:41.984" v="42" actId="20577"/>
          <ac:spMkLst>
            <pc:docMk/>
            <pc:sldMk cId="516201684" sldId="1076"/>
            <ac:spMk id="4" creationId="{01DE93E8-122F-4E3B-BA88-9009A519AFE9}"/>
          </ac:spMkLst>
        </pc:spChg>
      </pc:sldChg>
      <pc:sldChg chg="modSp add">
        <pc:chgData name="LAMIAE BEZZAZ" userId="f9bc3cc0-8e1c-4944-afa8-b4b36bbf20e1" providerId="ADAL" clId="{9CE1D018-55D0-461C-AEFF-10C61CE35BE8}" dt="2025-12-20T15:58:31.968" v="58" actId="12788"/>
        <pc:sldMkLst>
          <pc:docMk/>
          <pc:sldMk cId="1309151162" sldId="1077"/>
        </pc:sldMkLst>
        <pc:spChg chg="mod">
          <ac:chgData name="LAMIAE BEZZAZ" userId="f9bc3cc0-8e1c-4944-afa8-b4b36bbf20e1" providerId="ADAL" clId="{9CE1D018-55D0-461C-AEFF-10C61CE35BE8}" dt="2025-12-20T15:58:31.968" v="58" actId="12788"/>
          <ac:spMkLst>
            <pc:docMk/>
            <pc:sldMk cId="1309151162" sldId="1077"/>
            <ac:spMk id="4" creationId="{01DE93E8-122F-4E3B-BA88-9009A519AFE9}"/>
          </ac:spMkLst>
        </pc:spChg>
      </pc:sldChg>
      <pc:sldChg chg="add">
        <pc:chgData name="LAMIAE BEZZAZ" userId="f9bc3cc0-8e1c-4944-afa8-b4b36bbf20e1" providerId="ADAL" clId="{9CE1D018-55D0-461C-AEFF-10C61CE35BE8}" dt="2025-12-20T16:01:06.480" v="63"/>
        <pc:sldMkLst>
          <pc:docMk/>
          <pc:sldMk cId="4132792441" sldId="1078"/>
        </pc:sldMkLst>
      </pc:sldChg>
      <pc:sldChg chg="addSp delSp modSp add">
        <pc:chgData name="LAMIAE BEZZAZ" userId="f9bc3cc0-8e1c-4944-afa8-b4b36bbf20e1" providerId="ADAL" clId="{9CE1D018-55D0-461C-AEFF-10C61CE35BE8}" dt="2025-12-20T16:08:07.162" v="176" actId="20577"/>
        <pc:sldMkLst>
          <pc:docMk/>
          <pc:sldMk cId="3542267301" sldId="1079"/>
        </pc:sldMkLst>
        <pc:spChg chg="mod">
          <ac:chgData name="LAMIAE BEZZAZ" userId="f9bc3cc0-8e1c-4944-afa8-b4b36bbf20e1" providerId="ADAL" clId="{9CE1D018-55D0-461C-AEFF-10C61CE35BE8}" dt="2025-12-20T16:08:07.162" v="176" actId="20577"/>
          <ac:spMkLst>
            <pc:docMk/>
            <pc:sldMk cId="3542267301" sldId="1079"/>
            <ac:spMk id="15" creationId="{E09B17E5-EB2E-B258-8FBA-6101E10FD2C1}"/>
          </ac:spMkLst>
        </pc:spChg>
        <pc:grpChg chg="mod">
          <ac:chgData name="LAMIAE BEZZAZ" userId="f9bc3cc0-8e1c-4944-afa8-b4b36bbf20e1" providerId="ADAL" clId="{9CE1D018-55D0-461C-AEFF-10C61CE35BE8}" dt="2025-12-20T16:04:29.578" v="89" actId="1076"/>
          <ac:grpSpMkLst>
            <pc:docMk/>
            <pc:sldMk cId="3542267301" sldId="1079"/>
            <ac:grpSpMk id="9" creationId="{BB6F74FE-8978-147E-F7FA-A721B6521005}"/>
          </ac:grpSpMkLst>
        </pc:grpChg>
        <pc:picChg chg="del">
          <ac:chgData name="LAMIAE BEZZAZ" userId="f9bc3cc0-8e1c-4944-afa8-b4b36bbf20e1" providerId="ADAL" clId="{9CE1D018-55D0-461C-AEFF-10C61CE35BE8}" dt="2025-12-20T16:04:14.430" v="84" actId="478"/>
          <ac:picMkLst>
            <pc:docMk/>
            <pc:sldMk cId="3542267301" sldId="1079"/>
            <ac:picMk id="4" creationId="{1B529303-0931-4FEB-A0C4-4EB5C7769B6B}"/>
          </ac:picMkLst>
        </pc:picChg>
        <pc:picChg chg="add mod ord">
          <ac:chgData name="LAMIAE BEZZAZ" userId="f9bc3cc0-8e1c-4944-afa8-b4b36bbf20e1" providerId="ADAL" clId="{9CE1D018-55D0-461C-AEFF-10C61CE35BE8}" dt="2025-12-20T16:04:23.472" v="88" actId="167"/>
          <ac:picMkLst>
            <pc:docMk/>
            <pc:sldMk cId="3542267301" sldId="1079"/>
            <ac:picMk id="16" creationId="{1BDF56FE-B0A7-4984-9DBE-26B14FECFC5D}"/>
          </ac:picMkLst>
        </pc:picChg>
      </pc:sldChg>
      <pc:sldChg chg="addSp delSp modSp add ord">
        <pc:chgData name="LAMIAE BEZZAZ" userId="f9bc3cc0-8e1c-4944-afa8-b4b36bbf20e1" providerId="ADAL" clId="{9CE1D018-55D0-461C-AEFF-10C61CE35BE8}" dt="2025-12-20T16:07:38.208" v="167" actId="20577"/>
        <pc:sldMkLst>
          <pc:docMk/>
          <pc:sldMk cId="725567231" sldId="1080"/>
        </pc:sldMkLst>
        <pc:spChg chg="add mod">
          <ac:chgData name="LAMIAE BEZZAZ" userId="f9bc3cc0-8e1c-4944-afa8-b4b36bbf20e1" providerId="ADAL" clId="{9CE1D018-55D0-461C-AEFF-10C61CE35BE8}" dt="2025-12-20T16:07:38.208" v="167" actId="20577"/>
          <ac:spMkLst>
            <pc:docMk/>
            <pc:sldMk cId="725567231" sldId="1080"/>
            <ac:spMk id="4" creationId="{0A782459-8142-40EF-8D18-838A293173F5}"/>
          </ac:spMkLst>
        </pc:spChg>
        <pc:spChg chg="del mod">
          <ac:chgData name="LAMIAE BEZZAZ" userId="f9bc3cc0-8e1c-4944-afa8-b4b36bbf20e1" providerId="ADAL" clId="{9CE1D018-55D0-461C-AEFF-10C61CE35BE8}" dt="2025-12-20T16:07:07.831" v="159" actId="478"/>
          <ac:spMkLst>
            <pc:docMk/>
            <pc:sldMk cId="725567231" sldId="1080"/>
            <ac:spMk id="15" creationId="{E09B17E5-EB2E-B258-8FBA-6101E10FD2C1}"/>
          </ac:spMkLst>
        </pc:spChg>
        <pc:spChg chg="add del mod">
          <ac:chgData name="LAMIAE BEZZAZ" userId="f9bc3cc0-8e1c-4944-afa8-b4b36bbf20e1" providerId="ADAL" clId="{9CE1D018-55D0-461C-AEFF-10C61CE35BE8}" dt="2025-12-20T16:07:19.296" v="162" actId="478"/>
          <ac:spMkLst>
            <pc:docMk/>
            <pc:sldMk cId="725567231" sldId="1080"/>
            <ac:spMk id="16" creationId="{48798768-FD63-4F23-8E77-6FC4569ABB13}"/>
          </ac:spMkLst>
        </pc:spChg>
        <pc:picChg chg="mod ord">
          <ac:chgData name="LAMIAE BEZZAZ" userId="f9bc3cc0-8e1c-4944-afa8-b4b36bbf20e1" providerId="ADAL" clId="{9CE1D018-55D0-461C-AEFF-10C61CE35BE8}" dt="2025-12-20T16:05:39.911" v="149" actId="1076"/>
          <ac:picMkLst>
            <pc:docMk/>
            <pc:sldMk cId="725567231" sldId="1080"/>
            <ac:picMk id="2" creationId="{C0591A77-8F7F-47C6-97B2-A064B5F4FC5E}"/>
          </ac:picMkLst>
        </pc:picChg>
      </pc:sldChg>
      <pc:sldChg chg="add">
        <pc:chgData name="LAMIAE BEZZAZ" userId="f9bc3cc0-8e1c-4944-afa8-b4b36bbf20e1" providerId="ADAL" clId="{9CE1D018-55D0-461C-AEFF-10C61CE35BE8}" dt="2025-12-20T16:05:58.205" v="152"/>
        <pc:sldMkLst>
          <pc:docMk/>
          <pc:sldMk cId="2044843022" sldId="1081"/>
        </pc:sldMkLst>
      </pc:sldChg>
      <pc:sldChg chg="del">
        <pc:chgData name="LAMIAE BEZZAZ" userId="f9bc3cc0-8e1c-4944-afa8-b4b36bbf20e1" providerId="ADAL" clId="{9CE1D018-55D0-461C-AEFF-10C61CE35BE8}" dt="2025-12-20T15:59:17.316" v="59"/>
        <pc:sldMkLst>
          <pc:docMk/>
          <pc:sldMk cId="3956379502" sldId="2134806255"/>
        </pc:sldMkLst>
      </pc:sldChg>
      <pc:sldChg chg="del">
        <pc:chgData name="LAMIAE BEZZAZ" userId="f9bc3cc0-8e1c-4944-afa8-b4b36bbf20e1" providerId="ADAL" clId="{9CE1D018-55D0-461C-AEFF-10C61CE35BE8}" dt="2025-12-20T15:59:17.316" v="59"/>
        <pc:sldMkLst>
          <pc:docMk/>
          <pc:sldMk cId="882008433" sldId="2134808844"/>
        </pc:sldMkLst>
      </pc:sldChg>
      <pc:sldChg chg="del">
        <pc:chgData name="LAMIAE BEZZAZ" userId="f9bc3cc0-8e1c-4944-afa8-b4b36bbf20e1" providerId="ADAL" clId="{9CE1D018-55D0-461C-AEFF-10C61CE35BE8}" dt="2025-12-20T15:59:17.316" v="59"/>
        <pc:sldMkLst>
          <pc:docMk/>
          <pc:sldMk cId="2586064049" sldId="2134808971"/>
        </pc:sldMkLst>
      </pc:sldChg>
      <pc:sldChg chg="del">
        <pc:chgData name="LAMIAE BEZZAZ" userId="f9bc3cc0-8e1c-4944-afa8-b4b36bbf20e1" providerId="ADAL" clId="{9CE1D018-55D0-461C-AEFF-10C61CE35BE8}" dt="2025-12-20T15:59:17.316" v="59"/>
        <pc:sldMkLst>
          <pc:docMk/>
          <pc:sldMk cId="2579970812" sldId="2134808972"/>
        </pc:sldMkLst>
      </pc:sldChg>
      <pc:sldChg chg="del">
        <pc:chgData name="LAMIAE BEZZAZ" userId="f9bc3cc0-8e1c-4944-afa8-b4b36bbf20e1" providerId="ADAL" clId="{9CE1D018-55D0-461C-AEFF-10C61CE35BE8}" dt="2025-12-20T15:59:17.316" v="59"/>
        <pc:sldMkLst>
          <pc:docMk/>
          <pc:sldMk cId="405477993" sldId="2134808973"/>
        </pc:sldMkLst>
      </pc:sldChg>
      <pc:sldChg chg="del">
        <pc:chgData name="LAMIAE BEZZAZ" userId="f9bc3cc0-8e1c-4944-afa8-b4b36bbf20e1" providerId="ADAL" clId="{9CE1D018-55D0-461C-AEFF-10C61CE35BE8}" dt="2025-12-20T15:59:17.316" v="59"/>
        <pc:sldMkLst>
          <pc:docMk/>
          <pc:sldMk cId="3486272372" sldId="2134808974"/>
        </pc:sldMkLst>
      </pc:sldChg>
      <pc:sldChg chg="del">
        <pc:chgData name="LAMIAE BEZZAZ" userId="f9bc3cc0-8e1c-4944-afa8-b4b36bbf20e1" providerId="ADAL" clId="{9CE1D018-55D0-461C-AEFF-10C61CE35BE8}" dt="2025-12-20T15:59:17.316" v="59"/>
        <pc:sldMkLst>
          <pc:docMk/>
          <pc:sldMk cId="1241478535" sldId="2134808975"/>
        </pc:sldMkLst>
      </pc:sldChg>
      <pc:sldChg chg="del">
        <pc:chgData name="LAMIAE BEZZAZ" userId="f9bc3cc0-8e1c-4944-afa8-b4b36bbf20e1" providerId="ADAL" clId="{9CE1D018-55D0-461C-AEFF-10C61CE35BE8}" dt="2025-12-20T15:59:17.316" v="59"/>
        <pc:sldMkLst>
          <pc:docMk/>
          <pc:sldMk cId="1192085679" sldId="2134808976"/>
        </pc:sldMkLst>
      </pc:sldChg>
      <pc:sldChg chg="del">
        <pc:chgData name="LAMIAE BEZZAZ" userId="f9bc3cc0-8e1c-4944-afa8-b4b36bbf20e1" providerId="ADAL" clId="{9CE1D018-55D0-461C-AEFF-10C61CE35BE8}" dt="2025-12-20T15:59:17.316" v="59"/>
        <pc:sldMkLst>
          <pc:docMk/>
          <pc:sldMk cId="2681806984" sldId="2134808977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90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704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8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3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6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6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8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7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40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99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3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5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8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7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5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5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92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7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88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23/12/2025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2874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23/12/2025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4333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23/12/2025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56849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23/12/2025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6840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23/12/2025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6897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23/12/2025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25533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23/12/2025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78659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23/12/2025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97473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23/12/2025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6692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23/12/2025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51977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23/12/2025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1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9" r:id="rId10"/>
    <p:sldLayoutId id="2147483780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04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808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23/12/2025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89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45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10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60.png"/><Relationship Id="rId5" Type="http://schemas.openxmlformats.org/officeDocument/2006/relationships/customXml" Target="../ink/ink4.xml"/><Relationship Id="rId10" Type="http://schemas.openxmlformats.org/officeDocument/2006/relationships/image" Target="../media/image45.png"/><Relationship Id="rId4" Type="http://schemas.openxmlformats.org/officeDocument/2006/relationships/image" Target="../media/image150.png"/><Relationship Id="rId9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60.png"/><Relationship Id="rId5" Type="http://schemas.openxmlformats.org/officeDocument/2006/relationships/customXml" Target="../ink/ink6.xml"/><Relationship Id="rId10" Type="http://schemas.openxmlformats.org/officeDocument/2006/relationships/image" Target="../media/image47.png"/><Relationship Id="rId4" Type="http://schemas.openxmlformats.org/officeDocument/2006/relationships/image" Target="../media/image150.png"/><Relationship Id="rId9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8.png"/><Relationship Id="rId7" Type="http://schemas.openxmlformats.org/officeDocument/2006/relationships/image" Target="../media/image2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49.png"/><Relationship Id="rId4" Type="http://schemas.openxmlformats.org/officeDocument/2006/relationships/customXml" Target="../ink/ink8.xml"/><Relationship Id="rId9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8.png"/><Relationship Id="rId7" Type="http://schemas.openxmlformats.org/officeDocument/2006/relationships/image" Target="../media/image25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49.png"/><Relationship Id="rId4" Type="http://schemas.openxmlformats.org/officeDocument/2006/relationships/customXml" Target="../ink/ink10.xml"/><Relationship Id="rId9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20.png"/><Relationship Id="rId5" Type="http://schemas.openxmlformats.org/officeDocument/2006/relationships/customXml" Target="../ink/ink12.xml"/><Relationship Id="rId4" Type="http://schemas.openxmlformats.org/officeDocument/2006/relationships/image" Target="../media/image440.png"/><Relationship Id="rId9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20.png"/><Relationship Id="rId5" Type="http://schemas.openxmlformats.org/officeDocument/2006/relationships/customXml" Target="../ink/ink14.xml"/><Relationship Id="rId10" Type="http://schemas.openxmlformats.org/officeDocument/2006/relationships/image" Target="../media/image54.png"/><Relationship Id="rId4" Type="http://schemas.openxmlformats.org/officeDocument/2006/relationships/image" Target="../media/image440.png"/><Relationship Id="rId9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6.mp4"/><Relationship Id="rId7" Type="http://schemas.openxmlformats.org/officeDocument/2006/relationships/image" Target="../media/image2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33.xml"/><Relationship Id="rId4" Type="http://schemas.openxmlformats.org/officeDocument/2006/relationships/video" Target="../media/media6.mp4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4A280B-C470-40BC-A270-FBD1596F1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1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215EDE03-3D45-4407-B9AE-0FCAF2976DEA}"/>
              </a:ext>
            </a:extLst>
          </p:cNvPr>
          <p:cNvGrpSpPr/>
          <p:nvPr/>
        </p:nvGrpSpPr>
        <p:grpSpPr>
          <a:xfrm>
            <a:off x="454585" y="2372061"/>
            <a:ext cx="4019794" cy="3060000"/>
            <a:chOff x="494453" y="2372061"/>
            <a:chExt cx="4019794" cy="3060000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C99EAAE1-2EC8-4863-86A3-3AAAE7342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453" y="2372061"/>
              <a:ext cx="2044806" cy="3060000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EC55FA07-70A8-473C-AAC5-64A810B45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4948" y="2372061"/>
              <a:ext cx="2029299" cy="3060000"/>
            </a:xfrm>
            <a:prstGeom prst="rect">
              <a:avLst/>
            </a:prstGeom>
          </p:spPr>
        </p:pic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F47C2FE-FD10-459B-91F7-F15D0CBE4A5B}"/>
              </a:ext>
            </a:extLst>
          </p:cNvPr>
          <p:cNvGrpSpPr/>
          <p:nvPr/>
        </p:nvGrpSpPr>
        <p:grpSpPr>
          <a:xfrm>
            <a:off x="4563600" y="2372061"/>
            <a:ext cx="3999875" cy="3060000"/>
            <a:chOff x="4903415" y="2372061"/>
            <a:chExt cx="3999875" cy="3060000"/>
          </a:xfrm>
        </p:grpSpPr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54338B86-C839-4559-B86D-C92CA585E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3415" y="2372061"/>
              <a:ext cx="2046764" cy="3060000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AD5B8863-5887-4246-80A9-231B791C8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0394" y="2372061"/>
              <a:ext cx="2012896" cy="30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806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698708" y="221131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Lettre m - M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Ecriture - Lettre m - M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m - M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Ecriture - Lettre m -M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Dialogue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m - M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Ecriture - Lettre m - M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- Lettre m - M</a:t>
            </a:r>
          </a:p>
          <a:p>
            <a:r>
              <a:rPr lang="fr-FR" dirty="0"/>
              <a:t>Ecriture - Lettre m - M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1935918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F372D9-322C-5D09-E289-7378717F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syllabes avec la lettre m 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Ecriture de syllabes avec la lettre m.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E4D1A0-1FA0-C1A4-D509-AE82A255C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37610" y="188686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DAAC3880-ACFD-1EAF-0E3F-7FD9BAFCEA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CE04B758-F037-3B1D-FC03-4C6C58D8444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59433" y="2156059"/>
            <a:ext cx="2112567" cy="3703624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D154D0-F20A-AA4B-D921-885BB2E29F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3BEBF-1EEE-8D6F-B2DF-DD113FCE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572FB3-3F4F-6A79-98CB-B3104CE80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en français. Majd et Nada vont nous aider. Soyez attentifs 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BAF8FA-AA36-3FA4-436F-81C5962FB8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43A8CA6-BFCC-26B3-84B1-EF96FF3E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850772-3CC3-F34E-0BEC-3F5974111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D30CF4-E750-B782-63FD-4635F051C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56" y="2165682"/>
            <a:ext cx="4893931" cy="38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1_P2_W2_S4 (dialogue)">
            <a:hlinkClick r:id="" action="ppaction://media"/>
            <a:extLst>
              <a:ext uri="{FF2B5EF4-FFF2-40B4-BE49-F238E27FC236}">
                <a16:creationId xmlns:a16="http://schemas.microsoft.com/office/drawing/2014/main" id="{2F5C03AD-8E71-4E74-AF97-1B932806E1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2353" y="2339788"/>
            <a:ext cx="7859647" cy="344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22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DCCB-B05A-3DBF-6661-9F39A338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D71EE1-67AE-DDA3-BDD1-3A249435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On va écouter le dialogue une deuxième fois. Écoutez bien.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CB4B14-ADAC-F981-A1A7-941544B09CB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7546A2-6A2F-6DC2-6760-96D5E09F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BD1AF4-DD06-E766-C7CC-79D0A30DF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7BCD1EA-5B1E-6A6E-C3F9-66B6F66D4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8997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1_P2_W2_S4 (dialogue)">
            <a:hlinkClick r:id="" action="ppaction://media"/>
            <a:extLst>
              <a:ext uri="{FF2B5EF4-FFF2-40B4-BE49-F238E27FC236}">
                <a16:creationId xmlns:a16="http://schemas.microsoft.com/office/drawing/2014/main" id="{2F5C03AD-8E71-4E74-AF97-1B932806E1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2353" y="2339788"/>
            <a:ext cx="7859647" cy="344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40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22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3E42011-C6DF-4306-AE6C-50AD31C7D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70" y="1873624"/>
            <a:ext cx="7371745" cy="453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8BE0DE2-BAE5-4000-9868-F78431DDB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05" y="2001916"/>
            <a:ext cx="7449590" cy="40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4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0164774-03F3-418B-57F7-4B560CF47D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76B3385-7A26-22CD-1C22-0AE3F8E74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CBFFA25-75E1-850C-695C-4E0218E4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2BCA87-853C-06BF-F7AB-353127E73C5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5C0805-7518-F74A-3402-995D61E741FA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4ADA36-CFCC-3F4A-8D00-4A287119180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85EE4D-E13D-381C-4EF4-FBCF81FD0ABA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912AF2D-1E8F-437F-53F6-E42FBC0AE7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D923892-5F71-B9EE-2AE4-3CE7076BAE6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1E512B1-87F1-1A65-1255-378BA46718B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5E27493-3451-34CF-1067-E97C68686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C18AA11-F36F-F524-1C78-9DE2F0037E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E1DBDA96-B9E2-CDB0-EBDB-82B7A07F3B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745" y="2912697"/>
            <a:ext cx="4281709" cy="2975230"/>
          </a:xfrm>
          <a:prstGeom prst="round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D4FF80C-64EF-AC32-0B33-EB0ACB04EB5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68117" y="2204811"/>
            <a:ext cx="1383692" cy="122418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9251C55-E94B-BFEA-FBD2-540FB4EB1BF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727845" y="2172839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559B8-1412-5C86-3CF7-8D847DD98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1BF20CDB-F92A-FC8F-7EFF-CB749D15B6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1A4856DD-28E1-3E8D-1E06-00226C3FBB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2C1A806-B3FF-0AB6-5250-D04ADDC0D35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27AB3D3-CE32-9E8D-B92E-E50E8F359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261446-C4C0-32A5-208E-D5ED92F249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B32162D6-F078-9C05-FF8C-FB4FF2052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706" y="3653843"/>
            <a:ext cx="3732588" cy="2593662"/>
          </a:xfrm>
          <a:prstGeom prst="round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8767617-0E9B-2E36-C037-E8278CCA1B3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69353" y="2741442"/>
            <a:ext cx="1383692" cy="122418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B78C71-521F-3CA8-6C68-9D7058F46DE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594226" y="2813343"/>
            <a:ext cx="1383692" cy="12241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5B3469A4-4A57-A1D3-2C98-9B4CC88EE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BEAA426-6A2F-DE87-40A6-5A05B0C6FC8A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22F44B-AEFA-F771-8411-5A245B85967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3838ECA-F305-205C-9746-0ACE9A69311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39D383-7957-D3AA-F529-14D7A2296D9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0EF6708-615A-1DB5-D0C6-BE5EF556524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49445CF-F532-6B4F-5A9E-65E01921B50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42DA45-ECA5-64BF-EF8D-30BA06464382}"/>
              </a:ext>
            </a:extLst>
          </p:cNvPr>
          <p:cNvSpPr txBox="1"/>
          <p:nvPr/>
        </p:nvSpPr>
        <p:spPr>
          <a:xfrm>
            <a:off x="1304400" y="2052302"/>
            <a:ext cx="683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La fille et le garçon sont dans la classe. Chacun demande à l’autre ce qu’il y a dans son cartable et dans sa trousse.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587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E1DB-B39E-5CA1-69E8-76DFC53C3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4301A54-E135-EE35-089E-D4AF9883C0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C7F9C52D-FA77-6B6E-2FE8-A79DA6CB4E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4501382-7268-0A65-5383-AE1653682E8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9F40C8C-1951-513F-C6FA-92CD5E235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A14A93-5E16-2AC2-0BE4-3754A7433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4633C36C-B460-8BF0-54D0-F7A5C09839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706" y="3653843"/>
            <a:ext cx="3732588" cy="2593662"/>
          </a:xfrm>
          <a:prstGeom prst="round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3849F90-1544-D3BA-DC63-549FD158EA8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69353" y="2741442"/>
            <a:ext cx="1383692" cy="122418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E76D087-A63A-4A35-274F-2A1E237B1E3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594226" y="2813343"/>
            <a:ext cx="1383692" cy="1224189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A3A08BC-9014-1CF4-ED09-6756BB9625D1}"/>
              </a:ext>
            </a:extLst>
          </p:cNvPr>
          <p:cNvSpPr txBox="1"/>
          <p:nvPr/>
        </p:nvSpPr>
        <p:spPr>
          <a:xfrm>
            <a:off x="1371777" y="2153846"/>
            <a:ext cx="683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La fille et le garçon sont dans la classe. Chacun demande à l’autre ce qu’il y a dans son cartable et dans sa trousse.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29" name="Titre 8">
            <a:extLst>
              <a:ext uri="{FF2B5EF4-FFF2-40B4-BE49-F238E27FC236}">
                <a16:creationId xmlns:a16="http://schemas.microsoft.com/office/drawing/2014/main" id="{9DA65CFE-877A-7837-775B-987689F5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EBC696-CD67-66F7-CF14-3E2FAAF8CBF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5CD0790-81B5-0D74-4BC3-13785760D29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00C1542-F397-5F66-3076-572AB7D7A8E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28A7943-AED7-C289-4277-0E7DCE5969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E62121F-181C-1AC4-49F1-E88CDF4646F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F76E41A-55BC-42B4-7E91-627E42F604BA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2498064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432ED-7FE2-A732-08E0-2B1F9820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D5E9897-7EEA-B2ED-F5DE-F360C866CA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04F7253-8E0C-DB38-91D8-501878BF0E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4D00717-8088-DB88-86F1-2A03AB217E5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149F1C4-D1D2-5E78-B39C-7A7E030CC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FE2991-AEC4-4CCD-4849-8490548B7B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724261ED-132C-6D38-B026-E2B02100E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706" y="3653843"/>
            <a:ext cx="3732588" cy="2593662"/>
          </a:xfrm>
          <a:prstGeom prst="round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00C7B5E-E35A-322A-13B1-B0138812B4D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69353" y="2741442"/>
            <a:ext cx="1383692" cy="122418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F9D50CD-B85E-5ECE-3694-77A99D840FE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594226" y="2813343"/>
            <a:ext cx="1383692" cy="1224189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FB221E3-D4DB-3C96-E78B-41AA077B3191}"/>
              </a:ext>
            </a:extLst>
          </p:cNvPr>
          <p:cNvSpPr txBox="1"/>
          <p:nvPr/>
        </p:nvSpPr>
        <p:spPr>
          <a:xfrm>
            <a:off x="1304400" y="2052302"/>
            <a:ext cx="683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La fille et le garçon sont dans la classe. Chacun demande à l’autre ce qu’il y a dans son cartable et dans sa trousse.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F6FAF955-7EF4-C8BB-F753-C15A271F6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1531A9-3F60-7FBC-2395-87E2DF62C7B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B90071-1724-3083-0CCA-CE8ED9F0E602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0DE099-2B50-B734-C09E-AEEF4D05102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E141B5-CDB6-843F-A8AC-A90FAEB22D2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AE0955-3CF5-AC10-23FB-5507C01EE0A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18980D-0521-0D85-C00E-7D933C9E924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728760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Ecriture de syllabes avec la lettre m.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F620A-E896-6974-DDFE-A4D451AF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3515409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336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de syllabes avec la lettre m.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82884" y="3457727"/>
            <a:ext cx="540000" cy="5400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640BCCD-5F8F-8C53-9438-B85E8E1F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A2C1CCC-352A-AAE0-C5A5-13D328D3E5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11B303-91C5-FCD8-563C-3237FA715DC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B2332C-957B-FE64-2A84-2C286A1F8A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FD8517B-345B-8F45-512B-FB7CB2E002C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04BA322B-4984-889F-20E9-C6DF576E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90A741-EB78-A3E2-CA82-2B9074B10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F02CE5E-74E9-40F6-6FFA-AE5482AD5A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A47907C-4CC5-FE0C-1497-67B05614D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85307B-40A5-64BD-148C-2D81FFC6F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503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 avec le son « m ».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5895FF-8CE3-CB65-AE8E-73734C49FA48}"/>
              </a:ext>
            </a:extLst>
          </p:cNvPr>
          <p:cNvSpPr txBox="1"/>
          <p:nvPr/>
        </p:nvSpPr>
        <p:spPr>
          <a:xfrm>
            <a:off x="1713612" y="2161267"/>
            <a:ext cx="571677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Medium" pitchFamily="2" charset="0"/>
                <a:ea typeface="+mn-ea"/>
                <a:cs typeface="Aharoni" panose="02010803020104030203" pitchFamily="2" charset="-79"/>
              </a:rPr>
              <a:t>M   m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A89FF70-A0FF-4349-88C0-4402A4CAB5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14DA154-FA24-46E7-82B7-4B1E539CC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F8BCBED-6522-4954-933D-F03FF0D39B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913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15895FF-8CE3-CB65-AE8E-73734C49FA48}"/>
              </a:ext>
            </a:extLst>
          </p:cNvPr>
          <p:cNvSpPr txBox="1"/>
          <p:nvPr/>
        </p:nvSpPr>
        <p:spPr>
          <a:xfrm>
            <a:off x="2396283" y="2044725"/>
            <a:ext cx="435143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Medium" pitchFamily="2" charset="0"/>
                <a:ea typeface="+mn-ea"/>
                <a:cs typeface="Aharoni" panose="02010803020104030203" pitchFamily="2" charset="-79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50241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B308-A008-E934-9775-B6FE633FD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72584-9850-CCA2-CA98-32D16473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8F804F-0312-7C14-287B-895B95355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058E71F-9FE9-52B7-99A2-348EC8273CCD}"/>
              </a:ext>
            </a:extLst>
          </p:cNvPr>
          <p:cNvSpPr txBox="1"/>
          <p:nvPr/>
        </p:nvSpPr>
        <p:spPr>
          <a:xfrm>
            <a:off x="2514524" y="1782395"/>
            <a:ext cx="411495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cs typeface="Times New Roman" panose="02020603050405020304" pitchFamily="18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91171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1_P2_W2_S4 (combinaison)">
            <a:hlinkClick r:id="" action="ppaction://media"/>
            <a:extLst>
              <a:ext uri="{FF2B5EF4-FFF2-40B4-BE49-F238E27FC236}">
                <a16:creationId xmlns:a16="http://schemas.microsoft.com/office/drawing/2014/main" id="{3B853C87-234F-4AD1-9D29-F188A69A27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4047" y="1954306"/>
            <a:ext cx="7135906" cy="387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291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699426" y="2365791"/>
            <a:ext cx="8407243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8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a   &gt;    </a:t>
            </a:r>
            <a:r>
              <a:rPr lang="fr-FR" sz="88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</a:t>
            </a:r>
            <a:endParaRPr lang="fr-FR" sz="8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671918" y="2494128"/>
            <a:ext cx="6621850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88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i    &gt;    </a:t>
            </a:r>
            <a:r>
              <a:rPr lang="fr-FR" sz="88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i</a:t>
            </a:r>
            <a:endParaRPr lang="fr-FR" sz="8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32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027659" y="2494128"/>
            <a:ext cx="7088682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8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o  &gt;    </a:t>
            </a:r>
            <a:r>
              <a:rPr lang="fr-FR" sz="88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</a:t>
            </a:r>
            <a:endParaRPr lang="fr-FR" sz="8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41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036041" y="2494128"/>
            <a:ext cx="7071917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8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u  &gt;    </a:t>
            </a:r>
            <a:r>
              <a:rPr lang="fr-FR" sz="88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u</a:t>
            </a:r>
            <a:endParaRPr lang="fr-FR" sz="8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86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482494" y="2494128"/>
            <a:ext cx="6179012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8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e   &gt;    </a:t>
            </a:r>
            <a:r>
              <a:rPr lang="fr-FR" sz="88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</a:t>
            </a:r>
            <a:endParaRPr lang="fr-FR" sz="8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44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541930" y="2494128"/>
            <a:ext cx="6990070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88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é    &gt;    </a:t>
            </a:r>
            <a:r>
              <a:rPr lang="fr-FR" sz="88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é</a:t>
            </a:r>
            <a:endParaRPr lang="fr-FR" sz="8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19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326777" y="2081752"/>
            <a:ext cx="6490446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    </a:t>
            </a: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i     </a:t>
            </a: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 </a:t>
            </a: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u    </a:t>
            </a: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   </a:t>
            </a: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8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é</a:t>
            </a:r>
            <a:endParaRPr lang="fr-FR" sz="80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3C9971D-4BB2-40E2-80B0-2A2A15E340E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C4FC974-2388-4FAA-8A67-06698530B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91671A-74B7-4E78-B6A9-707C8BCDBA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308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C83C5-4C02-5461-1545-B18C6779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A2E396AE-D924-900E-3056-8C6FD4D8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41. Avec votre voisin, vous allez faire l’activité 3.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248833-674C-4CB1-8FCD-4AEE7A6ED07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D2C2138-4105-4F36-85EB-6BB3D8C4A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47E23EE-64CD-45FD-AE8A-7A01E09E7B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1C5D4EC-0992-46A4-B174-8DA18D2BD3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526" y="1624017"/>
            <a:ext cx="3176948" cy="4477984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3A24742-00A0-4A47-911A-65D85A044611}"/>
              </a:ext>
            </a:extLst>
          </p:cNvPr>
          <p:cNvSpPr/>
          <p:nvPr/>
        </p:nvSpPr>
        <p:spPr>
          <a:xfrm>
            <a:off x="3200400" y="3657601"/>
            <a:ext cx="2715491" cy="10113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764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C83C5-4C02-5461-1545-B18C6779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A2E396AE-D924-900E-3056-8C6FD4D8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lire à votre voisin. À tour de rôle.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872B0EA-FB71-487D-8CD0-A3D4920B07E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DFEE4D2-5B79-48A2-B077-1AF4C6D5F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FED4BA-FBCC-40E5-A174-F80F79F2E4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71C6820-F121-4A82-9E12-2E60B85FCA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99"/>
          <a:stretch>
            <a:fillRect/>
          </a:stretch>
        </p:blipFill>
        <p:spPr>
          <a:xfrm>
            <a:off x="834901" y="2286000"/>
            <a:ext cx="2970275" cy="256309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5A271B-4903-4F44-83B4-DF3A06B556C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959"/>
          <a:stretch>
            <a:fillRect/>
          </a:stretch>
        </p:blipFill>
        <p:spPr>
          <a:xfrm>
            <a:off x="5338825" y="2706156"/>
            <a:ext cx="2794359" cy="214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97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DF529A6-1347-FB72-5BFD-8EC521307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5046063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syllabes avec la lettre m.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Ecriture de syllabes avec la lettre m.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308899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238BBA-D138-755B-1A77-2E9D9A23D81F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1F26A5-CBE3-A661-8F3C-8CF478B397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itre 53">
            <a:extLst>
              <a:ext uri="{FF2B5EF4-FFF2-40B4-BE49-F238E27FC236}">
                <a16:creationId xmlns:a16="http://schemas.microsoft.com/office/drawing/2014/main" id="{A0D9B483-3558-FA52-16BB-E39D33E373BD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1800" i="1" dirty="0">
                <a:solidFill>
                  <a:schemeClr val="accent5">
                    <a:lumMod val="50000"/>
                  </a:schemeClr>
                </a:solidFill>
              </a:rPr>
              <a:t>Réservé à l’enseignant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32404"/>
            <a:ext cx="540000" cy="54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AA7A477-A2B7-ADC2-7A0A-5E1DF9F5D0C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0C76CD-B1C9-606E-1246-9536536016F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1F1AC3D-5B94-8695-9183-F6DEDD91D30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4C0022FD-C4D6-219E-0D3F-9BA5ACBA65D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2CA4F8F1-79CC-39F6-DDC1-62CAEBB8FC57}"/>
              </a:ext>
            </a:extLst>
          </p:cNvPr>
          <p:cNvSpPr txBox="1"/>
          <p:nvPr/>
        </p:nvSpPr>
        <p:spPr>
          <a:xfrm>
            <a:off x="2305735" y="5178813"/>
            <a:ext cx="1399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 </a:t>
            </a: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56000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syllabes avec la lettre m.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F2659266-404A-2CBA-62C0-C98ECCCEF7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9E1664C-05FD-8CD6-8ED8-D17A6D8DB4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2347F79-73F9-49F9-DD5B-28BA64173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A0EF5F-0EF3-242D-1E3D-37B88F3537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47C3-17E5-D9A2-934F-BBC6216E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9B17E5-EB2E-B258-8FBA-6101E10F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la syllabe « ma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82553F3-EBD8-E25F-488F-856E69A5EA4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D86F551-A505-C0B8-C5EB-F18E7CD70F8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481FE3E-B38B-B88B-E7FB-7CB5E63FD2C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BAC6265-5F69-2E84-115A-A9050E5A655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3EA2E416-88F5-3F5F-C728-329427875F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A82071B-1491-0D99-2AFB-ED2D61888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BE33B2-BB80-1ABE-8752-1922973153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C67C3668-0C44-97F3-9A68-DDFA676A01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pic>
        <p:nvPicPr>
          <p:cNvPr id="20" name="Image 19" descr="Une image contenant capture d’écran, ligne, Police, nombre&#10;&#10;Le contenu généré par l’IA peut être incorrect.">
            <a:extLst>
              <a:ext uri="{FF2B5EF4-FFF2-40B4-BE49-F238E27FC236}">
                <a16:creationId xmlns:a16="http://schemas.microsoft.com/office/drawing/2014/main" id="{3DE2C9F7-F5FD-B5F4-AA2E-0EF0595AEB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1067" y="2337204"/>
            <a:ext cx="2524477" cy="26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ma. </a:t>
            </a:r>
          </a:p>
        </p:txBody>
      </p:sp>
      <p:pic>
        <p:nvPicPr>
          <p:cNvPr id="10" name="Image 9" descr="Une image contenant capture d’écran, ligne, Police, nombre&#10;&#10;Le contenu généré par l’IA peut être incorrect.">
            <a:extLst>
              <a:ext uri="{FF2B5EF4-FFF2-40B4-BE49-F238E27FC236}">
                <a16:creationId xmlns:a16="http://schemas.microsoft.com/office/drawing/2014/main" id="{DBB5CA4E-1938-EB85-BF90-FC8CE67D9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691" y="1919455"/>
            <a:ext cx="2930617" cy="3019089"/>
          </a:xfrm>
          <a:prstGeom prst="rect">
            <a:avLst/>
          </a:prstGeom>
        </p:spPr>
      </p:pic>
      <p:pic>
        <p:nvPicPr>
          <p:cNvPr id="11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94DC002-8901-3D30-17B2-B7450EA5D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4561A-8ABE-64FD-5FF5-533E4ED7F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1BDC993-CD21-8787-AA67-7F3EE68A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8CE26A8-9A57-3D56-98EB-6F14C55E53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7CF64C7-55A0-621F-961C-F4F7EDA4F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828E3F-1650-4693-0E61-BA58D79556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capture d’écran, ligne, Police, nombre&#10;&#10;Le contenu généré par l’IA peut être incorrect.">
            <a:extLst>
              <a:ext uri="{FF2B5EF4-FFF2-40B4-BE49-F238E27FC236}">
                <a16:creationId xmlns:a16="http://schemas.microsoft.com/office/drawing/2014/main" id="{F01478FB-02EC-A3A2-4216-C4E4E71B8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460" y="2112613"/>
            <a:ext cx="3107080" cy="320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93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47C3-17E5-D9A2-934F-BBC6216E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9B17E5-EB2E-B258-8FBA-6101E10F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la syllabe « mo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82553F3-EBD8-E25F-488F-856E69A5EA4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D86F551-A505-C0B8-C5EB-F18E7CD70F8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481FE3E-B38B-B88B-E7FB-7CB5E63FD2C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BAC6265-5F69-2E84-115A-A9050E5A655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3EA2E416-88F5-3F5F-C728-329427875F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A82071B-1491-0D99-2AFB-ED2D61888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BE33B2-BB80-1ABE-8752-1922973153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B45AD2A-CBB8-5B74-C529-FFF2D24A71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pic>
        <p:nvPicPr>
          <p:cNvPr id="5" name="Image 4" descr="Une image contenant ligne, capture d’écran, Rectangle, typographie&#10;&#10;Le contenu généré par l’IA peut être incorrect.">
            <a:extLst>
              <a:ext uri="{FF2B5EF4-FFF2-40B4-BE49-F238E27FC236}">
                <a16:creationId xmlns:a16="http://schemas.microsoft.com/office/drawing/2014/main" id="{82AB1F7D-9E47-4128-DE7C-E8C6882AA8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81188" y="2276314"/>
            <a:ext cx="2495898" cy="230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6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mo sur vos ardoises. 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3" name="Image 2" descr="Une image contenant ligne, capture d’écran, Rectangle, typographie&#10;&#10;Le contenu généré par l’IA peut être incorrect.">
            <a:extLst>
              <a:ext uri="{FF2B5EF4-FFF2-40B4-BE49-F238E27FC236}">
                <a16:creationId xmlns:a16="http://schemas.microsoft.com/office/drawing/2014/main" id="{E8D03046-CB3D-3F1A-2563-4C2C099DC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051" y="2276314"/>
            <a:ext cx="2495898" cy="230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5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 descr="Une image contenant ligne, capture d’écran, Rectangle, typographie&#10;&#10;Le contenu généré par l’IA peut être incorrect.">
            <a:extLst>
              <a:ext uri="{FF2B5EF4-FFF2-40B4-BE49-F238E27FC236}">
                <a16:creationId xmlns:a16="http://schemas.microsoft.com/office/drawing/2014/main" id="{E6B98659-8C18-159A-A4B4-A8E38EF97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051" y="2276314"/>
            <a:ext cx="2495898" cy="230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4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4B561-B521-A2A5-FC3D-35E07F038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90E44BC-EA9C-7CD7-EF83-B081DE9FE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la syllabe « mi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3CC1583-1879-0923-CDDF-A9D00461A22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3CC1583-1879-0923-CDDF-A9D00461A22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577026D-085B-F222-41CB-F894473D2E3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577026D-085B-F222-41CB-F894473D2E3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7F5BFFAC-44D1-3EE5-254B-0D1969756EF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B6CFCBE-6EF6-DBC9-6F75-EB009B6CC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73543F-8928-FE6F-DF82-B470C2E61F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33F7DA2-C810-F546-EDA3-AAEBC8C884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pic>
        <p:nvPicPr>
          <p:cNvPr id="3" name="Image 2" descr="Une image contenant ligne, Parallèle, Rectang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863FA39-8CC9-68BE-CF89-C6A9AB1C85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2338" y="2283678"/>
            <a:ext cx="2706523" cy="254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29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5923D-FB19-F8BA-0CCA-CDDC9B3A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78AD557-11DB-8FCD-2FF1-3820EBE20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mi sur vos ardoises.  . 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94045F6-47E3-74EB-6275-252B50DB1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2" name="Image 1" descr="Une image contenant ligne, Parallèle, Rectang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C09BEA3-24CC-5661-F95D-0322D2510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38" y="2155342"/>
            <a:ext cx="2706523" cy="254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1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EC48F-3A8A-514F-7B51-779E5EB63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53A6F4B-66AB-3261-C2DC-83959C6D4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540BF17-B8FC-0688-615A-A6E149BBAFA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EAF7E68-4601-666F-0457-49BCB0A46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94C31A-F789-12BD-055B-1F9683A376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ligne, Parallèle, Rectang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16B4E8D-01EA-7C5A-E759-D0B96FEA03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8738" y="2155342"/>
            <a:ext cx="2706523" cy="254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98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02D01-27D6-036A-3B26-89AC1662E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545B502-4955-F700-FE2C-9FE538AC8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la syllabe « mu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F8E143A-12C6-5044-B139-70956E0659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F8E143A-12C6-5044-B139-70956E06596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C0348A-7C38-1E11-E95A-69B7CFD2D07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C0348A-7C38-1E11-E95A-69B7CFD2D07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781466BA-1669-8A8A-CC42-B3B142891F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E0B46F0-E678-1371-5106-919C79F6A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3BF67D-E9BC-3103-FAB1-F1D1D869E0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626CFEF-E0C0-E337-9EF4-2D1AED327E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pic>
        <p:nvPicPr>
          <p:cNvPr id="5" name="Image 4" descr="Une image contenant ligne, capture d’écran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FA831BB0-E021-99F3-7AB2-214CA5B311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66441" y="2271551"/>
            <a:ext cx="2438740" cy="231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61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7BE79-1DEF-4EEC-1136-E72C2E2C5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D4EF82E-4145-0F98-9E36-55EE2E13B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mu sur vos ardoises.  . 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E01824-A9F8-3DB2-C1D0-75EFC1400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3" name="Image 2" descr="Une image contenant ligne, capture d’écran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A69AB72B-4072-C58B-55E3-98FED8BCC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630" y="2271551"/>
            <a:ext cx="2438740" cy="231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11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31B00-7818-16B2-15B8-651FDA38A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F981E52-E98C-0BF1-86CF-FCBF1F9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7C44D3F-8E64-EE81-903A-18BDFBDE58D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AD94ACA-C99F-94D1-46A5-918458BF3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F9D201A-8828-C3A8-1762-D70ACD967C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ligne, capture d’écran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76D9B348-E243-C2D5-0FC8-844154A08E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630" y="2271551"/>
            <a:ext cx="2438740" cy="231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73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Prenez vos livrets à la page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41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8C927B2-B0A2-3979-3EEF-098652B22D7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354E42F-FA80-920B-A6F2-ABD995F58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7DEA565-5874-AD28-AEE5-02A7517C60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E687E518-E491-41B8-AC31-67D9C7F0F2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306" y="1624017"/>
            <a:ext cx="3167388" cy="4473388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65F208B-6A31-4A3E-B220-70C0CA23AC33}"/>
              </a:ext>
            </a:extLst>
          </p:cNvPr>
          <p:cNvSpPr/>
          <p:nvPr/>
        </p:nvSpPr>
        <p:spPr>
          <a:xfrm>
            <a:off x="3227294" y="4464423"/>
            <a:ext cx="2599765" cy="76955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0E93B0D7-2AE3-8044-B1F2-B19E8E489515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Écrivez les syllabes comme dans les exemples.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21D4600-3EE6-7D6D-DD00-1A428F41AD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CD17292-7E41-36BA-4D3C-988585B53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DF5BBF-A938-3C09-A722-83C8E8B52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7B111F3A-ED10-08C0-E60C-8A2B583456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682" y="1911841"/>
            <a:ext cx="3034318" cy="303431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91D076-9D57-47E8-9F65-0A9A25CD78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31" y="2928254"/>
            <a:ext cx="4940132" cy="164409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1A1B7B-BC5F-F1A9-2BC0-1ED738363BEF}"/>
              </a:ext>
            </a:extLst>
          </p:cNvPr>
          <p:cNvSpPr/>
          <p:nvPr/>
        </p:nvSpPr>
        <p:spPr>
          <a:xfrm>
            <a:off x="547831" y="3281082"/>
            <a:ext cx="4949851" cy="120127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demain.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23EB48AF-EAED-E94A-23C6-A4FCF227B7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5D4751D2-AD6B-9ED2-11BD-BF53AB6E89C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 flipH="1">
            <a:off x="2144109" y="2156059"/>
            <a:ext cx="2065294" cy="370362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3B66FEA-8ECD-81C9-0D9B-CF651BCDF23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D06C41B-B807-C0C9-6A78-4E84CD1EC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09560D-3AB2-4A67-C1B7-16E91DFC02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67CF218-787D-433E-962B-D50874CBB5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B63561-6816-4BE5-A827-0756B25BEE4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8262C92-DB4C-4B79-B6C3-DBCCE50B5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8065</TotalTime>
  <Words>840</Words>
  <Application>Microsoft Office PowerPoint</Application>
  <PresentationFormat>Affichage à l'écran (4:3)</PresentationFormat>
  <Paragraphs>117</Paragraphs>
  <Slides>51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51</vt:i4>
      </vt:variant>
    </vt:vector>
  </HeadingPairs>
  <TitlesOfParts>
    <vt:vector size="69" baseType="lpstr">
      <vt:lpstr>Calibri</vt:lpstr>
      <vt:lpstr>Dosis ExtraBold</vt:lpstr>
      <vt:lpstr>Aptos</vt:lpstr>
      <vt:lpstr>Arial</vt:lpstr>
      <vt:lpstr>Dosis</vt:lpstr>
      <vt:lpstr>Wingdings</vt:lpstr>
      <vt:lpstr>Times New Roman</vt:lpstr>
      <vt:lpstr>Dosis Medium</vt:lpstr>
      <vt:lpstr>Aptos Display</vt:lpstr>
      <vt:lpstr>Dosis SemiBold</vt:lpstr>
      <vt:lpstr>2_Conception personnalisée</vt:lpstr>
      <vt:lpstr>00_Env-Enseignant</vt:lpstr>
      <vt:lpstr>Oral</vt:lpstr>
      <vt:lpstr>Lecture</vt:lpstr>
      <vt:lpstr>Ecriture</vt:lpstr>
      <vt:lpstr>acte de parole</vt:lpstr>
      <vt:lpstr>1_Vocab_02- Mémorisation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</vt:lpstr>
      <vt:lpstr>Aujourd’hui, nous allons apprendre un dialogue en français. Majd et Nada vont nous aider. Soyez attentifs .</vt:lpstr>
      <vt:lpstr>Lecture de la vidéo.</vt:lpstr>
      <vt:lpstr>On va écouter le dialogue une deuxième fois. Écoutez bien. 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4</vt:lpstr>
      <vt:lpstr>Maintenant, on va faire de la lecture. </vt:lpstr>
      <vt:lpstr>Aujourd’hui, nous allons apprendre à lire des syllabes  avec le son « m ». </vt:lpstr>
      <vt:lpstr>C’est quelle lettre ? </vt:lpstr>
      <vt:lpstr>C’est quelle lettre ? </vt:lpstr>
      <vt:lpstr>Lecture de la vidéo.</vt:lpstr>
      <vt:lpstr>Qui veut lire ? </vt:lpstr>
      <vt:lpstr>Qui veut lire ?</vt:lpstr>
      <vt:lpstr>Qui veut lire ? </vt:lpstr>
      <vt:lpstr>Qui veut lire ? </vt:lpstr>
      <vt:lpstr>Qui veut lire ? </vt:lpstr>
      <vt:lpstr>Qui veut lire ? </vt:lpstr>
      <vt:lpstr>Répétons ensemble </vt:lpstr>
      <vt:lpstr>Ouvrez le manuel à la page 41. Avec votre voisin, vous allez faire l’activité 3.</vt:lpstr>
      <vt:lpstr>Maintenant, vous allez lire à votre voisin. À tour de rôle. </vt:lpstr>
      <vt:lpstr>Plan de la séance 4</vt:lpstr>
      <vt:lpstr>Maintenant, nous allons apprendre à écrire des syllabes avec la lettre m. Soyez attentifs. </vt:lpstr>
      <vt:lpstr>Maintenant, je vais écrire la syllabe « ma » sur le tableau. Regardez comment je fais.</vt:lpstr>
      <vt:lpstr>Prenez vos ardoises. </vt:lpstr>
      <vt:lpstr>Écrivez ma. </vt:lpstr>
      <vt:lpstr>Levez les ardoises. Je vais vérifier votre écriture. </vt:lpstr>
      <vt:lpstr>Maintenant, je vais écrire la syllabe « mo » sur le tableau. Regardez comment je fais.</vt:lpstr>
      <vt:lpstr>Ecrivez mo sur vos ardoises.  </vt:lpstr>
      <vt:lpstr>Levez les ardoises. Je vais vérifier votre écriture. </vt:lpstr>
      <vt:lpstr>Maintenant, je vais écrire la syllabe « mi » sur le tableau. Regardez comment je fais.</vt:lpstr>
      <vt:lpstr>Ecrivez mi sur vos ardoises.  .  </vt:lpstr>
      <vt:lpstr>Levez les ardoises. Je vais vérifier votre écriture. </vt:lpstr>
      <vt:lpstr>Maintenant, je vais écrire la syllabe « mu » sur le tableau. Regardez comment je fais.</vt:lpstr>
      <vt:lpstr>Ecrivez mu sur vos ardoises.  .  </vt:lpstr>
      <vt:lpstr>Levez les ardoises. Je vais vérifier votre écriture. </vt:lpstr>
      <vt:lpstr>Présentation PowerPoint</vt:lpstr>
      <vt:lpstr>Présentation PowerPoint</vt:lpstr>
      <vt:lpstr>La séance d’aujourd’hui est terminée. À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60</cp:revision>
  <cp:lastPrinted>2025-08-13T10:11:39Z</cp:lastPrinted>
  <dcterms:created xsi:type="dcterms:W3CDTF">2025-08-01T12:31:49Z</dcterms:created>
  <dcterms:modified xsi:type="dcterms:W3CDTF">2025-12-23T17:19:37Z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