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0" r:id="rId10"/>
    <p:sldMasterId id="2147483781" r:id="rId11"/>
  </p:sldMasterIdLst>
  <p:notesMasterIdLst>
    <p:notesMasterId r:id="rId50"/>
  </p:notesMasterIdLst>
  <p:sldIdLst>
    <p:sldId id="1043" r:id="rId12"/>
    <p:sldId id="1029" r:id="rId13"/>
    <p:sldId id="1030" r:id="rId14"/>
    <p:sldId id="847" r:id="rId15"/>
    <p:sldId id="728" r:id="rId16"/>
    <p:sldId id="799" r:id="rId17"/>
    <p:sldId id="841" r:id="rId18"/>
    <p:sldId id="779" r:id="rId19"/>
    <p:sldId id="784" r:id="rId20"/>
    <p:sldId id="845" r:id="rId21"/>
    <p:sldId id="1044" r:id="rId22"/>
    <p:sldId id="1034" r:id="rId23"/>
    <p:sldId id="1035" r:id="rId24"/>
    <p:sldId id="955" r:id="rId25"/>
    <p:sldId id="800" r:id="rId26"/>
    <p:sldId id="1036" r:id="rId27"/>
    <p:sldId id="849" r:id="rId28"/>
    <p:sldId id="1038" r:id="rId29"/>
    <p:sldId id="851" r:id="rId30"/>
    <p:sldId id="816" r:id="rId31"/>
    <p:sldId id="852" r:id="rId32"/>
    <p:sldId id="1040" r:id="rId33"/>
    <p:sldId id="1046" r:id="rId34"/>
    <p:sldId id="1047" r:id="rId35"/>
    <p:sldId id="1045" r:id="rId36"/>
    <p:sldId id="1049" r:id="rId37"/>
    <p:sldId id="853" r:id="rId38"/>
    <p:sldId id="1039" r:id="rId39"/>
    <p:sldId id="1048" r:id="rId40"/>
    <p:sldId id="805" r:id="rId41"/>
    <p:sldId id="653" r:id="rId42"/>
    <p:sldId id="842" r:id="rId43"/>
    <p:sldId id="835" r:id="rId44"/>
    <p:sldId id="717" r:id="rId45"/>
    <p:sldId id="1041" r:id="rId46"/>
    <p:sldId id="837" r:id="rId47"/>
    <p:sldId id="838" r:id="rId48"/>
    <p:sldId id="679" r:id="rId49"/>
  </p:sldIdLst>
  <p:sldSz cx="9144000" cy="6858000" type="screen4x3"/>
  <p:notesSz cx="6735763" cy="9866313"/>
  <p:embeddedFontLst>
    <p:embeddedFont>
      <p:font typeface="Dosis" pitchFamily="2" charset="0"/>
      <p:regular r:id="rId51"/>
      <p:bold r:id="rId52"/>
    </p:embeddedFont>
    <p:embeddedFont>
      <p:font typeface="Dosis ExtraBold" pitchFamily="2" charset="0"/>
      <p:bold r:id="rId53"/>
    </p:embeddedFont>
    <p:embeddedFont>
      <p:font typeface="Dosis Medium" pitchFamily="2" charset="0"/>
      <p:regular r:id="rId54"/>
      <p:bold r:id="rId55"/>
    </p:embeddedFont>
    <p:embeddedFont>
      <p:font typeface="Dosis SemiBold" pitchFamily="2" charset="0"/>
      <p:regular r:id="rId56"/>
      <p:bold r:id="rId5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7E6E6"/>
    <a:srgbClr val="EAF8FE"/>
    <a:srgbClr val="424D7B"/>
    <a:srgbClr val="00ACA4"/>
    <a:srgbClr val="9EE0F4"/>
    <a:srgbClr val="F26553"/>
    <a:srgbClr val="E84234"/>
    <a:srgbClr val="2AB6D7"/>
    <a:srgbClr val="55B7DE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95" autoAdjust="0"/>
    <p:restoredTop sz="87607" autoAdjust="0"/>
  </p:normalViewPr>
  <p:slideViewPr>
    <p:cSldViewPr snapToGrid="0">
      <p:cViewPr varScale="1">
        <p:scale>
          <a:sx n="61" d="100"/>
          <a:sy n="61" d="100"/>
        </p:scale>
        <p:origin x="162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font" Target="fonts/font3.fntdata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tableStyles" Target="tableStyles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font" Target="fonts/font6.fntdata"/><Relationship Id="rId8" Type="http://schemas.openxmlformats.org/officeDocument/2006/relationships/slideMaster" Target="slideMasters/slideMaster5.xml"/><Relationship Id="rId51" Type="http://schemas.openxmlformats.org/officeDocument/2006/relationships/font" Target="fonts/font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viewProps" Target="view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font" Target="fonts/font4.fntdata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font" Target="fonts/font7.fntdata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font" Target="fonts/font2.fntdata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08BBEB89-F37C-49E6-9B3A-8827D01FB7E6}"/>
    <pc:docChg chg="undo custSel addSld delSld modSld sldOrd">
      <pc:chgData name="LAMIAE BEZZAZ" userId="f9bc3cc0-8e1c-4944-afa8-b4b36bbf20e1" providerId="ADAL" clId="{08BBEB89-F37C-49E6-9B3A-8827D01FB7E6}" dt="2025-12-09T20:31:51.129" v="771" actId="167"/>
      <pc:docMkLst>
        <pc:docMk/>
      </pc:docMkLst>
      <pc:sldChg chg="add del">
        <pc:chgData name="LAMIAE BEZZAZ" userId="f9bc3cc0-8e1c-4944-afa8-b4b36bbf20e1" providerId="ADAL" clId="{08BBEB89-F37C-49E6-9B3A-8827D01FB7E6}" dt="2025-12-09T19:51:51.325" v="485" actId="47"/>
        <pc:sldMkLst>
          <pc:docMk/>
          <pc:sldMk cId="569277105" sldId="705"/>
        </pc:sldMkLst>
      </pc:sldChg>
      <pc:sldChg chg="addSp modSp modAnim">
        <pc:chgData name="LAMIAE BEZZAZ" userId="f9bc3cc0-8e1c-4944-afa8-b4b36bbf20e1" providerId="ADAL" clId="{08BBEB89-F37C-49E6-9B3A-8827D01FB7E6}" dt="2025-12-09T19:14:59.883" v="243" actId="14100"/>
        <pc:sldMkLst>
          <pc:docMk/>
          <pc:sldMk cId="927543826" sldId="784"/>
        </pc:sldMkLst>
        <pc:picChg chg="add mod">
          <ac:chgData name="LAMIAE BEZZAZ" userId="f9bc3cc0-8e1c-4944-afa8-b4b36bbf20e1" providerId="ADAL" clId="{08BBEB89-F37C-49E6-9B3A-8827D01FB7E6}" dt="2025-12-09T19:14:59.883" v="243" actId="14100"/>
          <ac:picMkLst>
            <pc:docMk/>
            <pc:sldMk cId="927543826" sldId="784"/>
            <ac:picMk id="2" creationId="{B5922B0A-772A-47C7-9395-DAE4DC5AE515}"/>
          </ac:picMkLst>
        </pc:picChg>
      </pc:sldChg>
      <pc:sldChg chg="addSp delSp modSp">
        <pc:chgData name="LAMIAE BEZZAZ" userId="f9bc3cc0-8e1c-4944-afa8-b4b36bbf20e1" providerId="ADAL" clId="{08BBEB89-F37C-49E6-9B3A-8827D01FB7E6}" dt="2025-12-09T20:18:22.143" v="568" actId="20577"/>
        <pc:sldMkLst>
          <pc:docMk/>
          <pc:sldMk cId="740272056" sldId="816"/>
        </pc:sldMkLst>
        <pc:spChg chg="mod">
          <ac:chgData name="LAMIAE BEZZAZ" userId="f9bc3cc0-8e1c-4944-afa8-b4b36bbf20e1" providerId="ADAL" clId="{08BBEB89-F37C-49E6-9B3A-8827D01FB7E6}" dt="2025-12-09T20:18:22.143" v="568" actId="20577"/>
          <ac:spMkLst>
            <pc:docMk/>
            <pc:sldMk cId="740272056" sldId="816"/>
            <ac:spMk id="2" creationId="{65F7350E-918A-08FA-B97D-5470D98FC529}"/>
          </ac:spMkLst>
        </pc:spChg>
        <pc:picChg chg="add del mod">
          <ac:chgData name="LAMIAE BEZZAZ" userId="f9bc3cc0-8e1c-4944-afa8-b4b36bbf20e1" providerId="ADAL" clId="{08BBEB89-F37C-49E6-9B3A-8827D01FB7E6}" dt="2025-12-09T15:40:42.068" v="13" actId="478"/>
          <ac:picMkLst>
            <pc:docMk/>
            <pc:sldMk cId="740272056" sldId="816"/>
            <ac:picMk id="7" creationId="{E586BEBA-B72A-4404-B915-08C3E7999AA4}"/>
          </ac:picMkLst>
        </pc:picChg>
        <pc:picChg chg="del">
          <ac:chgData name="LAMIAE BEZZAZ" userId="f9bc3cc0-8e1c-4944-afa8-b4b36bbf20e1" providerId="ADAL" clId="{08BBEB89-F37C-49E6-9B3A-8827D01FB7E6}" dt="2025-12-09T15:42:11.649" v="14" actId="478"/>
          <ac:picMkLst>
            <pc:docMk/>
            <pc:sldMk cId="740272056" sldId="816"/>
            <ac:picMk id="9" creationId="{8B37F008-9F02-4044-9A19-AE53EB257A78}"/>
          </ac:picMkLst>
        </pc:picChg>
        <pc:picChg chg="add mod">
          <ac:chgData name="LAMIAE BEZZAZ" userId="f9bc3cc0-8e1c-4944-afa8-b4b36bbf20e1" providerId="ADAL" clId="{08BBEB89-F37C-49E6-9B3A-8827D01FB7E6}" dt="2025-12-09T15:42:34.675" v="100" actId="1076"/>
          <ac:picMkLst>
            <pc:docMk/>
            <pc:sldMk cId="740272056" sldId="816"/>
            <ac:picMk id="11" creationId="{DAF68B10-1BB9-4459-8786-990188B418BA}"/>
          </ac:picMkLst>
        </pc:picChg>
      </pc:sldChg>
      <pc:sldChg chg="addSp delSp modSp">
        <pc:chgData name="LAMIAE BEZZAZ" userId="f9bc3cc0-8e1c-4944-afa8-b4b36bbf20e1" providerId="ADAL" clId="{08BBEB89-F37C-49E6-9B3A-8827D01FB7E6}" dt="2025-12-09T19:34:01.196" v="410" actId="14100"/>
        <pc:sldMkLst>
          <pc:docMk/>
          <pc:sldMk cId="235135554" sldId="835"/>
        </pc:sldMkLst>
        <pc:picChg chg="del">
          <ac:chgData name="LAMIAE BEZZAZ" userId="f9bc3cc0-8e1c-4944-afa8-b4b36bbf20e1" providerId="ADAL" clId="{08BBEB89-F37C-49E6-9B3A-8827D01FB7E6}" dt="2025-12-09T19:33:35.870" v="403" actId="478"/>
          <ac:picMkLst>
            <pc:docMk/>
            <pc:sldMk cId="235135554" sldId="835"/>
            <ac:picMk id="2" creationId="{4DB12A6B-5FE9-453C-B4A0-ECC8B57A306B}"/>
          </ac:picMkLst>
        </pc:picChg>
        <pc:picChg chg="add mod">
          <ac:chgData name="LAMIAE BEZZAZ" userId="f9bc3cc0-8e1c-4944-afa8-b4b36bbf20e1" providerId="ADAL" clId="{08BBEB89-F37C-49E6-9B3A-8827D01FB7E6}" dt="2025-12-09T19:34:01.196" v="410" actId="14100"/>
          <ac:picMkLst>
            <pc:docMk/>
            <pc:sldMk cId="235135554" sldId="835"/>
            <ac:picMk id="3" creationId="{5AA91060-7B69-4AE8-85FE-75FD219343FF}"/>
          </ac:picMkLst>
        </pc:picChg>
      </pc:sldChg>
      <pc:sldChg chg="addSp delSp modSp">
        <pc:chgData name="LAMIAE BEZZAZ" userId="f9bc3cc0-8e1c-4944-afa8-b4b36bbf20e1" providerId="ADAL" clId="{08BBEB89-F37C-49E6-9B3A-8827D01FB7E6}" dt="2025-12-09T20:30:51.868" v="765" actId="1076"/>
        <pc:sldMkLst>
          <pc:docMk/>
          <pc:sldMk cId="3770607208" sldId="837"/>
        </pc:sldMkLst>
        <pc:spChg chg="mod topLvl">
          <ac:chgData name="LAMIAE BEZZAZ" userId="f9bc3cc0-8e1c-4944-afa8-b4b36bbf20e1" providerId="ADAL" clId="{08BBEB89-F37C-49E6-9B3A-8827D01FB7E6}" dt="2025-12-09T20:30:48.778" v="764" actId="164"/>
          <ac:spMkLst>
            <pc:docMk/>
            <pc:sldMk cId="3770607208" sldId="837"/>
            <ac:spMk id="6" creationId="{94054B8C-1AD2-35C8-6BB1-FF483505000C}"/>
          </ac:spMkLst>
        </pc:spChg>
        <pc:grpChg chg="add del mod">
          <ac:chgData name="LAMIAE BEZZAZ" userId="f9bc3cc0-8e1c-4944-afa8-b4b36bbf20e1" providerId="ADAL" clId="{08BBEB89-F37C-49E6-9B3A-8827D01FB7E6}" dt="2025-12-09T20:30:23.918" v="759" actId="165"/>
          <ac:grpSpMkLst>
            <pc:docMk/>
            <pc:sldMk cId="3770607208" sldId="837"/>
            <ac:grpSpMk id="7" creationId="{69700C7B-EC43-4220-A22E-701E71F38E75}"/>
          </ac:grpSpMkLst>
        </pc:grpChg>
        <pc:grpChg chg="add mod">
          <ac:chgData name="LAMIAE BEZZAZ" userId="f9bc3cc0-8e1c-4944-afa8-b4b36bbf20e1" providerId="ADAL" clId="{08BBEB89-F37C-49E6-9B3A-8827D01FB7E6}" dt="2025-12-09T20:30:51.868" v="765" actId="1076"/>
          <ac:grpSpMkLst>
            <pc:docMk/>
            <pc:sldMk cId="3770607208" sldId="837"/>
            <ac:grpSpMk id="8" creationId="{53E70705-9222-4BD1-A6A8-A7C07837EF64}"/>
          </ac:grpSpMkLst>
        </pc:grpChg>
        <pc:picChg chg="add mod ord topLvl">
          <ac:chgData name="LAMIAE BEZZAZ" userId="f9bc3cc0-8e1c-4944-afa8-b4b36bbf20e1" providerId="ADAL" clId="{08BBEB89-F37C-49E6-9B3A-8827D01FB7E6}" dt="2025-12-09T20:30:48.778" v="764" actId="164"/>
          <ac:picMkLst>
            <pc:docMk/>
            <pc:sldMk cId="3770607208" sldId="837"/>
            <ac:picMk id="3" creationId="{8BC145AB-97FC-45FB-ADE6-6006B9F129B3}"/>
          </ac:picMkLst>
        </pc:picChg>
      </pc:sldChg>
      <pc:sldChg chg="addSp delSp modSp">
        <pc:chgData name="LAMIAE BEZZAZ" userId="f9bc3cc0-8e1c-4944-afa8-b4b36bbf20e1" providerId="ADAL" clId="{08BBEB89-F37C-49E6-9B3A-8827D01FB7E6}" dt="2025-12-09T20:31:51.129" v="771" actId="167"/>
        <pc:sldMkLst>
          <pc:docMk/>
          <pc:sldMk cId="2523018488" sldId="838"/>
        </pc:sldMkLst>
        <pc:spChg chg="mod">
          <ac:chgData name="LAMIAE BEZZAZ" userId="f9bc3cc0-8e1c-4944-afa8-b4b36bbf20e1" providerId="ADAL" clId="{08BBEB89-F37C-49E6-9B3A-8827D01FB7E6}" dt="2025-12-09T19:36:07.170" v="472" actId="14100"/>
          <ac:spMkLst>
            <pc:docMk/>
            <pc:sldMk cId="2523018488" sldId="838"/>
            <ac:spMk id="8" creationId="{381A1B7B-BC5F-F1A9-2BC0-1ED738363BEF}"/>
          </ac:spMkLst>
        </pc:spChg>
        <pc:picChg chg="add del mod ord">
          <ac:chgData name="LAMIAE BEZZAZ" userId="f9bc3cc0-8e1c-4944-afa8-b4b36bbf20e1" providerId="ADAL" clId="{08BBEB89-F37C-49E6-9B3A-8827D01FB7E6}" dt="2025-12-09T20:31:36.230" v="766" actId="478"/>
          <ac:picMkLst>
            <pc:docMk/>
            <pc:sldMk cId="2523018488" sldId="838"/>
            <ac:picMk id="2" creationId="{D3A2182D-E749-4CD3-9676-D63E384F0C3F}"/>
          </ac:picMkLst>
        </pc:picChg>
        <pc:picChg chg="add mod ord">
          <ac:chgData name="LAMIAE BEZZAZ" userId="f9bc3cc0-8e1c-4944-afa8-b4b36bbf20e1" providerId="ADAL" clId="{08BBEB89-F37C-49E6-9B3A-8827D01FB7E6}" dt="2025-12-09T20:31:51.129" v="771" actId="167"/>
          <ac:picMkLst>
            <pc:docMk/>
            <pc:sldMk cId="2523018488" sldId="838"/>
            <ac:picMk id="7" creationId="{E12080B1-85BD-405D-A920-83C9AB4190E5}"/>
          </ac:picMkLst>
        </pc:picChg>
      </pc:sldChg>
      <pc:sldChg chg="addSp modSp modAnim">
        <pc:chgData name="LAMIAE BEZZAZ" userId="f9bc3cc0-8e1c-4944-afa8-b4b36bbf20e1" providerId="ADAL" clId="{08BBEB89-F37C-49E6-9B3A-8827D01FB7E6}" dt="2025-12-09T19:32:37.092" v="402"/>
        <pc:sldMkLst>
          <pc:docMk/>
          <pc:sldMk cId="4180622207" sldId="842"/>
        </pc:sldMkLst>
        <pc:picChg chg="add mod">
          <ac:chgData name="LAMIAE BEZZAZ" userId="f9bc3cc0-8e1c-4944-afa8-b4b36bbf20e1" providerId="ADAL" clId="{08BBEB89-F37C-49E6-9B3A-8827D01FB7E6}" dt="2025-12-09T19:32:21.556" v="400" actId="1076"/>
          <ac:picMkLst>
            <pc:docMk/>
            <pc:sldMk cId="4180622207" sldId="842"/>
            <ac:picMk id="3" creationId="{F055D031-4A72-4018-A1E3-557DD13854A9}"/>
          </ac:picMkLst>
        </pc:picChg>
      </pc:sldChg>
      <pc:sldChg chg="add del">
        <pc:chgData name="LAMIAE BEZZAZ" userId="f9bc3cc0-8e1c-4944-afa8-b4b36bbf20e1" providerId="ADAL" clId="{08BBEB89-F37C-49E6-9B3A-8827D01FB7E6}" dt="2025-12-09T19:51:47.403" v="484"/>
        <pc:sldMkLst>
          <pc:docMk/>
          <pc:sldMk cId="3005613515" sldId="847"/>
        </pc:sldMkLst>
      </pc:sldChg>
      <pc:sldChg chg="addSp delSp modSp ord">
        <pc:chgData name="LAMIAE BEZZAZ" userId="f9bc3cc0-8e1c-4944-afa8-b4b36bbf20e1" providerId="ADAL" clId="{08BBEB89-F37C-49E6-9B3A-8827D01FB7E6}" dt="2025-12-09T20:24:18.854" v="755"/>
        <pc:sldMkLst>
          <pc:docMk/>
          <pc:sldMk cId="2581939748" sldId="851"/>
        </pc:sldMkLst>
        <pc:spChg chg="mod">
          <ac:chgData name="LAMIAE BEZZAZ" userId="f9bc3cc0-8e1c-4944-afa8-b4b36bbf20e1" providerId="ADAL" clId="{08BBEB89-F37C-49E6-9B3A-8827D01FB7E6}" dt="2025-12-09T15:43:22.296" v="140" actId="20577"/>
          <ac:spMkLst>
            <pc:docMk/>
            <pc:sldMk cId="2581939748" sldId="851"/>
            <ac:spMk id="12" creationId="{788ABD99-E4B2-78EE-9ACE-4465DC57AEA3}"/>
          </ac:spMkLst>
        </pc:spChg>
        <pc:picChg chg="del">
          <ac:chgData name="LAMIAE BEZZAZ" userId="f9bc3cc0-8e1c-4944-afa8-b4b36bbf20e1" providerId="ADAL" clId="{08BBEB89-F37C-49E6-9B3A-8827D01FB7E6}" dt="2025-12-09T15:44:26.143" v="141" actId="478"/>
          <ac:picMkLst>
            <pc:docMk/>
            <pc:sldMk cId="2581939748" sldId="851"/>
            <ac:picMk id="9" creationId="{A003CCE1-B021-4322-AC55-08BFE2D89233}"/>
          </ac:picMkLst>
        </pc:picChg>
        <pc:picChg chg="add mod">
          <ac:chgData name="LAMIAE BEZZAZ" userId="f9bc3cc0-8e1c-4944-afa8-b4b36bbf20e1" providerId="ADAL" clId="{08BBEB89-F37C-49E6-9B3A-8827D01FB7E6}" dt="2025-12-09T20:24:18.854" v="755"/>
          <ac:picMkLst>
            <pc:docMk/>
            <pc:sldMk cId="2581939748" sldId="851"/>
            <ac:picMk id="1026" creationId="{8A7A3D9D-C663-44EC-A130-9AE372D0B7FF}"/>
          </ac:picMkLst>
        </pc:picChg>
      </pc:sldChg>
      <pc:sldChg chg="modSp">
        <pc:chgData name="LAMIAE BEZZAZ" userId="f9bc3cc0-8e1c-4944-afa8-b4b36bbf20e1" providerId="ADAL" clId="{08BBEB89-F37C-49E6-9B3A-8827D01FB7E6}" dt="2025-12-09T20:18:46.442" v="579" actId="20577"/>
        <pc:sldMkLst>
          <pc:docMk/>
          <pc:sldMk cId="1706673802" sldId="852"/>
        </pc:sldMkLst>
        <pc:spChg chg="mod">
          <ac:chgData name="LAMIAE BEZZAZ" userId="f9bc3cc0-8e1c-4944-afa8-b4b36bbf20e1" providerId="ADAL" clId="{08BBEB89-F37C-49E6-9B3A-8827D01FB7E6}" dt="2025-12-09T20:18:46.442" v="579" actId="20577"/>
          <ac:spMkLst>
            <pc:docMk/>
            <pc:sldMk cId="1706673802" sldId="852"/>
            <ac:spMk id="2" creationId="{D7A4DE34-B75A-87EE-C9D2-769D1CBCF8DD}"/>
          </ac:spMkLst>
        </pc:spChg>
      </pc:sldChg>
      <pc:sldChg chg="addSp delSp modSp">
        <pc:chgData name="LAMIAE BEZZAZ" userId="f9bc3cc0-8e1c-4944-afa8-b4b36bbf20e1" providerId="ADAL" clId="{08BBEB89-F37C-49E6-9B3A-8827D01FB7E6}" dt="2025-12-09T20:21:08.636" v="623" actId="20577"/>
        <pc:sldMkLst>
          <pc:docMk/>
          <pc:sldMk cId="259257084" sldId="853"/>
        </pc:sldMkLst>
        <pc:spChg chg="mod">
          <ac:chgData name="LAMIAE BEZZAZ" userId="f9bc3cc0-8e1c-4944-afa8-b4b36bbf20e1" providerId="ADAL" clId="{08BBEB89-F37C-49E6-9B3A-8827D01FB7E6}" dt="2025-12-09T20:21:08.636" v="623" actId="20577"/>
          <ac:spMkLst>
            <pc:docMk/>
            <pc:sldMk cId="259257084" sldId="853"/>
            <ac:spMk id="2" creationId="{F6F267A0-1B46-E967-5577-577B768F0A2E}"/>
          </ac:spMkLst>
        </pc:spChg>
        <pc:picChg chg="add mod">
          <ac:chgData name="LAMIAE BEZZAZ" userId="f9bc3cc0-8e1c-4944-afa8-b4b36bbf20e1" providerId="ADAL" clId="{08BBEB89-F37C-49E6-9B3A-8827D01FB7E6}" dt="2025-12-09T19:28:52.559" v="293" actId="12788"/>
          <ac:picMkLst>
            <pc:docMk/>
            <pc:sldMk cId="259257084" sldId="853"/>
            <ac:picMk id="4" creationId="{CCE63ABD-E750-4286-B147-47366DEE6107}"/>
          </ac:picMkLst>
        </pc:picChg>
        <pc:picChg chg="del">
          <ac:chgData name="LAMIAE BEZZAZ" userId="f9bc3cc0-8e1c-4944-afa8-b4b36bbf20e1" providerId="ADAL" clId="{08BBEB89-F37C-49E6-9B3A-8827D01FB7E6}" dt="2025-12-09T19:28:12.311" v="253" actId="478"/>
          <ac:picMkLst>
            <pc:docMk/>
            <pc:sldMk cId="259257084" sldId="853"/>
            <ac:picMk id="5" creationId="{30C1BE5C-8FFB-438C-B28E-C191BB4B4246}"/>
          </ac:picMkLst>
        </pc:picChg>
      </pc:sldChg>
      <pc:sldChg chg="addSp delSp modSp">
        <pc:chgData name="LAMIAE BEZZAZ" userId="f9bc3cc0-8e1c-4944-afa8-b4b36bbf20e1" providerId="ADAL" clId="{08BBEB89-F37C-49E6-9B3A-8827D01FB7E6}" dt="2025-12-09T19:56:09.128" v="539" actId="14100"/>
        <pc:sldMkLst>
          <pc:docMk/>
          <pc:sldMk cId="1339474844" sldId="1034"/>
        </pc:sldMkLst>
        <pc:picChg chg="add del mod">
          <ac:chgData name="LAMIAE BEZZAZ" userId="f9bc3cc0-8e1c-4944-afa8-b4b36bbf20e1" providerId="ADAL" clId="{08BBEB89-F37C-49E6-9B3A-8827D01FB7E6}" dt="2025-12-09T19:55:56.049" v="486" actId="478"/>
          <ac:picMkLst>
            <pc:docMk/>
            <pc:sldMk cId="1339474844" sldId="1034"/>
            <ac:picMk id="3" creationId="{D466F19F-71D6-47D6-B332-2B869C815576}"/>
          </ac:picMkLst>
        </pc:picChg>
        <pc:picChg chg="del">
          <ac:chgData name="LAMIAE BEZZAZ" userId="f9bc3cc0-8e1c-4944-afa8-b4b36bbf20e1" providerId="ADAL" clId="{08BBEB89-F37C-49E6-9B3A-8827D01FB7E6}" dt="2025-12-09T15:38:52.611" v="5" actId="478"/>
          <ac:picMkLst>
            <pc:docMk/>
            <pc:sldMk cId="1339474844" sldId="1034"/>
            <ac:picMk id="4" creationId="{919A8CC4-F603-412D-8716-6364EA7B84FF}"/>
          </ac:picMkLst>
        </pc:picChg>
        <pc:picChg chg="add mod">
          <ac:chgData name="LAMIAE BEZZAZ" userId="f9bc3cc0-8e1c-4944-afa8-b4b36bbf20e1" providerId="ADAL" clId="{08BBEB89-F37C-49E6-9B3A-8827D01FB7E6}" dt="2025-12-09T19:56:09.128" v="539" actId="14100"/>
          <ac:picMkLst>
            <pc:docMk/>
            <pc:sldMk cId="1339474844" sldId="1034"/>
            <ac:picMk id="4" creationId="{CBF1D84E-85E8-4A49-B21A-08F48B826085}"/>
          </ac:picMkLst>
        </pc:picChg>
      </pc:sldChg>
      <pc:sldChg chg="addSp delSp modSp">
        <pc:chgData name="LAMIAE BEZZAZ" userId="f9bc3cc0-8e1c-4944-afa8-b4b36bbf20e1" providerId="ADAL" clId="{08BBEB89-F37C-49E6-9B3A-8827D01FB7E6}" dt="2025-12-09T19:58:47.870" v="561" actId="1076"/>
        <pc:sldMkLst>
          <pc:docMk/>
          <pc:sldMk cId="4223267053" sldId="1035"/>
        </pc:sldMkLst>
        <pc:spChg chg="mod">
          <ac:chgData name="LAMIAE BEZZAZ" userId="f9bc3cc0-8e1c-4944-afa8-b4b36bbf20e1" providerId="ADAL" clId="{08BBEB89-F37C-49E6-9B3A-8827D01FB7E6}" dt="2025-12-09T19:57:12.935" v="554" actId="313"/>
          <ac:spMkLst>
            <pc:docMk/>
            <pc:sldMk cId="4223267053" sldId="1035"/>
            <ac:spMk id="11" creationId="{5430FEEE-B674-01D5-1E0B-448446D5691F}"/>
          </ac:spMkLst>
        </pc:spChg>
        <pc:picChg chg="add del">
          <ac:chgData name="LAMIAE BEZZAZ" userId="f9bc3cc0-8e1c-4944-afa8-b4b36bbf20e1" providerId="ADAL" clId="{08BBEB89-F37C-49E6-9B3A-8827D01FB7E6}" dt="2025-12-09T19:50:11.551" v="475"/>
          <ac:picMkLst>
            <pc:docMk/>
            <pc:sldMk cId="4223267053" sldId="1035"/>
            <ac:picMk id="10" creationId="{BC0AA9E3-7D2D-4618-BF61-23AFB4B65188}"/>
          </ac:picMkLst>
        </pc:picChg>
        <pc:picChg chg="add mod ord">
          <ac:chgData name="LAMIAE BEZZAZ" userId="f9bc3cc0-8e1c-4944-afa8-b4b36bbf20e1" providerId="ADAL" clId="{08BBEB89-F37C-49E6-9B3A-8827D01FB7E6}" dt="2025-12-09T19:58:36.100" v="559" actId="1076"/>
          <ac:picMkLst>
            <pc:docMk/>
            <pc:sldMk cId="4223267053" sldId="1035"/>
            <ac:picMk id="12" creationId="{FEC49332-BD99-46B3-906D-010A29C6694E}"/>
          </ac:picMkLst>
        </pc:picChg>
        <pc:picChg chg="add del mod">
          <ac:chgData name="LAMIAE BEZZAZ" userId="f9bc3cc0-8e1c-4944-afa8-b4b36bbf20e1" providerId="ADAL" clId="{08BBEB89-F37C-49E6-9B3A-8827D01FB7E6}" dt="2025-12-09T19:58:47.870" v="561" actId="1076"/>
          <ac:picMkLst>
            <pc:docMk/>
            <pc:sldMk cId="4223267053" sldId="1035"/>
            <ac:picMk id="21" creationId="{42A118A7-1726-04DB-7AF6-F8BC9BFD5FE6}"/>
          </ac:picMkLst>
        </pc:picChg>
        <pc:picChg chg="add del mod">
          <ac:chgData name="LAMIAE BEZZAZ" userId="f9bc3cc0-8e1c-4944-afa8-b4b36bbf20e1" providerId="ADAL" clId="{08BBEB89-F37C-49E6-9B3A-8827D01FB7E6}" dt="2025-12-09T19:58:39.501" v="560" actId="1076"/>
          <ac:picMkLst>
            <pc:docMk/>
            <pc:sldMk cId="4223267053" sldId="1035"/>
            <ac:picMk id="22" creationId="{55C31E40-AEA4-4CCB-CC61-3F9C00F789A0}"/>
          </ac:picMkLst>
        </pc:picChg>
      </pc:sldChg>
      <pc:sldChg chg="addSp delSp modSp">
        <pc:chgData name="LAMIAE BEZZAZ" userId="f9bc3cc0-8e1c-4944-afa8-b4b36bbf20e1" providerId="ADAL" clId="{08BBEB89-F37C-49E6-9B3A-8827D01FB7E6}" dt="2025-12-09T20:24:31.972" v="757" actId="20577"/>
        <pc:sldMkLst>
          <pc:docMk/>
          <pc:sldMk cId="2391781615" sldId="1039"/>
        </pc:sldMkLst>
        <pc:spChg chg="mod">
          <ac:chgData name="LAMIAE BEZZAZ" userId="f9bc3cc0-8e1c-4944-afa8-b4b36bbf20e1" providerId="ADAL" clId="{08BBEB89-F37C-49E6-9B3A-8827D01FB7E6}" dt="2025-12-09T20:24:31.972" v="757" actId="20577"/>
          <ac:spMkLst>
            <pc:docMk/>
            <pc:sldMk cId="2391781615" sldId="1039"/>
            <ac:spMk id="9" creationId="{5890FD46-7809-853A-675A-9CEB05E780CB}"/>
          </ac:spMkLst>
        </pc:spChg>
        <pc:picChg chg="add mod">
          <ac:chgData name="LAMIAE BEZZAZ" userId="f9bc3cc0-8e1c-4944-afa8-b4b36bbf20e1" providerId="ADAL" clId="{08BBEB89-F37C-49E6-9B3A-8827D01FB7E6}" dt="2025-12-09T19:29:30.167" v="357" actId="12788"/>
          <ac:picMkLst>
            <pc:docMk/>
            <pc:sldMk cId="2391781615" sldId="1039"/>
            <ac:picMk id="3" creationId="{9205EEBB-C6C1-4DAF-BFB0-4FB0A530CF4D}"/>
          </ac:picMkLst>
        </pc:picChg>
        <pc:picChg chg="del">
          <ac:chgData name="LAMIAE BEZZAZ" userId="f9bc3cc0-8e1c-4944-afa8-b4b36bbf20e1" providerId="ADAL" clId="{08BBEB89-F37C-49E6-9B3A-8827D01FB7E6}" dt="2025-12-09T19:28:57.103" v="294" actId="478"/>
          <ac:picMkLst>
            <pc:docMk/>
            <pc:sldMk cId="2391781615" sldId="1039"/>
            <ac:picMk id="5" creationId="{E192AF66-5383-4150-B106-55144965EF12}"/>
          </ac:picMkLst>
        </pc:picChg>
      </pc:sldChg>
      <pc:sldChg chg="addSp delSp modSp">
        <pc:chgData name="LAMIAE BEZZAZ" userId="f9bc3cc0-8e1c-4944-afa8-b4b36bbf20e1" providerId="ADAL" clId="{08BBEB89-F37C-49E6-9B3A-8827D01FB7E6}" dt="2025-12-09T20:23:27.267" v="751" actId="208"/>
        <pc:sldMkLst>
          <pc:docMk/>
          <pc:sldMk cId="3147647600" sldId="1040"/>
        </pc:sldMkLst>
        <pc:spChg chg="mod">
          <ac:chgData name="LAMIAE BEZZAZ" userId="f9bc3cc0-8e1c-4944-afa8-b4b36bbf20e1" providerId="ADAL" clId="{08BBEB89-F37C-49E6-9B3A-8827D01FB7E6}" dt="2025-12-09T20:20:42.315" v="619" actId="20577"/>
          <ac:spMkLst>
            <pc:docMk/>
            <pc:sldMk cId="3147647600" sldId="1040"/>
            <ac:spMk id="9" creationId="{A2E396AE-D924-900E-3056-8C6FD4D8A8E7}"/>
          </ac:spMkLst>
        </pc:spChg>
        <pc:picChg chg="add del mod">
          <ac:chgData name="LAMIAE BEZZAZ" userId="f9bc3cc0-8e1c-4944-afa8-b4b36bbf20e1" providerId="ADAL" clId="{08BBEB89-F37C-49E6-9B3A-8827D01FB7E6}" dt="2025-12-09T20:19:14.152" v="582" actId="478"/>
          <ac:picMkLst>
            <pc:docMk/>
            <pc:sldMk cId="3147647600" sldId="1040"/>
            <ac:picMk id="4" creationId="{FCFB2E0C-A2D3-4F29-857F-49670C19DCD2}"/>
          </ac:picMkLst>
        </pc:picChg>
        <pc:picChg chg="del">
          <ac:chgData name="LAMIAE BEZZAZ" userId="f9bc3cc0-8e1c-4944-afa8-b4b36bbf20e1" providerId="ADAL" clId="{08BBEB89-F37C-49E6-9B3A-8827D01FB7E6}" dt="2025-12-09T15:45:10.662" v="236" actId="478"/>
          <ac:picMkLst>
            <pc:docMk/>
            <pc:sldMk cId="3147647600" sldId="1040"/>
            <ac:picMk id="5" creationId="{7EFD12F0-8FB2-451E-A00E-910EC0619F00}"/>
          </ac:picMkLst>
        </pc:picChg>
        <pc:picChg chg="add mod">
          <ac:chgData name="LAMIAE BEZZAZ" userId="f9bc3cc0-8e1c-4944-afa8-b4b36bbf20e1" providerId="ADAL" clId="{08BBEB89-F37C-49E6-9B3A-8827D01FB7E6}" dt="2025-12-09T20:23:27.267" v="751" actId="208"/>
          <ac:picMkLst>
            <pc:docMk/>
            <pc:sldMk cId="3147647600" sldId="1040"/>
            <ac:picMk id="1026" creationId="{031596CB-FF9C-4DFB-BA44-82614E66EDA3}"/>
          </ac:picMkLst>
        </pc:picChg>
      </pc:sldChg>
      <pc:sldChg chg="addSp modSp">
        <pc:chgData name="LAMIAE BEZZAZ" userId="f9bc3cc0-8e1c-4944-afa8-b4b36bbf20e1" providerId="ADAL" clId="{08BBEB89-F37C-49E6-9B3A-8827D01FB7E6}" dt="2025-12-09T15:26:03.106" v="2" actId="14100"/>
        <pc:sldMkLst>
          <pc:docMk/>
          <pc:sldMk cId="522016112" sldId="1043"/>
        </pc:sldMkLst>
        <pc:picChg chg="add mod">
          <ac:chgData name="LAMIAE BEZZAZ" userId="f9bc3cc0-8e1c-4944-afa8-b4b36bbf20e1" providerId="ADAL" clId="{08BBEB89-F37C-49E6-9B3A-8827D01FB7E6}" dt="2025-12-09T15:26:03.106" v="2" actId="14100"/>
          <ac:picMkLst>
            <pc:docMk/>
            <pc:sldMk cId="522016112" sldId="1043"/>
            <ac:picMk id="3" creationId="{3F61B5AD-A042-45BA-865A-DC5B710704E5}"/>
          </ac:picMkLst>
        </pc:picChg>
      </pc:sldChg>
      <pc:sldChg chg="addSp modAnim">
        <pc:chgData name="LAMIAE BEZZAZ" userId="f9bc3cc0-8e1c-4944-afa8-b4b36bbf20e1" providerId="ADAL" clId="{08BBEB89-F37C-49E6-9B3A-8827D01FB7E6}" dt="2025-12-09T19:15:40.286" v="245"/>
        <pc:sldMkLst>
          <pc:docMk/>
          <pc:sldMk cId="2743252450" sldId="1044"/>
        </pc:sldMkLst>
        <pc:picChg chg="add">
          <ac:chgData name="LAMIAE BEZZAZ" userId="f9bc3cc0-8e1c-4944-afa8-b4b36bbf20e1" providerId="ADAL" clId="{08BBEB89-F37C-49E6-9B3A-8827D01FB7E6}" dt="2025-12-09T19:15:37.112" v="244"/>
          <ac:picMkLst>
            <pc:docMk/>
            <pc:sldMk cId="2743252450" sldId="1044"/>
            <ac:picMk id="5" creationId="{0A98A2E0-F8BA-4819-84B6-ED38B6F2149B}"/>
          </ac:picMkLst>
        </pc:picChg>
      </pc:sldChg>
      <pc:sldChg chg="modSp add">
        <pc:chgData name="LAMIAE BEZZAZ" userId="f9bc3cc0-8e1c-4944-afa8-b4b36bbf20e1" providerId="ADAL" clId="{08BBEB89-F37C-49E6-9B3A-8827D01FB7E6}" dt="2025-12-09T20:20:56.795" v="621" actId="20577"/>
        <pc:sldMkLst>
          <pc:docMk/>
          <pc:sldMk cId="1058971113" sldId="1045"/>
        </pc:sldMkLst>
        <pc:spChg chg="mod">
          <ac:chgData name="LAMIAE BEZZAZ" userId="f9bc3cc0-8e1c-4944-afa8-b4b36bbf20e1" providerId="ADAL" clId="{08BBEB89-F37C-49E6-9B3A-8827D01FB7E6}" dt="2025-12-09T20:20:56.795" v="621" actId="20577"/>
          <ac:spMkLst>
            <pc:docMk/>
            <pc:sldMk cId="1058971113" sldId="1045"/>
            <ac:spMk id="9" creationId="{A2E396AE-D924-900E-3056-8C6FD4D8A8E7}"/>
          </ac:spMkLst>
        </pc:spChg>
      </pc:sldChg>
      <pc:sldChg chg="addSp delSp modSp add">
        <pc:chgData name="LAMIAE BEZZAZ" userId="f9bc3cc0-8e1c-4944-afa8-b4b36bbf20e1" providerId="ADAL" clId="{08BBEB89-F37C-49E6-9B3A-8827D01FB7E6}" dt="2025-12-09T20:23:12.526" v="749" actId="1076"/>
        <pc:sldMkLst>
          <pc:docMk/>
          <pc:sldMk cId="3822129330" sldId="1046"/>
        </pc:sldMkLst>
        <pc:spChg chg="mod">
          <ac:chgData name="LAMIAE BEZZAZ" userId="f9bc3cc0-8e1c-4944-afa8-b4b36bbf20e1" providerId="ADAL" clId="{08BBEB89-F37C-49E6-9B3A-8827D01FB7E6}" dt="2025-12-09T20:21:34.656" v="647" actId="20577"/>
          <ac:spMkLst>
            <pc:docMk/>
            <pc:sldMk cId="3822129330" sldId="1046"/>
            <ac:spMk id="2" creationId="{F6F267A0-1B46-E967-5577-577B768F0A2E}"/>
          </ac:spMkLst>
        </pc:spChg>
        <pc:picChg chg="del">
          <ac:chgData name="LAMIAE BEZZAZ" userId="f9bc3cc0-8e1c-4944-afa8-b4b36bbf20e1" providerId="ADAL" clId="{08BBEB89-F37C-49E6-9B3A-8827D01FB7E6}" dt="2025-12-09T20:21:48.925" v="648" actId="478"/>
          <ac:picMkLst>
            <pc:docMk/>
            <pc:sldMk cId="3822129330" sldId="1046"/>
            <ac:picMk id="4" creationId="{CCE63ABD-E750-4286-B147-47366DEE6107}"/>
          </ac:picMkLst>
        </pc:picChg>
        <pc:picChg chg="add mod">
          <ac:chgData name="LAMIAE BEZZAZ" userId="f9bc3cc0-8e1c-4944-afa8-b4b36bbf20e1" providerId="ADAL" clId="{08BBEB89-F37C-49E6-9B3A-8827D01FB7E6}" dt="2025-12-09T20:23:12.526" v="749" actId="1076"/>
          <ac:picMkLst>
            <pc:docMk/>
            <pc:sldMk cId="3822129330" sldId="1046"/>
            <ac:picMk id="2050" creationId="{1DF38FDD-DF86-4830-B344-959D01509A18}"/>
          </ac:picMkLst>
        </pc:picChg>
      </pc:sldChg>
      <pc:sldChg chg="del">
        <pc:chgData name="LAMIAE BEZZAZ" userId="f9bc3cc0-8e1c-4944-afa8-b4b36bbf20e1" providerId="ADAL" clId="{08BBEB89-F37C-49E6-9B3A-8827D01FB7E6}" dt="2025-12-09T15:39:08.338" v="11" actId="47"/>
        <pc:sldMkLst>
          <pc:docMk/>
          <pc:sldMk cId="992659192" sldId="1071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790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704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8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983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337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2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460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56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585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97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40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99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73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45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08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37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32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650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0357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924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37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885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62874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14333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256849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16840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96897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25533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378659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997473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26692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51977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91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9" r:id="rId10"/>
    <p:sldLayoutId id="2147483780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040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8089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089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45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38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39.jp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10" Type="http://schemas.openxmlformats.org/officeDocument/2006/relationships/image" Target="../media/image25.png"/><Relationship Id="rId9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50.png"/><Relationship Id="rId7" Type="http://schemas.openxmlformats.org/officeDocument/2006/relationships/image" Target="../media/image2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50.png"/><Relationship Id="rId5" Type="http://schemas.openxmlformats.org/officeDocument/2006/relationships/image" Target="../media/image160.png"/><Relationship Id="rId4" Type="http://schemas.openxmlformats.org/officeDocument/2006/relationships/customXml" Target="../ink/ink4.xml"/><Relationship Id="rId9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20.png"/><Relationship Id="rId5" Type="http://schemas.openxmlformats.org/officeDocument/2006/relationships/customXml" Target="../ink/ink6.xml"/><Relationship Id="rId4" Type="http://schemas.openxmlformats.org/officeDocument/2006/relationships/image" Target="../media/image440.png"/><Relationship Id="rId9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ink/ink7.xml"/><Relationship Id="rId7" Type="http://schemas.openxmlformats.org/officeDocument/2006/relationships/image" Target="../media/image2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20.png"/><Relationship Id="rId5" Type="http://schemas.openxmlformats.org/officeDocument/2006/relationships/customXml" Target="../ink/ink8.xml"/><Relationship Id="rId4" Type="http://schemas.openxmlformats.org/officeDocument/2006/relationships/image" Target="../media/image440.png"/><Relationship Id="rId9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6.mp4"/><Relationship Id="rId7" Type="http://schemas.openxmlformats.org/officeDocument/2006/relationships/image" Target="../media/image2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33.xml"/><Relationship Id="rId4" Type="http://schemas.openxmlformats.org/officeDocument/2006/relationships/video" Target="../media/media6.mp4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61B5AD-A042-45BA-865A-DC5B71070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1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D79C81F-3F4D-4E62-A7B2-FDADB2621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78" y="2215299"/>
            <a:ext cx="2088000" cy="324556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7B05EE-2250-42D9-A582-1F018F6CD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8806" y="2213646"/>
            <a:ext cx="2088000" cy="320049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C83EF1D-96C7-4A07-9A8B-CD56D2089E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1876" y="2237833"/>
            <a:ext cx="2088000" cy="320049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5C117E-8374-4729-9051-16E5B58AB0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3378" y="2212021"/>
            <a:ext cx="2088000" cy="320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716002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4909142" y="1940091"/>
            <a:ext cx="1300858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  <a:solidFill>
            <a:srgbClr val="E7E6E6"/>
          </a:solidFill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 -Lettre e - 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Ecriture - Lettre e -E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B54D076-2194-2039-7459-5C23EF3519B3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BA824C6F-7232-2120-7DD6-87A9F388E73F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</a:t>
            </a: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 </a:t>
            </a:r>
            <a:r>
              <a:rPr lang="fr-MA" dirty="0">
                <a:solidFill>
                  <a:schemeClr val="bg2">
                    <a:lumMod val="50000"/>
                  </a:schemeClr>
                </a:solidFill>
                <a:latin typeface="Dosis ExtraBold" pitchFamily="2" charset="0"/>
              </a:rPr>
              <a:t>1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  <a:buFont typeface="Dosis SemiBold" panose="020B0604020202020204" charset="0"/>
              <a:buChar char="●"/>
            </a:pPr>
            <a:r>
              <a:rPr lang="fr-FR" dirty="0">
                <a:solidFill>
                  <a:srgbClr val="474F71"/>
                </a:solidFill>
              </a:rPr>
              <a:t>Oral – Dialogue</a:t>
            </a:r>
          </a:p>
          <a:p>
            <a:pPr>
              <a:buSzPct val="100000"/>
              <a:buFont typeface="Dosis SemiBold" panose="020B0604020202020204" charset="0"/>
              <a:buChar char="●"/>
            </a:pPr>
            <a:r>
              <a:rPr lang="fr-FR" dirty="0">
                <a:solidFill>
                  <a:srgbClr val="474F71"/>
                </a:solidFill>
              </a:rPr>
              <a:t>Lecture - Lettre e - E</a:t>
            </a:r>
          </a:p>
          <a:p>
            <a:pPr>
              <a:buSzPct val="100000"/>
              <a:buFont typeface="Dosis SemiBold" panose="020B0604020202020204" charset="0"/>
              <a:buChar char="●"/>
            </a:pPr>
            <a:r>
              <a:rPr lang="fr-FR" dirty="0">
                <a:solidFill>
                  <a:srgbClr val="474F71"/>
                </a:solidFill>
              </a:rPr>
              <a:t>Ecriture - Lettre e - 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e - E</a:t>
            </a:r>
          </a:p>
          <a:p>
            <a:r>
              <a:rPr lang="fr-FR" dirty="0"/>
              <a:t>Ecriture - Lettre e - 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Dialogue</a:t>
            </a:r>
          </a:p>
          <a:p>
            <a:r>
              <a:rPr lang="fr-FR" dirty="0"/>
              <a:t>Lecture - Lettre e - E</a:t>
            </a:r>
          </a:p>
          <a:p>
            <a:r>
              <a:rPr lang="fr-FR" dirty="0"/>
              <a:t>Ecriture - Lettre e - E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750" y="2393501"/>
            <a:ext cx="3420000" cy="792000"/>
          </a:xfrm>
          <a:solidFill>
            <a:srgbClr val="EAF8FE"/>
          </a:solidFill>
        </p:spPr>
        <p:txBody>
          <a:bodyPr/>
          <a:lstStyle/>
          <a:p>
            <a:pPr marL="0" indent="0">
              <a:buNone/>
            </a:pPr>
            <a:endParaRPr lang="fr-MA" dirty="0">
              <a:solidFill>
                <a:srgbClr val="E7E6E6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1460CA6-544E-F0BC-9037-09E1C55DBFD7}"/>
              </a:ext>
            </a:extLst>
          </p:cNvPr>
          <p:cNvSpPr txBox="1">
            <a:spLocks/>
          </p:cNvSpPr>
          <p:nvPr/>
        </p:nvSpPr>
        <p:spPr>
          <a:xfrm>
            <a:off x="869639" y="240271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srgbClr val="757575"/>
                </a:solidFill>
              </a:rPr>
              <a:t>Présentation du vocabulaire </a:t>
            </a:r>
          </a:p>
          <a:p>
            <a:pPr marL="266700" lvl="0" indent="-26670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srgbClr val="757575"/>
                </a:solidFill>
              </a:rPr>
              <a:t>Exploitation du vocabulaire</a:t>
            </a:r>
          </a:p>
          <a:p>
            <a:pPr marL="266700" lvl="0" indent="-26670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srgbClr val="757575"/>
                </a:solidFill>
              </a:rPr>
              <a:t>Travail sur livret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4F372D9-322C-5D09-E289-7378717F0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la lettre   e -  E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Ecriture de la lettre e en majuscule.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E4D1A0-1FA0-C1A4-D509-AE82A255C4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37610" y="188686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DAAC3880-ACFD-1EAF-0E3F-7FD9BAFCEA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CE04B758-F037-3B1D-FC03-4C6C58D8444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59433" y="2156059"/>
            <a:ext cx="2112567" cy="3703624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D154D0-F20A-AA4B-D921-885BB2E29F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3BEBF-1EEE-8D6F-B2DF-DD113FCE3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572FB3-3F4F-6A79-98CB-B3104CE80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en français. Majd et Nada vont nous aider. Soyez attentifs 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DBAF8FA-AA36-3FA4-436F-81C5962FB86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43A8CA6-BFCC-26B3-84B1-EF96FF3E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850772-3CC3-F34E-0BEC-3F5974111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D30CF4-E750-B782-63FD-4635F051C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956" y="2165682"/>
            <a:ext cx="4893931" cy="384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01_P2_W1_S4 (dialogue)">
            <a:hlinkClick r:id="" action="ppaction://media"/>
            <a:extLst>
              <a:ext uri="{FF2B5EF4-FFF2-40B4-BE49-F238E27FC236}">
                <a16:creationId xmlns:a16="http://schemas.microsoft.com/office/drawing/2014/main" id="{B5922B0A-772A-47C7-9395-DAE4DC5AE5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4776" y="2349061"/>
            <a:ext cx="7967224" cy="318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19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DCCB-B05A-3DBF-6661-9F39A3388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D71EE1-67AE-DDA3-BDD1-3A249435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On va écouter le dialogue une deuxième fois. Écoutez bien. </a:t>
            </a:r>
            <a:endParaRPr lang="fr-FR" dirty="0">
              <a:latin typeface="Dosis Medium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CB4B14-ADAC-F981-A1A7-941544B09CB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D7546A2-6A2F-6DC2-6760-96D5E09FC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BD1AF4-DD06-E766-C7CC-79D0A30DF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7BCD1EA-5B1E-6A6E-C3F9-66B6F66D4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927" y="2136809"/>
            <a:ext cx="3104146" cy="3104146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89974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FR_N01_P2_W1_S4 (dialogue)">
            <a:hlinkClick r:id="" action="ppaction://media"/>
            <a:extLst>
              <a:ext uri="{FF2B5EF4-FFF2-40B4-BE49-F238E27FC236}">
                <a16:creationId xmlns:a16="http://schemas.microsoft.com/office/drawing/2014/main" id="{0A98A2E0-F8BA-4819-84B6-ED38B6F214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4776" y="2380593"/>
            <a:ext cx="7967224" cy="315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25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19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27273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BF1D84E-85E8-4A49-B21A-08F48B826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900" y="1615550"/>
            <a:ext cx="6101817" cy="4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, meubles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6F0C6150-DE96-5563-095B-653EAB5FDEB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213"/>
              </a:clrFrom>
              <a:clrTo>
                <a:srgbClr val="00021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687" y="3094916"/>
            <a:ext cx="4510626" cy="3007084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9C7E567-50B6-5290-BECF-7FFB18753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jouer le dialogue ?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7D69DA-6FC9-4AC8-A2D7-030BD389D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430FEEE-B674-01D5-1E0B-448446D5691F}"/>
              </a:ext>
            </a:extLst>
          </p:cNvPr>
          <p:cNvSpPr txBox="1"/>
          <p:nvPr/>
        </p:nvSpPr>
        <p:spPr>
          <a:xfrm>
            <a:off x="1371777" y="1682315"/>
            <a:ext cx="684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La fille et le garçon sont dans la salle de classe. Chacun montre un objet et demande à l’autre : « Qu’est-ce que c’est ? »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6" name="AutoShape 4">
            <a:extLst>
              <a:ext uri="{FF2B5EF4-FFF2-40B4-BE49-F238E27FC236}">
                <a16:creationId xmlns:a16="http://schemas.microsoft.com/office/drawing/2014/main" id="{70164774-03F3-418B-57F7-4B560CF47D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45584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2A118A7-1726-04DB-7AF6-F8BC9BFD5FE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096556" y="2449832"/>
            <a:ext cx="1383692" cy="122418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5C31E40-AEA4-4CCB-CC61-3F9C00F789A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443621" y="2482822"/>
            <a:ext cx="1383692" cy="1224189"/>
          </a:xfrm>
          <a:prstGeom prst="rect">
            <a:avLst/>
          </a:prstGeom>
        </p:spPr>
      </p:pic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76B3385-7A26-22CD-1C22-0AE3F8E749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36922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Ecriture de la lettre e en majuscule.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8F620A-E896-6974-DDFE-A4D451AF6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65" y="3515409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336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de la lettre   e  -  E 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82884" y="3457727"/>
            <a:ext cx="540000" cy="54000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3640BCCD-5F8F-8C53-9438-B85E8E1F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A2C1CCC-352A-AAE0-C5A5-13D328D3E5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11B303-91C5-FCD8-563C-3237FA715DC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B2332C-957B-FE64-2A84-2C286A1F8A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FD8517B-345B-8F45-512B-FB7CB2E002C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04BA322B-4984-889F-20E9-C6DF576EE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90A741-EB78-A3E2-CA82-2B9074B10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F02CE5E-74E9-40F6-6FFA-AE5482AD5A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A47907C-4CC5-FE0C-1497-67B05614D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85307B-40A5-64BD-148C-2D81FFC6F9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503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23CB82-A95C-B318-BECF-83AFD136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15895FF-8CE3-CB65-AE8E-73734C49FA48}"/>
              </a:ext>
            </a:extLst>
          </p:cNvPr>
          <p:cNvSpPr txBox="1"/>
          <p:nvPr/>
        </p:nvSpPr>
        <p:spPr>
          <a:xfrm>
            <a:off x="2396283" y="2044725"/>
            <a:ext cx="435143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8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Medium" pitchFamily="2" charset="0"/>
                <a:ea typeface="+mn-ea"/>
                <a:cs typeface="Aharoni" panose="02010803020104030203" pitchFamily="2" charset="-79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55913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B308-A008-E934-9775-B6FE633FD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72584-9850-CCA2-CA98-32D164738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8F804F-0312-7C14-287B-895B95355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058E71F-9FE9-52B7-99A2-348EC8273CCD}"/>
              </a:ext>
            </a:extLst>
          </p:cNvPr>
          <p:cNvSpPr txBox="1"/>
          <p:nvPr/>
        </p:nvSpPr>
        <p:spPr>
          <a:xfrm>
            <a:off x="2514524" y="1782395"/>
            <a:ext cx="411495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8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cs typeface="Times New Roman" panose="02020603050405020304" pitchFamily="18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91171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4F61E-C128-A8A6-93AB-DE28CF7EC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1B9E206-E4CF-C19E-87E5-86A39792479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4F3A361-EFDA-C96C-2437-BBE7A5E7B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1AB284-4DA3-6F4E-E18C-53F9A8840D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100A1FE-CBCC-DAF9-2393-C4331F5141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5657" r="47736" b="32373"/>
          <a:stretch>
            <a:fillRect/>
          </a:stretch>
        </p:blipFill>
        <p:spPr>
          <a:xfrm>
            <a:off x="1472665" y="2387228"/>
            <a:ext cx="1961859" cy="2290649"/>
          </a:xfrm>
          <a:prstGeom prst="ellipse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88ABD99-E4B2-78EE-9ACE-4465DC57AEA3}"/>
              </a:ext>
            </a:extLst>
          </p:cNvPr>
          <p:cNvSpPr txBox="1">
            <a:spLocks/>
          </p:cNvSpPr>
          <p:nvPr/>
        </p:nvSpPr>
        <p:spPr>
          <a:xfrm>
            <a:off x="1708385" y="787508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« Chemise ». Dans le mot «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Chemise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 », j’entends le son « 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». « Chemise ». </a:t>
            </a:r>
          </a:p>
        </p:txBody>
      </p:sp>
      <p:pic>
        <p:nvPicPr>
          <p:cNvPr id="3" name="Image 2" descr="Une image contenant habits, col, chemise, manche&#10;&#10;Le contenu généré par l’IA peut être incorrect.">
            <a:extLst>
              <a:ext uri="{FF2B5EF4-FFF2-40B4-BE49-F238E27FC236}">
                <a16:creationId xmlns:a16="http://schemas.microsoft.com/office/drawing/2014/main" id="{18D9BF86-8037-80C5-375B-B01111A095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316" y="2178497"/>
            <a:ext cx="2723715" cy="268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93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Élève ». Dans le mot « élève », j’entends le son « é / è ». 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ÉLève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C8A4943-6620-6BBA-D013-4A5E9D2500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E4DCFEC-2F8B-3A1B-A6A6-EF5519C7F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D8C3799-16C5-DB31-9D1E-5C17232433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31A7C81-68E9-AB31-F2A4-5879944FC5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5657" r="47736" b="32373"/>
          <a:stretch>
            <a:fillRect/>
          </a:stretch>
        </p:blipFill>
        <p:spPr>
          <a:xfrm>
            <a:off x="1472665" y="2387228"/>
            <a:ext cx="1961859" cy="2290649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F68B10-1BB9-4459-8786-990188B418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4" t="6513" r="18699" b="16200"/>
          <a:stretch>
            <a:fillRect/>
          </a:stretch>
        </p:blipFill>
        <p:spPr>
          <a:xfrm>
            <a:off x="4887311" y="2112578"/>
            <a:ext cx="2299644" cy="291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7CFCA-646C-3A9E-9EEB-F76310476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A4DE34-B75A-87EE-C9D2-769D1CBCF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vous allez écouter des mots. Je vais vous demander si vous entendez le son « e »  ou  « è ».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D97C902-8721-2492-36AE-4BF192A40C5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949D344-8142-D51D-DB23-D76DA6D52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6876F2-1D38-16A5-92DE-DB86701EBC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B0E992A-EBBC-AD5F-486B-2FFE1857D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927" y="2136809"/>
            <a:ext cx="3104146" cy="3104146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70667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C83C5-4C02-5461-1545-B18C6779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A2E396AE-D924-900E-3056-8C6FD4D8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Cerises ». Est-ce que vous entendez le son « e » dans « cerises »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61F552-C788-5E20-0A04-5B94D2DC4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 descr="Une image contenant fruit&#10;&#10;Le contenu généré par l’IA peut être incorrect.">
            <a:extLst>
              <a:ext uri="{FF2B5EF4-FFF2-40B4-BE49-F238E27FC236}">
                <a16:creationId xmlns:a16="http://schemas.microsoft.com/office/drawing/2014/main" id="{B2E3699E-8B6B-358F-1023-76811D7F48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50"/>
          <a:stretch>
            <a:fillRect/>
          </a:stretch>
        </p:blipFill>
        <p:spPr>
          <a:xfrm>
            <a:off x="3655005" y="2528900"/>
            <a:ext cx="1833989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4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70725-3069-DA66-E6B0-2B45CBD83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267A0-1B46-E967-5577-577B768F0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Cheval ». Est-ce que vous entendez le son « e » dans « cheval »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CCC9B0-133A-B591-2629-504365E59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961FD1C-6CEF-5299-6133-BEC1E760D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6750" y="2197171"/>
            <a:ext cx="2810500" cy="28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2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FEA32-F330-5547-0A23-45345D412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A0F96823-9859-447D-46E6-93821136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Pomme ». Est-ce que vous entendez le son « e » dans « Pomme »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C3C984-106C-25E8-9EC0-F1E8F0AE4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DBF2CC-77AF-4850-166A-D86928665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514" y="2351828"/>
            <a:ext cx="2032972" cy="215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10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C83C5-4C02-5461-1545-B18C6779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A2E396AE-D924-900E-3056-8C6FD4D8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Étagère ». Est-ce que vous entendez le son « é » dans « Étagère »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61F552-C788-5E20-0A04-5B94D2DC4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FB2E0C-A2D3-4F29-857F-49670C19DCD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9" t="9424" r="12201" b="15655"/>
          <a:stretch>
            <a:fillRect/>
          </a:stretch>
        </p:blipFill>
        <p:spPr>
          <a:xfrm>
            <a:off x="3011213" y="2175641"/>
            <a:ext cx="3058511" cy="324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97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C0566-9269-4EF4-7567-A847464CD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02366497-71B7-D738-F50F-ADFEB9A5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Lit ». Est-ce que vous entendez le son « é » dans « lit »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6351B5-42E1-82BD-FEB4-010F94912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 descr="Une image contenant meubles, lit, Cadre de lit, chambre&#10;&#10;Le contenu généré par l’IA peut être incorrect.">
            <a:extLst>
              <a:ext uri="{FF2B5EF4-FFF2-40B4-BE49-F238E27FC236}">
                <a16:creationId xmlns:a16="http://schemas.microsoft.com/office/drawing/2014/main" id="{23F7A083-9BFC-8ECA-4408-BBB1E3AC7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7" t="10821" r="9921" b="34790"/>
          <a:stretch>
            <a:fillRect/>
          </a:stretch>
        </p:blipFill>
        <p:spPr>
          <a:xfrm>
            <a:off x="3121572" y="2167758"/>
            <a:ext cx="2900855" cy="252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7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70725-3069-DA66-E6B0-2B45CBD83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267A0-1B46-E967-5577-577B768F0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Tête ». Est-ce que vous entendez le son « ê » dans « Tête »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CCC9B0-133A-B591-2629-504365E59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E63ABD-E750-4286-B147-47366DEE61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8430" r="7897" b="15042"/>
          <a:stretch>
            <a:fillRect/>
          </a:stretch>
        </p:blipFill>
        <p:spPr>
          <a:xfrm>
            <a:off x="3216166" y="2081048"/>
            <a:ext cx="2727434" cy="272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5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29B60-82BD-8028-C881-E8937400C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5890FD46-7809-853A-675A-9CEB05E78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Étiquette ». Est-ce que vous entendez le son « é » dans « étiquette »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21184D4-9A41-6F86-89BD-892612F265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205EEBB-C6C1-4DAF-BFB0-4FB0A530CF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7" t="9542" r="8381" b="19681"/>
          <a:stretch>
            <a:fillRect/>
          </a:stretch>
        </p:blipFill>
        <p:spPr>
          <a:xfrm>
            <a:off x="3208283" y="2167758"/>
            <a:ext cx="2727434" cy="252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7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30047-9055-B4B8-0669-9A75014C6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5D11EA0-200C-D842-DD37-907A75AAB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Immeuble ». Est-ce que vous entendez le son « é » dans « immeuble »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04295E-780C-C947-F064-1851616EF4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A9BA694-AC52-51E3-BB67-6AD76D3449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9" t="5485" r="18270" b="27337"/>
          <a:stretch>
            <a:fillRect/>
          </a:stretch>
        </p:blipFill>
        <p:spPr>
          <a:xfrm>
            <a:off x="3381703" y="1915510"/>
            <a:ext cx="2380593" cy="302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067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DF529A6-1347-FB72-5BFD-8EC521307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5046063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la lettre   e - E 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Ecriture de la lettre e en majuscule.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308899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238BBA-D138-755B-1A77-2E9D9A23D81F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1F26A5-CBE3-A661-8F3C-8CF478B397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itre 53">
            <a:extLst>
              <a:ext uri="{FF2B5EF4-FFF2-40B4-BE49-F238E27FC236}">
                <a16:creationId xmlns:a16="http://schemas.microsoft.com/office/drawing/2014/main" id="{A0D9B483-3558-FA52-16BB-E39D33E373BD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1800" i="1" dirty="0">
                <a:solidFill>
                  <a:schemeClr val="accent5">
                    <a:lumMod val="50000"/>
                  </a:schemeClr>
                </a:solidFill>
              </a:rPr>
              <a:t>Réservé à l’enseignant</a:t>
            </a:r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32404"/>
            <a:ext cx="540000" cy="54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AA7A477-A2B7-ADC2-7A0A-5E1DF9F5D0C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0C76CD-B1C9-606E-1246-9536536016F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1F1AC3D-5B94-8695-9183-F6DEDD91D30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4C0022FD-C4D6-219E-0D3F-9BA5ACBA65D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2CA4F8F1-79CC-39F6-DDC1-62CAEBB8FC57}"/>
              </a:ext>
            </a:extLst>
          </p:cNvPr>
          <p:cNvSpPr txBox="1"/>
          <p:nvPr/>
        </p:nvSpPr>
        <p:spPr>
          <a:xfrm>
            <a:off x="2305735" y="5178813"/>
            <a:ext cx="1399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 </a:t>
            </a: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56000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la lettre E majuscule avec Nada.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F2659266-404A-2CBA-62C0-C98ECCCEF7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9E1664C-05FD-8CD6-8ED8-D17A6D8DB4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2347F79-73F9-49F9-DD5B-28BA64173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A0EF5F-0EF3-242D-1E3D-37B88F3537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BB837-C47E-A0AB-885C-D615FE397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0F8C2-7B88-45E4-8A59-FF5FDCCB1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Lecture de vidéo.</a:t>
            </a:r>
          </a:p>
        </p:txBody>
      </p:sp>
      <p:pic>
        <p:nvPicPr>
          <p:cNvPr id="13" name="Espace réservé pour une image  1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2A5D8AB-3BB7-0E2B-1D22-E20541704A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606D89-A0C5-5B7C-3094-3A0FD8BBE3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01_P2_W1_S4 ( E MAJ )">
            <a:hlinkClick r:id="" action="ppaction://media"/>
            <a:extLst>
              <a:ext uri="{FF2B5EF4-FFF2-40B4-BE49-F238E27FC236}">
                <a16:creationId xmlns:a16="http://schemas.microsoft.com/office/drawing/2014/main" id="{F055D031-4A72-4018-A1E3-557DD13854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3696" y="2026023"/>
            <a:ext cx="8116608" cy="387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2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574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247C3-17E5-D9A2-934F-BBC6216E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09B17E5-EB2E-B258-8FBA-6101E10F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on va tracer la lettre E majuscule  en l’air avec le doigt.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82553F3-EBD8-E25F-488F-856E69A5EA4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D86F551-A505-C0B8-C5EB-F18E7CD70F8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481FE3E-B38B-B88B-E7FB-7CB5E63FD2C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BAC6265-5F69-2E84-115A-A9050E5A65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oupe 8">
            <a:extLst>
              <a:ext uri="{FF2B5EF4-FFF2-40B4-BE49-F238E27FC236}">
                <a16:creationId xmlns:a16="http://schemas.microsoft.com/office/drawing/2014/main" id="{BB6F74FE-8978-147E-F7FA-A721B6521005}"/>
              </a:ext>
            </a:extLst>
          </p:cNvPr>
          <p:cNvGrpSpPr/>
          <p:nvPr/>
        </p:nvGrpSpPr>
        <p:grpSpPr>
          <a:xfrm>
            <a:off x="834459" y="2068383"/>
            <a:ext cx="3512841" cy="3512841"/>
            <a:chOff x="645273" y="1646093"/>
            <a:chExt cx="3512841" cy="3512841"/>
          </a:xfrm>
        </p:grpSpPr>
        <p:pic>
          <p:nvPicPr>
            <p:cNvPr id="7" name="Espace réservé pour une image  21" descr="Une image contenant dessin humoristique, dessin, art, illustration&#10;&#10;Le contenu généré par l’IA peut être incorrect.">
              <a:extLst>
                <a:ext uri="{FF2B5EF4-FFF2-40B4-BE49-F238E27FC236}">
                  <a16:creationId xmlns:a16="http://schemas.microsoft.com/office/drawing/2014/main" id="{CF51557C-D3A6-1C99-DEF2-CB8F4942D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" b="27"/>
            <a:stretch/>
          </p:blipFill>
          <p:spPr>
            <a:xfrm>
              <a:off x="645273" y="1646093"/>
              <a:ext cx="3512841" cy="3512841"/>
            </a:xfrm>
            <a:prstGeom prst="round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2FC59D4-44FF-4650-7A5A-CD32ED603113}"/>
                </a:ext>
              </a:extLst>
            </p:cNvPr>
            <p:cNvSpPr/>
            <p:nvPr/>
          </p:nvSpPr>
          <p:spPr>
            <a:xfrm rot="18849187">
              <a:off x="2865816" y="2275609"/>
              <a:ext cx="972258" cy="282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A2E416-88F5-3F5F-C728-329427875F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A82071B-1491-0D99-2AFB-ED2D61888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BE33B2-BB80-1ABE-8752-1922973153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ligne, Parallèle, Rectang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66C88DA-BD76-29EA-DF87-EE13079449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0" y="2424279"/>
            <a:ext cx="2928949" cy="200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3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Ecrivez la lettre E en majuscule.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274838"/>
            <a:ext cx="4114951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7300" dirty="0">
                <a:ln w="0"/>
                <a:solidFill>
                  <a:srgbClr val="44546A"/>
                </a:solidFill>
                <a:latin typeface="Dosis SemiBold" panose="020B0604020202020204" charset="0"/>
                <a:cs typeface="Times New Roman" panose="02020603050405020304" pitchFamily="18" charset="0"/>
              </a:rPr>
              <a:t>E</a:t>
            </a:r>
            <a:endParaRPr kumimoji="0" lang="pt-BR" sz="173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Dosis SemiBold" panose="020B060402020202020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Prenez vos livrets à la page 37.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8C927B2-B0A2-3979-3EEF-098652B22D7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354E42F-FA80-920B-A6F2-ABD995F58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7DEA565-5874-AD28-AEE5-02A7517C60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53E70705-9222-4BD1-A6A8-A7C07837EF64}"/>
              </a:ext>
            </a:extLst>
          </p:cNvPr>
          <p:cNvGrpSpPr/>
          <p:nvPr/>
        </p:nvGrpSpPr>
        <p:grpSpPr>
          <a:xfrm>
            <a:off x="3202818" y="1624017"/>
            <a:ext cx="2950040" cy="4464000"/>
            <a:chOff x="3428287" y="1389795"/>
            <a:chExt cx="2950040" cy="446400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BC145AB-97FC-45FB-ADE6-6006B9F12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28287" y="1389795"/>
              <a:ext cx="2950040" cy="4464000"/>
            </a:xfrm>
            <a:prstGeom prst="rect">
              <a:avLst/>
            </a:prstGeom>
          </p:spPr>
        </p:pic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4054B8C-1AD2-35C8-6BB1-FF483505000C}"/>
                </a:ext>
              </a:extLst>
            </p:cNvPr>
            <p:cNvSpPr/>
            <p:nvPr/>
          </p:nvSpPr>
          <p:spPr>
            <a:xfrm>
              <a:off x="3428287" y="4832393"/>
              <a:ext cx="2831326" cy="342132"/>
            </a:xfrm>
            <a:prstGeom prst="roundRect">
              <a:avLst/>
            </a:prstGeom>
            <a:noFill/>
            <a:ln w="38100">
              <a:solidFill>
                <a:srgbClr val="E8423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12080B1-85BD-405D-A920-83C9AB419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408" y="2167858"/>
            <a:ext cx="5042695" cy="37343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0E93B0D7-2AE3-8044-B1F2-B19E8E489515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Écrivez la lettre 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majuscule comme dans l’exemple.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21D4600-3EE6-7D6D-DD00-1A428F41AD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CD17292-7E41-36BA-4D3C-988585B53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DF5BBF-A938-3C09-A722-83C8E8B52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7B111F3A-ED10-08C0-E60C-8A2B583456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682" y="1911841"/>
            <a:ext cx="3034318" cy="303431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1A1B7B-BC5F-F1A9-2BC0-1ED738363BEF}"/>
              </a:ext>
            </a:extLst>
          </p:cNvPr>
          <p:cNvSpPr/>
          <p:nvPr/>
        </p:nvSpPr>
        <p:spPr>
          <a:xfrm>
            <a:off x="547831" y="3142770"/>
            <a:ext cx="4949851" cy="84571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demain.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23EB48AF-EAED-E94A-23C6-A4FCF227B7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5D4751D2-AD6B-9ED2-11BD-BF53AB6E89C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 flipH="1">
            <a:off x="2144109" y="2156059"/>
            <a:ext cx="2065294" cy="370362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3B66FEA-8ECD-81C9-0D9B-CF651BCDF23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D06C41B-B807-C0C9-6A78-4E84CD1EC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09560D-3AB2-4A67-C1B7-16E91DFC02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262C92-DB4C-4B79-B6C3-DBCCE50B5B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7B63561-6816-4BE5-A827-0756B25BEE48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67CF218-787D-433E-962B-D50874CBB5F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7995</TotalTime>
  <Words>683</Words>
  <Application>Microsoft Office PowerPoint</Application>
  <PresentationFormat>Affichage à l'écran (4:3)</PresentationFormat>
  <Paragraphs>83</Paragraphs>
  <Slides>38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38</vt:i4>
      </vt:variant>
    </vt:vector>
  </HeadingPairs>
  <TitlesOfParts>
    <vt:vector size="56" baseType="lpstr">
      <vt:lpstr>Dosis ExtraBold</vt:lpstr>
      <vt:lpstr>Wingdings</vt:lpstr>
      <vt:lpstr>Aptos Display</vt:lpstr>
      <vt:lpstr>Dosis Medium</vt:lpstr>
      <vt:lpstr>Calibri</vt:lpstr>
      <vt:lpstr>Times New Roman</vt:lpstr>
      <vt:lpstr>Aptos</vt:lpstr>
      <vt:lpstr>Dosis</vt:lpstr>
      <vt:lpstr>Arial</vt:lpstr>
      <vt:lpstr>Dosis SemiBold</vt:lpstr>
      <vt:lpstr>2_Conception personnalisée</vt:lpstr>
      <vt:lpstr>00_Env-Enseignant</vt:lpstr>
      <vt:lpstr>Oral</vt:lpstr>
      <vt:lpstr>Lecture</vt:lpstr>
      <vt:lpstr>Ecriture</vt:lpstr>
      <vt:lpstr>acte de parole</vt:lpstr>
      <vt:lpstr>1_Vocab_02- Mémorisation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</vt:lpstr>
      <vt:lpstr>Aujourd’hui, nous allons apprendre un dialogue en français. Majd et Nada vont nous aider. Soyez attentifs .</vt:lpstr>
      <vt:lpstr>Lecture de la vidéo.</vt:lpstr>
      <vt:lpstr>On va écouter le dialogue une deuxième fois. Écoutez bien. </vt:lpstr>
      <vt:lpstr>Lecture de la vidéo.</vt:lpstr>
      <vt:lpstr>Maintenant, on va répéter le dialogue ensemble. Je vais lire chaque réplique et vous allez répéter après moi. </vt:lpstr>
      <vt:lpstr>Qui veut passer au tableau pour jouer le dialogue ?</vt:lpstr>
      <vt:lpstr>Maintenant, tout le monde participe. Jouez le dialogue avec votre voisin.</vt:lpstr>
      <vt:lpstr>Plan de la séance 4</vt:lpstr>
      <vt:lpstr>Maintenant, on va faire de la lecture. </vt:lpstr>
      <vt:lpstr>C’est quelle lettre ? </vt:lpstr>
      <vt:lpstr>C’est quelle lettre ? </vt:lpstr>
      <vt:lpstr>Présentation PowerPoint</vt:lpstr>
      <vt:lpstr>« Élève ». Dans le mot « élève », j’entends le son « é / è ».  « ÉLève ». </vt:lpstr>
      <vt:lpstr>Maintenant, vous allez écouter des mots. Je vais vous demander si vous entendez le son « e »  ou  « è ». </vt:lpstr>
      <vt:lpstr>« Cerises ». Est-ce que vous entendez le son « e » dans « cerises » ? </vt:lpstr>
      <vt:lpstr>« Cheval ». Est-ce que vous entendez le son « e » dans « cheval » ? </vt:lpstr>
      <vt:lpstr>« Pomme ». Est-ce que vous entendez le son « e » dans « Pomme » ? </vt:lpstr>
      <vt:lpstr>« Étagère ». Est-ce que vous entendez le son « é » dans « Étagère » ? </vt:lpstr>
      <vt:lpstr>« Lit ». Est-ce que vous entendez le son « é » dans « lit » ? </vt:lpstr>
      <vt:lpstr>« Tête ». Est-ce que vous entendez le son « ê » dans « Tête » ? </vt:lpstr>
      <vt:lpstr>« Étiquette ». Est-ce que vous entendez le son « é » dans « étiquette » ? </vt:lpstr>
      <vt:lpstr>« Immeuble ». Est-ce que vous entendez le son « é » dans « immeuble » ? </vt:lpstr>
      <vt:lpstr>Plan de la séance 4</vt:lpstr>
      <vt:lpstr>Maintenant, nous allons apprendre à écrire la lettre E majuscule avec Nada. Soyez attentifs. </vt:lpstr>
      <vt:lpstr>Lecture de vidéo.</vt:lpstr>
      <vt:lpstr>Maintenant on va tracer la lettre E majuscule  en l’air avec le doigt.</vt:lpstr>
      <vt:lpstr>Prenez vos ardoises. Ecrivez la lettre E en majuscule.  </vt:lpstr>
      <vt:lpstr>Levez les ardoises. Je vais vérifier votre écriture. </vt:lpstr>
      <vt:lpstr>Présentation PowerPoint</vt:lpstr>
      <vt:lpstr>Présentation PowerPoint</vt:lpstr>
      <vt:lpstr>La séance d’aujourd’hui est terminée. À demain.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50</cp:revision>
  <cp:lastPrinted>2025-08-13T10:11:39Z</cp:lastPrinted>
  <dcterms:created xsi:type="dcterms:W3CDTF">2025-08-01T12:31:49Z</dcterms:created>
  <dcterms:modified xsi:type="dcterms:W3CDTF">2025-12-10T15:24:20Z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