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4"/>
    <p:sldMasterId id="2147483743" r:id="rId5"/>
    <p:sldMasterId id="2147483697" r:id="rId6"/>
    <p:sldMasterId id="2147483711" r:id="rId7"/>
    <p:sldMasterId id="2147483720" r:id="rId8"/>
    <p:sldMasterId id="2147483756" r:id="rId9"/>
    <p:sldMasterId id="2147483770" r:id="rId10"/>
    <p:sldMasterId id="2147483784" r:id="rId11"/>
  </p:sldMasterIdLst>
  <p:notesMasterIdLst>
    <p:notesMasterId r:id="rId61"/>
  </p:notesMasterIdLst>
  <p:sldIdLst>
    <p:sldId id="256" r:id="rId12"/>
    <p:sldId id="1029" r:id="rId13"/>
    <p:sldId id="1030" r:id="rId14"/>
    <p:sldId id="847" r:id="rId15"/>
    <p:sldId id="705" r:id="rId16"/>
    <p:sldId id="728" r:id="rId17"/>
    <p:sldId id="799" r:id="rId18"/>
    <p:sldId id="779" r:id="rId19"/>
    <p:sldId id="1057" r:id="rId20"/>
    <p:sldId id="1058" r:id="rId21"/>
    <p:sldId id="1059" r:id="rId22"/>
    <p:sldId id="1038" r:id="rId23"/>
    <p:sldId id="780" r:id="rId24"/>
    <p:sldId id="784" r:id="rId25"/>
    <p:sldId id="1047" r:id="rId26"/>
    <p:sldId id="856" r:id="rId27"/>
    <p:sldId id="1054" r:id="rId28"/>
    <p:sldId id="888" r:id="rId29"/>
    <p:sldId id="800" r:id="rId30"/>
    <p:sldId id="814" r:id="rId31"/>
    <p:sldId id="1033" r:id="rId32"/>
    <p:sldId id="852" r:id="rId33"/>
    <p:sldId id="1060" r:id="rId34"/>
    <p:sldId id="1061" r:id="rId35"/>
    <p:sldId id="1062" r:id="rId36"/>
    <p:sldId id="803" r:id="rId37"/>
    <p:sldId id="815" r:id="rId38"/>
    <p:sldId id="1063" r:id="rId39"/>
    <p:sldId id="1064" r:id="rId40"/>
    <p:sldId id="1065" r:id="rId41"/>
    <p:sldId id="1034" r:id="rId42"/>
    <p:sldId id="816" r:id="rId43"/>
    <p:sldId id="1035" r:id="rId44"/>
    <p:sldId id="1055" r:id="rId45"/>
    <p:sldId id="819" r:id="rId46"/>
    <p:sldId id="645" r:id="rId47"/>
    <p:sldId id="821" r:id="rId48"/>
    <p:sldId id="1036" r:id="rId49"/>
    <p:sldId id="805" r:id="rId50"/>
    <p:sldId id="653" r:id="rId51"/>
    <p:sldId id="854" r:id="rId52"/>
    <p:sldId id="842" r:id="rId53"/>
    <p:sldId id="835" r:id="rId54"/>
    <p:sldId id="1044" r:id="rId55"/>
    <p:sldId id="1045" r:id="rId56"/>
    <p:sldId id="1046" r:id="rId57"/>
    <p:sldId id="837" r:id="rId58"/>
    <p:sldId id="855" r:id="rId59"/>
    <p:sldId id="840" r:id="rId60"/>
  </p:sldIdLst>
  <p:sldSz cx="9144000" cy="6858000" type="screen4x3"/>
  <p:notesSz cx="6735763" cy="9866313"/>
  <p:embeddedFontLst>
    <p:embeddedFont>
      <p:font typeface="Berlin Sans FB" panose="020E0602020502020306" pitchFamily="34" charset="0"/>
      <p:regular r:id="rId62"/>
      <p:bold r:id="rId63"/>
    </p:embeddedFont>
    <p:embeddedFont>
      <p:font typeface="Colonna MT" panose="04020805060202030203" pitchFamily="82" charset="0"/>
      <p:regular r:id="rId64"/>
    </p:embeddedFont>
    <p:embeddedFont>
      <p:font typeface="Consolas" panose="020B0609020204030204" pitchFamily="49" charset="0"/>
      <p:regular r:id="rId65"/>
      <p:bold r:id="rId66"/>
      <p:italic r:id="rId67"/>
      <p:boldItalic r:id="rId68"/>
    </p:embeddedFont>
    <p:embeddedFont>
      <p:font typeface="Dosis" pitchFamily="2" charset="0"/>
      <p:regular r:id="rId69"/>
      <p:bold r:id="rId70"/>
    </p:embeddedFont>
    <p:embeddedFont>
      <p:font typeface="Dosis ExtraBold" pitchFamily="2" charset="0"/>
      <p:bold r:id="rId71"/>
    </p:embeddedFont>
    <p:embeddedFont>
      <p:font typeface="Dosis Medium" pitchFamily="2" charset="0"/>
      <p:regular r:id="rId72"/>
      <p:bold r:id="rId73"/>
    </p:embeddedFont>
    <p:embeddedFont>
      <p:font typeface="Dosis SemiBold" pitchFamily="2" charset="0"/>
      <p:regular r:id="rId74"/>
      <p:bold r:id="rId75"/>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65F88"/>
    <a:srgbClr val="00ACA4"/>
    <a:srgbClr val="424D7B"/>
    <a:srgbClr val="EAF8FE"/>
    <a:srgbClr val="9EE0F4"/>
    <a:srgbClr val="55B7DE"/>
    <a:srgbClr val="E84234"/>
    <a:srgbClr val="F26553"/>
    <a:srgbClr val="2AB6D7"/>
    <a:srgbClr val="A1A6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281" autoAdjust="0"/>
    <p:restoredTop sz="87607" autoAdjust="0"/>
  </p:normalViewPr>
  <p:slideViewPr>
    <p:cSldViewPr snapToGrid="0">
      <p:cViewPr varScale="1">
        <p:scale>
          <a:sx n="61" d="100"/>
          <a:sy n="61" d="100"/>
        </p:scale>
        <p:origin x="954" y="7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font" Target="fonts/font2.fntdata"/><Relationship Id="rId68" Type="http://schemas.openxmlformats.org/officeDocument/2006/relationships/font" Target="fonts/font7.fntdata"/><Relationship Id="rId16" Type="http://schemas.openxmlformats.org/officeDocument/2006/relationships/slide" Target="slides/slide5.xml"/><Relationship Id="rId11" Type="http://schemas.openxmlformats.org/officeDocument/2006/relationships/slideMaster" Target="slideMasters/slideMaster8.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font" Target="fonts/font13.fntdata"/><Relationship Id="rId79"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notesMaster" Target="notesMasters/notesMaster1.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font" Target="fonts/font3.fntdata"/><Relationship Id="rId69" Type="http://schemas.openxmlformats.org/officeDocument/2006/relationships/font" Target="fonts/font8.fntdata"/><Relationship Id="rId77"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40.xml"/><Relationship Id="rId72" Type="http://schemas.openxmlformats.org/officeDocument/2006/relationships/font" Target="fonts/font11.fntdata"/><Relationship Id="rId80"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font" Target="fonts/font6.fntdata"/><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font" Target="fonts/font4.fntdata"/><Relationship Id="rId73" Type="http://schemas.openxmlformats.org/officeDocument/2006/relationships/font" Target="fonts/font12.fntdata"/><Relationship Id="rId78" Type="http://schemas.openxmlformats.org/officeDocument/2006/relationships/theme" Target="theme/theme1.xml"/><Relationship Id="rId8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presProps" Target="presProps.xml"/><Relationship Id="rId7" Type="http://schemas.openxmlformats.org/officeDocument/2006/relationships/slideMaster" Target="slideMasters/slideMaster4.xml"/><Relationship Id="rId71" Type="http://schemas.openxmlformats.org/officeDocument/2006/relationships/font" Target="fonts/font10.fntdata"/><Relationship Id="rId2" Type="http://schemas.openxmlformats.org/officeDocument/2006/relationships/customXml" Target="../customXml/item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font" Target="fonts/font5.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25090CE4-9F13-44EA-B5A6-CF712D3D0DA1}"/>
    <pc:docChg chg="undo custSel addSld delSld modSld">
      <pc:chgData name="LAMIAE BEZZAZ" userId="f9bc3cc0-8e1c-4944-afa8-b4b36bbf20e1" providerId="ADAL" clId="{25090CE4-9F13-44EA-B5A6-CF712D3D0DA1}" dt="2025-12-10T17:58:56.904" v="398" actId="20577"/>
      <pc:docMkLst>
        <pc:docMk/>
      </pc:docMkLst>
      <pc:sldChg chg="addSp modSp">
        <pc:chgData name="LAMIAE BEZZAZ" userId="f9bc3cc0-8e1c-4944-afa8-b4b36bbf20e1" providerId="ADAL" clId="{25090CE4-9F13-44EA-B5A6-CF712D3D0DA1}" dt="2025-12-09T12:05:26.641" v="2" actId="14100"/>
        <pc:sldMkLst>
          <pc:docMk/>
          <pc:sldMk cId="1056749084" sldId="256"/>
        </pc:sldMkLst>
        <pc:picChg chg="add mod">
          <ac:chgData name="LAMIAE BEZZAZ" userId="f9bc3cc0-8e1c-4944-afa8-b4b36bbf20e1" providerId="ADAL" clId="{25090CE4-9F13-44EA-B5A6-CF712D3D0DA1}" dt="2025-12-09T12:05:26.641" v="2" actId="14100"/>
          <ac:picMkLst>
            <pc:docMk/>
            <pc:sldMk cId="1056749084" sldId="256"/>
            <ac:picMk id="3" creationId="{780774CD-0981-4A24-8E3F-817CAABD3199}"/>
          </ac:picMkLst>
        </pc:picChg>
      </pc:sldChg>
      <pc:sldChg chg="addSp modSp del modAnim">
        <pc:chgData name="LAMIAE BEZZAZ" userId="f9bc3cc0-8e1c-4944-afa8-b4b36bbf20e1" providerId="ADAL" clId="{25090CE4-9F13-44EA-B5A6-CF712D3D0DA1}" dt="2025-12-09T12:24:09.516" v="31" actId="47"/>
        <pc:sldMkLst>
          <pc:docMk/>
          <pc:sldMk cId="4118530945" sldId="549"/>
        </pc:sldMkLst>
        <pc:spChg chg="mod">
          <ac:chgData name="LAMIAE BEZZAZ" userId="f9bc3cc0-8e1c-4944-afa8-b4b36bbf20e1" providerId="ADAL" clId="{25090CE4-9F13-44EA-B5A6-CF712D3D0DA1}" dt="2025-12-09T12:22:40.015" v="28" actId="2711"/>
          <ac:spMkLst>
            <pc:docMk/>
            <pc:sldMk cId="4118530945" sldId="549"/>
            <ac:spMk id="2" creationId="{5043D995-BCD8-6902-4147-AFBED7779683}"/>
          </ac:spMkLst>
        </pc:spChg>
        <pc:picChg chg="add mod">
          <ac:chgData name="LAMIAE BEZZAZ" userId="f9bc3cc0-8e1c-4944-afa8-b4b36bbf20e1" providerId="ADAL" clId="{25090CE4-9F13-44EA-B5A6-CF712D3D0DA1}" dt="2025-12-09T12:07:48.953" v="10" actId="1076"/>
          <ac:picMkLst>
            <pc:docMk/>
            <pc:sldMk cId="4118530945" sldId="549"/>
            <ac:picMk id="3" creationId="{07184FBE-C8C4-4E4E-A510-E34E9C48FE90}"/>
          </ac:picMkLst>
        </pc:picChg>
        <pc:picChg chg="add">
          <ac:chgData name="LAMIAE BEZZAZ" userId="f9bc3cc0-8e1c-4944-afa8-b4b36bbf20e1" providerId="ADAL" clId="{25090CE4-9F13-44EA-B5A6-CF712D3D0DA1}" dt="2025-12-09T12:07:42.601" v="9"/>
          <ac:picMkLst>
            <pc:docMk/>
            <pc:sldMk cId="4118530945" sldId="549"/>
            <ac:picMk id="5" creationId="{9D8A2093-7140-49FF-80F7-3B2CD2A79DA4}"/>
          </ac:picMkLst>
        </pc:picChg>
      </pc:sldChg>
      <pc:sldChg chg="addSp modSp">
        <pc:chgData name="LAMIAE BEZZAZ" userId="f9bc3cc0-8e1c-4944-afa8-b4b36bbf20e1" providerId="ADAL" clId="{25090CE4-9F13-44EA-B5A6-CF712D3D0DA1}" dt="2025-12-09T12:32:34.489" v="154" actId="1076"/>
        <pc:sldMkLst>
          <pc:docMk/>
          <pc:sldMk cId="613695729" sldId="645"/>
        </pc:sldMkLst>
        <pc:spChg chg="mod">
          <ac:chgData name="LAMIAE BEZZAZ" userId="f9bc3cc0-8e1c-4944-afa8-b4b36bbf20e1" providerId="ADAL" clId="{25090CE4-9F13-44EA-B5A6-CF712D3D0DA1}" dt="2025-12-09T12:32:34.489" v="154" actId="1076"/>
          <ac:spMkLst>
            <pc:docMk/>
            <pc:sldMk cId="613695729" sldId="645"/>
            <ac:spMk id="7" creationId="{F7E4B3A5-05E1-4989-A2B1-AC5F42AA31C4}"/>
          </ac:spMkLst>
        </pc:spChg>
        <pc:picChg chg="add mod ord">
          <ac:chgData name="LAMIAE BEZZAZ" userId="f9bc3cc0-8e1c-4944-afa8-b4b36bbf20e1" providerId="ADAL" clId="{25090CE4-9F13-44EA-B5A6-CF712D3D0DA1}" dt="2025-12-09T12:32:27.600" v="153" actId="14100"/>
          <ac:picMkLst>
            <pc:docMk/>
            <pc:sldMk cId="613695729" sldId="645"/>
            <ac:picMk id="4" creationId="{D41C54F8-A92C-4171-A158-87872A8BF14D}"/>
          </ac:picMkLst>
        </pc:picChg>
      </pc:sldChg>
      <pc:sldChg chg="modSp">
        <pc:chgData name="LAMIAE BEZZAZ" userId="f9bc3cc0-8e1c-4944-afa8-b4b36bbf20e1" providerId="ADAL" clId="{25090CE4-9F13-44EA-B5A6-CF712D3D0DA1}" dt="2025-12-10T17:53:32.984" v="276" actId="20577"/>
        <pc:sldMkLst>
          <pc:docMk/>
          <pc:sldMk cId="1552006823" sldId="780"/>
        </pc:sldMkLst>
        <pc:spChg chg="mod">
          <ac:chgData name="LAMIAE BEZZAZ" userId="f9bc3cc0-8e1c-4944-afa8-b4b36bbf20e1" providerId="ADAL" clId="{25090CE4-9F13-44EA-B5A6-CF712D3D0DA1}" dt="2025-12-10T17:53:32.984" v="276" actId="20577"/>
          <ac:spMkLst>
            <pc:docMk/>
            <pc:sldMk cId="1552006823" sldId="780"/>
            <ac:spMk id="9" creationId="{D3FE7AFC-ECB0-1948-EBB7-1EAE232ACC06}"/>
          </ac:spMkLst>
        </pc:spChg>
      </pc:sldChg>
      <pc:sldChg chg="addSp modAnim">
        <pc:chgData name="LAMIAE BEZZAZ" userId="f9bc3cc0-8e1c-4944-afa8-b4b36bbf20e1" providerId="ADAL" clId="{25090CE4-9F13-44EA-B5A6-CF712D3D0DA1}" dt="2025-12-09T12:24:37.939" v="35"/>
        <pc:sldMkLst>
          <pc:docMk/>
          <pc:sldMk cId="927543826" sldId="784"/>
        </pc:sldMkLst>
        <pc:picChg chg="add">
          <ac:chgData name="LAMIAE BEZZAZ" userId="f9bc3cc0-8e1c-4944-afa8-b4b36bbf20e1" providerId="ADAL" clId="{25090CE4-9F13-44EA-B5A6-CF712D3D0DA1}" dt="2025-12-09T12:24:22.415" v="33"/>
          <ac:picMkLst>
            <pc:docMk/>
            <pc:sldMk cId="927543826" sldId="784"/>
            <ac:picMk id="7" creationId="{3785E4EB-1635-45D8-A543-2ABD0963AB79}"/>
          </ac:picMkLst>
        </pc:picChg>
      </pc:sldChg>
      <pc:sldChg chg="modSp">
        <pc:chgData name="LAMIAE BEZZAZ" userId="f9bc3cc0-8e1c-4944-afa8-b4b36bbf20e1" providerId="ADAL" clId="{25090CE4-9F13-44EA-B5A6-CF712D3D0DA1}" dt="2025-12-10T17:55:04.711" v="279" actId="20577"/>
        <pc:sldMkLst>
          <pc:docMk/>
          <pc:sldMk cId="740272056" sldId="816"/>
        </pc:sldMkLst>
        <pc:spChg chg="mod">
          <ac:chgData name="LAMIAE BEZZAZ" userId="f9bc3cc0-8e1c-4944-afa8-b4b36bbf20e1" providerId="ADAL" clId="{25090CE4-9F13-44EA-B5A6-CF712D3D0DA1}" dt="2025-12-10T17:55:04.711" v="279" actId="20577"/>
          <ac:spMkLst>
            <pc:docMk/>
            <pc:sldMk cId="740272056" sldId="816"/>
            <ac:spMk id="2" creationId="{65F7350E-918A-08FA-B97D-5470D98FC529}"/>
          </ac:spMkLst>
        </pc:spChg>
        <pc:spChg chg="mod">
          <ac:chgData name="LAMIAE BEZZAZ" userId="f9bc3cc0-8e1c-4944-afa8-b4b36bbf20e1" providerId="ADAL" clId="{25090CE4-9F13-44EA-B5A6-CF712D3D0DA1}" dt="2025-12-09T14:09:02.170" v="263" actId="108"/>
          <ac:spMkLst>
            <pc:docMk/>
            <pc:sldMk cId="740272056" sldId="816"/>
            <ac:spMk id="5" creationId="{B29E5E6D-2B30-FB29-54F1-C2EC465B2916}"/>
          </ac:spMkLst>
        </pc:spChg>
      </pc:sldChg>
      <pc:sldChg chg="modSp">
        <pc:chgData name="LAMIAE BEZZAZ" userId="f9bc3cc0-8e1c-4944-afa8-b4b36bbf20e1" providerId="ADAL" clId="{25090CE4-9F13-44EA-B5A6-CF712D3D0DA1}" dt="2025-12-10T17:55:26.349" v="287" actId="20577"/>
        <pc:sldMkLst>
          <pc:docMk/>
          <pc:sldMk cId="1833885759" sldId="819"/>
        </pc:sldMkLst>
        <pc:spChg chg="mod">
          <ac:chgData name="LAMIAE BEZZAZ" userId="f9bc3cc0-8e1c-4944-afa8-b4b36bbf20e1" providerId="ADAL" clId="{25090CE4-9F13-44EA-B5A6-CF712D3D0DA1}" dt="2025-12-10T17:55:26.349" v="287" actId="20577"/>
          <ac:spMkLst>
            <pc:docMk/>
            <pc:sldMk cId="1833885759" sldId="819"/>
            <ac:spMk id="2" creationId="{8DB95B31-226F-C280-B8B7-019D903E7D7E}"/>
          </ac:spMkLst>
        </pc:spChg>
        <pc:spChg chg="mod">
          <ac:chgData name="LAMIAE BEZZAZ" userId="f9bc3cc0-8e1c-4944-afa8-b4b36bbf20e1" providerId="ADAL" clId="{25090CE4-9F13-44EA-B5A6-CF712D3D0DA1}" dt="2025-12-09T14:09:14.229" v="265" actId="108"/>
          <ac:spMkLst>
            <pc:docMk/>
            <pc:sldMk cId="1833885759" sldId="819"/>
            <ac:spMk id="16" creationId="{8AD1B216-C997-FE3B-269F-434EDACB446F}"/>
          </ac:spMkLst>
        </pc:spChg>
      </pc:sldChg>
      <pc:sldChg chg="modSp">
        <pc:chgData name="LAMIAE BEZZAZ" userId="f9bc3cc0-8e1c-4944-afa8-b4b36bbf20e1" providerId="ADAL" clId="{25090CE4-9F13-44EA-B5A6-CF712D3D0DA1}" dt="2025-12-10T17:55:31.167" v="289" actId="20577"/>
        <pc:sldMkLst>
          <pc:docMk/>
          <pc:sldMk cId="13987417" sldId="820"/>
        </pc:sldMkLst>
        <pc:spChg chg="mod">
          <ac:chgData name="LAMIAE BEZZAZ" userId="f9bc3cc0-8e1c-4944-afa8-b4b36bbf20e1" providerId="ADAL" clId="{25090CE4-9F13-44EA-B5A6-CF712D3D0DA1}" dt="2025-12-10T17:55:31.167" v="289" actId="20577"/>
          <ac:spMkLst>
            <pc:docMk/>
            <pc:sldMk cId="13987417" sldId="820"/>
            <ac:spMk id="2" creationId="{79B3C932-C713-EF30-8C43-B8C05DB03227}"/>
          </ac:spMkLst>
        </pc:spChg>
        <pc:spChg chg="mod">
          <ac:chgData name="LAMIAE BEZZAZ" userId="f9bc3cc0-8e1c-4944-afa8-b4b36bbf20e1" providerId="ADAL" clId="{25090CE4-9F13-44EA-B5A6-CF712D3D0DA1}" dt="2025-12-09T14:09:19.099" v="266" actId="108"/>
          <ac:spMkLst>
            <pc:docMk/>
            <pc:sldMk cId="13987417" sldId="820"/>
            <ac:spMk id="16" creationId="{47E01738-67E6-F6F2-73F2-B429D6F1964F}"/>
          </ac:spMkLst>
        </pc:spChg>
      </pc:sldChg>
      <pc:sldChg chg="addSp delSp modSp">
        <pc:chgData name="LAMIAE BEZZAZ" userId="f9bc3cc0-8e1c-4944-afa8-b4b36bbf20e1" providerId="ADAL" clId="{25090CE4-9F13-44EA-B5A6-CF712D3D0DA1}" dt="2025-12-09T12:33:10.581" v="159" actId="14100"/>
        <pc:sldMkLst>
          <pc:docMk/>
          <pc:sldMk cId="1506041939" sldId="821"/>
        </pc:sldMkLst>
        <pc:picChg chg="add del">
          <ac:chgData name="LAMIAE BEZZAZ" userId="f9bc3cc0-8e1c-4944-afa8-b4b36bbf20e1" providerId="ADAL" clId="{25090CE4-9F13-44EA-B5A6-CF712D3D0DA1}" dt="2025-12-09T12:32:16.971" v="151" actId="478"/>
          <ac:picMkLst>
            <pc:docMk/>
            <pc:sldMk cId="1506041939" sldId="821"/>
            <ac:picMk id="3" creationId="{8F3530BD-266C-4534-823D-38197FA09698}"/>
          </ac:picMkLst>
        </pc:picChg>
        <pc:picChg chg="add mod">
          <ac:chgData name="LAMIAE BEZZAZ" userId="f9bc3cc0-8e1c-4944-afa8-b4b36bbf20e1" providerId="ADAL" clId="{25090CE4-9F13-44EA-B5A6-CF712D3D0DA1}" dt="2025-12-09T12:33:10.581" v="159" actId="14100"/>
          <ac:picMkLst>
            <pc:docMk/>
            <pc:sldMk cId="1506041939" sldId="821"/>
            <ac:picMk id="5" creationId="{57A7A764-2FF5-47DE-BE51-28379DC0D0DB}"/>
          </ac:picMkLst>
        </pc:picChg>
      </pc:sldChg>
      <pc:sldChg chg="addSp modSp">
        <pc:chgData name="LAMIAE BEZZAZ" userId="f9bc3cc0-8e1c-4944-afa8-b4b36bbf20e1" providerId="ADAL" clId="{25090CE4-9F13-44EA-B5A6-CF712D3D0DA1}" dt="2025-12-09T12:39:26.123" v="199" actId="14100"/>
        <pc:sldMkLst>
          <pc:docMk/>
          <pc:sldMk cId="3770607208" sldId="837"/>
        </pc:sldMkLst>
        <pc:picChg chg="add mod ord">
          <ac:chgData name="LAMIAE BEZZAZ" userId="f9bc3cc0-8e1c-4944-afa8-b4b36bbf20e1" providerId="ADAL" clId="{25090CE4-9F13-44EA-B5A6-CF712D3D0DA1}" dt="2025-12-09T12:39:26.123" v="199" actId="14100"/>
          <ac:picMkLst>
            <pc:docMk/>
            <pc:sldMk cId="3770607208" sldId="837"/>
            <ac:picMk id="3" creationId="{DCC283E2-BDFB-4ECB-BB94-AE48187BED1D}"/>
          </ac:picMkLst>
        </pc:picChg>
      </pc:sldChg>
      <pc:sldChg chg="addSp modSp">
        <pc:chgData name="LAMIAE BEZZAZ" userId="f9bc3cc0-8e1c-4944-afa8-b4b36bbf20e1" providerId="ADAL" clId="{25090CE4-9F13-44EA-B5A6-CF712D3D0DA1}" dt="2025-12-09T12:39:56.295" v="206" actId="14100"/>
        <pc:sldMkLst>
          <pc:docMk/>
          <pc:sldMk cId="3477044608" sldId="840"/>
        </pc:sldMkLst>
        <pc:picChg chg="add mod ord">
          <ac:chgData name="LAMIAE BEZZAZ" userId="f9bc3cc0-8e1c-4944-afa8-b4b36bbf20e1" providerId="ADAL" clId="{25090CE4-9F13-44EA-B5A6-CF712D3D0DA1}" dt="2025-12-09T12:39:56.295" v="206" actId="14100"/>
          <ac:picMkLst>
            <pc:docMk/>
            <pc:sldMk cId="3477044608" sldId="840"/>
            <ac:picMk id="8" creationId="{CAA813B1-F68E-44D7-A0FC-0C260B67EC06}"/>
          </ac:picMkLst>
        </pc:picChg>
      </pc:sldChg>
      <pc:sldChg chg="addSp delSp modSp delAnim modAnim">
        <pc:chgData name="LAMIAE BEZZAZ" userId="f9bc3cc0-8e1c-4944-afa8-b4b36bbf20e1" providerId="ADAL" clId="{25090CE4-9F13-44EA-B5A6-CF712D3D0DA1}" dt="2025-12-10T17:58:17.489" v="394" actId="12788"/>
        <pc:sldMkLst>
          <pc:docMk/>
          <pc:sldMk cId="4180622207" sldId="842"/>
        </pc:sldMkLst>
        <pc:picChg chg="add mod">
          <ac:chgData name="LAMIAE BEZZAZ" userId="f9bc3cc0-8e1c-4944-afa8-b4b36bbf20e1" providerId="ADAL" clId="{25090CE4-9F13-44EA-B5A6-CF712D3D0DA1}" dt="2025-12-10T17:58:17.489" v="394" actId="12788"/>
          <ac:picMkLst>
            <pc:docMk/>
            <pc:sldMk cId="4180622207" sldId="842"/>
            <ac:picMk id="4" creationId="{733105D9-4848-4A11-869C-C97A5E350378}"/>
          </ac:picMkLst>
        </pc:picChg>
        <pc:picChg chg="add del mod">
          <ac:chgData name="LAMIAE BEZZAZ" userId="f9bc3cc0-8e1c-4944-afa8-b4b36bbf20e1" providerId="ADAL" clId="{25090CE4-9F13-44EA-B5A6-CF712D3D0DA1}" dt="2025-12-09T20:36:48.669" v="275" actId="478"/>
          <ac:picMkLst>
            <pc:docMk/>
            <pc:sldMk cId="4180622207" sldId="842"/>
            <ac:picMk id="4" creationId="{DE4CAD09-24F5-4811-9B44-D04453922EE4}"/>
          </ac:picMkLst>
        </pc:picChg>
        <pc:picChg chg="del">
          <ac:chgData name="LAMIAE BEZZAZ" userId="f9bc3cc0-8e1c-4944-afa8-b4b36bbf20e1" providerId="ADAL" clId="{25090CE4-9F13-44EA-B5A6-CF712D3D0DA1}" dt="2025-12-09T20:33:33.343" v="267" actId="478"/>
          <ac:picMkLst>
            <pc:docMk/>
            <pc:sldMk cId="4180622207" sldId="842"/>
            <ac:picMk id="5" creationId="{AFEB229A-8803-4CEB-8F36-D3685BE00E9F}"/>
          </ac:picMkLst>
        </pc:picChg>
      </pc:sldChg>
      <pc:sldChg chg="addSp del modAnim">
        <pc:chgData name="LAMIAE BEZZAZ" userId="f9bc3cc0-8e1c-4944-afa8-b4b36bbf20e1" providerId="ADAL" clId="{25090CE4-9F13-44EA-B5A6-CF712D3D0DA1}" dt="2025-12-09T12:24:24.589" v="34" actId="47"/>
        <pc:sldMkLst>
          <pc:docMk/>
          <pc:sldMk cId="559909468" sldId="844"/>
        </pc:sldMkLst>
        <pc:picChg chg="add">
          <ac:chgData name="LAMIAE BEZZAZ" userId="f9bc3cc0-8e1c-4944-afa8-b4b36bbf20e1" providerId="ADAL" clId="{25090CE4-9F13-44EA-B5A6-CF712D3D0DA1}" dt="2025-12-09T12:12:26.857" v="11"/>
          <ac:picMkLst>
            <pc:docMk/>
            <pc:sldMk cId="559909468" sldId="844"/>
            <ac:picMk id="5" creationId="{47B19557-198B-4713-9531-C110E6C7A66B}"/>
          </ac:picMkLst>
        </pc:picChg>
      </pc:sldChg>
      <pc:sldChg chg="modSp del">
        <pc:chgData name="LAMIAE BEZZAZ" userId="f9bc3cc0-8e1c-4944-afa8-b4b36bbf20e1" providerId="ADAL" clId="{25090CE4-9F13-44EA-B5A6-CF712D3D0DA1}" dt="2025-12-09T12:24:13.316" v="32" actId="47"/>
        <pc:sldMkLst>
          <pc:docMk/>
          <pc:sldMk cId="3749443832" sldId="846"/>
        </pc:sldMkLst>
        <pc:spChg chg="mod">
          <ac:chgData name="LAMIAE BEZZAZ" userId="f9bc3cc0-8e1c-4944-afa8-b4b36bbf20e1" providerId="ADAL" clId="{25090CE4-9F13-44EA-B5A6-CF712D3D0DA1}" dt="2025-12-09T12:23:38.646" v="30" actId="2711"/>
          <ac:spMkLst>
            <pc:docMk/>
            <pc:sldMk cId="3749443832" sldId="846"/>
            <ac:spMk id="6" creationId="{5DB0E43A-C6B8-6BB3-290D-2EE131156F91}"/>
          </ac:spMkLst>
        </pc:spChg>
      </pc:sldChg>
      <pc:sldChg chg="add">
        <pc:chgData name="LAMIAE BEZZAZ" userId="f9bc3cc0-8e1c-4944-afa8-b4b36bbf20e1" providerId="ADAL" clId="{25090CE4-9F13-44EA-B5A6-CF712D3D0DA1}" dt="2025-12-09T12:05:43.133" v="3"/>
        <pc:sldMkLst>
          <pc:docMk/>
          <pc:sldMk cId="3005613515" sldId="847"/>
        </pc:sldMkLst>
      </pc:sldChg>
      <pc:sldChg chg="addSp modSp">
        <pc:chgData name="LAMIAE BEZZAZ" userId="f9bc3cc0-8e1c-4944-afa8-b4b36bbf20e1" providerId="ADAL" clId="{25090CE4-9F13-44EA-B5A6-CF712D3D0DA1}" dt="2025-12-10T17:58:56.904" v="398" actId="20577"/>
        <pc:sldMkLst>
          <pc:docMk/>
          <pc:sldMk cId="431978493" sldId="855"/>
        </pc:sldMkLst>
        <pc:spChg chg="mod">
          <ac:chgData name="LAMIAE BEZZAZ" userId="f9bc3cc0-8e1c-4944-afa8-b4b36bbf20e1" providerId="ADAL" clId="{25090CE4-9F13-44EA-B5A6-CF712D3D0DA1}" dt="2025-12-10T17:58:56.904" v="398" actId="20577"/>
          <ac:spMkLst>
            <pc:docMk/>
            <pc:sldMk cId="431978493" sldId="855"/>
            <ac:spMk id="2" creationId="{114B1CC4-1778-DFE5-03E0-5E9FBB54957B}"/>
          </ac:spMkLst>
        </pc:spChg>
        <pc:picChg chg="add mod">
          <ac:chgData name="LAMIAE BEZZAZ" userId="f9bc3cc0-8e1c-4944-afa8-b4b36bbf20e1" providerId="ADAL" clId="{25090CE4-9F13-44EA-B5A6-CF712D3D0DA1}" dt="2025-12-09T12:39:07.919" v="198" actId="14100"/>
          <ac:picMkLst>
            <pc:docMk/>
            <pc:sldMk cId="431978493" sldId="855"/>
            <ac:picMk id="3" creationId="{78E54536-6797-4666-B179-EF226BAB77A9}"/>
          </ac:picMkLst>
        </pc:picChg>
      </pc:sldChg>
      <pc:sldChg chg="modSp">
        <pc:chgData name="LAMIAE BEZZAZ" userId="f9bc3cc0-8e1c-4944-afa8-b4b36bbf20e1" providerId="ADAL" clId="{25090CE4-9F13-44EA-B5A6-CF712D3D0DA1}" dt="2025-12-09T12:44:39.094" v="209" actId="1076"/>
        <pc:sldMkLst>
          <pc:docMk/>
          <pc:sldMk cId="3978799105" sldId="856"/>
        </pc:sldMkLst>
        <pc:picChg chg="mod">
          <ac:chgData name="LAMIAE BEZZAZ" userId="f9bc3cc0-8e1c-4944-afa8-b4b36bbf20e1" providerId="ADAL" clId="{25090CE4-9F13-44EA-B5A6-CF712D3D0DA1}" dt="2025-12-09T12:44:39.094" v="209" actId="1076"/>
          <ac:picMkLst>
            <pc:docMk/>
            <pc:sldMk cId="3978799105" sldId="856"/>
            <ac:picMk id="10" creationId="{4A59AA3C-B66E-4A6F-96E1-ADCB343A6EFC}"/>
          </ac:picMkLst>
        </pc:picChg>
      </pc:sldChg>
      <pc:sldChg chg="addSp delSp">
        <pc:chgData name="LAMIAE BEZZAZ" userId="f9bc3cc0-8e1c-4944-afa8-b4b36bbf20e1" providerId="ADAL" clId="{25090CE4-9F13-44EA-B5A6-CF712D3D0DA1}" dt="2025-12-09T12:42:07.947" v="208"/>
        <pc:sldMkLst>
          <pc:docMk/>
          <pc:sldMk cId="155599131" sldId="888"/>
        </pc:sldMkLst>
        <pc:grpChg chg="del">
          <ac:chgData name="LAMIAE BEZZAZ" userId="f9bc3cc0-8e1c-4944-afa8-b4b36bbf20e1" providerId="ADAL" clId="{25090CE4-9F13-44EA-B5A6-CF712D3D0DA1}" dt="2025-12-09T12:42:07.291" v="207" actId="478"/>
          <ac:grpSpMkLst>
            <pc:docMk/>
            <pc:sldMk cId="155599131" sldId="888"/>
            <ac:grpSpMk id="12" creationId="{8554010C-6F2E-929F-88A0-9D562BE48187}"/>
          </ac:grpSpMkLst>
        </pc:grpChg>
        <pc:picChg chg="add">
          <ac:chgData name="LAMIAE BEZZAZ" userId="f9bc3cc0-8e1c-4944-afa8-b4b36bbf20e1" providerId="ADAL" clId="{25090CE4-9F13-44EA-B5A6-CF712D3D0DA1}" dt="2025-12-09T12:42:07.947" v="208"/>
          <ac:picMkLst>
            <pc:docMk/>
            <pc:sldMk cId="155599131" sldId="888"/>
            <ac:picMk id="13" creationId="{5F823A5D-E133-4B43-8110-61A17F185E2A}"/>
          </ac:picMkLst>
        </pc:picChg>
      </pc:sldChg>
      <pc:sldChg chg="modSp">
        <pc:chgData name="LAMIAE BEZZAZ" userId="f9bc3cc0-8e1c-4944-afa8-b4b36bbf20e1" providerId="ADAL" clId="{25090CE4-9F13-44EA-B5A6-CF712D3D0DA1}" dt="2025-12-10T17:55:11.406" v="281" actId="20577"/>
        <pc:sldMkLst>
          <pc:docMk/>
          <pc:sldMk cId="2939965634" sldId="1034"/>
        </pc:sldMkLst>
        <pc:spChg chg="mod">
          <ac:chgData name="LAMIAE BEZZAZ" userId="f9bc3cc0-8e1c-4944-afa8-b4b36bbf20e1" providerId="ADAL" clId="{25090CE4-9F13-44EA-B5A6-CF712D3D0DA1}" dt="2025-12-10T17:55:11.406" v="281" actId="20577"/>
          <ac:spMkLst>
            <pc:docMk/>
            <pc:sldMk cId="2939965634" sldId="1034"/>
            <ac:spMk id="2" creationId="{956C853D-6007-E73E-9655-56EAD388B703}"/>
          </ac:spMkLst>
        </pc:spChg>
        <pc:spChg chg="mod">
          <ac:chgData name="LAMIAE BEZZAZ" userId="f9bc3cc0-8e1c-4944-afa8-b4b36bbf20e1" providerId="ADAL" clId="{25090CE4-9F13-44EA-B5A6-CF712D3D0DA1}" dt="2025-12-09T14:08:58.283" v="262" actId="108"/>
          <ac:spMkLst>
            <pc:docMk/>
            <pc:sldMk cId="2939965634" sldId="1034"/>
            <ac:spMk id="5" creationId="{E400C60B-C2D2-7138-EBE1-1F3D29B35A97}"/>
          </ac:spMkLst>
        </pc:spChg>
      </pc:sldChg>
      <pc:sldChg chg="modSp">
        <pc:chgData name="LAMIAE BEZZAZ" userId="f9bc3cc0-8e1c-4944-afa8-b4b36bbf20e1" providerId="ADAL" clId="{25090CE4-9F13-44EA-B5A6-CF712D3D0DA1}" dt="2025-12-10T17:55:16.583" v="283" actId="20577"/>
        <pc:sldMkLst>
          <pc:docMk/>
          <pc:sldMk cId="2391781615" sldId="1035"/>
        </pc:sldMkLst>
        <pc:spChg chg="mod">
          <ac:chgData name="LAMIAE BEZZAZ" userId="f9bc3cc0-8e1c-4944-afa8-b4b36bbf20e1" providerId="ADAL" clId="{25090CE4-9F13-44EA-B5A6-CF712D3D0DA1}" dt="2025-12-10T17:55:16.583" v="283" actId="20577"/>
          <ac:spMkLst>
            <pc:docMk/>
            <pc:sldMk cId="2391781615" sldId="1035"/>
            <ac:spMk id="2" creationId="{AC4ABDBF-9EA0-28C8-C760-EDAFB209624F}"/>
          </ac:spMkLst>
        </pc:spChg>
        <pc:spChg chg="mod">
          <ac:chgData name="LAMIAE BEZZAZ" userId="f9bc3cc0-8e1c-4944-afa8-b4b36bbf20e1" providerId="ADAL" clId="{25090CE4-9F13-44EA-B5A6-CF712D3D0DA1}" dt="2025-12-09T14:08:51.007" v="261" actId="2711"/>
          <ac:spMkLst>
            <pc:docMk/>
            <pc:sldMk cId="2391781615" sldId="1035"/>
            <ac:spMk id="16" creationId="{CB0D0D0D-D3B4-0F86-1E9B-D2ED6549386A}"/>
          </ac:spMkLst>
        </pc:spChg>
      </pc:sldChg>
      <pc:sldChg chg="addSp modSp">
        <pc:chgData name="LAMIAE BEZZAZ" userId="f9bc3cc0-8e1c-4944-afa8-b4b36bbf20e1" providerId="ADAL" clId="{25090CE4-9F13-44EA-B5A6-CF712D3D0DA1}" dt="2025-12-09T12:36:40.676" v="188" actId="164"/>
        <pc:sldMkLst>
          <pc:docMk/>
          <pc:sldMk cId="2006542821" sldId="1036"/>
        </pc:sldMkLst>
        <pc:spChg chg="mod">
          <ac:chgData name="LAMIAE BEZZAZ" userId="f9bc3cc0-8e1c-4944-afa8-b4b36bbf20e1" providerId="ADAL" clId="{25090CE4-9F13-44EA-B5A6-CF712D3D0DA1}" dt="2025-12-09T12:36:40.676" v="188" actId="164"/>
          <ac:spMkLst>
            <pc:docMk/>
            <pc:sldMk cId="2006542821" sldId="1036"/>
            <ac:spMk id="8" creationId="{D6ADA165-FF30-4B82-8284-AB53E71B555B}"/>
          </ac:spMkLst>
        </pc:spChg>
        <pc:spChg chg="mod">
          <ac:chgData name="LAMIAE BEZZAZ" userId="f9bc3cc0-8e1c-4944-afa8-b4b36bbf20e1" providerId="ADAL" clId="{25090CE4-9F13-44EA-B5A6-CF712D3D0DA1}" dt="2025-12-09T12:36:40.676" v="188" actId="164"/>
          <ac:spMkLst>
            <pc:docMk/>
            <pc:sldMk cId="2006542821" sldId="1036"/>
            <ac:spMk id="9" creationId="{B8AA43A1-DC85-4BDF-A030-B6A8039BB7DD}"/>
          </ac:spMkLst>
        </pc:spChg>
        <pc:spChg chg="mod">
          <ac:chgData name="LAMIAE BEZZAZ" userId="f9bc3cc0-8e1c-4944-afa8-b4b36bbf20e1" providerId="ADAL" clId="{25090CE4-9F13-44EA-B5A6-CF712D3D0DA1}" dt="2025-12-09T12:36:40.676" v="188" actId="164"/>
          <ac:spMkLst>
            <pc:docMk/>
            <pc:sldMk cId="2006542821" sldId="1036"/>
            <ac:spMk id="10" creationId="{6372736D-8675-48E1-A034-055C837D6060}"/>
          </ac:spMkLst>
        </pc:spChg>
        <pc:spChg chg="mod">
          <ac:chgData name="LAMIAE BEZZAZ" userId="f9bc3cc0-8e1c-4944-afa8-b4b36bbf20e1" providerId="ADAL" clId="{25090CE4-9F13-44EA-B5A6-CF712D3D0DA1}" dt="2025-12-09T12:36:40.676" v="188" actId="164"/>
          <ac:spMkLst>
            <pc:docMk/>
            <pc:sldMk cId="2006542821" sldId="1036"/>
            <ac:spMk id="11" creationId="{430FF3D7-8A13-4AC8-89BB-FA4178B43A0A}"/>
          </ac:spMkLst>
        </pc:spChg>
        <pc:spChg chg="mod">
          <ac:chgData name="LAMIAE BEZZAZ" userId="f9bc3cc0-8e1c-4944-afa8-b4b36bbf20e1" providerId="ADAL" clId="{25090CE4-9F13-44EA-B5A6-CF712D3D0DA1}" dt="2025-12-09T12:36:40.676" v="188" actId="164"/>
          <ac:spMkLst>
            <pc:docMk/>
            <pc:sldMk cId="2006542821" sldId="1036"/>
            <ac:spMk id="12" creationId="{5DAAC646-AA99-4231-AEE6-48FC04169CA7}"/>
          </ac:spMkLst>
        </pc:spChg>
        <pc:spChg chg="add mod">
          <ac:chgData name="LAMIAE BEZZAZ" userId="f9bc3cc0-8e1c-4944-afa8-b4b36bbf20e1" providerId="ADAL" clId="{25090CE4-9F13-44EA-B5A6-CF712D3D0DA1}" dt="2025-12-09T12:36:40.676" v="188" actId="164"/>
          <ac:spMkLst>
            <pc:docMk/>
            <pc:sldMk cId="2006542821" sldId="1036"/>
            <ac:spMk id="13" creationId="{C13FB84F-4E78-487E-8F4F-8B0B79E44B8B}"/>
          </ac:spMkLst>
        </pc:spChg>
        <pc:spChg chg="add mod">
          <ac:chgData name="LAMIAE BEZZAZ" userId="f9bc3cc0-8e1c-4944-afa8-b4b36bbf20e1" providerId="ADAL" clId="{25090CE4-9F13-44EA-B5A6-CF712D3D0DA1}" dt="2025-12-09T12:36:40.676" v="188" actId="164"/>
          <ac:spMkLst>
            <pc:docMk/>
            <pc:sldMk cId="2006542821" sldId="1036"/>
            <ac:spMk id="14" creationId="{C94A52E1-70DF-45B9-BDAE-3C11B8A31D63}"/>
          </ac:spMkLst>
        </pc:spChg>
        <pc:spChg chg="add mod">
          <ac:chgData name="LAMIAE BEZZAZ" userId="f9bc3cc0-8e1c-4944-afa8-b4b36bbf20e1" providerId="ADAL" clId="{25090CE4-9F13-44EA-B5A6-CF712D3D0DA1}" dt="2025-12-09T12:36:40.676" v="188" actId="164"/>
          <ac:spMkLst>
            <pc:docMk/>
            <pc:sldMk cId="2006542821" sldId="1036"/>
            <ac:spMk id="15" creationId="{54E34012-FBB1-4A58-A62D-5496E347962F}"/>
          </ac:spMkLst>
        </pc:spChg>
        <pc:spChg chg="add mod">
          <ac:chgData name="LAMIAE BEZZAZ" userId="f9bc3cc0-8e1c-4944-afa8-b4b36bbf20e1" providerId="ADAL" clId="{25090CE4-9F13-44EA-B5A6-CF712D3D0DA1}" dt="2025-12-09T12:36:40.676" v="188" actId="164"/>
          <ac:spMkLst>
            <pc:docMk/>
            <pc:sldMk cId="2006542821" sldId="1036"/>
            <ac:spMk id="16" creationId="{6B841EF4-8271-4E32-AF08-94B9EC0C5E76}"/>
          </ac:spMkLst>
        </pc:spChg>
        <pc:spChg chg="add mod">
          <ac:chgData name="LAMIAE BEZZAZ" userId="f9bc3cc0-8e1c-4944-afa8-b4b36bbf20e1" providerId="ADAL" clId="{25090CE4-9F13-44EA-B5A6-CF712D3D0DA1}" dt="2025-12-09T12:36:40.676" v="188" actId="164"/>
          <ac:spMkLst>
            <pc:docMk/>
            <pc:sldMk cId="2006542821" sldId="1036"/>
            <ac:spMk id="17" creationId="{83C2370E-AADD-4BC7-B89E-295135198251}"/>
          </ac:spMkLst>
        </pc:spChg>
        <pc:grpChg chg="add mod">
          <ac:chgData name="LAMIAE BEZZAZ" userId="f9bc3cc0-8e1c-4944-afa8-b4b36bbf20e1" providerId="ADAL" clId="{25090CE4-9F13-44EA-B5A6-CF712D3D0DA1}" dt="2025-12-09T12:36:40.676" v="188" actId="164"/>
          <ac:grpSpMkLst>
            <pc:docMk/>
            <pc:sldMk cId="2006542821" sldId="1036"/>
            <ac:grpSpMk id="5" creationId="{80BDCD36-488C-4FAD-A411-6029A36BE05A}"/>
          </ac:grpSpMkLst>
        </pc:grpChg>
        <pc:picChg chg="add mod ord">
          <ac:chgData name="LAMIAE BEZZAZ" userId="f9bc3cc0-8e1c-4944-afa8-b4b36bbf20e1" providerId="ADAL" clId="{25090CE4-9F13-44EA-B5A6-CF712D3D0DA1}" dt="2025-12-09T12:36:40.676" v="188" actId="164"/>
          <ac:picMkLst>
            <pc:docMk/>
            <pc:sldMk cId="2006542821" sldId="1036"/>
            <ac:picMk id="4" creationId="{3FF6E1B2-7028-4A9A-BEDD-7FBAC83C012B}"/>
          </ac:picMkLst>
        </pc:picChg>
      </pc:sldChg>
      <pc:sldChg chg="addSp delSp modSp delAnim modAnim">
        <pc:chgData name="LAMIAE BEZZAZ" userId="f9bc3cc0-8e1c-4944-afa8-b4b36bbf20e1" providerId="ADAL" clId="{25090CE4-9F13-44EA-B5A6-CF712D3D0DA1}" dt="2025-12-10T17:58:31.602" v="397"/>
        <pc:sldMkLst>
          <pc:docMk/>
          <pc:sldMk cId="3091014847" sldId="1045"/>
        </pc:sldMkLst>
        <pc:picChg chg="add mod">
          <ac:chgData name="LAMIAE BEZZAZ" userId="f9bc3cc0-8e1c-4944-afa8-b4b36bbf20e1" providerId="ADAL" clId="{25090CE4-9F13-44EA-B5A6-CF712D3D0DA1}" dt="2025-12-10T17:58:24.586" v="395" actId="12788"/>
          <ac:picMkLst>
            <pc:docMk/>
            <pc:sldMk cId="3091014847" sldId="1045"/>
            <ac:picMk id="4" creationId="{9830D441-5B78-470F-9AE9-9B2F83AABD50}"/>
          </ac:picMkLst>
        </pc:picChg>
        <pc:picChg chg="del">
          <ac:chgData name="LAMIAE BEZZAZ" userId="f9bc3cc0-8e1c-4944-afa8-b4b36bbf20e1" providerId="ADAL" clId="{25090CE4-9F13-44EA-B5A6-CF712D3D0DA1}" dt="2025-12-10T17:57:23.929" v="334" actId="478"/>
          <ac:picMkLst>
            <pc:docMk/>
            <pc:sldMk cId="3091014847" sldId="1045"/>
            <ac:picMk id="5" creationId="{FAEBE497-8FDF-49F7-A13A-48E97257FD3D}"/>
          </ac:picMkLst>
        </pc:picChg>
      </pc:sldChg>
      <pc:sldChg chg="modSp">
        <pc:chgData name="LAMIAE BEZZAZ" userId="f9bc3cc0-8e1c-4944-afa8-b4b36bbf20e1" providerId="ADAL" clId="{25090CE4-9F13-44EA-B5A6-CF712D3D0DA1}" dt="2025-12-09T12:25:52.908" v="67" actId="20577"/>
        <pc:sldMkLst>
          <pc:docMk/>
          <pc:sldMk cId="3894725599" sldId="1047"/>
        </pc:sldMkLst>
        <pc:spChg chg="mod">
          <ac:chgData name="LAMIAE BEZZAZ" userId="f9bc3cc0-8e1c-4944-afa8-b4b36bbf20e1" providerId="ADAL" clId="{25090CE4-9F13-44EA-B5A6-CF712D3D0DA1}" dt="2025-12-09T12:25:52.908" v="67" actId="20577"/>
          <ac:spMkLst>
            <pc:docMk/>
            <pc:sldMk cId="3894725599" sldId="1047"/>
            <ac:spMk id="3" creationId="{7E43ABAB-21E5-E70C-FEF4-442F21C09674}"/>
          </ac:spMkLst>
        </pc:spChg>
      </pc:sldChg>
      <pc:sldChg chg="del">
        <pc:chgData name="LAMIAE BEZZAZ" userId="f9bc3cc0-8e1c-4944-afa8-b4b36bbf20e1" providerId="ADAL" clId="{25090CE4-9F13-44EA-B5A6-CF712D3D0DA1}" dt="2025-12-09T12:05:44.908" v="4" actId="47"/>
        <pc:sldMkLst>
          <pc:docMk/>
          <pc:sldMk cId="1310437215" sldId="1053"/>
        </pc:sldMkLst>
      </pc:sldChg>
      <pc:sldChg chg="addSp delSp modSp">
        <pc:chgData name="LAMIAE BEZZAZ" userId="f9bc3cc0-8e1c-4944-afa8-b4b36bbf20e1" providerId="ADAL" clId="{25090CE4-9F13-44EA-B5A6-CF712D3D0DA1}" dt="2025-12-10T17:54:18.490" v="277" actId="1076"/>
        <pc:sldMkLst>
          <pc:docMk/>
          <pc:sldMk cId="507975241" sldId="1054"/>
        </pc:sldMkLst>
        <pc:spChg chg="add del mod">
          <ac:chgData name="LAMIAE BEZZAZ" userId="f9bc3cc0-8e1c-4944-afa8-b4b36bbf20e1" providerId="ADAL" clId="{25090CE4-9F13-44EA-B5A6-CF712D3D0DA1}" dt="2025-12-09T12:54:41.324" v="249" actId="478"/>
          <ac:spMkLst>
            <pc:docMk/>
            <pc:sldMk cId="507975241" sldId="1054"/>
            <ac:spMk id="2" creationId="{417A5434-BCB4-44C9-BDCE-B2AAACC8B0ED}"/>
          </ac:spMkLst>
        </pc:spChg>
        <pc:spChg chg="mod">
          <ac:chgData name="LAMIAE BEZZAZ" userId="f9bc3cc0-8e1c-4944-afa8-b4b36bbf20e1" providerId="ADAL" clId="{25090CE4-9F13-44EA-B5A6-CF712D3D0DA1}" dt="2025-12-09T12:27:27.258" v="133" actId="20577"/>
          <ac:spMkLst>
            <pc:docMk/>
            <pc:sldMk cId="507975241" sldId="1054"/>
            <ac:spMk id="12" creationId="{900215F0-8437-80F7-6673-7C17B3ADC28A}"/>
          </ac:spMkLst>
        </pc:spChg>
        <pc:spChg chg="mod">
          <ac:chgData name="LAMIAE BEZZAZ" userId="f9bc3cc0-8e1c-4944-afa8-b4b36bbf20e1" providerId="ADAL" clId="{25090CE4-9F13-44EA-B5A6-CF712D3D0DA1}" dt="2025-12-10T17:54:18.490" v="277" actId="1076"/>
          <ac:spMkLst>
            <pc:docMk/>
            <pc:sldMk cId="507975241" sldId="1054"/>
            <ac:spMk id="13" creationId="{A0C8D987-AB03-4875-B3E7-8D18DA9408E2}"/>
          </ac:spMkLst>
        </pc:spChg>
        <pc:picChg chg="add mod modCrop">
          <ac:chgData name="LAMIAE BEZZAZ" userId="f9bc3cc0-8e1c-4944-afa8-b4b36bbf20e1" providerId="ADAL" clId="{25090CE4-9F13-44EA-B5A6-CF712D3D0DA1}" dt="2025-12-09T12:55:44.829" v="257" actId="1076"/>
          <ac:picMkLst>
            <pc:docMk/>
            <pc:sldMk cId="507975241" sldId="1054"/>
            <ac:picMk id="4" creationId="{68E91F67-9204-49DF-A1F2-10569F7BA290}"/>
          </ac:picMkLst>
        </pc:picChg>
        <pc:picChg chg="del">
          <ac:chgData name="LAMIAE BEZZAZ" userId="f9bc3cc0-8e1c-4944-afa8-b4b36bbf20e1" providerId="ADAL" clId="{25090CE4-9F13-44EA-B5A6-CF712D3D0DA1}" dt="2025-12-09T12:26:44.445" v="68" actId="478"/>
          <ac:picMkLst>
            <pc:docMk/>
            <pc:sldMk cId="507975241" sldId="1054"/>
            <ac:picMk id="10" creationId="{4A59AA3C-B66E-4A6F-96E1-ADCB343A6EFC}"/>
          </ac:picMkLst>
        </pc:picChg>
        <pc:picChg chg="del">
          <ac:chgData name="LAMIAE BEZZAZ" userId="f9bc3cc0-8e1c-4944-afa8-b4b36bbf20e1" providerId="ADAL" clId="{25090CE4-9F13-44EA-B5A6-CF712D3D0DA1}" dt="2025-12-09T12:44:43.398" v="210" actId="478"/>
          <ac:picMkLst>
            <pc:docMk/>
            <pc:sldMk cId="507975241" sldId="1054"/>
            <ac:picMk id="11" creationId="{B4826E2C-EF92-3FE8-6B9A-1F99438B0089}"/>
          </ac:picMkLst>
        </pc:picChg>
        <pc:picChg chg="add">
          <ac:chgData name="LAMIAE BEZZAZ" userId="f9bc3cc0-8e1c-4944-afa8-b4b36bbf20e1" providerId="ADAL" clId="{25090CE4-9F13-44EA-B5A6-CF712D3D0DA1}" dt="2025-12-09T12:26:45.236" v="69"/>
          <ac:picMkLst>
            <pc:docMk/>
            <pc:sldMk cId="507975241" sldId="1054"/>
            <ac:picMk id="14" creationId="{36242A38-4E1F-4E21-A845-73A2DC015901}"/>
          </ac:picMkLst>
        </pc:picChg>
        <pc:picChg chg="add del mod">
          <ac:chgData name="LAMIAE BEZZAZ" userId="f9bc3cc0-8e1c-4944-afa8-b4b36bbf20e1" providerId="ADAL" clId="{25090CE4-9F13-44EA-B5A6-CF712D3D0DA1}" dt="2025-12-09T12:45:06.213" v="214" actId="478"/>
          <ac:picMkLst>
            <pc:docMk/>
            <pc:sldMk cId="507975241" sldId="1054"/>
            <ac:picMk id="15" creationId="{EF633C0B-BAB3-42B2-93DE-A758A80422D9}"/>
          </ac:picMkLst>
        </pc:picChg>
      </pc:sldChg>
      <pc:sldChg chg="modSp">
        <pc:chgData name="LAMIAE BEZZAZ" userId="f9bc3cc0-8e1c-4944-afa8-b4b36bbf20e1" providerId="ADAL" clId="{25090CE4-9F13-44EA-B5A6-CF712D3D0DA1}" dt="2025-12-10T17:55:21.215" v="285" actId="20577"/>
        <pc:sldMkLst>
          <pc:docMk/>
          <pc:sldMk cId="24935784" sldId="1055"/>
        </pc:sldMkLst>
        <pc:spChg chg="mod">
          <ac:chgData name="LAMIAE BEZZAZ" userId="f9bc3cc0-8e1c-4944-afa8-b4b36bbf20e1" providerId="ADAL" clId="{25090CE4-9F13-44EA-B5A6-CF712D3D0DA1}" dt="2025-12-10T17:55:21.215" v="285" actId="20577"/>
          <ac:spMkLst>
            <pc:docMk/>
            <pc:sldMk cId="24935784" sldId="1055"/>
            <ac:spMk id="2" creationId="{AC4ABDBF-9EA0-28C8-C760-EDAFB209624F}"/>
          </ac:spMkLst>
        </pc:spChg>
        <pc:spChg chg="mod">
          <ac:chgData name="LAMIAE BEZZAZ" userId="f9bc3cc0-8e1c-4944-afa8-b4b36bbf20e1" providerId="ADAL" clId="{25090CE4-9F13-44EA-B5A6-CF712D3D0DA1}" dt="2025-12-09T14:09:06.414" v="264" actId="108"/>
          <ac:spMkLst>
            <pc:docMk/>
            <pc:sldMk cId="24935784" sldId="1055"/>
            <ac:spMk id="16" creationId="{CB0D0D0D-D3B4-0F86-1E9B-D2ED6549386A}"/>
          </ac:spMkLst>
        </pc:spChg>
      </pc:sldChg>
      <pc:sldChg chg="add del">
        <pc:chgData name="LAMIAE BEZZAZ" userId="f9bc3cc0-8e1c-4944-afa8-b4b36bbf20e1" providerId="ADAL" clId="{25090CE4-9F13-44EA-B5A6-CF712D3D0DA1}" dt="2025-12-09T12:14:21.616" v="14" actId="47"/>
        <pc:sldMkLst>
          <pc:docMk/>
          <pc:sldMk cId="3462167907" sldId="1056"/>
        </pc:sldMkLst>
      </pc:sldChg>
      <pc:sldChg chg="addSp delSp modSp add">
        <pc:chgData name="LAMIAE BEZZAZ" userId="f9bc3cc0-8e1c-4944-afa8-b4b36bbf20e1" providerId="ADAL" clId="{25090CE4-9F13-44EA-B5A6-CF712D3D0DA1}" dt="2025-12-09T12:21:25.868" v="19" actId="2711"/>
        <pc:sldMkLst>
          <pc:docMk/>
          <pc:sldMk cId="2870206064" sldId="1057"/>
        </pc:sldMkLst>
        <pc:spChg chg="mod">
          <ac:chgData name="LAMIAE BEZZAZ" userId="f9bc3cc0-8e1c-4944-afa8-b4b36bbf20e1" providerId="ADAL" clId="{25090CE4-9F13-44EA-B5A6-CF712D3D0DA1}" dt="2025-12-09T12:21:25.868" v="19" actId="2711"/>
          <ac:spMkLst>
            <pc:docMk/>
            <pc:sldMk cId="2870206064" sldId="1057"/>
            <ac:spMk id="2" creationId="{5043D995-BCD8-6902-4147-AFBED7779683}"/>
          </ac:spMkLst>
        </pc:spChg>
        <pc:picChg chg="del">
          <ac:chgData name="LAMIAE BEZZAZ" userId="f9bc3cc0-8e1c-4944-afa8-b4b36bbf20e1" providerId="ADAL" clId="{25090CE4-9F13-44EA-B5A6-CF712D3D0DA1}" dt="2025-12-09T12:20:55.853" v="15" actId="478"/>
          <ac:picMkLst>
            <pc:docMk/>
            <pc:sldMk cId="2870206064" sldId="1057"/>
            <ac:picMk id="5" creationId="{F5FB993A-82E8-438B-AF1E-B748FE69E739}"/>
          </ac:picMkLst>
        </pc:picChg>
        <pc:picChg chg="add mod">
          <ac:chgData name="LAMIAE BEZZAZ" userId="f9bc3cc0-8e1c-4944-afa8-b4b36bbf20e1" providerId="ADAL" clId="{25090CE4-9F13-44EA-B5A6-CF712D3D0DA1}" dt="2025-12-09T12:21:01.087" v="17" actId="14100"/>
          <ac:picMkLst>
            <pc:docMk/>
            <pc:sldMk cId="2870206064" sldId="1057"/>
            <ac:picMk id="6" creationId="{11A4BB29-9EF0-4628-8A3B-F0ED08788E12}"/>
          </ac:picMkLst>
        </pc:picChg>
      </pc:sldChg>
      <pc:sldChg chg="addSp delSp modSp add delAnim modAnim">
        <pc:chgData name="LAMIAE BEZZAZ" userId="f9bc3cc0-8e1c-4944-afa8-b4b36bbf20e1" providerId="ADAL" clId="{25090CE4-9F13-44EA-B5A6-CF712D3D0DA1}" dt="2025-12-09T12:22:00.509" v="23"/>
        <pc:sldMkLst>
          <pc:docMk/>
          <pc:sldMk cId="2700340952" sldId="1058"/>
        </pc:sldMkLst>
        <pc:picChg chg="del">
          <ac:chgData name="LAMIAE BEZZAZ" userId="f9bc3cc0-8e1c-4944-afa8-b4b36bbf20e1" providerId="ADAL" clId="{25090CE4-9F13-44EA-B5A6-CF712D3D0DA1}" dt="2025-12-09T12:21:31.991" v="20" actId="478"/>
          <ac:picMkLst>
            <pc:docMk/>
            <pc:sldMk cId="2700340952" sldId="1058"/>
            <ac:picMk id="6" creationId="{0558AF67-440E-4B64-BC8B-E624E183BADE}"/>
          </ac:picMkLst>
        </pc:picChg>
        <pc:picChg chg="add mod">
          <ac:chgData name="LAMIAE BEZZAZ" userId="f9bc3cc0-8e1c-4944-afa8-b4b36bbf20e1" providerId="ADAL" clId="{25090CE4-9F13-44EA-B5A6-CF712D3D0DA1}" dt="2025-12-09T12:21:49.065" v="22" actId="14100"/>
          <ac:picMkLst>
            <pc:docMk/>
            <pc:sldMk cId="2700340952" sldId="1058"/>
            <ac:picMk id="7" creationId="{C35F0C9C-E2B7-491C-9575-A86EEAA44BE0}"/>
          </ac:picMkLst>
        </pc:picChg>
      </pc:sldChg>
      <pc:sldChg chg="addSp delSp modSp add">
        <pc:chgData name="LAMIAE BEZZAZ" userId="f9bc3cc0-8e1c-4944-afa8-b4b36bbf20e1" providerId="ADAL" clId="{25090CE4-9F13-44EA-B5A6-CF712D3D0DA1}" dt="2025-12-09T12:22:25.131" v="27" actId="2711"/>
        <pc:sldMkLst>
          <pc:docMk/>
          <pc:sldMk cId="1123622302" sldId="1059"/>
        </pc:sldMkLst>
        <pc:spChg chg="mod">
          <ac:chgData name="LAMIAE BEZZAZ" userId="f9bc3cc0-8e1c-4944-afa8-b4b36bbf20e1" providerId="ADAL" clId="{25090CE4-9F13-44EA-B5A6-CF712D3D0DA1}" dt="2025-12-09T12:22:25.131" v="27" actId="2711"/>
          <ac:spMkLst>
            <pc:docMk/>
            <pc:sldMk cId="1123622302" sldId="1059"/>
            <ac:spMk id="6" creationId="{5DB0E43A-C6B8-6BB3-290D-2EE131156F91}"/>
          </ac:spMkLst>
        </pc:spChg>
        <pc:picChg chg="del">
          <ac:chgData name="LAMIAE BEZZAZ" userId="f9bc3cc0-8e1c-4944-afa8-b4b36bbf20e1" providerId="ADAL" clId="{25090CE4-9F13-44EA-B5A6-CF712D3D0DA1}" dt="2025-12-09T12:22:05.779" v="24" actId="478"/>
          <ac:picMkLst>
            <pc:docMk/>
            <pc:sldMk cId="1123622302" sldId="1059"/>
            <ac:picMk id="5" creationId="{C7D527D8-7FAA-4691-8D14-549E73FC08CA}"/>
          </ac:picMkLst>
        </pc:picChg>
        <pc:picChg chg="add">
          <ac:chgData name="LAMIAE BEZZAZ" userId="f9bc3cc0-8e1c-4944-afa8-b4b36bbf20e1" providerId="ADAL" clId="{25090CE4-9F13-44EA-B5A6-CF712D3D0DA1}" dt="2025-12-09T12:22:12.669" v="25"/>
          <ac:picMkLst>
            <pc:docMk/>
            <pc:sldMk cId="1123622302" sldId="1059"/>
            <ac:picMk id="7" creationId="{5E8778E7-619A-4C75-A741-F2A08A849A8B}"/>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11/12/2025</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fld id="{7136E571-1CA0-4C8D-985D-594239BEC5F6}" type="slidenum">
              <a:rPr lang="fr-MA" smtClean="0"/>
              <a:t>4</a:t>
            </a:fld>
            <a:endParaRPr lang="fr-MA"/>
          </a:p>
        </p:txBody>
      </p:sp>
    </p:spTree>
    <p:extLst>
      <p:ext uri="{BB962C8B-B14F-4D97-AF65-F5344CB8AC3E}">
        <p14:creationId xmlns:p14="http://schemas.microsoft.com/office/powerpoint/2010/main" val="4118503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t>5</a:t>
            </a:fld>
            <a:endParaRPr lang="fr-MA"/>
          </a:p>
        </p:txBody>
      </p:sp>
    </p:spTree>
    <p:extLst>
      <p:ext uri="{BB962C8B-B14F-4D97-AF65-F5344CB8AC3E}">
        <p14:creationId xmlns:p14="http://schemas.microsoft.com/office/powerpoint/2010/main" val="1494089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6.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495615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284047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8046613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7252044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79416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562596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01074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681379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5718071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30323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377607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02808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6248505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045367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832936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029970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443397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704631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65072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7200814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608486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109056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18348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131136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30179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039439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11/12/2025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6544883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11/12/2025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7879451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5E446E-CF94-41C8-8416-A422A7E8EBB5}" type="datetimeFigureOut">
              <a:rPr lang="fr-MA" smtClean="0"/>
              <a:t>11/12/2025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3438824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B5E446E-CF94-41C8-8416-A422A7E8EBB5}" type="datetimeFigureOut">
              <a:rPr lang="fr-MA" smtClean="0"/>
              <a:t>11/12/2025</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67807454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B5E446E-CF94-41C8-8416-A422A7E8EBB5}" type="datetimeFigureOut">
              <a:rPr lang="fr-MA" smtClean="0"/>
              <a:t>11/12/2025</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3544828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B5E446E-CF94-41C8-8416-A422A7E8EBB5}" type="datetimeFigureOut">
              <a:rPr lang="fr-MA" smtClean="0"/>
              <a:t>11/12/2025</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5101949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5E446E-CF94-41C8-8416-A422A7E8EBB5}" type="datetimeFigureOut">
              <a:rPr lang="fr-MA" smtClean="0"/>
              <a:t>11/12/2025</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3240993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11/12/2025</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91158410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11/12/2025</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8386016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11/12/2025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11985908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11/12/2025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8498398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7.jpg"/><Relationship Id="rId3" Type="http://schemas.openxmlformats.org/officeDocument/2006/relationships/slideLayout" Target="../slideLayouts/slideLayout12.xml"/><Relationship Id="rId21" Type="http://schemas.openxmlformats.org/officeDocument/2006/relationships/image" Target="../media/image10.png"/><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theme" Target="../theme/theme3.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image" Target="../media/image9.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image" Target="../media/image8.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9.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image" Target="../media/image8.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image" Target="../media/image7.jpg"/><Relationship Id="rId5" Type="http://schemas.openxmlformats.org/officeDocument/2006/relationships/slideLayout" Target="../slideLayouts/slideLayout30.xml"/><Relationship Id="rId10" Type="http://schemas.openxmlformats.org/officeDocument/2006/relationships/theme" Target="../theme/theme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1.jp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6" Type="http://schemas.openxmlformats.org/officeDocument/2006/relationships/image" Target="../media/image10.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9.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8.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image" Target="../media/image10.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image" Target="../media/image9.png"/><Relationship Id="rId2" Type="http://schemas.openxmlformats.org/officeDocument/2006/relationships/slideLayout" Target="../slideLayouts/slideLayout47.xml"/><Relationship Id="rId16" Type="http://schemas.openxmlformats.org/officeDocument/2006/relationships/image" Target="../media/image8.pn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image" Target="../media/image7.jpg"/><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9.pn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image" Target="../media/image8.png"/><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image" Target="../media/image7.jpg"/><Relationship Id="rId5" Type="http://schemas.openxmlformats.org/officeDocument/2006/relationships/slideLayout" Target="../slideLayouts/slideLayout63.xml"/><Relationship Id="rId10" Type="http://schemas.openxmlformats.org/officeDocument/2006/relationships/theme" Target="../theme/theme7.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image" Target="../media/image10.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8.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1">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 id="2147483782" r:id="rId15"/>
    <p:sldLayoutId id="2147483783" r:id="rId1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5">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80" r:id="rId10"/>
    <p:sldLayoutId id="2147483781"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40909891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396500759"/>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5E446E-CF94-41C8-8416-A422A7E8EBB5}" type="datetimeFigureOut">
              <a:rPr lang="fr-MA" smtClean="0"/>
              <a:t>11/12/2025</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0EA70C-D858-421F-9F61-000EB1465D64}" type="slidenum">
              <a:rPr lang="fr-MA" smtClean="0"/>
              <a:t>‹N°›</a:t>
            </a:fld>
            <a:endParaRPr lang="fr-MA"/>
          </a:p>
        </p:txBody>
      </p:sp>
    </p:spTree>
    <p:extLst>
      <p:ext uri="{BB962C8B-B14F-4D97-AF65-F5344CB8AC3E}">
        <p14:creationId xmlns:p14="http://schemas.microsoft.com/office/powerpoint/2010/main" val="3254880133"/>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8.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2.mp4"/><Relationship Id="rId7" Type="http://schemas.openxmlformats.org/officeDocument/2006/relationships/image" Target="../media/image2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2.png"/><Relationship Id="rId5" Type="http://schemas.openxmlformats.org/officeDocument/2006/relationships/slideLayout" Target="../slideLayouts/slideLayout11.xml"/><Relationship Id="rId4" Type="http://schemas.openxmlformats.org/officeDocument/2006/relationships/video" Target="../media/media2.mp4"/></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8.png"/><Relationship Id="rId5" Type="http://schemas.openxmlformats.org/officeDocument/2006/relationships/image" Target="../media/image27.gif"/><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9.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1.png"/><Relationship Id="rId5" Type="http://schemas.openxmlformats.org/officeDocument/2006/relationships/image" Target="../media/image27.gif"/><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9.xml"/><Relationship Id="rId5" Type="http://schemas.openxmlformats.org/officeDocument/2006/relationships/image" Target="../media/image34.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2.png"/><Relationship Id="rId1" Type="http://schemas.openxmlformats.org/officeDocument/2006/relationships/slideLayout" Target="../slideLayouts/slideLayout49.xml"/><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7.png"/><Relationship Id="rId1" Type="http://schemas.openxmlformats.org/officeDocument/2006/relationships/slideLayout" Target="../slideLayouts/slideLayout47.xml"/><Relationship Id="rId6" Type="http://schemas.openxmlformats.org/officeDocument/2006/relationships/image" Target="../media/image24.png"/><Relationship Id="rId5" Type="http://schemas.openxmlformats.org/officeDocument/2006/relationships/image" Target="../media/image34.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9.pn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0.png"/><Relationship Id="rId1" Type="http://schemas.openxmlformats.org/officeDocument/2006/relationships/slideLayout" Target="../slideLayouts/slideLayout67.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4.png"/><Relationship Id="rId1" Type="http://schemas.openxmlformats.org/officeDocument/2006/relationships/slideLayout" Target="../slideLayouts/slideLayout67.xml"/><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4.png"/><Relationship Id="rId1" Type="http://schemas.openxmlformats.org/officeDocument/2006/relationships/slideLayout" Target="../slideLayouts/slideLayout67.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8.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40.xml.rels><?xml version="1.0" encoding="UTF-8" standalone="yes"?>
<Relationships xmlns="http://schemas.openxmlformats.org/package/2006/relationships"><Relationship Id="rId8" Type="http://schemas.openxmlformats.org/officeDocument/2006/relationships/image" Target="../media/image43.png"/><Relationship Id="rId7" Type="http://schemas.openxmlformats.org/officeDocument/2006/relationships/image" Target="../media/image230.png"/><Relationship Id="rId2" Type="http://schemas.openxmlformats.org/officeDocument/2006/relationships/customXml" Target="../ink/ink1.xml"/><Relationship Id="rId1" Type="http://schemas.openxmlformats.org/officeDocument/2006/relationships/slideLayout" Target="../slideLayouts/slideLayout43.xml"/><Relationship Id="rId6" Type="http://schemas.openxmlformats.org/officeDocument/2006/relationships/customXml" Target="../ink/ink2.xml"/><Relationship Id="rId5" Type="http://schemas.openxmlformats.org/officeDocument/2006/relationships/image" Target="../media/image220.png"/><Relationship Id="rId9" Type="http://schemas.openxmlformats.org/officeDocument/2006/relationships/image" Target="../media/image24.png"/></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44.png"/><Relationship Id="rId5" Type="http://schemas.openxmlformats.org/officeDocument/2006/relationships/image" Target="../media/image27.gif"/><Relationship Id="rId4" Type="http://schemas.openxmlformats.org/officeDocument/2006/relationships/image" Target="../media/image26.png"/></Relationships>
</file>

<file path=ppt/slides/_rels/slide43.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150.png"/><Relationship Id="rId7" Type="http://schemas.openxmlformats.org/officeDocument/2006/relationships/image" Target="../media/image45.png"/><Relationship Id="rId2" Type="http://schemas.openxmlformats.org/officeDocument/2006/relationships/customXml" Target="../ink/ink3.xml"/><Relationship Id="rId1" Type="http://schemas.openxmlformats.org/officeDocument/2006/relationships/slideLayout" Target="../slideLayouts/slideLayout44.xml"/><Relationship Id="rId6" Type="http://schemas.openxmlformats.org/officeDocument/2006/relationships/image" Target="../media/image24.png"/><Relationship Id="rId5" Type="http://schemas.openxmlformats.org/officeDocument/2006/relationships/image" Target="../media/image160.png"/><Relationship Id="rId4" Type="http://schemas.openxmlformats.org/officeDocument/2006/relationships/customXml" Target="../ink/ink4.xml"/></Relationships>
</file>

<file path=ppt/slides/_rels/slide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1.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47.png"/><Relationship Id="rId5" Type="http://schemas.openxmlformats.org/officeDocument/2006/relationships/image" Target="../media/image27.gif"/><Relationship Id="rId4" Type="http://schemas.openxmlformats.org/officeDocument/2006/relationships/image" Target="../media/image26.png"/></Relationships>
</file>

<file path=ppt/slides/_rels/slide4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150.png"/><Relationship Id="rId7" Type="http://schemas.openxmlformats.org/officeDocument/2006/relationships/image" Target="../media/image45.png"/><Relationship Id="rId2" Type="http://schemas.openxmlformats.org/officeDocument/2006/relationships/customXml" Target="../ink/ink5.xml"/><Relationship Id="rId1" Type="http://schemas.openxmlformats.org/officeDocument/2006/relationships/slideLayout" Target="../slideLayouts/slideLayout44.xml"/><Relationship Id="rId6" Type="http://schemas.openxmlformats.org/officeDocument/2006/relationships/image" Target="../media/image24.png"/><Relationship Id="rId5" Type="http://schemas.openxmlformats.org/officeDocument/2006/relationships/image" Target="../media/image160.png"/><Relationship Id="rId4" Type="http://schemas.openxmlformats.org/officeDocument/2006/relationships/customXml" Target="../ink/ink6.xml"/></Relationships>
</file>

<file path=ppt/slides/_rels/slide47.xml.rels><?xml version="1.0" encoding="UTF-8" standalone="yes"?>
<Relationships xmlns="http://schemas.openxmlformats.org/package/2006/relationships"><Relationship Id="rId3" Type="http://schemas.openxmlformats.org/officeDocument/2006/relationships/customXml" Target="../ink/ink7.xml"/><Relationship Id="rId7" Type="http://schemas.openxmlformats.org/officeDocument/2006/relationships/image" Target="../media/image24.png"/><Relationship Id="rId2" Type="http://schemas.openxmlformats.org/officeDocument/2006/relationships/image" Target="../media/image48.png"/><Relationship Id="rId1" Type="http://schemas.openxmlformats.org/officeDocument/2006/relationships/slideLayout" Target="../slideLayouts/slideLayout44.xml"/><Relationship Id="rId6" Type="http://schemas.openxmlformats.org/officeDocument/2006/relationships/image" Target="../media/image420.png"/><Relationship Id="rId5" Type="http://schemas.openxmlformats.org/officeDocument/2006/relationships/customXml" Target="../ink/ink8.xml"/><Relationship Id="rId4" Type="http://schemas.openxmlformats.org/officeDocument/2006/relationships/image" Target="../media/image440.png"/></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4.png"/><Relationship Id="rId1" Type="http://schemas.openxmlformats.org/officeDocument/2006/relationships/slideLayout" Target="../slideLayouts/slideLayout45.xml"/><Relationship Id="rId4" Type="http://schemas.openxmlformats.org/officeDocument/2006/relationships/image" Target="../media/image49.png"/></Relationships>
</file>

<file path=ppt/slides/_rels/slide49.xml.rels><?xml version="1.0" encoding="UTF-8" standalone="yes"?>
<Relationships xmlns="http://schemas.openxmlformats.org/package/2006/relationships"><Relationship Id="rId8" Type="http://schemas.openxmlformats.org/officeDocument/2006/relationships/image" Target="../media/image420.png"/><Relationship Id="rId3" Type="http://schemas.openxmlformats.org/officeDocument/2006/relationships/slideLayout" Target="../slideLayouts/slideLayout44.xml"/><Relationship Id="rId7" Type="http://schemas.openxmlformats.org/officeDocument/2006/relationships/customXml" Target="../ink/ink10.xml"/><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440.png"/><Relationship Id="rId5" Type="http://schemas.openxmlformats.org/officeDocument/2006/relationships/customXml" Target="../ink/ink9.xml"/><Relationship Id="rId10" Type="http://schemas.openxmlformats.org/officeDocument/2006/relationships/image" Target="../media/image24.png"/><Relationship Id="rId4" Type="http://schemas.openxmlformats.org/officeDocument/2006/relationships/image" Target="../media/image48.png"/><Relationship Id="rId9"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 2">
            <a:extLst>
              <a:ext uri="{FF2B5EF4-FFF2-40B4-BE49-F238E27FC236}">
                <a16:creationId xmlns:a16="http://schemas.microsoft.com/office/drawing/2014/main" id="{780774CD-0981-4A24-8E3F-817CAABD31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18671904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676775" y="1326038"/>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4" name="Image 3">
            <a:extLst>
              <a:ext uri="{FF2B5EF4-FFF2-40B4-BE49-F238E27FC236}">
                <a16:creationId xmlns:a16="http://schemas.microsoft.com/office/drawing/2014/main" id="{8D79C81F-3F4D-4E62-A7B2-FDADB2621788}"/>
              </a:ext>
            </a:extLst>
          </p:cNvPr>
          <p:cNvPicPr>
            <a:picLocks noChangeAspect="1"/>
          </p:cNvPicPr>
          <p:nvPr/>
        </p:nvPicPr>
        <p:blipFill>
          <a:blip r:embed="rId3"/>
          <a:stretch>
            <a:fillRect/>
          </a:stretch>
        </p:blipFill>
        <p:spPr>
          <a:xfrm>
            <a:off x="301878" y="2215299"/>
            <a:ext cx="2088000" cy="3245564"/>
          </a:xfrm>
          <a:prstGeom prst="rect">
            <a:avLst/>
          </a:prstGeom>
        </p:spPr>
      </p:pic>
      <p:pic>
        <p:nvPicPr>
          <p:cNvPr id="5" name="Image 4">
            <a:extLst>
              <a:ext uri="{FF2B5EF4-FFF2-40B4-BE49-F238E27FC236}">
                <a16:creationId xmlns:a16="http://schemas.microsoft.com/office/drawing/2014/main" id="{A67B05EE-2250-42D9-A582-1F018F6CD976}"/>
              </a:ext>
            </a:extLst>
          </p:cNvPr>
          <p:cNvPicPr>
            <a:picLocks noChangeAspect="1"/>
          </p:cNvPicPr>
          <p:nvPr/>
        </p:nvPicPr>
        <p:blipFill>
          <a:blip r:embed="rId4"/>
          <a:stretch>
            <a:fillRect/>
          </a:stretch>
        </p:blipFill>
        <p:spPr>
          <a:xfrm>
            <a:off x="2328806" y="2213646"/>
            <a:ext cx="2088000" cy="3200497"/>
          </a:xfrm>
          <a:prstGeom prst="rect">
            <a:avLst/>
          </a:prstGeom>
        </p:spPr>
      </p:pic>
      <p:pic>
        <p:nvPicPr>
          <p:cNvPr id="6" name="Image 5">
            <a:extLst>
              <a:ext uri="{FF2B5EF4-FFF2-40B4-BE49-F238E27FC236}">
                <a16:creationId xmlns:a16="http://schemas.microsoft.com/office/drawing/2014/main" id="{7C83EF1D-96C7-4A07-9A8B-CD56D2089ED4}"/>
              </a:ext>
            </a:extLst>
          </p:cNvPr>
          <p:cNvPicPr>
            <a:picLocks noChangeAspect="1"/>
          </p:cNvPicPr>
          <p:nvPr/>
        </p:nvPicPr>
        <p:blipFill>
          <a:blip r:embed="rId5"/>
          <a:stretch>
            <a:fillRect/>
          </a:stretch>
        </p:blipFill>
        <p:spPr>
          <a:xfrm>
            <a:off x="4561876" y="2237833"/>
            <a:ext cx="2088000" cy="3200498"/>
          </a:xfrm>
          <a:prstGeom prst="rect">
            <a:avLst/>
          </a:prstGeom>
        </p:spPr>
      </p:pic>
      <p:pic>
        <p:nvPicPr>
          <p:cNvPr id="7" name="Image 6">
            <a:extLst>
              <a:ext uri="{FF2B5EF4-FFF2-40B4-BE49-F238E27FC236}">
                <a16:creationId xmlns:a16="http://schemas.microsoft.com/office/drawing/2014/main" id="{795C117E-8374-4729-9051-16E5B58AB022}"/>
              </a:ext>
            </a:extLst>
          </p:cNvPr>
          <p:cNvPicPr>
            <a:picLocks noChangeAspect="1"/>
          </p:cNvPicPr>
          <p:nvPr/>
        </p:nvPicPr>
        <p:blipFill>
          <a:blip r:embed="rId6"/>
          <a:stretch>
            <a:fillRect/>
          </a:stretch>
        </p:blipFill>
        <p:spPr>
          <a:xfrm>
            <a:off x="6653378" y="2212021"/>
            <a:ext cx="2088000" cy="3200497"/>
          </a:xfrm>
          <a:prstGeom prst="rect">
            <a:avLst/>
          </a:prstGeom>
        </p:spPr>
      </p:pic>
    </p:spTree>
    <p:extLst>
      <p:ext uri="{BB962C8B-B14F-4D97-AF65-F5344CB8AC3E}">
        <p14:creationId xmlns:p14="http://schemas.microsoft.com/office/powerpoint/2010/main" val="30056135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24D7B"/>
                </a:solidFill>
                <a:latin typeface="Dosis ExtraBold" pitchFamily="2" charset="0"/>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 name="Titre 1">
            <a:extLst>
              <a:ext uri="{FF2B5EF4-FFF2-40B4-BE49-F238E27FC236}">
                <a16:creationId xmlns:a16="http://schemas.microsoft.com/office/drawing/2014/main" id="{71E9B49C-543A-2A09-D889-7ABBE2AD2687}"/>
              </a:ext>
            </a:extLst>
          </p:cNvPr>
          <p:cNvSpPr>
            <a:spLocks noGrp="1"/>
          </p:cNvSpPr>
          <p:nvPr>
            <p:ph type="title"/>
          </p:nvPr>
        </p:nvSpPr>
        <p:spPr>
          <a:xfrm>
            <a:off x="555219" y="1067138"/>
            <a:ext cx="7886700" cy="720000"/>
          </a:xfrm>
        </p:spPr>
        <p:txBody>
          <a:bodyPr/>
          <a:lstStyle/>
          <a:p>
            <a:r>
              <a:rPr lang="fr-MA" sz="3200" dirty="0">
                <a:solidFill>
                  <a:srgbClr val="424D7B"/>
                </a:solidFill>
              </a:rPr>
              <a:t>Organisation de la semaine</a:t>
            </a:r>
          </a:p>
        </p:txBody>
      </p:sp>
      <p:sp>
        <p:nvSpPr>
          <p:cNvPr id="56" name="Espace réservé du texte 55">
            <a:extLst>
              <a:ext uri="{FF2B5EF4-FFF2-40B4-BE49-F238E27FC236}">
                <a16:creationId xmlns:a16="http://schemas.microsoft.com/office/drawing/2014/main" id="{FB0F2F3E-CA2F-B476-F947-B346215F4290}"/>
              </a:ext>
            </a:extLst>
          </p:cNvPr>
          <p:cNvSpPr>
            <a:spLocks noGrp="1"/>
          </p:cNvSpPr>
          <p:nvPr>
            <p:ph type="body" sz="quarter" idx="10"/>
          </p:nvPr>
        </p:nvSpPr>
        <p:spPr/>
        <p:txBody>
          <a:bodyPr/>
          <a:lstStyle/>
          <a:p>
            <a:endParaRPr lang="fr-MA" dirty="0"/>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endParaRPr lang="fr-MA"/>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a:solidFill>
            <a:srgbClr val="EAF8FE"/>
          </a:solidFill>
        </p:spPr>
        <p:txBody>
          <a:bodyPr/>
          <a:lstStyle/>
          <a:p>
            <a:pPr marL="269875" indent="-269875">
              <a:lnSpc>
                <a:spcPct val="100000"/>
              </a:lnSpc>
              <a:spcBef>
                <a:spcPts val="300"/>
              </a:spcBef>
              <a:buFont typeface="Wingdings" panose="05000000000000000000" pitchFamily="2" charset="2"/>
              <a:buChar char="m"/>
            </a:pPr>
            <a:r>
              <a:rPr lang="fr-FR" dirty="0">
                <a:solidFill>
                  <a:srgbClr val="474F71"/>
                </a:solidFill>
                <a:sym typeface="Wingdings" panose="05000000000000000000" pitchFamily="2" charset="2"/>
              </a:rPr>
              <a:t>Oral  - Acte de parole </a:t>
            </a:r>
          </a:p>
          <a:p>
            <a:pPr marL="269875" indent="-269875">
              <a:lnSpc>
                <a:spcPct val="100000"/>
              </a:lnSpc>
              <a:spcBef>
                <a:spcPts val="300"/>
              </a:spcBef>
              <a:buFont typeface="Wingdings" panose="05000000000000000000" pitchFamily="2" charset="2"/>
              <a:buChar char="m"/>
            </a:pPr>
            <a:r>
              <a:rPr lang="fr-FR" dirty="0">
                <a:solidFill>
                  <a:srgbClr val="474F71"/>
                </a:solidFill>
                <a:sym typeface="Wingdings" panose="05000000000000000000" pitchFamily="2" charset="2"/>
              </a:rPr>
              <a:t>Lecture  -Lettre e - E</a:t>
            </a:r>
          </a:p>
          <a:p>
            <a:pPr marL="269875" indent="-269875">
              <a:lnSpc>
                <a:spcPct val="100000"/>
              </a:lnSpc>
              <a:spcBef>
                <a:spcPts val="300"/>
              </a:spcBef>
              <a:buFont typeface="Wingdings" panose="05000000000000000000" pitchFamily="2" charset="2"/>
              <a:buChar char="m"/>
            </a:pPr>
            <a:r>
              <a:rPr lang="fr-FR" dirty="0">
                <a:solidFill>
                  <a:srgbClr val="474F71"/>
                </a:solidFill>
                <a:sym typeface="Wingdings" panose="05000000000000000000" pitchFamily="2" charset="2"/>
              </a:rPr>
              <a:t>Ecriture - Lettre e -E</a:t>
            </a:r>
          </a:p>
        </p:txBody>
      </p:sp>
      <p:sp>
        <p:nvSpPr>
          <p:cNvPr id="14" name="Espace réservé du texte 5">
            <a:extLst>
              <a:ext uri="{FF2B5EF4-FFF2-40B4-BE49-F238E27FC236}">
                <a16:creationId xmlns:a16="http://schemas.microsoft.com/office/drawing/2014/main" id="{972C28A1-74AE-AA79-017C-AEC6B83D3AF9}"/>
              </a:ext>
            </a:extLst>
          </p:cNvPr>
          <p:cNvSpPr txBox="1">
            <a:spLocks/>
          </p:cNvSpPr>
          <p:nvPr/>
        </p:nvSpPr>
        <p:spPr>
          <a:xfrm>
            <a:off x="4951350" y="54745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sp>
        <p:nvSpPr>
          <p:cNvPr id="21" name="Rectangle : coins arrondis 20">
            <a:extLst>
              <a:ext uri="{FF2B5EF4-FFF2-40B4-BE49-F238E27FC236}">
                <a16:creationId xmlns:a16="http://schemas.microsoft.com/office/drawing/2014/main" id="{9B54D076-2194-2039-7459-5C23EF3519B3}"/>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2" name="Organigramme : Terminateur 21">
            <a:extLst>
              <a:ext uri="{FF2B5EF4-FFF2-40B4-BE49-F238E27FC236}">
                <a16:creationId xmlns:a16="http://schemas.microsoft.com/office/drawing/2014/main" id="{BA824C6F-7232-2120-7DD6-87A9F388E73F}"/>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a:t>
            </a:r>
            <a:r>
              <a:rPr lang="fr-MA" dirty="0">
                <a:solidFill>
                  <a:srgbClr val="424D7B"/>
                </a:solidFill>
                <a:latin typeface="Dosis ExtraBold" pitchFamily="2" charset="0"/>
              </a:rPr>
              <a:t> </a:t>
            </a:r>
            <a:r>
              <a:rPr lang="fr-MA" dirty="0">
                <a:solidFill>
                  <a:schemeClr val="bg2">
                    <a:lumMod val="50000"/>
                  </a:schemeClr>
                </a:solidFill>
                <a:latin typeface="Dosis ExtraBold" pitchFamily="2" charset="0"/>
              </a:rPr>
              <a:t>1</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909142" y="236950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e - E</a:t>
            </a:r>
          </a:p>
          <a:p>
            <a:r>
              <a:rPr lang="fr-FR" dirty="0"/>
              <a:t>Ecriture - Lettre e - E</a:t>
            </a:r>
          </a:p>
        </p:txBody>
      </p:sp>
      <p:sp>
        <p:nvSpPr>
          <p:cNvPr id="4" name="Espace réservé du texte 5">
            <a:extLst>
              <a:ext uri="{FF2B5EF4-FFF2-40B4-BE49-F238E27FC236}">
                <a16:creationId xmlns:a16="http://schemas.microsoft.com/office/drawing/2014/main" id="{4156B678-2D97-2B12-8AD7-9C658CD60DD8}"/>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dirty="0"/>
              <a:t>Oral – Acte de parole</a:t>
            </a:r>
          </a:p>
          <a:p>
            <a:r>
              <a:rPr lang="fr-FR" dirty="0"/>
              <a:t>Lecture - Lettre e - E</a:t>
            </a:r>
          </a:p>
          <a:p>
            <a:r>
              <a:rPr lang="fr-FR" dirty="0"/>
              <a:t>Ecriture - Lettre e - E</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e - E</a:t>
            </a:r>
          </a:p>
          <a:p>
            <a:r>
              <a:rPr lang="fr-FR" dirty="0"/>
              <a:t>Ecriture - Lettre e - E</a:t>
            </a:r>
          </a:p>
        </p:txBody>
      </p:sp>
      <p:sp>
        <p:nvSpPr>
          <p:cNvPr id="57" name="Espace réservé du texte 56">
            <a:extLst>
              <a:ext uri="{FF2B5EF4-FFF2-40B4-BE49-F238E27FC236}">
                <a16:creationId xmlns:a16="http://schemas.microsoft.com/office/drawing/2014/main" id="{2EBB0BBB-FC01-177F-9635-BAC4A1C8585E}"/>
              </a:ext>
            </a:extLst>
          </p:cNvPr>
          <p:cNvSpPr>
            <a:spLocks noGrp="1"/>
          </p:cNvSpPr>
          <p:nvPr>
            <p:ph type="body" sz="quarter" idx="11"/>
          </p:nvPr>
        </p:nvSpPr>
        <p:spPr>
          <a:xfrm>
            <a:off x="844750" y="2393501"/>
            <a:ext cx="3420000" cy="792000"/>
          </a:xfrm>
          <a:solidFill>
            <a:srgbClr val="EAF8FE"/>
          </a:solidFill>
        </p:spPr>
        <p:txBody>
          <a:bodyPr/>
          <a:lstStyle/>
          <a:p>
            <a:pPr marL="0" indent="0">
              <a:buNone/>
            </a:pPr>
            <a:endParaRPr lang="fr-MA" dirty="0">
              <a:solidFill>
                <a:srgbClr val="E7E6E6"/>
              </a:solidFill>
            </a:endParaRPr>
          </a:p>
        </p:txBody>
      </p:sp>
      <p:sp>
        <p:nvSpPr>
          <p:cNvPr id="6" name="Espace réservé du texte 5">
            <a:extLst>
              <a:ext uri="{FF2B5EF4-FFF2-40B4-BE49-F238E27FC236}">
                <a16:creationId xmlns:a16="http://schemas.microsoft.com/office/drawing/2014/main" id="{51460CA6-544E-F0BC-9037-09E1C55DBFD7}"/>
              </a:ext>
            </a:extLst>
          </p:cNvPr>
          <p:cNvSpPr txBox="1">
            <a:spLocks/>
          </p:cNvSpPr>
          <p:nvPr/>
        </p:nvSpPr>
        <p:spPr>
          <a:xfrm>
            <a:off x="869639" y="2402716"/>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buFont typeface="Wingdings" panose="05000000000000000000" pitchFamily="2" charset="2"/>
              <a:buChar char="m"/>
              <a:defRPr/>
            </a:pPr>
            <a:r>
              <a:rPr lang="fr-FR" dirty="0">
                <a:solidFill>
                  <a:srgbClr val="757575"/>
                </a:solidFill>
              </a:rPr>
              <a:t>Présentation du vocabulaire </a:t>
            </a:r>
          </a:p>
          <a:p>
            <a:pPr marL="266700" lvl="0" indent="-266700">
              <a:buFont typeface="Wingdings" panose="05000000000000000000" pitchFamily="2" charset="2"/>
              <a:buChar char="m"/>
              <a:defRPr/>
            </a:pPr>
            <a:r>
              <a:rPr lang="fr-FR" dirty="0">
                <a:solidFill>
                  <a:srgbClr val="757575"/>
                </a:solidFill>
              </a:rPr>
              <a:t>Exploitation du vocabulaire</a:t>
            </a:r>
          </a:p>
          <a:p>
            <a:pPr marL="266700" lvl="0" indent="-266700">
              <a:buFont typeface="Wingdings" panose="05000000000000000000" pitchFamily="2" charset="2"/>
              <a:buChar char="m"/>
              <a:defRPr/>
            </a:pPr>
            <a:r>
              <a:rPr lang="fr-FR" dirty="0">
                <a:solidFill>
                  <a:srgbClr val="757575"/>
                </a:solidFill>
              </a:rPr>
              <a:t>Travail sur livret</a:t>
            </a:r>
          </a:p>
        </p:txBody>
      </p:sp>
      <p:grpSp>
        <p:nvGrpSpPr>
          <p:cNvPr id="11" name="Groupe 10">
            <a:extLst>
              <a:ext uri="{FF2B5EF4-FFF2-40B4-BE49-F238E27FC236}">
                <a16:creationId xmlns:a16="http://schemas.microsoft.com/office/drawing/2014/main" id="{ECBE8055-3621-8E52-FFB2-32EA386CB33F}"/>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FAAC5277-5879-61F4-F272-1A8C05125DF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ED6CCFA5-EA11-EB72-828A-D58DD947D0E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A97448F6-EC1E-84D7-2391-D7C3A442515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280701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73A72E6-6E05-882E-8580-D531F8AD5F41}"/>
              </a:ext>
            </a:extLst>
          </p:cNvPr>
          <p:cNvPicPr>
            <a:picLocks noChangeAspect="1"/>
          </p:cNvPicPr>
          <p:nvPr/>
        </p:nvPicPr>
        <p:blipFill>
          <a:blip r:embed="rId2"/>
          <a:srcRect l="1542" t="8381" r="3284" b="18195"/>
          <a:stretch>
            <a:fillRect/>
          </a:stretch>
        </p:blipFill>
        <p:spPr>
          <a:xfrm>
            <a:off x="1438977" y="2045581"/>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dirty="0"/>
              <a:t>Lecture de la lettre   e - E.</a:t>
            </a:r>
            <a:endParaRPr lang="fr-MA" dirty="0"/>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dirty="0"/>
              <a:t>Traçage de la lettre  e. </a:t>
            </a:r>
            <a:endParaRPr lang="fr-MA"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245716" y="2156862"/>
            <a:ext cx="1600118" cy="338554"/>
          </a:xfrm>
          <a:prstGeom prst="rect">
            <a:avLst/>
          </a:prstGeom>
          <a:noFill/>
        </p:spPr>
        <p:txBody>
          <a:bodyPr wrap="none" rtlCol="0">
            <a:spAutoFit/>
          </a:bodyPr>
          <a:lstStyle/>
          <a:p>
            <a:r>
              <a:rPr lang="fr-MA" sz="1600" dirty="0">
                <a:solidFill>
                  <a:srgbClr val="424D7B"/>
                </a:solidFill>
                <a:latin typeface="Dosis ExtraBold" pitchFamily="2" charset="0"/>
              </a:rPr>
              <a:t>1.  Acte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Répondre à la question : « Qu’est-ce que c’est ? »</a:t>
            </a:r>
          </a:p>
        </p:txBody>
      </p:sp>
      <p:sp>
        <p:nvSpPr>
          <p:cNvPr id="2" name="Titre 8">
            <a:extLst>
              <a:ext uri="{FF2B5EF4-FFF2-40B4-BE49-F238E27FC236}">
                <a16:creationId xmlns:a16="http://schemas.microsoft.com/office/drawing/2014/main" id="{FBDBFE65-F4C9-6FDF-25BC-CC094D414FDC}"/>
              </a:ext>
            </a:extLst>
          </p:cNvPr>
          <p:cNvSpPr>
            <a:spLocks noGrp="1"/>
          </p:cNvSpPr>
          <p:nvPr>
            <p:ph type="title"/>
          </p:nvPr>
        </p:nvSpPr>
        <p:spPr>
          <a:xfrm>
            <a:off x="522772" y="1254325"/>
            <a:ext cx="7886700" cy="705267"/>
          </a:xfrm>
        </p:spPr>
        <p:txBody>
          <a:bodyPr/>
          <a:lstStyle/>
          <a:p>
            <a:r>
              <a:rPr lang="fr-MA" sz="3200" dirty="0"/>
              <a:t>Plan de la séance 3</a:t>
            </a:r>
          </a:p>
        </p:txBody>
      </p:sp>
      <p:sp>
        <p:nvSpPr>
          <p:cNvPr id="4" name="Rectangle 3">
            <a:extLst>
              <a:ext uri="{FF2B5EF4-FFF2-40B4-BE49-F238E27FC236}">
                <a16:creationId xmlns:a16="http://schemas.microsoft.com/office/drawing/2014/main" id="{86AC7BE4-DD51-D044-61FA-10D172ABB77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4EABD516-1996-19C9-BBAB-D73765A0E1A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 name="Groupe 7">
            <a:extLst>
              <a:ext uri="{FF2B5EF4-FFF2-40B4-BE49-F238E27FC236}">
                <a16:creationId xmlns:a16="http://schemas.microsoft.com/office/drawing/2014/main" id="{EE86C26F-C557-2C1B-6E2E-7A9D90E59D95}"/>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A5FDA0A5-21B4-04C4-97DF-CB8AC30540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AEA226FB-5780-B7F4-2256-62C93B04369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CA965265-0FB9-E3FC-4908-A5790B00F17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3" name="Espace réservé pour une image  13" descr="Une image contenant horloge, cercle, symbole, Police&#10;&#10;Le contenu généré par l’IA peut être incorrect.">
            <a:extLst>
              <a:ext uri="{FF2B5EF4-FFF2-40B4-BE49-F238E27FC236}">
                <a16:creationId xmlns:a16="http://schemas.microsoft.com/office/drawing/2014/main" id="{34E4D1A0-1FA0-C1A4-D509-AE82A255C451}"/>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37610" y="1886862"/>
            <a:ext cx="540000" cy="540000"/>
          </a:xfrm>
          <a:prstGeom prst="rect">
            <a:avLst/>
          </a:prstGeom>
          <a:noFill/>
        </p:spPr>
      </p:pic>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a:xfrm>
            <a:off x="1691999" y="756000"/>
            <a:ext cx="7076615"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20" name="Nada-Wave">
            <a:hlinkClick r:id="" action="ppaction://media"/>
            <a:extLst>
              <a:ext uri="{FF2B5EF4-FFF2-40B4-BE49-F238E27FC236}">
                <a16:creationId xmlns:a16="http://schemas.microsoft.com/office/drawing/2014/main" id="{D241DEE4-1339-7241-C2D4-F21E7C487811}"/>
              </a:ext>
            </a:extLst>
          </p:cNvPr>
          <p:cNvPicPr>
            <a:picLocks noGrp="1" noChangeAspect="1"/>
          </p:cNvPicPr>
          <p:nvPr>
            <p:ph type="media" sz="quarter" idx="14"/>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p:spPr>
      </p:pic>
      <p:pic>
        <p:nvPicPr>
          <p:cNvPr id="4" name="majd_wave">
            <a:hlinkClick r:id="" action="ppaction://media"/>
            <a:extLst>
              <a:ext uri="{FF2B5EF4-FFF2-40B4-BE49-F238E27FC236}">
                <a16:creationId xmlns:a16="http://schemas.microsoft.com/office/drawing/2014/main" id="{6D5CF659-C92F-4FE5-690C-B875E222DE2C}"/>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386"/>
          <a:stretch>
            <a:fillRect/>
          </a:stretch>
        </p:blipFill>
        <p:spPr>
          <a:xfrm>
            <a:off x="2459433" y="2156059"/>
            <a:ext cx="2112567" cy="3703624"/>
          </a:xfrm>
        </p:spPr>
      </p:pic>
      <p:pic>
        <p:nvPicPr>
          <p:cNvPr id="6" name="Image 5">
            <a:extLst>
              <a:ext uri="{FF2B5EF4-FFF2-40B4-BE49-F238E27FC236}">
                <a16:creationId xmlns:a16="http://schemas.microsoft.com/office/drawing/2014/main" id="{A96F4E56-EDEF-6F34-00D1-11513FB34121}"/>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0"/>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0"/>
                </p:tgtEl>
              </p:cMediaNode>
            </p:video>
            <p:video>
              <p:cMediaNode vol="80000">
                <p:cTn id="10"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AE1DD-3934-85AA-D2D2-FEE9BA8557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43D995-BCD8-6902-4147-AFBED7779683}"/>
              </a:ext>
            </a:extLst>
          </p:cNvPr>
          <p:cNvSpPr>
            <a:spLocks noGrp="1"/>
          </p:cNvSpPr>
          <p:nvPr>
            <p:ph type="title"/>
          </p:nvPr>
        </p:nvSpPr>
        <p:spPr/>
        <p:txBody>
          <a:bodyPr/>
          <a:lstStyle/>
          <a:p>
            <a:r>
              <a:rPr lang="fr-MA" dirty="0">
                <a:solidFill>
                  <a:schemeClr val="tx1">
                    <a:lumMod val="65000"/>
                    <a:lumOff val="35000"/>
                  </a:schemeClr>
                </a:solidFill>
                <a:latin typeface="Dosis Medium" panose="020B0604020202020204" charset="0"/>
                <a:ea typeface="Calibri" panose="020F0502020204030204" pitchFamily="34" charset="0"/>
                <a:cs typeface="Calibri" panose="020F0502020204030204" pitchFamily="34" charset="0"/>
              </a:rPr>
              <a:t>Avant de commencer, nous allons revoir la scène avec les mots du vocabulaire. Soyez attentifs. </a:t>
            </a:r>
          </a:p>
        </p:txBody>
      </p:sp>
      <p:pic>
        <p:nvPicPr>
          <p:cNvPr id="11" name="Image 10">
            <a:extLst>
              <a:ext uri="{FF2B5EF4-FFF2-40B4-BE49-F238E27FC236}">
                <a16:creationId xmlns:a16="http://schemas.microsoft.com/office/drawing/2014/main" id="{F1AA165C-47FB-AC58-6BD3-D7A84F529023}"/>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6" name="Image 5">
            <a:extLst>
              <a:ext uri="{FF2B5EF4-FFF2-40B4-BE49-F238E27FC236}">
                <a16:creationId xmlns:a16="http://schemas.microsoft.com/office/drawing/2014/main" id="{11A4BB29-9EF0-4628-8A3B-F0ED08788E12}"/>
              </a:ext>
            </a:extLst>
          </p:cNvPr>
          <p:cNvPicPr>
            <a:picLocks noChangeAspect="1"/>
          </p:cNvPicPr>
          <p:nvPr/>
        </p:nvPicPr>
        <p:blipFill>
          <a:blip r:embed="rId3"/>
          <a:stretch>
            <a:fillRect/>
          </a:stretch>
        </p:blipFill>
        <p:spPr>
          <a:xfrm>
            <a:off x="881519" y="1920240"/>
            <a:ext cx="7415276" cy="4181760"/>
          </a:xfrm>
          <a:prstGeom prst="rect">
            <a:avLst/>
          </a:prstGeom>
        </p:spPr>
      </p:pic>
    </p:spTree>
    <p:extLst>
      <p:ext uri="{BB962C8B-B14F-4D97-AF65-F5344CB8AC3E}">
        <p14:creationId xmlns:p14="http://schemas.microsoft.com/office/powerpoint/2010/main" val="287020606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2CD09-A5C9-C980-F4B6-1063635353D4}"/>
            </a:ext>
          </a:extLst>
        </p:cNvPr>
        <p:cNvGrpSpPr/>
        <p:nvPr/>
      </p:nvGrpSpPr>
      <p:grpSpPr>
        <a:xfrm>
          <a:off x="0" y="0"/>
          <a:ext cx="0" cy="0"/>
          <a:chOff x="0" y="0"/>
          <a:chExt cx="0" cy="0"/>
        </a:xfrm>
      </p:grpSpPr>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809A3FF1-1030-DCF8-8715-68166AADD0F4}"/>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sp>
        <p:nvSpPr>
          <p:cNvPr id="9" name="Titre 53">
            <a:extLst>
              <a:ext uri="{FF2B5EF4-FFF2-40B4-BE49-F238E27FC236}">
                <a16:creationId xmlns:a16="http://schemas.microsoft.com/office/drawing/2014/main" id="{49A77D10-B459-5852-D54E-1926D3157C51}"/>
              </a:ext>
            </a:extLst>
          </p:cNvPr>
          <p:cNvSpPr>
            <a:spLocks noGrp="1"/>
          </p:cNvSpPr>
          <p:nvPr>
            <p:ph type="title"/>
          </p:nvPr>
        </p:nvSpPr>
        <p:spPr>
          <a:xfrm>
            <a:off x="1692000" y="756000"/>
            <a:ext cx="6840000" cy="612000"/>
          </a:xfrm>
        </p:spPr>
        <p:txBody>
          <a:bodyPr>
            <a:normAutofit/>
          </a:bodyPr>
          <a:lstStyle/>
          <a:p>
            <a:r>
              <a:rPr lang="fr-MA" i="1" dirty="0"/>
              <a:t>Lecture de la vidéo.</a:t>
            </a:r>
          </a:p>
        </p:txBody>
      </p:sp>
      <p:pic>
        <p:nvPicPr>
          <p:cNvPr id="4" name="Image 3" descr="Une image contenant noir, obscurité&#10;&#10;Le contenu généré par l’IA peut être incorrect.">
            <a:extLst>
              <a:ext uri="{FF2B5EF4-FFF2-40B4-BE49-F238E27FC236}">
                <a16:creationId xmlns:a16="http://schemas.microsoft.com/office/drawing/2014/main" id="{81FDBF99-FCDB-B9BF-7D33-343498A9FE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0585" y="5989299"/>
            <a:ext cx="764413" cy="764413"/>
          </a:xfrm>
          <a:prstGeom prst="rect">
            <a:avLst/>
          </a:prstGeom>
        </p:spPr>
      </p:pic>
      <p:pic>
        <p:nvPicPr>
          <p:cNvPr id="7" name="44558F0C">
            <a:hlinkClick r:id="" action="ppaction://media"/>
            <a:extLst>
              <a:ext uri="{FF2B5EF4-FFF2-40B4-BE49-F238E27FC236}">
                <a16:creationId xmlns:a16="http://schemas.microsoft.com/office/drawing/2014/main" id="{C35F0C9C-E2B7-491C-9575-A86EEAA44BE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906004" y="1920239"/>
            <a:ext cx="7345996" cy="4132123"/>
          </a:xfrm>
          <a:prstGeom prst="rect">
            <a:avLst/>
          </a:prstGeom>
        </p:spPr>
      </p:pic>
    </p:spTree>
    <p:extLst>
      <p:ext uri="{BB962C8B-B14F-4D97-AF65-F5344CB8AC3E}">
        <p14:creationId xmlns:p14="http://schemas.microsoft.com/office/powerpoint/2010/main" val="27003409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74" fill="hold"/>
                                        <p:tgtEl>
                                          <p:spTgt spid="7"/>
                                        </p:tgtEl>
                                      </p:cBhvr>
                                    </p:cmd>
                                  </p:childTnLst>
                                </p:cTn>
                              </p:par>
                            </p:childTnLst>
                          </p:cTn>
                        </p:par>
                        <p:par>
                          <p:cTn id="7" fill="hold">
                            <p:stCondLst>
                              <p:cond delay="36074"/>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7"/>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B371E-C475-2C7A-8B51-373B6F6CD290}"/>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5DB0E43A-C6B8-6BB3-290D-2EE131156F91}"/>
              </a:ext>
            </a:extLst>
          </p:cNvPr>
          <p:cNvSpPr>
            <a:spLocks noGrp="1"/>
          </p:cNvSpPr>
          <p:nvPr>
            <p:ph type="title"/>
          </p:nvPr>
        </p:nvSpPr>
        <p:spPr/>
        <p:txBody>
          <a:bodyPr/>
          <a:lstStyle/>
          <a:p>
            <a:r>
              <a:rPr lang="fr-MA" dirty="0">
                <a:solidFill>
                  <a:schemeClr val="tx1">
                    <a:lumMod val="65000"/>
                    <a:lumOff val="35000"/>
                  </a:schemeClr>
                </a:solidFill>
                <a:latin typeface="Dosis Medium" panose="020B0604020202020204" charset="0"/>
              </a:rPr>
              <a:t>Qui veut passer au tableau pour décrire la scène ? </a:t>
            </a:r>
          </a:p>
        </p:txBody>
      </p:sp>
      <p:pic>
        <p:nvPicPr>
          <p:cNvPr id="11" name="Image 10">
            <a:extLst>
              <a:ext uri="{FF2B5EF4-FFF2-40B4-BE49-F238E27FC236}">
                <a16:creationId xmlns:a16="http://schemas.microsoft.com/office/drawing/2014/main" id="{08A149C8-D357-23B1-456A-F914919488CF}"/>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7" name="Image 6">
            <a:extLst>
              <a:ext uri="{FF2B5EF4-FFF2-40B4-BE49-F238E27FC236}">
                <a16:creationId xmlns:a16="http://schemas.microsoft.com/office/drawing/2014/main" id="{5E8778E7-619A-4C75-A741-F2A08A849A8B}"/>
              </a:ext>
            </a:extLst>
          </p:cNvPr>
          <p:cNvPicPr>
            <a:picLocks noChangeAspect="1"/>
          </p:cNvPicPr>
          <p:nvPr/>
        </p:nvPicPr>
        <p:blipFill>
          <a:blip r:embed="rId3"/>
          <a:stretch>
            <a:fillRect/>
          </a:stretch>
        </p:blipFill>
        <p:spPr>
          <a:xfrm>
            <a:off x="881519" y="1920240"/>
            <a:ext cx="7415276" cy="4181760"/>
          </a:xfrm>
          <a:prstGeom prst="rect">
            <a:avLst/>
          </a:prstGeom>
        </p:spPr>
      </p:pic>
    </p:spTree>
    <p:extLst>
      <p:ext uri="{BB962C8B-B14F-4D97-AF65-F5344CB8AC3E}">
        <p14:creationId xmlns:p14="http://schemas.microsoft.com/office/powerpoint/2010/main" val="11236223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A6AD6-163E-59A8-BC2B-2337E4DD6DAA}"/>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4A7FD9A-D62A-3B83-E833-229227F4F488}"/>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FC4CFEE4-3C98-FA37-370E-C10EC3B9BF0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C336A30-0E52-0110-E31A-065E12B303E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766F3CD6-AB2D-1E29-A5A0-AF4E44BB5B0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5" name="Titre 1">
            <a:extLst>
              <a:ext uri="{FF2B5EF4-FFF2-40B4-BE49-F238E27FC236}">
                <a16:creationId xmlns:a16="http://schemas.microsoft.com/office/drawing/2014/main" id="{C8C22971-B6D5-2035-552C-EDEB56D9C29A}"/>
              </a:ext>
            </a:extLst>
          </p:cNvPr>
          <p:cNvSpPr>
            <a:spLocks noGrp="1"/>
          </p:cNvSpPr>
          <p:nvPr>
            <p:ph type="title"/>
          </p:nvPr>
        </p:nvSpPr>
        <p:spPr>
          <a:xfrm>
            <a:off x="763405" y="1592317"/>
            <a:ext cx="7886700" cy="3752193"/>
          </a:xfrm>
        </p:spPr>
        <p:txBody>
          <a:bodyPr/>
          <a:lstStyle/>
          <a:p>
            <a:pPr algn="l">
              <a:lnSpc>
                <a:spcPct val="150000"/>
              </a:lnSpc>
            </a:pPr>
            <a:r>
              <a:rPr lang="fr-MA" sz="2800" dirty="0">
                <a:solidFill>
                  <a:schemeClr val="accent1">
                    <a:lumMod val="50000"/>
                  </a:schemeClr>
                </a:solidFill>
              </a:rPr>
              <a:t>          A propos du modelage des actes de parole :</a:t>
            </a:r>
            <a:br>
              <a:rPr lang="fr-MA" sz="2800" dirty="0">
                <a:solidFill>
                  <a:schemeClr val="accent1">
                    <a:lumMod val="50000"/>
                  </a:schemeClr>
                </a:solidFill>
              </a:rPr>
            </a:br>
            <a:br>
              <a:rPr lang="fr-MA" sz="2400" dirty="0">
                <a:solidFill>
                  <a:schemeClr val="accent1">
                    <a:lumMod val="50000"/>
                  </a:schemeClr>
                </a:solidFill>
              </a:rPr>
            </a:br>
            <a:r>
              <a:rPr lang="fr-MA" sz="2400" b="0" dirty="0">
                <a:solidFill>
                  <a:schemeClr val="accent1">
                    <a:lumMod val="50000"/>
                  </a:schemeClr>
                </a:solidFill>
              </a:rPr>
              <a:t>Au début de la première année du primaire, le modelage des actes de parole se fait dans </a:t>
            </a:r>
            <a:r>
              <a:rPr lang="fr-MA" sz="2400" dirty="0">
                <a:solidFill>
                  <a:srgbClr val="00ACA4"/>
                </a:solidFill>
              </a:rPr>
              <a:t>une langue comprise par les élèves</a:t>
            </a:r>
            <a:r>
              <a:rPr lang="fr-MA" sz="2400" b="0" dirty="0">
                <a:solidFill>
                  <a:schemeClr val="accent1">
                    <a:lumMod val="50000"/>
                  </a:schemeClr>
                </a:solidFill>
              </a:rPr>
              <a:t> pour garantir l’accès direct au sens. Le recours exclusif au français intervient immédiatement après la présentation.</a:t>
            </a:r>
            <a:br>
              <a:rPr lang="fr-MA" sz="2400" b="0" dirty="0">
                <a:solidFill>
                  <a:schemeClr val="accent1">
                    <a:lumMod val="50000"/>
                  </a:schemeClr>
                </a:solidFill>
              </a:rPr>
            </a:br>
            <a:br>
              <a:rPr lang="fr-MA" sz="2400" b="0" dirty="0">
                <a:solidFill>
                  <a:schemeClr val="accent1">
                    <a:lumMod val="50000"/>
                  </a:schemeClr>
                </a:solidFill>
              </a:rPr>
            </a:br>
            <a:endParaRPr lang="fr-MA" sz="2400" b="0" dirty="0">
              <a:solidFill>
                <a:schemeClr val="accent1">
                  <a:lumMod val="50000"/>
                </a:schemeClr>
              </a:solidFill>
            </a:endParaRPr>
          </a:p>
        </p:txBody>
      </p:sp>
    </p:spTree>
    <p:extLst>
      <p:ext uri="{BB962C8B-B14F-4D97-AF65-F5344CB8AC3E}">
        <p14:creationId xmlns:p14="http://schemas.microsoft.com/office/powerpoint/2010/main" val="2321156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3FE7AFC-ECB0-1948-EBB7-1EAE232ACC06}"/>
              </a:ext>
            </a:extLst>
          </p:cNvPr>
          <p:cNvSpPr>
            <a:spLocks noGrp="1"/>
          </p:cNvSpPr>
          <p:nvPr>
            <p:ph type="title"/>
          </p:nvPr>
        </p:nvSpPr>
        <p:spPr/>
        <p:txBody>
          <a:bodyPr>
            <a:normAutofit/>
          </a:bodyPr>
          <a:lstStyle/>
          <a:p>
            <a:pPr lvl="0" defTabSz="914400">
              <a:lnSpc>
                <a:spcPct val="100000"/>
              </a:lnSpc>
              <a:spcBef>
                <a:spcPts val="0"/>
              </a:spcBef>
              <a:defRPr/>
            </a:pPr>
            <a:r>
              <a:rPr lang="fr-FR" dirty="0">
                <a:solidFill>
                  <a:schemeClr val="tx1">
                    <a:lumMod val="65000"/>
                    <a:lumOff val="35000"/>
                  </a:schemeClr>
                </a:solidFill>
                <a:latin typeface="Dosis Medium" pitchFamily="2" charset="0"/>
              </a:rPr>
              <a:t>Aujourd’hui, nous allons apprendre à répondre en français à la question « Qu’est-ce que c’est ? » avec Majd et Nada.  Soyez attentifs ! </a:t>
            </a:r>
          </a:p>
        </p:txBody>
      </p:sp>
      <p:pic>
        <p:nvPicPr>
          <p:cNvPr id="20" name="Image 19">
            <a:extLst>
              <a:ext uri="{FF2B5EF4-FFF2-40B4-BE49-F238E27FC236}">
                <a16:creationId xmlns:a16="http://schemas.microsoft.com/office/drawing/2014/main" id="{2D049962-748D-56DD-0F6C-0B3FAB9303FD}"/>
              </a:ext>
            </a:extLst>
          </p:cNvPr>
          <p:cNvPicPr>
            <a:picLocks noChangeAspect="1"/>
          </p:cNvPicPr>
          <p:nvPr/>
        </p:nvPicPr>
        <p:blipFill>
          <a:blip r:embed="rId2"/>
          <a:stretch>
            <a:fillRect/>
          </a:stretch>
        </p:blipFill>
        <p:spPr>
          <a:xfrm>
            <a:off x="1976500" y="2165684"/>
            <a:ext cx="5009635" cy="4042191"/>
          </a:xfrm>
          <a:prstGeom prst="rect">
            <a:avLst/>
          </a:prstGeom>
        </p:spPr>
      </p:pic>
      <p:pic>
        <p:nvPicPr>
          <p:cNvPr id="2" name="Image 1">
            <a:extLst>
              <a:ext uri="{FF2B5EF4-FFF2-40B4-BE49-F238E27FC236}">
                <a16:creationId xmlns:a16="http://schemas.microsoft.com/office/drawing/2014/main" id="{749B1C37-BB90-EAAE-5334-6FD2FDD2B8F6}"/>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sp>
        <p:nvSpPr>
          <p:cNvPr id="5" name="Titre 8">
            <a:extLst>
              <a:ext uri="{FF2B5EF4-FFF2-40B4-BE49-F238E27FC236}">
                <a16:creationId xmlns:a16="http://schemas.microsoft.com/office/drawing/2014/main" id="{73099607-D67D-7215-6FBD-97AE3DEE727E}"/>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6" name="Image 5" descr="Une image contenant noir, obscurité&#10;&#10;Le contenu généré par l’IA peut être incorrect.">
            <a:extLst>
              <a:ext uri="{FF2B5EF4-FFF2-40B4-BE49-F238E27FC236}">
                <a16:creationId xmlns:a16="http://schemas.microsoft.com/office/drawing/2014/main" id="{DED1A78A-6E38-470D-9C1A-A56CA31604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7" name="FR_N1_P2_W1_S3_AdP_P01">
            <a:hlinkClick r:id="" action="ppaction://media"/>
            <a:extLst>
              <a:ext uri="{FF2B5EF4-FFF2-40B4-BE49-F238E27FC236}">
                <a16:creationId xmlns:a16="http://schemas.microsoft.com/office/drawing/2014/main" id="{3785E4EB-1635-45D8-A543-2ABD0963AB79}"/>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05447" y="2270293"/>
            <a:ext cx="7826553" cy="3968750"/>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3146" fill="hold"/>
                                        <p:tgtEl>
                                          <p:spTgt spid="7"/>
                                        </p:tgtEl>
                                      </p:cBhvr>
                                    </p:cmd>
                                  </p:childTnLst>
                                </p:cTn>
                              </p:par>
                            </p:childTnLst>
                          </p:cTn>
                        </p:par>
                        <p:par>
                          <p:cTn id="7" fill="hold">
                            <p:stCondLst>
                              <p:cond delay="63146"/>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7"/>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7"/>
                                        </p:tgtEl>
                                      </p:cBhvr>
                                    </p:cmd>
                                  </p:childTnLst>
                                </p:cTn>
                              </p:par>
                            </p:childTnLst>
                          </p:cTn>
                        </p:par>
                      </p:childTnLst>
                    </p:cTn>
                  </p:par>
                </p:childTnLst>
              </p:cTn>
              <p:nextCondLst>
                <p:cond evt="onClick" delay="0">
                  <p:tgtEl>
                    <p:spTgt spid="7"/>
                  </p:tgtEl>
                </p:cond>
              </p:nextCondLst>
            </p:seq>
            <p:video>
              <p:cMediaNode vol="80000">
                <p:cTn id="15" fill="hold" display="0">
                  <p:stCondLst>
                    <p:cond delay="indefinite"/>
                  </p:stCondLst>
                </p:cTn>
                <p:tgtEl>
                  <p:spTgt spid="7"/>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FB4BC-4BEB-74DD-4ABD-1F4BB44718A7}"/>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5DD6B8EA-1230-7393-8B6A-4531F6B9C283}"/>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Répétons ensemble. </a:t>
            </a:r>
          </a:p>
        </p:txBody>
      </p:sp>
      <p:pic>
        <p:nvPicPr>
          <p:cNvPr id="15" name="Image 14">
            <a:extLst>
              <a:ext uri="{FF2B5EF4-FFF2-40B4-BE49-F238E27FC236}">
                <a16:creationId xmlns:a16="http://schemas.microsoft.com/office/drawing/2014/main" id="{7E93AB01-20D5-B609-2D3F-7A5544F561E1}"/>
              </a:ext>
            </a:extLst>
          </p:cNvPr>
          <p:cNvPicPr>
            <a:picLocks noChangeAspect="1"/>
          </p:cNvPicPr>
          <p:nvPr/>
        </p:nvPicPr>
        <p:blipFill>
          <a:blip r:embed="rId2"/>
          <a:stretch>
            <a:fillRect/>
          </a:stretch>
        </p:blipFill>
        <p:spPr>
          <a:xfrm>
            <a:off x="158202" y="525505"/>
            <a:ext cx="1152244" cy="1072989"/>
          </a:xfrm>
          <a:prstGeom prst="rect">
            <a:avLst/>
          </a:prstGeom>
        </p:spPr>
      </p:pic>
      <p:sp>
        <p:nvSpPr>
          <p:cNvPr id="2" name="Rectangle : coins arrondis 1">
            <a:extLst>
              <a:ext uri="{FF2B5EF4-FFF2-40B4-BE49-F238E27FC236}">
                <a16:creationId xmlns:a16="http://schemas.microsoft.com/office/drawing/2014/main" id="{14E66F81-8F0E-C786-E7F8-FF8A400799CB}"/>
              </a:ext>
            </a:extLst>
          </p:cNvPr>
          <p:cNvSpPr/>
          <p:nvPr/>
        </p:nvSpPr>
        <p:spPr>
          <a:xfrm>
            <a:off x="1529493" y="2467788"/>
            <a:ext cx="6173895" cy="2316132"/>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3200" dirty="0"/>
          </a:p>
        </p:txBody>
      </p:sp>
      <p:sp>
        <p:nvSpPr>
          <p:cNvPr id="3" name="ZoneTexte 2">
            <a:extLst>
              <a:ext uri="{FF2B5EF4-FFF2-40B4-BE49-F238E27FC236}">
                <a16:creationId xmlns:a16="http://schemas.microsoft.com/office/drawing/2014/main" id="{7E43ABAB-21E5-E70C-FEF4-442F21C09674}"/>
              </a:ext>
            </a:extLst>
          </p:cNvPr>
          <p:cNvSpPr txBox="1"/>
          <p:nvPr/>
        </p:nvSpPr>
        <p:spPr>
          <a:xfrm>
            <a:off x="2764073" y="2887190"/>
            <a:ext cx="3704734" cy="147732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3200" b="1" dirty="0">
                <a:solidFill>
                  <a:srgbClr val="445C80"/>
                </a:solidFill>
                <a:latin typeface="Dosis SemiBold" pitchFamily="2" charset="0"/>
              </a:rPr>
              <a:t>C’est un </a:t>
            </a:r>
            <a:r>
              <a:rPr lang="fr-FR" sz="3200" b="1" dirty="0">
                <a:solidFill>
                  <a:srgbClr val="00ACA4"/>
                </a:solidFill>
                <a:latin typeface="Dosis SemiBold" pitchFamily="2" charset="0"/>
              </a:rPr>
              <a:t>tableau.</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45C80"/>
                </a:solidFill>
                <a:effectLst/>
                <a:uLnTx/>
                <a:uFillTx/>
                <a:latin typeface="Dosis SemiBold" pitchFamily="2" charset="0"/>
              </a:rPr>
              <a:t>C’est un </a:t>
            </a:r>
            <a:r>
              <a:rPr lang="fr-FR" sz="3200" b="1" dirty="0">
                <a:solidFill>
                  <a:srgbClr val="00ACA4"/>
                </a:solidFill>
                <a:latin typeface="Dosis SemiBold" pitchFamily="2" charset="0"/>
              </a:rPr>
              <a:t>bureau.</a:t>
            </a:r>
            <a:r>
              <a:rPr kumimoji="0" lang="fr-FR" sz="3200" b="1" i="0" u="none" strike="noStrike" kern="1200" cap="none" spc="0" normalizeH="0" baseline="0" noProof="0" dirty="0">
                <a:ln>
                  <a:noFill/>
                </a:ln>
                <a:solidFill>
                  <a:srgbClr val="445C80"/>
                </a:solidFill>
                <a:effectLst/>
                <a:uLnTx/>
                <a:uFillTx/>
                <a:latin typeface="Dosis SemiBold" pitchFamily="2" charset="0"/>
              </a:rPr>
              <a:t> </a:t>
            </a:r>
          </a:p>
        </p:txBody>
      </p:sp>
    </p:spTree>
    <p:extLst>
      <p:ext uri="{BB962C8B-B14F-4D97-AF65-F5344CB8AC3E}">
        <p14:creationId xmlns:p14="http://schemas.microsoft.com/office/powerpoint/2010/main" val="38947255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2079961" y="2843448"/>
            <a:ext cx="4887827" cy="3258552"/>
          </a:xfrm>
          <a:prstGeom prst="rect">
            <a:avLst/>
          </a:prstGeom>
        </p:spPr>
      </p:pic>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Image 10">
            <a:extLst>
              <a:ext uri="{FF2B5EF4-FFF2-40B4-BE49-F238E27FC236}">
                <a16:creationId xmlns:a16="http://schemas.microsoft.com/office/drawing/2014/main" id="{B4826E2C-EF92-3FE8-6B9A-1F99438B0089}"/>
              </a:ext>
            </a:extLst>
          </p:cNvPr>
          <p:cNvPicPr>
            <a:picLocks noChangeAspect="1"/>
          </p:cNvPicPr>
          <p:nvPr/>
        </p:nvPicPr>
        <p:blipFill>
          <a:blip r:embed="rId3"/>
          <a:stretch>
            <a:fillRect/>
          </a:stretch>
        </p:blipFill>
        <p:spPr>
          <a:xfrm>
            <a:off x="1891310" y="2096636"/>
            <a:ext cx="1218404" cy="1102789"/>
          </a:xfrm>
          <a:prstGeom prst="rect">
            <a:avLst/>
          </a:prstGeom>
        </p:spPr>
      </p:pic>
      <p:sp>
        <p:nvSpPr>
          <p:cNvPr id="12" name="ZoneTexte 11">
            <a:extLst>
              <a:ext uri="{FF2B5EF4-FFF2-40B4-BE49-F238E27FC236}">
                <a16:creationId xmlns:a16="http://schemas.microsoft.com/office/drawing/2014/main" id="{900215F0-8437-80F7-6673-7C17B3ADC28A}"/>
              </a:ext>
            </a:extLst>
          </p:cNvPr>
          <p:cNvSpPr txBox="1"/>
          <p:nvPr/>
        </p:nvSpPr>
        <p:spPr>
          <a:xfrm>
            <a:off x="932006" y="3966987"/>
            <a:ext cx="217770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pitchFamily="2" charset="0"/>
                <a:ea typeface="+mn-ea"/>
                <a:cs typeface="+mn-cs"/>
              </a:rPr>
              <a:t>Qu’est-ce que c’est ?</a:t>
            </a:r>
          </a:p>
        </p:txBody>
      </p:sp>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4"/>
          <a:srcRect r="1593" b="11327"/>
          <a:stretch>
            <a:fillRect/>
          </a:stretch>
        </p:blipFill>
        <p:spPr>
          <a:xfrm>
            <a:off x="211756" y="648969"/>
            <a:ext cx="1087654" cy="980062"/>
          </a:xfrm>
          <a:prstGeom prst="ellipse">
            <a:avLst/>
          </a:prstGeom>
        </p:spPr>
      </p:pic>
      <p:pic>
        <p:nvPicPr>
          <p:cNvPr id="10" name="Image 9">
            <a:extLst>
              <a:ext uri="{FF2B5EF4-FFF2-40B4-BE49-F238E27FC236}">
                <a16:creationId xmlns:a16="http://schemas.microsoft.com/office/drawing/2014/main" id="{4A59AA3C-B66E-4A6F-96E1-ADCB343A6EFC}"/>
              </a:ext>
            </a:extLst>
          </p:cNvPr>
          <p:cNvPicPr>
            <a:picLocks noChangeAspect="1"/>
          </p:cNvPicPr>
          <p:nvPr/>
        </p:nvPicPr>
        <p:blipFill>
          <a:blip r:embed="rId5"/>
          <a:stretch>
            <a:fillRect/>
          </a:stretch>
        </p:blipFill>
        <p:spPr>
          <a:xfrm>
            <a:off x="5997090" y="2227739"/>
            <a:ext cx="1066949" cy="971686"/>
          </a:xfrm>
          <a:prstGeom prst="rect">
            <a:avLst/>
          </a:prstGeom>
        </p:spPr>
      </p:pic>
      <p:sp>
        <p:nvSpPr>
          <p:cNvPr id="13" name="ZoneTexte 12">
            <a:extLst>
              <a:ext uri="{FF2B5EF4-FFF2-40B4-BE49-F238E27FC236}">
                <a16:creationId xmlns:a16="http://schemas.microsoft.com/office/drawing/2014/main" id="{A0C8D987-AB03-4875-B3E7-8D18DA9408E2}"/>
              </a:ext>
            </a:extLst>
          </p:cNvPr>
          <p:cNvSpPr txBox="1"/>
          <p:nvPr/>
        </p:nvSpPr>
        <p:spPr>
          <a:xfrm>
            <a:off x="6241170" y="4088003"/>
            <a:ext cx="2177708" cy="430887"/>
          </a:xfrm>
          <a:prstGeom prst="rect">
            <a:avLst/>
          </a:prstGeom>
          <a:noFill/>
        </p:spPr>
        <p:txBody>
          <a:bodyPr wrap="square" rtlCol="0">
            <a:spAutoFit/>
          </a:bodyPr>
          <a:lstStyle/>
          <a:p>
            <a:pPr lvl="0" algn="ctr">
              <a:defRPr/>
            </a:pPr>
            <a:r>
              <a:rPr lang="fr-FR" sz="2200" b="1" dirty="0">
                <a:solidFill>
                  <a:srgbClr val="8D6F91"/>
                </a:solidFill>
                <a:latin typeface="Dosis" pitchFamily="2" charset="0"/>
              </a:rPr>
              <a:t> C’est un bureau.</a:t>
            </a:r>
          </a:p>
        </p:txBody>
      </p:sp>
    </p:spTree>
    <p:extLst>
      <p:ext uri="{BB962C8B-B14F-4D97-AF65-F5344CB8AC3E}">
        <p14:creationId xmlns:p14="http://schemas.microsoft.com/office/powerpoint/2010/main" val="3978799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2079961" y="2843448"/>
            <a:ext cx="4887827" cy="3258552"/>
          </a:xfrm>
          <a:prstGeom prst="rect">
            <a:avLst/>
          </a:prstGeom>
        </p:spPr>
      </p:pic>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900215F0-8437-80F7-6673-7C17B3ADC28A}"/>
              </a:ext>
            </a:extLst>
          </p:cNvPr>
          <p:cNvSpPr txBox="1"/>
          <p:nvPr/>
        </p:nvSpPr>
        <p:spPr>
          <a:xfrm>
            <a:off x="932006" y="3966987"/>
            <a:ext cx="217770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200" b="1" dirty="0">
                <a:solidFill>
                  <a:srgbClr val="445C80"/>
                </a:solidFill>
                <a:latin typeface="Dosis" pitchFamily="2" charset="0"/>
              </a:rPr>
              <a:t>C</a:t>
            </a:r>
            <a:r>
              <a:rPr kumimoji="0" lang="fr-FR" sz="2200" b="1" i="0" u="none" strike="noStrike" kern="1200" cap="none" spc="0" normalizeH="0" baseline="0" noProof="0" dirty="0">
                <a:ln>
                  <a:noFill/>
                </a:ln>
                <a:solidFill>
                  <a:srgbClr val="445C80"/>
                </a:solidFill>
                <a:effectLst/>
                <a:uLnTx/>
                <a:uFillTx/>
                <a:latin typeface="Dosis" pitchFamily="2" charset="0"/>
                <a:ea typeface="+mn-ea"/>
                <a:cs typeface="+mn-cs"/>
              </a:rPr>
              <a:t>’est tableau.</a:t>
            </a:r>
          </a:p>
        </p:txBody>
      </p:sp>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3"/>
          <a:srcRect r="1593" b="11327"/>
          <a:stretch>
            <a:fillRect/>
          </a:stretch>
        </p:blipFill>
        <p:spPr>
          <a:xfrm>
            <a:off x="211756" y="648969"/>
            <a:ext cx="1087654" cy="980062"/>
          </a:xfrm>
          <a:prstGeom prst="ellipse">
            <a:avLst/>
          </a:prstGeom>
        </p:spPr>
      </p:pic>
      <p:sp>
        <p:nvSpPr>
          <p:cNvPr id="13" name="ZoneTexte 12">
            <a:extLst>
              <a:ext uri="{FF2B5EF4-FFF2-40B4-BE49-F238E27FC236}">
                <a16:creationId xmlns:a16="http://schemas.microsoft.com/office/drawing/2014/main" id="{A0C8D987-AB03-4875-B3E7-8D18DA9408E2}"/>
              </a:ext>
            </a:extLst>
          </p:cNvPr>
          <p:cNvSpPr txBox="1"/>
          <p:nvPr/>
        </p:nvSpPr>
        <p:spPr>
          <a:xfrm>
            <a:off x="6320645" y="3929450"/>
            <a:ext cx="2177708" cy="769441"/>
          </a:xfrm>
          <a:prstGeom prst="rect">
            <a:avLst/>
          </a:prstGeom>
          <a:noFill/>
        </p:spPr>
        <p:txBody>
          <a:bodyPr wrap="square" rtlCol="0">
            <a:spAutoFit/>
          </a:bodyPr>
          <a:lstStyle/>
          <a:p>
            <a:pPr lvl="0" algn="ctr">
              <a:defRPr/>
            </a:pPr>
            <a:r>
              <a:rPr lang="fr-FR" sz="2200" b="1" dirty="0">
                <a:solidFill>
                  <a:srgbClr val="8D6F91"/>
                </a:solidFill>
                <a:latin typeface="Dosis" pitchFamily="2" charset="0"/>
              </a:rPr>
              <a:t> Qu’est-ce que c’est ?</a:t>
            </a:r>
          </a:p>
        </p:txBody>
      </p:sp>
      <p:pic>
        <p:nvPicPr>
          <p:cNvPr id="14" name="Image 13">
            <a:extLst>
              <a:ext uri="{FF2B5EF4-FFF2-40B4-BE49-F238E27FC236}">
                <a16:creationId xmlns:a16="http://schemas.microsoft.com/office/drawing/2014/main" id="{36242A38-4E1F-4E21-A845-73A2DC015901}"/>
              </a:ext>
            </a:extLst>
          </p:cNvPr>
          <p:cNvPicPr>
            <a:picLocks noChangeAspect="1"/>
          </p:cNvPicPr>
          <p:nvPr/>
        </p:nvPicPr>
        <p:blipFill>
          <a:blip r:embed="rId4"/>
          <a:stretch>
            <a:fillRect/>
          </a:stretch>
        </p:blipFill>
        <p:spPr>
          <a:xfrm>
            <a:off x="6034288" y="2058412"/>
            <a:ext cx="1219370" cy="1086002"/>
          </a:xfrm>
          <a:prstGeom prst="rect">
            <a:avLst/>
          </a:prstGeom>
        </p:spPr>
      </p:pic>
      <p:pic>
        <p:nvPicPr>
          <p:cNvPr id="4" name="Image 3">
            <a:extLst>
              <a:ext uri="{FF2B5EF4-FFF2-40B4-BE49-F238E27FC236}">
                <a16:creationId xmlns:a16="http://schemas.microsoft.com/office/drawing/2014/main" id="{68E91F67-9204-49DF-A1F2-10569F7BA290}"/>
              </a:ext>
            </a:extLst>
          </p:cNvPr>
          <p:cNvPicPr>
            <a:picLocks noChangeAspect="1"/>
          </p:cNvPicPr>
          <p:nvPr/>
        </p:nvPicPr>
        <p:blipFill rotWithShape="1">
          <a:blip r:embed="rId5">
            <a:extLst>
              <a:ext uri="{28A0092B-C50C-407E-A947-70E740481C1C}">
                <a14:useLocalDpi xmlns:a14="http://schemas.microsoft.com/office/drawing/2010/main" val="0"/>
              </a:ext>
            </a:extLst>
          </a:blip>
          <a:srcRect l="23186" t="4733" r="22971" b="18230"/>
          <a:stretch/>
        </p:blipFill>
        <p:spPr>
          <a:xfrm flipH="1">
            <a:off x="1971195" y="2032270"/>
            <a:ext cx="1138518" cy="1086002"/>
          </a:xfrm>
          <a:prstGeom prst="rect">
            <a:avLst/>
          </a:prstGeom>
        </p:spPr>
      </p:pic>
    </p:spTree>
    <p:extLst>
      <p:ext uri="{BB962C8B-B14F-4D97-AF65-F5344CB8AC3E}">
        <p14:creationId xmlns:p14="http://schemas.microsoft.com/office/powerpoint/2010/main" val="5079752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5D328-3A69-5A4F-E4BF-AACB1B355D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B87C98-02C6-1062-B406-7D9D8AAB97D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Chacun joue le dialogue avec son voisin. </a:t>
            </a:r>
          </a:p>
        </p:txBody>
      </p:sp>
      <p:pic>
        <p:nvPicPr>
          <p:cNvPr id="20" name="Image 19">
            <a:extLst>
              <a:ext uri="{FF2B5EF4-FFF2-40B4-BE49-F238E27FC236}">
                <a16:creationId xmlns:a16="http://schemas.microsoft.com/office/drawing/2014/main" id="{817BD6D1-7EBA-D29F-1C3F-5824EEB38DE6}"/>
              </a:ext>
            </a:extLst>
          </p:cNvPr>
          <p:cNvPicPr>
            <a:picLocks noChangeAspect="1"/>
          </p:cNvPicPr>
          <p:nvPr/>
        </p:nvPicPr>
        <p:blipFill>
          <a:blip r:embed="rId2"/>
          <a:stretch>
            <a:fillRect/>
          </a:stretch>
        </p:blipFill>
        <p:spPr>
          <a:xfrm flipH="1">
            <a:off x="2594008" y="2944633"/>
            <a:ext cx="3955983" cy="2637322"/>
          </a:xfrm>
          <a:prstGeom prst="rect">
            <a:avLst/>
          </a:prstGeom>
        </p:spPr>
      </p:pic>
      <p:pic>
        <p:nvPicPr>
          <p:cNvPr id="21" name="Image 20">
            <a:extLst>
              <a:ext uri="{FF2B5EF4-FFF2-40B4-BE49-F238E27FC236}">
                <a16:creationId xmlns:a16="http://schemas.microsoft.com/office/drawing/2014/main" id="{0EB81BC6-A0C1-3A1E-769D-C2110B180252}"/>
              </a:ext>
            </a:extLst>
          </p:cNvPr>
          <p:cNvPicPr>
            <a:picLocks noChangeAspect="1"/>
          </p:cNvPicPr>
          <p:nvPr/>
        </p:nvPicPr>
        <p:blipFill>
          <a:blip r:embed="rId3"/>
          <a:stretch>
            <a:fillRect/>
          </a:stretch>
        </p:blipFill>
        <p:spPr>
          <a:xfrm>
            <a:off x="1657351" y="2244906"/>
            <a:ext cx="1218404" cy="1102789"/>
          </a:xfrm>
          <a:prstGeom prst="rect">
            <a:avLst/>
          </a:prstGeom>
        </p:spPr>
      </p:pic>
      <p:pic>
        <p:nvPicPr>
          <p:cNvPr id="25" name="Image 24">
            <a:extLst>
              <a:ext uri="{FF2B5EF4-FFF2-40B4-BE49-F238E27FC236}">
                <a16:creationId xmlns:a16="http://schemas.microsoft.com/office/drawing/2014/main" id="{EC3A8443-8721-BD8F-6DBC-BC0C8EC78163}"/>
              </a:ext>
            </a:extLst>
          </p:cNvPr>
          <p:cNvPicPr>
            <a:picLocks noChangeAspect="1"/>
          </p:cNvPicPr>
          <p:nvPr/>
        </p:nvPicPr>
        <p:blipFill>
          <a:blip r:embed="rId4"/>
          <a:stretch>
            <a:fillRect/>
          </a:stretch>
        </p:blipFill>
        <p:spPr>
          <a:xfrm>
            <a:off x="6095226" y="2252068"/>
            <a:ext cx="1219370" cy="1086002"/>
          </a:xfrm>
          <a:prstGeom prst="rect">
            <a:avLst/>
          </a:prstGeom>
        </p:spPr>
      </p:pic>
      <p:sp>
        <p:nvSpPr>
          <p:cNvPr id="3" name="ZoneTexte 2">
            <a:extLst>
              <a:ext uri="{FF2B5EF4-FFF2-40B4-BE49-F238E27FC236}">
                <a16:creationId xmlns:a16="http://schemas.microsoft.com/office/drawing/2014/main" id="{684176B4-A45E-468F-A553-E56143093AFB}"/>
              </a:ext>
            </a:extLst>
          </p:cNvPr>
          <p:cNvSpPr txBox="1"/>
          <p:nvPr/>
        </p:nvSpPr>
        <p:spPr>
          <a:xfrm>
            <a:off x="417746" y="3954819"/>
            <a:ext cx="2823313"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pitchFamily="2" charset="0"/>
                <a:ea typeface="+mn-ea"/>
                <a:cs typeface="+mn-cs"/>
              </a:rPr>
              <a:t> Qu’est- ce que c’est ?</a:t>
            </a:r>
          </a:p>
        </p:txBody>
      </p:sp>
      <p:sp>
        <p:nvSpPr>
          <p:cNvPr id="4" name="ZoneTexte 3">
            <a:extLst>
              <a:ext uri="{FF2B5EF4-FFF2-40B4-BE49-F238E27FC236}">
                <a16:creationId xmlns:a16="http://schemas.microsoft.com/office/drawing/2014/main" id="{560237B7-85C4-D47C-0635-AD8D20925387}"/>
              </a:ext>
            </a:extLst>
          </p:cNvPr>
          <p:cNvSpPr txBox="1"/>
          <p:nvPr/>
        </p:nvSpPr>
        <p:spPr>
          <a:xfrm>
            <a:off x="6225742" y="3941590"/>
            <a:ext cx="2177708" cy="430887"/>
          </a:xfrm>
          <a:prstGeom prst="rect">
            <a:avLst/>
          </a:prstGeom>
          <a:noFill/>
        </p:spPr>
        <p:txBody>
          <a:bodyPr wrap="square" rtlCol="0">
            <a:spAutoFit/>
          </a:bodyPr>
          <a:lstStyle/>
          <a:p>
            <a:pPr lvl="0" algn="ctr">
              <a:defRPr/>
            </a:pPr>
            <a:r>
              <a:rPr lang="fr-FR" sz="2200" b="1" dirty="0">
                <a:solidFill>
                  <a:srgbClr val="8D6F91"/>
                </a:solidFill>
                <a:latin typeface="Dosis" pitchFamily="2" charset="0"/>
              </a:rPr>
              <a:t>C’est un ________ . </a:t>
            </a:r>
          </a:p>
        </p:txBody>
      </p:sp>
      <p:pic>
        <p:nvPicPr>
          <p:cNvPr id="5" name="Image 4">
            <a:extLst>
              <a:ext uri="{FF2B5EF4-FFF2-40B4-BE49-F238E27FC236}">
                <a16:creationId xmlns:a16="http://schemas.microsoft.com/office/drawing/2014/main" id="{871FE475-901F-0B9E-4012-B18987E506C5}"/>
              </a:ext>
            </a:extLst>
          </p:cNvPr>
          <p:cNvPicPr>
            <a:picLocks noChangeAspect="1"/>
          </p:cNvPicPr>
          <p:nvPr/>
        </p:nvPicPr>
        <p:blipFill>
          <a:blip r:embed="rId5"/>
          <a:stretch>
            <a:fillRect/>
          </a:stretch>
        </p:blipFill>
        <p:spPr>
          <a:xfrm>
            <a:off x="6095226" y="2337509"/>
            <a:ext cx="1066949" cy="971686"/>
          </a:xfrm>
          <a:prstGeom prst="rect">
            <a:avLst/>
          </a:prstGeom>
        </p:spPr>
      </p:pic>
      <p:pic>
        <p:nvPicPr>
          <p:cNvPr id="13" name="Image 12">
            <a:extLst>
              <a:ext uri="{FF2B5EF4-FFF2-40B4-BE49-F238E27FC236}">
                <a16:creationId xmlns:a16="http://schemas.microsoft.com/office/drawing/2014/main" id="{5F823A5D-E133-4B43-8110-61A17F185E2A}"/>
              </a:ext>
            </a:extLst>
          </p:cNvPr>
          <p:cNvPicPr>
            <a:picLocks noChangeAspect="1"/>
          </p:cNvPicPr>
          <p:nvPr/>
        </p:nvPicPr>
        <p:blipFill>
          <a:blip r:embed="rId6"/>
          <a:stretch>
            <a:fillRect/>
          </a:stretch>
        </p:blipFill>
        <p:spPr>
          <a:xfrm>
            <a:off x="158202" y="525505"/>
            <a:ext cx="1152244" cy="1072989"/>
          </a:xfrm>
          <a:prstGeom prst="rect">
            <a:avLst/>
          </a:prstGeom>
        </p:spPr>
      </p:pic>
    </p:spTree>
    <p:extLst>
      <p:ext uri="{BB962C8B-B14F-4D97-AF65-F5344CB8AC3E}">
        <p14:creationId xmlns:p14="http://schemas.microsoft.com/office/powerpoint/2010/main" val="1555991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dirty="0"/>
              <a:t>Répondre à la question : « Qu’est-ce que c’est ? »</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dirty="0"/>
              <a:t>Traçage de la lettre e. </a:t>
            </a:r>
            <a:endParaRPr lang="fr-MA" dirty="0"/>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pic>
        <p:nvPicPr>
          <p:cNvPr id="6" name="Image 5">
            <a:extLst>
              <a:ext uri="{FF2B5EF4-FFF2-40B4-BE49-F238E27FC236}">
                <a16:creationId xmlns:a16="http://schemas.microsoft.com/office/drawing/2014/main" id="{668F620A-E896-6974-DDFE-A4D451AF6BCA}"/>
              </a:ext>
            </a:extLst>
          </p:cNvPr>
          <p:cNvPicPr>
            <a:picLocks noChangeAspect="1"/>
          </p:cNvPicPr>
          <p:nvPr/>
        </p:nvPicPr>
        <p:blipFill>
          <a:blip r:embed="rId3"/>
          <a:stretch>
            <a:fillRect/>
          </a:stretch>
        </p:blipFill>
        <p:spPr>
          <a:xfrm>
            <a:off x="1475017" y="3477125"/>
            <a:ext cx="6254069" cy="1446177"/>
          </a:xfrm>
          <a:prstGeom prst="rect">
            <a:avLst/>
          </a:prstGeom>
        </p:spPr>
      </p:pic>
      <p:sp>
        <p:nvSpPr>
          <p:cNvPr id="16" name="ZoneTexte 15">
            <a:extLst>
              <a:ext uri="{FF2B5EF4-FFF2-40B4-BE49-F238E27FC236}">
                <a16:creationId xmlns:a16="http://schemas.microsoft.com/office/drawing/2014/main" id="{BBCCB2E0-8516-CD6C-1D4D-01872C33CF9F}"/>
              </a:ext>
            </a:extLst>
          </p:cNvPr>
          <p:cNvSpPr txBox="1"/>
          <p:nvPr/>
        </p:nvSpPr>
        <p:spPr>
          <a:xfrm>
            <a:off x="2201410" y="3605304"/>
            <a:ext cx="1072730" cy="338554"/>
          </a:xfrm>
          <a:prstGeom prst="rect">
            <a:avLst/>
          </a:prstGeom>
          <a:noFill/>
        </p:spPr>
        <p:txBody>
          <a:bodyPr wrap="non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4336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Lecture de la lettre   e - E</a:t>
            </a:r>
            <a:r>
              <a:rPr lang="fr-FR" sz="1600" dirty="0">
                <a:latin typeface="Colonna MT" panose="04020805060202030203" pitchFamily="82" charset="0"/>
              </a:rPr>
              <a:t>.</a:t>
            </a: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82884" y="3457727"/>
            <a:ext cx="540000" cy="540000"/>
          </a:xfrm>
          <a:prstGeom prst="rect">
            <a:avLst/>
          </a:prstGeom>
        </p:spPr>
      </p:pic>
      <p:sp>
        <p:nvSpPr>
          <p:cNvPr id="9" name="Titre 8">
            <a:extLst>
              <a:ext uri="{FF2B5EF4-FFF2-40B4-BE49-F238E27FC236}">
                <a16:creationId xmlns:a16="http://schemas.microsoft.com/office/drawing/2014/main" id="{3640BCCD-5F8F-8C53-9438-B85E8E1FE586}"/>
              </a:ext>
            </a:extLst>
          </p:cNvPr>
          <p:cNvSpPr>
            <a:spLocks noGrp="1"/>
          </p:cNvSpPr>
          <p:nvPr>
            <p:ph type="title"/>
          </p:nvPr>
        </p:nvSpPr>
        <p:spPr>
          <a:xfrm>
            <a:off x="522772" y="1254325"/>
            <a:ext cx="7886700" cy="705267"/>
          </a:xfrm>
        </p:spPr>
        <p:txBody>
          <a:bodyPr/>
          <a:lstStyle/>
          <a:p>
            <a:r>
              <a:rPr lang="fr-MA" sz="3200" dirty="0"/>
              <a:t>Plan de la séance 3</a:t>
            </a:r>
          </a:p>
        </p:txBody>
      </p:sp>
      <p:grpSp>
        <p:nvGrpSpPr>
          <p:cNvPr id="10" name="Groupe 9">
            <a:extLst>
              <a:ext uri="{FF2B5EF4-FFF2-40B4-BE49-F238E27FC236}">
                <a16:creationId xmlns:a16="http://schemas.microsoft.com/office/drawing/2014/main" id="{1A2C1CCC-352A-AAE0-C5A5-13D328D3E59C}"/>
              </a:ext>
            </a:extLst>
          </p:cNvPr>
          <p:cNvGrpSpPr/>
          <p:nvPr/>
        </p:nvGrpSpPr>
        <p:grpSpPr>
          <a:xfrm>
            <a:off x="3120265" y="0"/>
            <a:ext cx="2741519" cy="1084434"/>
            <a:chOff x="3072140" y="0"/>
            <a:chExt cx="2741519" cy="1084434"/>
          </a:xfrm>
        </p:grpSpPr>
        <p:sp>
          <p:nvSpPr>
            <p:cNvPr id="11" name="Rectangle 10">
              <a:extLst>
                <a:ext uri="{FF2B5EF4-FFF2-40B4-BE49-F238E27FC236}">
                  <a16:creationId xmlns:a16="http://schemas.microsoft.com/office/drawing/2014/main" id="{8211B303-91C5-FCD8-563C-3237FA715DC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32B2332C-957B-FE64-2A84-2C286A1F8A4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2FD8517B-345B-8F45-512B-FB7CB2E002C5}"/>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B0CC2-B73A-ED67-AA84-FA67AF3FDF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faire de la lecture. On va apprendre à lire la lettre e. </a:t>
            </a:r>
          </a:p>
        </p:txBody>
      </p:sp>
      <p:sp>
        <p:nvSpPr>
          <p:cNvPr id="11" name="AutoShape 4" descr="Image générée">
            <a:extLst>
              <a:ext uri="{FF2B5EF4-FFF2-40B4-BE49-F238E27FC236}">
                <a16:creationId xmlns:a16="http://schemas.microsoft.com/office/drawing/2014/main" id="{B79F80A6-92E7-243E-7A31-232301D140C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7" name="Image 16">
            <a:extLst>
              <a:ext uri="{FF2B5EF4-FFF2-40B4-BE49-F238E27FC236}">
                <a16:creationId xmlns:a16="http://schemas.microsoft.com/office/drawing/2014/main" id="{C184FA88-9BB8-8063-151D-55920B36DC54}"/>
              </a:ext>
            </a:extLst>
          </p:cNvPr>
          <p:cNvPicPr>
            <a:picLocks noChangeAspect="1"/>
          </p:cNvPicPr>
          <p:nvPr/>
        </p:nvPicPr>
        <p:blipFill>
          <a:blip r:embed="rId2"/>
          <a:stretch>
            <a:fillRect/>
          </a:stretch>
        </p:blipFill>
        <p:spPr>
          <a:xfrm>
            <a:off x="2045970" y="2261937"/>
            <a:ext cx="5052060" cy="3368040"/>
          </a:xfrm>
          <a:prstGeom prst="rect">
            <a:avLst/>
          </a:prstGeom>
        </p:spPr>
      </p:pic>
      <p:pic>
        <p:nvPicPr>
          <p:cNvPr id="3" name="Image 2">
            <a:extLst>
              <a:ext uri="{FF2B5EF4-FFF2-40B4-BE49-F238E27FC236}">
                <a16:creationId xmlns:a16="http://schemas.microsoft.com/office/drawing/2014/main" id="{24B5CF5E-92B8-8694-30FD-E77518C7AA55}"/>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401323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pic>
        <p:nvPicPr>
          <p:cNvPr id="5" name="Image 4">
            <a:extLst>
              <a:ext uri="{FF2B5EF4-FFF2-40B4-BE49-F238E27FC236}">
                <a16:creationId xmlns:a16="http://schemas.microsoft.com/office/drawing/2014/main" id="{ED11A85B-9B83-2B32-4616-807332FAB49B}"/>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ZoneTexte 2">
            <a:extLst>
              <a:ext uri="{FF2B5EF4-FFF2-40B4-BE49-F238E27FC236}">
                <a16:creationId xmlns:a16="http://schemas.microsoft.com/office/drawing/2014/main" id="{32A4CFB0-23F4-A373-E9DF-BF4645C0C047}"/>
              </a:ext>
            </a:extLst>
          </p:cNvPr>
          <p:cNvSpPr txBox="1"/>
          <p:nvPr/>
        </p:nvSpPr>
        <p:spPr>
          <a:xfrm>
            <a:off x="2396283" y="2051700"/>
            <a:ext cx="4351434" cy="27546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7300" b="0" i="0" u="none" strike="noStrike" kern="1200" cap="none" spc="0" normalizeH="0" baseline="0" noProof="0" dirty="0">
                <a:ln w="0"/>
                <a:solidFill>
                  <a:srgbClr val="44546A"/>
                </a:solidFill>
                <a:effectLst/>
                <a:uLnTx/>
                <a:uFillTx/>
                <a:latin typeface="Dosis SemiBold" panose="020B0604020202020204" charset="0"/>
                <a:cs typeface="Times New Roman" panose="02020603050405020304" pitchFamily="18" charset="0"/>
              </a:rPr>
              <a:t>E</a:t>
            </a:r>
          </a:p>
        </p:txBody>
      </p:sp>
    </p:spTree>
    <p:extLst>
      <p:ext uri="{BB962C8B-B14F-4D97-AF65-F5344CB8AC3E}">
        <p14:creationId xmlns:p14="http://schemas.microsoft.com/office/powerpoint/2010/main" val="25591308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9E791-A217-C915-ECAA-CCF6299096F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83C7D74-DEBB-7789-512B-54CE6CA6A9DF}"/>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pic>
        <p:nvPicPr>
          <p:cNvPr id="5" name="Image 4">
            <a:extLst>
              <a:ext uri="{FF2B5EF4-FFF2-40B4-BE49-F238E27FC236}">
                <a16:creationId xmlns:a16="http://schemas.microsoft.com/office/drawing/2014/main" id="{6621B499-64DB-CD0E-EB70-A8311B55E4BE}"/>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ZoneTexte 2">
            <a:extLst>
              <a:ext uri="{FF2B5EF4-FFF2-40B4-BE49-F238E27FC236}">
                <a16:creationId xmlns:a16="http://schemas.microsoft.com/office/drawing/2014/main" id="{5B5D4446-04E6-A60B-884C-5BBECF410D50}"/>
              </a:ext>
            </a:extLst>
          </p:cNvPr>
          <p:cNvSpPr txBox="1"/>
          <p:nvPr/>
        </p:nvSpPr>
        <p:spPr>
          <a:xfrm>
            <a:off x="2514524" y="2051700"/>
            <a:ext cx="4114951" cy="27546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7300" b="0" i="0" u="none" strike="noStrike" kern="1200" cap="none" spc="0" normalizeH="0" baseline="0" noProof="0" dirty="0">
                <a:ln w="0"/>
                <a:solidFill>
                  <a:srgbClr val="44546A"/>
                </a:solidFill>
                <a:effectLst/>
                <a:uLnTx/>
                <a:uFillTx/>
                <a:latin typeface="Dosis SemiBold" panose="020B0604020202020204" charset="0"/>
                <a:cs typeface="Times New Roman" panose="02020603050405020304" pitchFamily="18" charset="0"/>
              </a:rPr>
              <a:t>e</a:t>
            </a:r>
          </a:p>
        </p:txBody>
      </p:sp>
    </p:spTree>
    <p:extLst>
      <p:ext uri="{BB962C8B-B14F-4D97-AF65-F5344CB8AC3E}">
        <p14:creationId xmlns:p14="http://schemas.microsoft.com/office/powerpoint/2010/main" val="25045346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8842C-5485-D065-333D-0523F09D4C7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C4F8432-CCFF-87E2-3D07-94B7638D1BAA}"/>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pic>
        <p:nvPicPr>
          <p:cNvPr id="5" name="Image 4">
            <a:extLst>
              <a:ext uri="{FF2B5EF4-FFF2-40B4-BE49-F238E27FC236}">
                <a16:creationId xmlns:a16="http://schemas.microsoft.com/office/drawing/2014/main" id="{0E15E66B-2ED2-0D1F-09CD-4D190726B610}"/>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ZoneTexte 2">
            <a:extLst>
              <a:ext uri="{FF2B5EF4-FFF2-40B4-BE49-F238E27FC236}">
                <a16:creationId xmlns:a16="http://schemas.microsoft.com/office/drawing/2014/main" id="{AC3001AD-207D-365E-BEB5-C24129134FC6}"/>
              </a:ext>
            </a:extLst>
          </p:cNvPr>
          <p:cNvSpPr txBox="1"/>
          <p:nvPr/>
        </p:nvSpPr>
        <p:spPr>
          <a:xfrm>
            <a:off x="2514524" y="2051700"/>
            <a:ext cx="4114951" cy="27546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7300" b="0" i="0" u="none" strike="noStrike" kern="1200" cap="none" spc="0" normalizeH="0" baseline="0" noProof="0" dirty="0">
                <a:ln w="0"/>
                <a:solidFill>
                  <a:srgbClr val="44546A"/>
                </a:solidFill>
                <a:effectLst/>
                <a:uLnTx/>
                <a:uFillTx/>
                <a:latin typeface="Dosis SemiBold" panose="020B0604020202020204" charset="0"/>
                <a:cs typeface="Times New Roman" panose="02020603050405020304" pitchFamily="18" charset="0"/>
              </a:rPr>
              <a:t>é</a:t>
            </a:r>
          </a:p>
        </p:txBody>
      </p:sp>
    </p:spTree>
    <p:extLst>
      <p:ext uri="{BB962C8B-B14F-4D97-AF65-F5344CB8AC3E}">
        <p14:creationId xmlns:p14="http://schemas.microsoft.com/office/powerpoint/2010/main" val="239861537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8CC3A-4ED1-E6FC-297A-D781294C018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12AE30F-0E5E-AAAD-A875-E86031CF778D}"/>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pic>
        <p:nvPicPr>
          <p:cNvPr id="5" name="Image 4">
            <a:extLst>
              <a:ext uri="{FF2B5EF4-FFF2-40B4-BE49-F238E27FC236}">
                <a16:creationId xmlns:a16="http://schemas.microsoft.com/office/drawing/2014/main" id="{07409ABB-F77C-057F-8C1A-A1DBC9635117}"/>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ZoneTexte 2">
            <a:extLst>
              <a:ext uri="{FF2B5EF4-FFF2-40B4-BE49-F238E27FC236}">
                <a16:creationId xmlns:a16="http://schemas.microsoft.com/office/drawing/2014/main" id="{F51A1E7D-35AE-EEB0-A8F8-52E9E1E270DE}"/>
              </a:ext>
            </a:extLst>
          </p:cNvPr>
          <p:cNvSpPr txBox="1"/>
          <p:nvPr/>
        </p:nvSpPr>
        <p:spPr>
          <a:xfrm>
            <a:off x="2514524" y="2051700"/>
            <a:ext cx="4114951" cy="27546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7300" b="0" i="0" u="none" strike="noStrike" kern="1200" cap="none" spc="0" normalizeH="0" baseline="0" noProof="0" dirty="0">
                <a:ln w="0"/>
                <a:solidFill>
                  <a:srgbClr val="44546A"/>
                </a:solidFill>
                <a:effectLst/>
                <a:uLnTx/>
                <a:uFillTx/>
                <a:latin typeface="Dosis SemiBold" panose="020B0604020202020204" charset="0"/>
                <a:cs typeface="Times New Roman" panose="02020603050405020304" pitchFamily="18" charset="0"/>
              </a:rPr>
              <a:t>è</a:t>
            </a:r>
          </a:p>
        </p:txBody>
      </p:sp>
    </p:spTree>
    <p:extLst>
      <p:ext uri="{BB962C8B-B14F-4D97-AF65-F5344CB8AC3E}">
        <p14:creationId xmlns:p14="http://schemas.microsoft.com/office/powerpoint/2010/main" val="240318614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38855-D3C2-ECA5-2BF6-C5107A6CB8A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4A30D56-2BC2-65A1-3CC1-2A195D2FB33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pic>
        <p:nvPicPr>
          <p:cNvPr id="5" name="Image 4">
            <a:extLst>
              <a:ext uri="{FF2B5EF4-FFF2-40B4-BE49-F238E27FC236}">
                <a16:creationId xmlns:a16="http://schemas.microsoft.com/office/drawing/2014/main" id="{C9FC77AE-20E0-206B-9A3B-33044517808C}"/>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ZoneTexte 2">
            <a:extLst>
              <a:ext uri="{FF2B5EF4-FFF2-40B4-BE49-F238E27FC236}">
                <a16:creationId xmlns:a16="http://schemas.microsoft.com/office/drawing/2014/main" id="{F80B28E8-4BBC-9F98-F15D-170B58B74E5F}"/>
              </a:ext>
            </a:extLst>
          </p:cNvPr>
          <p:cNvSpPr txBox="1"/>
          <p:nvPr/>
        </p:nvSpPr>
        <p:spPr>
          <a:xfrm>
            <a:off x="2514524" y="2051700"/>
            <a:ext cx="4114951" cy="27546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7300" b="0" i="0" u="none" strike="noStrike" kern="1200" cap="none" spc="0" normalizeH="0" baseline="0" noProof="0" dirty="0">
                <a:ln w="0"/>
                <a:solidFill>
                  <a:srgbClr val="44546A"/>
                </a:solidFill>
                <a:effectLst/>
                <a:uLnTx/>
                <a:uFillTx/>
                <a:latin typeface="Dosis SemiBold" panose="020B0604020202020204" charset="0"/>
                <a:cs typeface="Times New Roman" panose="02020603050405020304" pitchFamily="18" charset="0"/>
              </a:rPr>
              <a:t>ê</a:t>
            </a:r>
          </a:p>
        </p:txBody>
      </p:sp>
    </p:spTree>
    <p:extLst>
      <p:ext uri="{BB962C8B-B14F-4D97-AF65-F5344CB8AC3E}">
        <p14:creationId xmlns:p14="http://schemas.microsoft.com/office/powerpoint/2010/main" val="32251447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5C3D8-DDA1-85D6-7E96-EC15E4642B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12D5B1-C67F-1EC3-777E-39E8502919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Regardez cette liste. Qui veut passer au tableau pour montrer la lettre e ?</a:t>
            </a:r>
            <a:endParaRPr lang="fr-MA" dirty="0">
              <a:latin typeface="Dosis Medium" pitchFamily="2" charset="0"/>
            </a:endParaRPr>
          </a:p>
        </p:txBody>
      </p:sp>
      <p:pic>
        <p:nvPicPr>
          <p:cNvPr id="4" name="Image 3">
            <a:extLst>
              <a:ext uri="{FF2B5EF4-FFF2-40B4-BE49-F238E27FC236}">
                <a16:creationId xmlns:a16="http://schemas.microsoft.com/office/drawing/2014/main" id="{D5DFEF62-F163-95EC-CC24-76AB31C7D20C}"/>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Rectangle 2">
            <a:extLst>
              <a:ext uri="{FF2B5EF4-FFF2-40B4-BE49-F238E27FC236}">
                <a16:creationId xmlns:a16="http://schemas.microsoft.com/office/drawing/2014/main" id="{10EF00E4-B124-4C3E-89CB-993C66B576D1}"/>
              </a:ext>
            </a:extLst>
          </p:cNvPr>
          <p:cNvSpPr/>
          <p:nvPr/>
        </p:nvSpPr>
        <p:spPr>
          <a:xfrm>
            <a:off x="428919" y="3044279"/>
            <a:ext cx="8286161" cy="769441"/>
          </a:xfrm>
          <a:prstGeom prst="rect">
            <a:avLst/>
          </a:prstGeom>
        </p:spPr>
        <p:txBody>
          <a:bodyPr wrap="square">
            <a:spAutoFit/>
          </a:bodyPr>
          <a:lstStyle/>
          <a:p>
            <a:pPr algn="ctr"/>
            <a:r>
              <a:rPr lang="pt-BR" sz="4400" dirty="0">
                <a:solidFill>
                  <a:srgbClr val="424D7B"/>
                </a:solidFill>
                <a:latin typeface="Consolas" panose="020B0609020204030204" pitchFamily="49" charset="0"/>
              </a:rPr>
              <a:t>I</a:t>
            </a:r>
            <a:r>
              <a:rPr lang="pt-BR" sz="4400" b="1" dirty="0">
                <a:solidFill>
                  <a:srgbClr val="424D7B"/>
                </a:solidFill>
                <a:latin typeface="Dosis" panose="020B0604020202020204" charset="0"/>
              </a:rPr>
              <a:t> </a:t>
            </a:r>
            <a:r>
              <a:rPr lang="pt-BR" sz="4400" b="1" dirty="0">
                <a:solidFill>
                  <a:srgbClr val="424D7B"/>
                </a:solidFill>
                <a:latin typeface="Dosis SemiBold" panose="020B0604020202020204" charset="0"/>
              </a:rPr>
              <a:t>   e     o    </a:t>
            </a:r>
            <a:r>
              <a:rPr lang="pt-BR" sz="4400" dirty="0">
                <a:solidFill>
                  <a:srgbClr val="424D7B"/>
                </a:solidFill>
                <a:latin typeface="Berlin Sans FB" panose="020E0602020502020306" pitchFamily="34" charset="0"/>
                <a:cs typeface="Aharoni" panose="02010803020104030203" pitchFamily="2" charset="-79"/>
              </a:rPr>
              <a:t>a</a:t>
            </a:r>
            <a:r>
              <a:rPr lang="pt-BR" sz="4400" b="1" dirty="0">
                <a:solidFill>
                  <a:srgbClr val="424D7B"/>
                </a:solidFill>
                <a:latin typeface="Dosis SemiBold" panose="020B0604020202020204" charset="0"/>
              </a:rPr>
              <a:t>     i    A    O    i    o    a</a:t>
            </a:r>
            <a:r>
              <a:rPr lang="fr-FR" sz="4400" dirty="0">
                <a:solidFill>
                  <a:srgbClr val="424D7B"/>
                </a:solidFill>
                <a:latin typeface="Dosis SemiBold" panose="020B0604020202020204" charset="0"/>
              </a:rPr>
              <a:t>   E</a:t>
            </a:r>
            <a:endParaRPr lang="pt-BR" sz="4400" dirty="0">
              <a:latin typeface="Dosis SemiBold" panose="020B0604020202020204" charset="0"/>
            </a:endParaRPr>
          </a:p>
        </p:txBody>
      </p:sp>
    </p:spTree>
    <p:extLst>
      <p:ext uri="{BB962C8B-B14F-4D97-AF65-F5344CB8AC3E}">
        <p14:creationId xmlns:p14="http://schemas.microsoft.com/office/powerpoint/2010/main" val="28888286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AEB5A-56FD-F1DB-3D2D-6E77EE4E9C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E7A2B24-C8B9-7135-F164-81EDC394288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Voici une autre liste. Qui veut passer au tableau pour montrer la lettre e avec accent aigu  ?</a:t>
            </a:r>
            <a:endParaRPr lang="fr-MA" dirty="0">
              <a:latin typeface="Dosis Medium" pitchFamily="2" charset="0"/>
            </a:endParaRPr>
          </a:p>
        </p:txBody>
      </p:sp>
      <p:pic>
        <p:nvPicPr>
          <p:cNvPr id="3" name="Image 2">
            <a:extLst>
              <a:ext uri="{FF2B5EF4-FFF2-40B4-BE49-F238E27FC236}">
                <a16:creationId xmlns:a16="http://schemas.microsoft.com/office/drawing/2014/main" id="{47664569-E6D3-8486-A0C2-D2BF75826754}"/>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5" name="Rectangle 4">
            <a:extLst>
              <a:ext uri="{FF2B5EF4-FFF2-40B4-BE49-F238E27FC236}">
                <a16:creationId xmlns:a16="http://schemas.microsoft.com/office/drawing/2014/main" id="{3BCD4F60-CCA0-44D2-A3CC-FE4130408705}"/>
              </a:ext>
            </a:extLst>
          </p:cNvPr>
          <p:cNvSpPr/>
          <p:nvPr/>
        </p:nvSpPr>
        <p:spPr>
          <a:xfrm>
            <a:off x="428919" y="3044279"/>
            <a:ext cx="8286161" cy="769441"/>
          </a:xfrm>
          <a:prstGeom prst="rect">
            <a:avLst/>
          </a:prstGeom>
        </p:spPr>
        <p:txBody>
          <a:bodyPr wrap="square">
            <a:spAutoFit/>
          </a:bodyPr>
          <a:lstStyle/>
          <a:p>
            <a:pPr algn="ctr"/>
            <a:r>
              <a:rPr lang="fr-FR" sz="4400" dirty="0">
                <a:solidFill>
                  <a:srgbClr val="424D7B"/>
                </a:solidFill>
                <a:latin typeface="Dosis SemiBold" panose="020B0604020202020204" charset="0"/>
              </a:rPr>
              <a:t>E   </a:t>
            </a:r>
            <a:r>
              <a:rPr lang="pt-BR" sz="4400" dirty="0">
                <a:solidFill>
                  <a:srgbClr val="424D7B"/>
                </a:solidFill>
                <a:latin typeface="Berlin Sans FB" panose="020E0602020502020306" pitchFamily="34" charset="0"/>
                <a:cs typeface="Aharoni" panose="02010803020104030203" pitchFamily="2" charset="-79"/>
              </a:rPr>
              <a:t>a</a:t>
            </a:r>
            <a:r>
              <a:rPr lang="pt-BR" sz="4400" b="1" dirty="0">
                <a:solidFill>
                  <a:srgbClr val="424D7B"/>
                </a:solidFill>
                <a:latin typeface="Dosis SemiBold" panose="020B0604020202020204" charset="0"/>
              </a:rPr>
              <a:t>    e    i    A    O    i    a   </a:t>
            </a:r>
            <a:r>
              <a:rPr lang="pt-BR" sz="4400" dirty="0">
                <a:solidFill>
                  <a:srgbClr val="424D7B"/>
                </a:solidFill>
                <a:latin typeface="Consolas" panose="020B0609020204030204" pitchFamily="49" charset="0"/>
              </a:rPr>
              <a:t>I</a:t>
            </a:r>
            <a:r>
              <a:rPr lang="pt-BR" sz="4400" b="1" dirty="0">
                <a:solidFill>
                  <a:srgbClr val="424D7B"/>
                </a:solidFill>
                <a:latin typeface="Dosis" panose="020B0604020202020204" charset="0"/>
              </a:rPr>
              <a:t> </a:t>
            </a:r>
            <a:r>
              <a:rPr lang="pt-BR" sz="4400" b="1" dirty="0">
                <a:solidFill>
                  <a:srgbClr val="424D7B"/>
                </a:solidFill>
                <a:latin typeface="Dosis SemiBold" panose="020B0604020202020204" charset="0"/>
              </a:rPr>
              <a:t>   é     o</a:t>
            </a:r>
            <a:endParaRPr lang="pt-BR" sz="4400" dirty="0">
              <a:latin typeface="Dosis SemiBold" panose="020B0604020202020204" charset="0"/>
            </a:endParaRPr>
          </a:p>
        </p:txBody>
      </p:sp>
    </p:spTree>
    <p:extLst>
      <p:ext uri="{BB962C8B-B14F-4D97-AF65-F5344CB8AC3E}">
        <p14:creationId xmlns:p14="http://schemas.microsoft.com/office/powerpoint/2010/main" val="36229800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2F65B-EF37-4279-D040-4E04B83B054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9A0C22A-7DB2-D2DA-970F-E96DBFD2161D}"/>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Voici une autre liste. Qui veut passer au tableau pour montrer la lettre e avec accent grave  ?</a:t>
            </a:r>
            <a:endParaRPr lang="fr-MA" dirty="0">
              <a:latin typeface="Dosis Medium" pitchFamily="2" charset="0"/>
            </a:endParaRPr>
          </a:p>
        </p:txBody>
      </p:sp>
      <p:pic>
        <p:nvPicPr>
          <p:cNvPr id="3" name="Image 2">
            <a:extLst>
              <a:ext uri="{FF2B5EF4-FFF2-40B4-BE49-F238E27FC236}">
                <a16:creationId xmlns:a16="http://schemas.microsoft.com/office/drawing/2014/main" id="{FC182D98-97B8-3818-6AF6-2B994CA1D5E6}"/>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5" name="Rectangle 4">
            <a:extLst>
              <a:ext uri="{FF2B5EF4-FFF2-40B4-BE49-F238E27FC236}">
                <a16:creationId xmlns:a16="http://schemas.microsoft.com/office/drawing/2014/main" id="{117E7692-7F28-0DB3-2BDB-60C8EF6F318A}"/>
              </a:ext>
            </a:extLst>
          </p:cNvPr>
          <p:cNvSpPr/>
          <p:nvPr/>
        </p:nvSpPr>
        <p:spPr>
          <a:xfrm>
            <a:off x="428919" y="3044279"/>
            <a:ext cx="8286161" cy="769441"/>
          </a:xfrm>
          <a:prstGeom prst="rect">
            <a:avLst/>
          </a:prstGeom>
        </p:spPr>
        <p:txBody>
          <a:bodyPr wrap="square">
            <a:spAutoFit/>
          </a:bodyPr>
          <a:lstStyle/>
          <a:p>
            <a:pPr algn="ctr"/>
            <a:r>
              <a:rPr lang="fr-FR" sz="4400" dirty="0">
                <a:solidFill>
                  <a:srgbClr val="424D7B"/>
                </a:solidFill>
                <a:latin typeface="Dosis SemiBold" panose="020B0604020202020204" charset="0"/>
              </a:rPr>
              <a:t>E   </a:t>
            </a:r>
            <a:r>
              <a:rPr lang="pt-BR" sz="4400" dirty="0">
                <a:solidFill>
                  <a:srgbClr val="424D7B"/>
                </a:solidFill>
                <a:latin typeface="Berlin Sans FB" panose="020E0602020502020306" pitchFamily="34" charset="0"/>
                <a:cs typeface="Aharoni" panose="02010803020104030203" pitchFamily="2" charset="-79"/>
              </a:rPr>
              <a:t>a</a:t>
            </a:r>
            <a:r>
              <a:rPr lang="pt-BR" sz="4400" b="1" dirty="0">
                <a:solidFill>
                  <a:srgbClr val="424D7B"/>
                </a:solidFill>
                <a:latin typeface="Dosis SemiBold" panose="020B0604020202020204" charset="0"/>
              </a:rPr>
              <a:t>    è    i    A    O    i    a   </a:t>
            </a:r>
            <a:r>
              <a:rPr lang="pt-BR" sz="4400" dirty="0">
                <a:solidFill>
                  <a:srgbClr val="424D7B"/>
                </a:solidFill>
                <a:latin typeface="Consolas" panose="020B0609020204030204" pitchFamily="49" charset="0"/>
              </a:rPr>
              <a:t>I</a:t>
            </a:r>
            <a:r>
              <a:rPr lang="pt-BR" sz="4400" b="1" dirty="0">
                <a:solidFill>
                  <a:srgbClr val="424D7B"/>
                </a:solidFill>
                <a:latin typeface="Dosis" panose="020B0604020202020204" charset="0"/>
              </a:rPr>
              <a:t> </a:t>
            </a:r>
            <a:r>
              <a:rPr lang="pt-BR" sz="4400" b="1" dirty="0">
                <a:solidFill>
                  <a:srgbClr val="424D7B"/>
                </a:solidFill>
                <a:latin typeface="Dosis SemiBold" panose="020B0604020202020204" charset="0"/>
              </a:rPr>
              <a:t>   e     o</a:t>
            </a:r>
            <a:endParaRPr lang="pt-BR" sz="4400" dirty="0">
              <a:latin typeface="Dosis SemiBold" panose="020B0604020202020204" charset="0"/>
            </a:endParaRPr>
          </a:p>
        </p:txBody>
      </p:sp>
    </p:spTree>
    <p:extLst>
      <p:ext uri="{BB962C8B-B14F-4D97-AF65-F5344CB8AC3E}">
        <p14:creationId xmlns:p14="http://schemas.microsoft.com/office/powerpoint/2010/main" val="76198386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20E77-D8A1-5A50-3FB5-B248E6A0EBB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D2E2B8-5832-A805-3648-EF7F3F570488}"/>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Voici une autre liste. Qui veut passer au tableau pour montrer la lettre e avec accent grave  ?</a:t>
            </a:r>
            <a:endParaRPr lang="fr-MA" dirty="0">
              <a:latin typeface="Dosis Medium" pitchFamily="2" charset="0"/>
            </a:endParaRPr>
          </a:p>
        </p:txBody>
      </p:sp>
      <p:pic>
        <p:nvPicPr>
          <p:cNvPr id="3" name="Image 2">
            <a:extLst>
              <a:ext uri="{FF2B5EF4-FFF2-40B4-BE49-F238E27FC236}">
                <a16:creationId xmlns:a16="http://schemas.microsoft.com/office/drawing/2014/main" id="{A541856F-1023-EF3E-14FA-E1A694AE2A41}"/>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5" name="Rectangle 4">
            <a:extLst>
              <a:ext uri="{FF2B5EF4-FFF2-40B4-BE49-F238E27FC236}">
                <a16:creationId xmlns:a16="http://schemas.microsoft.com/office/drawing/2014/main" id="{8F61F8D9-5833-8719-3C9C-7DE120B2445D}"/>
              </a:ext>
            </a:extLst>
          </p:cNvPr>
          <p:cNvSpPr/>
          <p:nvPr/>
        </p:nvSpPr>
        <p:spPr>
          <a:xfrm>
            <a:off x="428919" y="3044279"/>
            <a:ext cx="8286161" cy="769441"/>
          </a:xfrm>
          <a:prstGeom prst="rect">
            <a:avLst/>
          </a:prstGeom>
        </p:spPr>
        <p:txBody>
          <a:bodyPr wrap="square">
            <a:spAutoFit/>
          </a:bodyPr>
          <a:lstStyle/>
          <a:p>
            <a:pPr algn="ctr"/>
            <a:r>
              <a:rPr lang="fr-FR" sz="4400" dirty="0">
                <a:solidFill>
                  <a:srgbClr val="424D7B"/>
                </a:solidFill>
                <a:latin typeface="Dosis SemiBold" panose="020B0604020202020204" charset="0"/>
              </a:rPr>
              <a:t>E   </a:t>
            </a:r>
            <a:r>
              <a:rPr lang="pt-BR" sz="4400" dirty="0">
                <a:solidFill>
                  <a:srgbClr val="424D7B"/>
                </a:solidFill>
                <a:latin typeface="Berlin Sans FB" panose="020E0602020502020306" pitchFamily="34" charset="0"/>
                <a:cs typeface="Aharoni" panose="02010803020104030203" pitchFamily="2" charset="-79"/>
              </a:rPr>
              <a:t>a</a:t>
            </a:r>
            <a:r>
              <a:rPr lang="pt-BR" sz="4400" b="1" dirty="0">
                <a:solidFill>
                  <a:srgbClr val="424D7B"/>
                </a:solidFill>
                <a:latin typeface="Dosis SemiBold" panose="020B0604020202020204" charset="0"/>
              </a:rPr>
              <a:t>    è    i    A    O    i    a   </a:t>
            </a:r>
            <a:r>
              <a:rPr lang="pt-BR" sz="4400" dirty="0">
                <a:solidFill>
                  <a:srgbClr val="424D7B"/>
                </a:solidFill>
                <a:latin typeface="Consolas" panose="020B0609020204030204" pitchFamily="49" charset="0"/>
              </a:rPr>
              <a:t>I</a:t>
            </a:r>
            <a:r>
              <a:rPr lang="pt-BR" sz="4400" b="1" dirty="0">
                <a:solidFill>
                  <a:srgbClr val="424D7B"/>
                </a:solidFill>
                <a:latin typeface="Dosis" panose="020B0604020202020204" charset="0"/>
              </a:rPr>
              <a:t> </a:t>
            </a:r>
            <a:r>
              <a:rPr lang="pt-BR" sz="4400" b="1" dirty="0">
                <a:solidFill>
                  <a:srgbClr val="424D7B"/>
                </a:solidFill>
                <a:latin typeface="Dosis SemiBold" panose="020B0604020202020204" charset="0"/>
              </a:rPr>
              <a:t>   e     o</a:t>
            </a:r>
            <a:endParaRPr lang="pt-BR" sz="4400" dirty="0">
              <a:latin typeface="Dosis SemiBold" panose="020B0604020202020204" charset="0"/>
            </a:endParaRPr>
          </a:p>
        </p:txBody>
      </p:sp>
    </p:spTree>
    <p:extLst>
      <p:ext uri="{BB962C8B-B14F-4D97-AF65-F5344CB8AC3E}">
        <p14:creationId xmlns:p14="http://schemas.microsoft.com/office/powerpoint/2010/main" val="340411941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E45FD-2489-3BE6-2C4B-EFE7BD61FA1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655955-87C9-0C93-A561-18B8E961B8FD}"/>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Voici une autre liste. Qui veut passer au tableau pour montrer la lettre e avec accent circonflexe ?</a:t>
            </a:r>
            <a:endParaRPr lang="fr-MA" dirty="0">
              <a:latin typeface="Dosis Medium" pitchFamily="2" charset="0"/>
            </a:endParaRPr>
          </a:p>
        </p:txBody>
      </p:sp>
      <p:pic>
        <p:nvPicPr>
          <p:cNvPr id="3" name="Image 2">
            <a:extLst>
              <a:ext uri="{FF2B5EF4-FFF2-40B4-BE49-F238E27FC236}">
                <a16:creationId xmlns:a16="http://schemas.microsoft.com/office/drawing/2014/main" id="{8A048595-346F-6504-3BDB-5A3DE54D7369}"/>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5" name="Rectangle 4">
            <a:extLst>
              <a:ext uri="{FF2B5EF4-FFF2-40B4-BE49-F238E27FC236}">
                <a16:creationId xmlns:a16="http://schemas.microsoft.com/office/drawing/2014/main" id="{9F9ED7B1-E968-2C05-B0FD-0A12024C0A1A}"/>
              </a:ext>
            </a:extLst>
          </p:cNvPr>
          <p:cNvSpPr/>
          <p:nvPr/>
        </p:nvSpPr>
        <p:spPr>
          <a:xfrm>
            <a:off x="428919" y="3044279"/>
            <a:ext cx="8286161" cy="769441"/>
          </a:xfrm>
          <a:prstGeom prst="rect">
            <a:avLst/>
          </a:prstGeom>
        </p:spPr>
        <p:txBody>
          <a:bodyPr wrap="square">
            <a:spAutoFit/>
          </a:bodyPr>
          <a:lstStyle/>
          <a:p>
            <a:pPr algn="ctr"/>
            <a:r>
              <a:rPr lang="fr-FR" sz="4400" dirty="0">
                <a:solidFill>
                  <a:srgbClr val="424D7B"/>
                </a:solidFill>
                <a:latin typeface="Dosis SemiBold" panose="020B0604020202020204" charset="0"/>
              </a:rPr>
              <a:t>E   </a:t>
            </a:r>
            <a:r>
              <a:rPr lang="pt-BR" sz="4400" dirty="0">
                <a:solidFill>
                  <a:srgbClr val="424D7B"/>
                </a:solidFill>
                <a:latin typeface="Berlin Sans FB" panose="020E0602020502020306" pitchFamily="34" charset="0"/>
                <a:cs typeface="Aharoni" panose="02010803020104030203" pitchFamily="2" charset="-79"/>
              </a:rPr>
              <a:t>a</a:t>
            </a:r>
            <a:r>
              <a:rPr lang="pt-BR" sz="4400" b="1" dirty="0">
                <a:solidFill>
                  <a:srgbClr val="424D7B"/>
                </a:solidFill>
                <a:latin typeface="Dosis SemiBold" panose="020B0604020202020204" charset="0"/>
              </a:rPr>
              <a:t>    o    i    A    O    ê    a   </a:t>
            </a:r>
            <a:r>
              <a:rPr lang="pt-BR" sz="4400" dirty="0">
                <a:solidFill>
                  <a:srgbClr val="424D7B"/>
                </a:solidFill>
                <a:latin typeface="Consolas" panose="020B0609020204030204" pitchFamily="49" charset="0"/>
              </a:rPr>
              <a:t>I</a:t>
            </a:r>
            <a:r>
              <a:rPr lang="pt-BR" sz="4400" b="1" dirty="0">
                <a:solidFill>
                  <a:srgbClr val="424D7B"/>
                </a:solidFill>
                <a:latin typeface="Dosis" panose="020B0604020202020204" charset="0"/>
              </a:rPr>
              <a:t> </a:t>
            </a:r>
            <a:r>
              <a:rPr lang="pt-BR" sz="4400" b="1" dirty="0">
                <a:solidFill>
                  <a:srgbClr val="424D7B"/>
                </a:solidFill>
                <a:latin typeface="Dosis SemiBold" panose="020B0604020202020204" charset="0"/>
              </a:rPr>
              <a:t>   e     o</a:t>
            </a:r>
            <a:endParaRPr lang="pt-BR" sz="4400" dirty="0">
              <a:latin typeface="Dosis SemiBold" panose="020B0604020202020204" charset="0"/>
            </a:endParaRPr>
          </a:p>
        </p:txBody>
      </p:sp>
    </p:spTree>
    <p:extLst>
      <p:ext uri="{BB962C8B-B14F-4D97-AF65-F5344CB8AC3E}">
        <p14:creationId xmlns:p14="http://schemas.microsoft.com/office/powerpoint/2010/main" val="237967964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6769C-59EA-94BA-337A-8D08CA205EA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56C853D-6007-E73E-9655-56EAD388B703}"/>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e dans ce mot ? Qui veut passer au tableau pour la montrer ?</a:t>
            </a:r>
            <a:endParaRPr lang="fr-MA" dirty="0">
              <a:latin typeface="Dosis Medium" pitchFamily="2" charset="0"/>
            </a:endParaRPr>
          </a:p>
        </p:txBody>
      </p:sp>
      <p:pic>
        <p:nvPicPr>
          <p:cNvPr id="3" name="Image 2">
            <a:extLst>
              <a:ext uri="{FF2B5EF4-FFF2-40B4-BE49-F238E27FC236}">
                <a16:creationId xmlns:a16="http://schemas.microsoft.com/office/drawing/2014/main" id="{A2D667CA-9558-25E8-5ACC-B74A11259A66}"/>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5" name="ZoneTexte 4">
            <a:extLst>
              <a:ext uri="{FF2B5EF4-FFF2-40B4-BE49-F238E27FC236}">
                <a16:creationId xmlns:a16="http://schemas.microsoft.com/office/drawing/2014/main" id="{E400C60B-C2D2-7138-EBE1-1F3D29B35A97}"/>
              </a:ext>
            </a:extLst>
          </p:cNvPr>
          <p:cNvSpPr txBox="1"/>
          <p:nvPr/>
        </p:nvSpPr>
        <p:spPr>
          <a:xfrm>
            <a:off x="347583" y="2613392"/>
            <a:ext cx="8448834"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cerise</a:t>
            </a:r>
            <a:r>
              <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rPr>
              <a:t> </a:t>
            </a:r>
          </a:p>
        </p:txBody>
      </p:sp>
    </p:spTree>
    <p:extLst>
      <p:ext uri="{BB962C8B-B14F-4D97-AF65-F5344CB8AC3E}">
        <p14:creationId xmlns:p14="http://schemas.microsoft.com/office/powerpoint/2010/main" val="2939965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e avec accent aigu dans ce mot ? Qui veut passer au tableau pour la montrer ?</a:t>
            </a:r>
            <a:endParaRPr lang="fr-MA" dirty="0">
              <a:latin typeface="Dosis Medium" pitchFamily="2" charset="0"/>
            </a:endParaRPr>
          </a:p>
        </p:txBody>
      </p:sp>
      <p:pic>
        <p:nvPicPr>
          <p:cNvPr id="3" name="Image 2">
            <a:extLst>
              <a:ext uri="{FF2B5EF4-FFF2-40B4-BE49-F238E27FC236}">
                <a16:creationId xmlns:a16="http://schemas.microsoft.com/office/drawing/2014/main" id="{1CEE44B4-34EB-F65A-27F1-180928D0BD71}"/>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École</a:t>
            </a:r>
            <a:endPar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endParaRPr>
          </a:p>
        </p:txBody>
      </p:sp>
    </p:spTree>
    <p:extLst>
      <p:ext uri="{BB962C8B-B14F-4D97-AF65-F5344CB8AC3E}">
        <p14:creationId xmlns:p14="http://schemas.microsoft.com/office/powerpoint/2010/main" val="740272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29B60-82BD-8028-C881-E8937400C10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C4ABDBF-9EA0-28C8-C760-EDAFB209624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e avec accent grave dans ce mot ? Qui veut passer au tableau pour la montrer ?</a:t>
            </a:r>
            <a:endParaRPr lang="fr-MA" dirty="0">
              <a:latin typeface="Dosis Medium" pitchFamily="2" charset="0"/>
            </a:endParaRPr>
          </a:p>
        </p:txBody>
      </p:sp>
      <p:sp>
        <p:nvSpPr>
          <p:cNvPr id="16" name="ZoneTexte 15">
            <a:extLst>
              <a:ext uri="{FF2B5EF4-FFF2-40B4-BE49-F238E27FC236}">
                <a16:creationId xmlns:a16="http://schemas.microsoft.com/office/drawing/2014/main" id="{CB0D0D0D-D3B4-0F86-1E9B-D2ED6549386A}"/>
              </a:ext>
            </a:extLst>
          </p:cNvPr>
          <p:cNvSpPr txBox="1"/>
          <p:nvPr/>
        </p:nvSpPr>
        <p:spPr>
          <a:xfrm>
            <a:off x="1296299" y="2613392"/>
            <a:ext cx="6551401"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r</a:t>
            </a:r>
            <a:r>
              <a:rPr kumimoji="0" lang="pt-BR" sz="10000" b="0" i="0" u="none" strike="noStrike" kern="1200" cap="none" spc="0" normalizeH="0" baseline="0" noProof="0" dirty="0">
                <a:ln w="0"/>
                <a:solidFill>
                  <a:srgbClr val="565F88"/>
                </a:solidFill>
                <a:effectLst/>
                <a:uLnTx/>
                <a:uFillTx/>
                <a:latin typeface="Dosis SemiBold" panose="020B0604020202020204" charset="0"/>
                <a:cs typeface="Aharoni" panose="02010803020104030203" pitchFamily="2" charset="-79"/>
              </a:rPr>
              <a:t>ègle </a:t>
            </a:r>
          </a:p>
        </p:txBody>
      </p:sp>
      <p:pic>
        <p:nvPicPr>
          <p:cNvPr id="3" name="Image 2">
            <a:extLst>
              <a:ext uri="{FF2B5EF4-FFF2-40B4-BE49-F238E27FC236}">
                <a16:creationId xmlns:a16="http://schemas.microsoft.com/office/drawing/2014/main" id="{972ED213-A8E0-F274-AA10-2DF10B887E3D}"/>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23917816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29B60-82BD-8028-C881-E8937400C10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C4ABDBF-9EA0-28C8-C760-EDAFB209624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e avec accent circonflexe dans ce mot ? Qui veut passer au tableau pour la montrer ?</a:t>
            </a:r>
            <a:endParaRPr lang="fr-MA" dirty="0">
              <a:latin typeface="Dosis Medium" pitchFamily="2" charset="0"/>
            </a:endParaRPr>
          </a:p>
        </p:txBody>
      </p:sp>
      <p:sp>
        <p:nvSpPr>
          <p:cNvPr id="16" name="ZoneTexte 15">
            <a:extLst>
              <a:ext uri="{FF2B5EF4-FFF2-40B4-BE49-F238E27FC236}">
                <a16:creationId xmlns:a16="http://schemas.microsoft.com/office/drawing/2014/main" id="{CB0D0D0D-D3B4-0F86-1E9B-D2ED6549386A}"/>
              </a:ext>
            </a:extLst>
          </p:cNvPr>
          <p:cNvSpPr txBox="1"/>
          <p:nvPr/>
        </p:nvSpPr>
        <p:spPr>
          <a:xfrm>
            <a:off x="1296299" y="2613392"/>
            <a:ext cx="6551401"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fête</a:t>
            </a:r>
            <a:r>
              <a:rPr kumimoji="0" lang="pt-BR" sz="10000" b="0" i="0" u="none" strike="noStrike" kern="1200" cap="none" spc="0" normalizeH="0" baseline="0" noProof="0" dirty="0">
                <a:ln w="0"/>
                <a:solidFill>
                  <a:srgbClr val="44546A"/>
                </a:solidFill>
                <a:effectLst/>
                <a:uLnTx/>
                <a:uFillTx/>
                <a:latin typeface="Dosis Medium" pitchFamily="2" charset="0"/>
                <a:ea typeface="+mn-ea"/>
                <a:cs typeface="Aharoni" panose="02010803020104030203" pitchFamily="2" charset="-79"/>
              </a:rPr>
              <a:t> </a:t>
            </a:r>
          </a:p>
        </p:txBody>
      </p:sp>
      <p:pic>
        <p:nvPicPr>
          <p:cNvPr id="3" name="Image 2">
            <a:extLst>
              <a:ext uri="{FF2B5EF4-FFF2-40B4-BE49-F238E27FC236}">
                <a16:creationId xmlns:a16="http://schemas.microsoft.com/office/drawing/2014/main" id="{972ED213-A8E0-F274-AA10-2DF10B887E3D}"/>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249357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C2DD4-11A1-A720-9C3F-D2D21874401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DB95B31-226F-C280-B8B7-019D903E7D7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e dans ce mot ? </a:t>
            </a:r>
            <a:endParaRPr lang="fr-MA" dirty="0">
              <a:latin typeface="Dosis Medium" pitchFamily="2" charset="0"/>
            </a:endParaRPr>
          </a:p>
        </p:txBody>
      </p:sp>
      <p:sp>
        <p:nvSpPr>
          <p:cNvPr id="16" name="ZoneTexte 15">
            <a:extLst>
              <a:ext uri="{FF2B5EF4-FFF2-40B4-BE49-F238E27FC236}">
                <a16:creationId xmlns:a16="http://schemas.microsoft.com/office/drawing/2014/main" id="{8AD1B216-C997-FE3B-269F-434EDACB446F}"/>
              </a:ext>
            </a:extLst>
          </p:cNvPr>
          <p:cNvSpPr txBox="1"/>
          <p:nvPr/>
        </p:nvSpPr>
        <p:spPr>
          <a:xfrm>
            <a:off x="1258874" y="2613392"/>
            <a:ext cx="6626251" cy="1631216"/>
          </a:xfrm>
          <a:prstGeom prst="rect">
            <a:avLst/>
          </a:prstGeom>
          <a:noFill/>
        </p:spPr>
        <p:txBody>
          <a:bodyPr wrap="square" rtlCol="0">
            <a:spAutoFit/>
          </a:bodyPr>
          <a:lstStyle/>
          <a:p>
            <a:pPr lvl="0" algn="ctr">
              <a:defRPr/>
            </a:pPr>
            <a:r>
              <a:rPr lang="pt-BR" sz="10000" dirty="0">
                <a:ln w="0"/>
                <a:solidFill>
                  <a:srgbClr val="565F88"/>
                </a:solidFill>
                <a:latin typeface="Dosis SemiBold" panose="020B0604020202020204" charset="0"/>
                <a:cs typeface="Aharoni" panose="02010803020104030203" pitchFamily="2" charset="-79"/>
              </a:rPr>
              <a:t>moto</a:t>
            </a:r>
            <a:r>
              <a:rPr lang="pt-BR" sz="10000" dirty="0">
                <a:ln w="0"/>
                <a:solidFill>
                  <a:srgbClr val="44546A"/>
                </a:solidFill>
                <a:latin typeface="Dosis Medium" pitchFamily="2" charset="0"/>
                <a:cs typeface="Aharoni" panose="02010803020104030203" pitchFamily="2" charset="-79"/>
              </a:rPr>
              <a:t> </a:t>
            </a:r>
            <a:endParaRPr kumimoji="0" lang="pt-BR" sz="10000" b="0" i="0" u="none" strike="noStrike" kern="1200" cap="none" spc="0" normalizeH="0" baseline="0" noProof="0" dirty="0">
              <a:ln w="0"/>
              <a:solidFill>
                <a:srgbClr val="44546A"/>
              </a:solidFill>
              <a:effectLst/>
              <a:uLnTx/>
              <a:uFillTx/>
              <a:latin typeface="Dosis Medium" pitchFamily="2" charset="0"/>
              <a:ea typeface="+mn-ea"/>
              <a:cs typeface="Aharoni" panose="02010803020104030203" pitchFamily="2" charset="-79"/>
            </a:endParaRPr>
          </a:p>
        </p:txBody>
      </p:sp>
      <p:pic>
        <p:nvPicPr>
          <p:cNvPr id="3" name="Image 2">
            <a:extLst>
              <a:ext uri="{FF2B5EF4-FFF2-40B4-BE49-F238E27FC236}">
                <a16:creationId xmlns:a16="http://schemas.microsoft.com/office/drawing/2014/main" id="{BF6793C8-082A-5447-DA53-6315505ADBDA}"/>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8338857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41C54F8-A92C-4171-A158-87872A8BF14D}"/>
              </a:ext>
            </a:extLst>
          </p:cNvPr>
          <p:cNvPicPr>
            <a:picLocks noChangeAspect="1"/>
          </p:cNvPicPr>
          <p:nvPr/>
        </p:nvPicPr>
        <p:blipFill>
          <a:blip r:embed="rId2"/>
          <a:stretch>
            <a:fillRect/>
          </a:stretch>
        </p:blipFill>
        <p:spPr>
          <a:xfrm>
            <a:off x="2725270" y="1617744"/>
            <a:ext cx="3427547" cy="4684444"/>
          </a:xfrm>
          <a:prstGeom prst="rect">
            <a:avLst/>
          </a:prstGeom>
        </p:spPr>
      </p:pic>
      <p:sp>
        <p:nvSpPr>
          <p:cNvPr id="2" name="Titre 1">
            <a:extLst>
              <a:ext uri="{FF2B5EF4-FFF2-40B4-BE49-F238E27FC236}">
                <a16:creationId xmlns:a16="http://schemas.microsoft.com/office/drawing/2014/main" id="{3C57744B-8346-4FC3-BADA-54A0FBB7CCD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Prenez le livret, page 36. </a:t>
            </a:r>
            <a:endParaRPr lang="fr-MA" dirty="0">
              <a:solidFill>
                <a:schemeClr val="tx1">
                  <a:lumMod val="65000"/>
                  <a:lumOff val="35000"/>
                </a:schemeClr>
              </a:solidFill>
              <a:latin typeface="Dosis Medium" pitchFamily="2" charset="0"/>
            </a:endParaRPr>
          </a:p>
        </p:txBody>
      </p:sp>
      <p:pic>
        <p:nvPicPr>
          <p:cNvPr id="3" name="Image 2">
            <a:extLst>
              <a:ext uri="{FF2B5EF4-FFF2-40B4-BE49-F238E27FC236}">
                <a16:creationId xmlns:a16="http://schemas.microsoft.com/office/drawing/2014/main" id="{40E764D0-1AAC-0F54-A02B-EBFB120C46D1}"/>
              </a:ext>
            </a:extLst>
          </p:cNvPr>
          <p:cNvPicPr>
            <a:picLocks noChangeAspect="1"/>
          </p:cNvPicPr>
          <p:nvPr/>
        </p:nvPicPr>
        <p:blipFill>
          <a:blip r:embed="rId3"/>
          <a:stretch>
            <a:fillRect/>
          </a:stretch>
        </p:blipFill>
        <p:spPr>
          <a:xfrm>
            <a:off x="129325" y="544755"/>
            <a:ext cx="1152244" cy="1072989"/>
          </a:xfrm>
          <a:prstGeom prst="rect">
            <a:avLst/>
          </a:prstGeom>
        </p:spPr>
      </p:pic>
      <p:sp>
        <p:nvSpPr>
          <p:cNvPr id="7" name="Rectangle : coins arrondis 6">
            <a:extLst>
              <a:ext uri="{FF2B5EF4-FFF2-40B4-BE49-F238E27FC236}">
                <a16:creationId xmlns:a16="http://schemas.microsoft.com/office/drawing/2014/main" id="{F7E4B3A5-05E1-4989-A2B1-AC5F42AA31C4}"/>
              </a:ext>
            </a:extLst>
          </p:cNvPr>
          <p:cNvSpPr/>
          <p:nvPr/>
        </p:nvSpPr>
        <p:spPr>
          <a:xfrm>
            <a:off x="3012387" y="2254401"/>
            <a:ext cx="3119226" cy="1275566"/>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36957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ED84E-C7BE-A7A4-D0BD-A483E4B673F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82E54B-F50A-A5BD-EBD8-B5B5CF3F2CB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va faire l’activité 1 et 2.  Je vais vous expliquer la consigne. Ensuite, je vais circuler entre les rangs pour vous aider. </a:t>
            </a:r>
            <a:endParaRPr lang="fr-MA" dirty="0">
              <a:solidFill>
                <a:schemeClr val="tx1">
                  <a:lumMod val="65000"/>
                  <a:lumOff val="35000"/>
                </a:schemeClr>
              </a:solidFill>
              <a:latin typeface="Dosis Medium" pitchFamily="2" charset="0"/>
            </a:endParaRPr>
          </a:p>
        </p:txBody>
      </p:sp>
      <p:pic>
        <p:nvPicPr>
          <p:cNvPr id="4" name="Image 3">
            <a:extLst>
              <a:ext uri="{FF2B5EF4-FFF2-40B4-BE49-F238E27FC236}">
                <a16:creationId xmlns:a16="http://schemas.microsoft.com/office/drawing/2014/main" id="{B69DFC37-12AB-685F-63A4-964C9A6A2DC2}"/>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7" name="Image 6">
            <a:extLst>
              <a:ext uri="{FF2B5EF4-FFF2-40B4-BE49-F238E27FC236}">
                <a16:creationId xmlns:a16="http://schemas.microsoft.com/office/drawing/2014/main" id="{C497D32B-3230-D996-CA9A-964B465E2F31}"/>
              </a:ext>
            </a:extLst>
          </p:cNvPr>
          <p:cNvPicPr>
            <a:picLocks noChangeAspect="1"/>
          </p:cNvPicPr>
          <p:nvPr/>
        </p:nvPicPr>
        <p:blipFill>
          <a:blip r:embed="rId3"/>
          <a:stretch>
            <a:fillRect/>
          </a:stretch>
        </p:blipFill>
        <p:spPr>
          <a:xfrm>
            <a:off x="5735958" y="2658534"/>
            <a:ext cx="2398637" cy="2398637"/>
          </a:xfrm>
          <a:prstGeom prst="rect">
            <a:avLst/>
          </a:prstGeom>
        </p:spPr>
      </p:pic>
      <p:pic>
        <p:nvPicPr>
          <p:cNvPr id="5" name="Image 4">
            <a:extLst>
              <a:ext uri="{FF2B5EF4-FFF2-40B4-BE49-F238E27FC236}">
                <a16:creationId xmlns:a16="http://schemas.microsoft.com/office/drawing/2014/main" id="{57A7A764-2FF5-47DE-BE51-28379DC0D0DB}"/>
              </a:ext>
            </a:extLst>
          </p:cNvPr>
          <p:cNvPicPr>
            <a:picLocks noChangeAspect="1"/>
          </p:cNvPicPr>
          <p:nvPr/>
        </p:nvPicPr>
        <p:blipFill>
          <a:blip r:embed="rId4"/>
          <a:stretch>
            <a:fillRect/>
          </a:stretch>
        </p:blipFill>
        <p:spPr>
          <a:xfrm>
            <a:off x="705447" y="2658533"/>
            <a:ext cx="4870600" cy="2398637"/>
          </a:xfrm>
          <a:prstGeom prst="rect">
            <a:avLst/>
          </a:prstGeom>
        </p:spPr>
      </p:pic>
    </p:spTree>
    <p:extLst>
      <p:ext uri="{BB962C8B-B14F-4D97-AF65-F5344CB8AC3E}">
        <p14:creationId xmlns:p14="http://schemas.microsoft.com/office/powerpoint/2010/main" val="1506041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BF8D4-9A3C-14AD-59ED-4687BD75E92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832EAE-156B-FC8D-EA6F-AECFDFE268F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endParaRPr lang="fr-MA" dirty="0">
              <a:solidFill>
                <a:schemeClr val="tx1">
                  <a:lumMod val="65000"/>
                  <a:lumOff val="35000"/>
                </a:schemeClr>
              </a:solidFill>
              <a:latin typeface="Dosis Medium" pitchFamily="2" charset="0"/>
            </a:endParaRPr>
          </a:p>
        </p:txBody>
      </p:sp>
      <p:pic>
        <p:nvPicPr>
          <p:cNvPr id="3" name="Image 2">
            <a:extLst>
              <a:ext uri="{FF2B5EF4-FFF2-40B4-BE49-F238E27FC236}">
                <a16:creationId xmlns:a16="http://schemas.microsoft.com/office/drawing/2014/main" id="{53584C34-D9B7-B18F-7149-1AC2DBDA4094}"/>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5" name="Groupe 4">
            <a:extLst>
              <a:ext uri="{FF2B5EF4-FFF2-40B4-BE49-F238E27FC236}">
                <a16:creationId xmlns:a16="http://schemas.microsoft.com/office/drawing/2014/main" id="{80BDCD36-488C-4FAD-A411-6029A36BE05A}"/>
              </a:ext>
            </a:extLst>
          </p:cNvPr>
          <p:cNvGrpSpPr/>
          <p:nvPr/>
        </p:nvGrpSpPr>
        <p:grpSpPr>
          <a:xfrm>
            <a:off x="1099653" y="1976235"/>
            <a:ext cx="6944694" cy="2905530"/>
            <a:chOff x="1099653" y="1976235"/>
            <a:chExt cx="6944694" cy="2905530"/>
          </a:xfrm>
        </p:grpSpPr>
        <p:pic>
          <p:nvPicPr>
            <p:cNvPr id="4" name="Image 3">
              <a:extLst>
                <a:ext uri="{FF2B5EF4-FFF2-40B4-BE49-F238E27FC236}">
                  <a16:creationId xmlns:a16="http://schemas.microsoft.com/office/drawing/2014/main" id="{3FF6E1B2-7028-4A9A-BEDD-7FBAC83C012B}"/>
                </a:ext>
              </a:extLst>
            </p:cNvPr>
            <p:cNvPicPr>
              <a:picLocks noChangeAspect="1"/>
            </p:cNvPicPr>
            <p:nvPr/>
          </p:nvPicPr>
          <p:blipFill>
            <a:blip r:embed="rId3"/>
            <a:stretch>
              <a:fillRect/>
            </a:stretch>
          </p:blipFill>
          <p:spPr>
            <a:xfrm>
              <a:off x="1099653" y="1976235"/>
              <a:ext cx="6944694" cy="2905530"/>
            </a:xfrm>
            <a:prstGeom prst="rect">
              <a:avLst/>
            </a:prstGeom>
          </p:spPr>
        </p:pic>
        <p:sp>
          <p:nvSpPr>
            <p:cNvPr id="8" name="Organigramme : Connecteur 7">
              <a:extLst>
                <a:ext uri="{FF2B5EF4-FFF2-40B4-BE49-F238E27FC236}">
                  <a16:creationId xmlns:a16="http://schemas.microsoft.com/office/drawing/2014/main" id="{D6ADA165-FF30-4B82-8284-AB53E71B555B}"/>
                </a:ext>
              </a:extLst>
            </p:cNvPr>
            <p:cNvSpPr/>
            <p:nvPr/>
          </p:nvSpPr>
          <p:spPr>
            <a:xfrm>
              <a:off x="4660988" y="2814897"/>
              <a:ext cx="296495" cy="423334"/>
            </a:xfrm>
            <a:prstGeom prst="flowChartConnector">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9" name="Organigramme : Connecteur 8">
              <a:extLst>
                <a:ext uri="{FF2B5EF4-FFF2-40B4-BE49-F238E27FC236}">
                  <a16:creationId xmlns:a16="http://schemas.microsoft.com/office/drawing/2014/main" id="{B8AA43A1-DC85-4BDF-A030-B6A8039BB7DD}"/>
                </a:ext>
              </a:extLst>
            </p:cNvPr>
            <p:cNvSpPr/>
            <p:nvPr/>
          </p:nvSpPr>
          <p:spPr>
            <a:xfrm>
              <a:off x="2663481" y="4398362"/>
              <a:ext cx="107481" cy="252040"/>
            </a:xfrm>
            <a:prstGeom prst="flowChartConnector">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0" name="Organigramme : Connecteur 9">
              <a:extLst>
                <a:ext uri="{FF2B5EF4-FFF2-40B4-BE49-F238E27FC236}">
                  <a16:creationId xmlns:a16="http://schemas.microsoft.com/office/drawing/2014/main" id="{6372736D-8675-48E1-A034-055C837D6060}"/>
                </a:ext>
              </a:extLst>
            </p:cNvPr>
            <p:cNvSpPr/>
            <p:nvPr/>
          </p:nvSpPr>
          <p:spPr>
            <a:xfrm>
              <a:off x="5004519" y="4398363"/>
              <a:ext cx="107481" cy="252039"/>
            </a:xfrm>
            <a:prstGeom prst="flowChartConnector">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1" name="Organigramme : Connecteur 10">
              <a:extLst>
                <a:ext uri="{FF2B5EF4-FFF2-40B4-BE49-F238E27FC236}">
                  <a16:creationId xmlns:a16="http://schemas.microsoft.com/office/drawing/2014/main" id="{430FF3D7-8A13-4AC8-89BB-FA4178B43A0A}"/>
                </a:ext>
              </a:extLst>
            </p:cNvPr>
            <p:cNvSpPr/>
            <p:nvPr/>
          </p:nvSpPr>
          <p:spPr>
            <a:xfrm>
              <a:off x="5947688" y="4398363"/>
              <a:ext cx="175206" cy="252039"/>
            </a:xfrm>
            <a:prstGeom prst="flowChartConnector">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2" name="Organigramme : Connecteur 11">
              <a:extLst>
                <a:ext uri="{FF2B5EF4-FFF2-40B4-BE49-F238E27FC236}">
                  <a16:creationId xmlns:a16="http://schemas.microsoft.com/office/drawing/2014/main" id="{5DAAC646-AA99-4231-AEE6-48FC04169CA7}"/>
                </a:ext>
              </a:extLst>
            </p:cNvPr>
            <p:cNvSpPr/>
            <p:nvPr/>
          </p:nvSpPr>
          <p:spPr>
            <a:xfrm>
              <a:off x="7270223" y="4413465"/>
              <a:ext cx="107481" cy="252039"/>
            </a:xfrm>
            <a:prstGeom prst="flowChartConnector">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3" name="Organigramme : Connecteur 12">
              <a:extLst>
                <a:ext uri="{FF2B5EF4-FFF2-40B4-BE49-F238E27FC236}">
                  <a16:creationId xmlns:a16="http://schemas.microsoft.com/office/drawing/2014/main" id="{C13FB84F-4E78-487E-8F4F-8B0B79E44B8B}"/>
                </a:ext>
              </a:extLst>
            </p:cNvPr>
            <p:cNvSpPr/>
            <p:nvPr/>
          </p:nvSpPr>
          <p:spPr>
            <a:xfrm>
              <a:off x="3567953" y="2814897"/>
              <a:ext cx="296496" cy="423334"/>
            </a:xfrm>
            <a:prstGeom prst="flowChartConnector">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4" name="Organigramme : Connecteur 13">
              <a:extLst>
                <a:ext uri="{FF2B5EF4-FFF2-40B4-BE49-F238E27FC236}">
                  <a16:creationId xmlns:a16="http://schemas.microsoft.com/office/drawing/2014/main" id="{C94A52E1-70DF-45B9-BDAE-3C11B8A31D63}"/>
                </a:ext>
              </a:extLst>
            </p:cNvPr>
            <p:cNvSpPr/>
            <p:nvPr/>
          </p:nvSpPr>
          <p:spPr>
            <a:xfrm>
              <a:off x="5047128" y="2821819"/>
              <a:ext cx="296495" cy="423334"/>
            </a:xfrm>
            <a:prstGeom prst="flowChartConnector">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5" name="Organigramme : Connecteur 14">
              <a:extLst>
                <a:ext uri="{FF2B5EF4-FFF2-40B4-BE49-F238E27FC236}">
                  <a16:creationId xmlns:a16="http://schemas.microsoft.com/office/drawing/2014/main" id="{54E34012-FBB1-4A58-A62D-5496E347962F}"/>
                </a:ext>
              </a:extLst>
            </p:cNvPr>
            <p:cNvSpPr/>
            <p:nvPr/>
          </p:nvSpPr>
          <p:spPr>
            <a:xfrm>
              <a:off x="6526302" y="2821819"/>
              <a:ext cx="296496" cy="423334"/>
            </a:xfrm>
            <a:prstGeom prst="flowChartConnector">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6" name="Organigramme : Connecteur 15">
              <a:extLst>
                <a:ext uri="{FF2B5EF4-FFF2-40B4-BE49-F238E27FC236}">
                  <a16:creationId xmlns:a16="http://schemas.microsoft.com/office/drawing/2014/main" id="{6B841EF4-8271-4E32-AF08-94B9EC0C5E76}"/>
                </a:ext>
              </a:extLst>
            </p:cNvPr>
            <p:cNvSpPr/>
            <p:nvPr/>
          </p:nvSpPr>
          <p:spPr>
            <a:xfrm>
              <a:off x="2808663" y="4398362"/>
              <a:ext cx="107481" cy="252040"/>
            </a:xfrm>
            <a:prstGeom prst="flowChartConnector">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7" name="Organigramme : Connecteur 16">
              <a:extLst>
                <a:ext uri="{FF2B5EF4-FFF2-40B4-BE49-F238E27FC236}">
                  <a16:creationId xmlns:a16="http://schemas.microsoft.com/office/drawing/2014/main" id="{83C2370E-AADD-4BC7-B89E-295135198251}"/>
                </a:ext>
              </a:extLst>
            </p:cNvPr>
            <p:cNvSpPr/>
            <p:nvPr/>
          </p:nvSpPr>
          <p:spPr>
            <a:xfrm>
              <a:off x="3857190" y="4398362"/>
              <a:ext cx="107481" cy="252040"/>
            </a:xfrm>
            <a:prstGeom prst="flowChartConnector">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spTree>
    <p:extLst>
      <p:ext uri="{BB962C8B-B14F-4D97-AF65-F5344CB8AC3E}">
        <p14:creationId xmlns:p14="http://schemas.microsoft.com/office/powerpoint/2010/main" val="20065428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DF529A6-1347-FB72-5BFD-8EC5213074AC}"/>
              </a:ext>
            </a:extLst>
          </p:cNvPr>
          <p:cNvPicPr>
            <a:picLocks noChangeAspect="1"/>
          </p:cNvPicPr>
          <p:nvPr/>
        </p:nvPicPr>
        <p:blipFill>
          <a:blip r:embed="rId2"/>
          <a:stretch>
            <a:fillRect/>
          </a:stretch>
        </p:blipFill>
        <p:spPr>
          <a:xfrm>
            <a:off x="1493090" y="5046063"/>
            <a:ext cx="6254069" cy="1446177"/>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dirty="0"/>
              <a:t>Lecture de la lettre  e - E</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p:txBody>
          <a:bodyPr/>
          <a:lstStyle/>
          <a:p>
            <a:r>
              <a:rPr lang="fr-FR" dirty="0"/>
              <a:t>Répondre à la question : « Qu’est-ce que c’est ? »</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Traçage de la lettre e.  </a:t>
            </a:r>
          </a:p>
        </p:txBody>
      </p:sp>
      <p:sp>
        <p:nvSpPr>
          <p:cNvPr id="2" name="Titre 8">
            <a:extLst>
              <a:ext uri="{FF2B5EF4-FFF2-40B4-BE49-F238E27FC236}">
                <a16:creationId xmlns:a16="http://schemas.microsoft.com/office/drawing/2014/main" id="{F233C408-C6D8-5C60-2BD5-2FE2E2352B28}"/>
              </a:ext>
            </a:extLst>
          </p:cNvPr>
          <p:cNvSpPr>
            <a:spLocks noGrp="1"/>
          </p:cNvSpPr>
          <p:nvPr>
            <p:ph type="title"/>
          </p:nvPr>
        </p:nvSpPr>
        <p:spPr>
          <a:xfrm>
            <a:off x="522772" y="1308899"/>
            <a:ext cx="7886700" cy="705267"/>
          </a:xfrm>
        </p:spPr>
        <p:txBody>
          <a:bodyPr/>
          <a:lstStyle/>
          <a:p>
            <a:r>
              <a:rPr lang="fr-MA" sz="3200" dirty="0"/>
              <a:t>Plan de la séance 3</a:t>
            </a:r>
          </a:p>
        </p:txBody>
      </p:sp>
      <p:sp>
        <p:nvSpPr>
          <p:cNvPr id="3" name="Rectangle 2">
            <a:extLst>
              <a:ext uri="{FF2B5EF4-FFF2-40B4-BE49-F238E27FC236}">
                <a16:creationId xmlns:a16="http://schemas.microsoft.com/office/drawing/2014/main" id="{8B238BBA-D138-755B-1A77-2E9D9A23D81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E01F26A5-CBE3-A661-8F3C-8CF478B397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A0D9B483-3558-FA52-16BB-E39D33E373B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4932404"/>
            <a:ext cx="540000" cy="540000"/>
          </a:xfrm>
        </p:spPr>
      </p:pic>
      <p:grpSp>
        <p:nvGrpSpPr>
          <p:cNvPr id="8" name="Groupe 7">
            <a:extLst>
              <a:ext uri="{FF2B5EF4-FFF2-40B4-BE49-F238E27FC236}">
                <a16:creationId xmlns:a16="http://schemas.microsoft.com/office/drawing/2014/main" id="{FAA7A477-A2B7-ADC2-7A0A-5E1DF9F5D0CD}"/>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10C76CD-B1C9-606E-1246-9536536016F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81F1AC3D-5B94-8695-9183-F6DEDD91D30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4C0022FD-C4D6-219E-0D3F-9BA5ACBA65D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12" name="ZoneTexte 11">
            <a:extLst>
              <a:ext uri="{FF2B5EF4-FFF2-40B4-BE49-F238E27FC236}">
                <a16:creationId xmlns:a16="http://schemas.microsoft.com/office/drawing/2014/main" id="{2CA4F8F1-79CC-39F6-DDC1-62CAEBB8FC57}"/>
              </a:ext>
            </a:extLst>
          </p:cNvPr>
          <p:cNvSpPr txBox="1"/>
          <p:nvPr/>
        </p:nvSpPr>
        <p:spPr>
          <a:xfrm>
            <a:off x="2305735" y="5178813"/>
            <a:ext cx="1399161" cy="338554"/>
          </a:xfrm>
          <a:prstGeom prst="rect">
            <a:avLst/>
          </a:prstGeom>
          <a:noFill/>
        </p:spPr>
        <p:txBody>
          <a:bodyPr wrap="square" rtlCol="0">
            <a:spAutoFit/>
          </a:bodyPr>
          <a:lstStyle/>
          <a:p>
            <a:r>
              <a:rPr lang="fr-MA" sz="1600" dirty="0">
                <a:solidFill>
                  <a:srgbClr val="424D7B"/>
                </a:solidFill>
                <a:latin typeface="Dosis ExtraBold" pitchFamily="2" charset="0"/>
              </a:rPr>
              <a:t>3.  Écriture </a:t>
            </a: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6C99-220B-4BBF-8FEB-E110392C0EC9}"/>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Maintenant nous allons faire de l’écriture.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92F99E8-F572-491E-BD50-32C5ED4509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92F99E8-F572-491E-BD50-32C5ED450964}"/>
                  </a:ext>
                </a:extLst>
              </p:cNvPr>
              <p:cNvPicPr/>
              <p:nvPr/>
            </p:nvPicPr>
            <p:blipFill>
              <a:blip r:embed="rId5"/>
              <a:stretch>
                <a:fillRect/>
              </a:stretch>
            </p:blipFill>
            <p:spPr>
              <a:xfrm>
                <a:off x="2903571" y="10747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0DC126B-EC29-4187-ACD1-8B770D396086}"/>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0DC126B-EC29-4187-ACD1-8B770D396086}"/>
                  </a:ext>
                </a:extLst>
              </p:cNvPr>
              <p:cNvPicPr/>
              <p:nvPr/>
            </p:nvPicPr>
            <p:blipFill>
              <a:blip r:embed="rId7"/>
              <a:stretch>
                <a:fillRect/>
              </a:stretch>
            </p:blipFill>
            <p:spPr>
              <a:xfrm>
                <a:off x="1593171" y="833545"/>
                <a:ext cx="27360" cy="23400"/>
              </a:xfrm>
              <a:prstGeom prst="rect">
                <a:avLst/>
              </a:prstGeom>
            </p:spPr>
          </p:pic>
        </mc:Fallback>
      </mc:AlternateContent>
      <p:sp>
        <p:nvSpPr>
          <p:cNvPr id="9" name="AutoShape 2" descr="Image générée">
            <a:extLst>
              <a:ext uri="{FF2B5EF4-FFF2-40B4-BE49-F238E27FC236}">
                <a16:creationId xmlns:a16="http://schemas.microsoft.com/office/drawing/2014/main" id="{05B5DE3C-90D7-7064-B314-3869E4D1FDA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4" name="Image 13">
            <a:extLst>
              <a:ext uri="{FF2B5EF4-FFF2-40B4-BE49-F238E27FC236}">
                <a16:creationId xmlns:a16="http://schemas.microsoft.com/office/drawing/2014/main" id="{5731A13A-F831-DDB5-A255-292E62BCD400}"/>
              </a:ext>
            </a:extLst>
          </p:cNvPr>
          <p:cNvPicPr>
            <a:picLocks noChangeAspect="1"/>
          </p:cNvPicPr>
          <p:nvPr/>
        </p:nvPicPr>
        <p:blipFill>
          <a:blip r:embed="rId8"/>
          <a:stretch>
            <a:fillRect/>
          </a:stretch>
        </p:blipFill>
        <p:spPr>
          <a:xfrm>
            <a:off x="1994635" y="2184935"/>
            <a:ext cx="4907681" cy="3271787"/>
          </a:xfrm>
          <a:prstGeom prst="rect">
            <a:avLst/>
          </a:prstGeom>
        </p:spPr>
      </p:pic>
      <p:pic>
        <p:nvPicPr>
          <p:cNvPr id="3" name="Image 2">
            <a:extLst>
              <a:ext uri="{FF2B5EF4-FFF2-40B4-BE49-F238E27FC236}">
                <a16:creationId xmlns:a16="http://schemas.microsoft.com/office/drawing/2014/main" id="{F28CF04A-FDC4-34DA-05A3-B72CD610CB1C}"/>
              </a:ext>
            </a:extLst>
          </p:cNvPr>
          <p:cNvPicPr>
            <a:picLocks noChangeAspect="1"/>
          </p:cNvPicPr>
          <p:nvPr/>
        </p:nvPicPr>
        <p:blipFill>
          <a:blip r:embed="rId9"/>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703491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C994C-0280-9D4B-E282-9CEEA0A4CFDB}"/>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3AABF5AD-B79C-9895-7837-8F57202492B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Regardez bien comment on trace la lettre e majuscule. </a:t>
            </a:r>
          </a:p>
        </p:txBody>
      </p:sp>
      <p:pic>
        <p:nvPicPr>
          <p:cNvPr id="3" name="Image 2">
            <a:extLst>
              <a:ext uri="{FF2B5EF4-FFF2-40B4-BE49-F238E27FC236}">
                <a16:creationId xmlns:a16="http://schemas.microsoft.com/office/drawing/2014/main" id="{B2B8E6EE-710D-74D7-E2FA-DDEDAAB721DB}"/>
              </a:ext>
            </a:extLst>
          </p:cNvPr>
          <p:cNvPicPr>
            <a:picLocks noChangeAspect="1"/>
          </p:cNvPicPr>
          <p:nvPr/>
        </p:nvPicPr>
        <p:blipFill>
          <a:blip r:embed="rId2"/>
          <a:stretch>
            <a:fillRect/>
          </a:stretch>
        </p:blipFill>
        <p:spPr>
          <a:xfrm>
            <a:off x="129325" y="544755"/>
            <a:ext cx="1152244" cy="1072989"/>
          </a:xfrm>
          <a:prstGeom prst="rect">
            <a:avLst/>
          </a:prstGeom>
        </p:spPr>
      </p:pic>
      <p:sp>
        <p:nvSpPr>
          <p:cNvPr id="2" name="ZoneTexte 1">
            <a:extLst>
              <a:ext uri="{FF2B5EF4-FFF2-40B4-BE49-F238E27FC236}">
                <a16:creationId xmlns:a16="http://schemas.microsoft.com/office/drawing/2014/main" id="{D675B8AB-B333-4E11-B668-16FEA3888E86}"/>
              </a:ext>
            </a:extLst>
          </p:cNvPr>
          <p:cNvSpPr txBox="1"/>
          <p:nvPr/>
        </p:nvSpPr>
        <p:spPr>
          <a:xfrm>
            <a:off x="2675823" y="2167001"/>
            <a:ext cx="3590223" cy="2754600"/>
          </a:xfrm>
          <a:prstGeom prst="rect">
            <a:avLst/>
          </a:prstGeom>
          <a:noFill/>
        </p:spPr>
        <p:txBody>
          <a:bodyPr wrap="square" rtlCol="0">
            <a:spAutoFit/>
          </a:bodyPr>
          <a:lstStyle/>
          <a:p>
            <a:pPr algn="ctr"/>
            <a:r>
              <a:rPr lang="fr-FR" sz="17300" dirty="0">
                <a:solidFill>
                  <a:srgbClr val="424D7B"/>
                </a:solidFill>
                <a:latin typeface="Dosis SemiBold" panose="020B0604020202020204" charset="0"/>
              </a:rPr>
              <a:t>E</a:t>
            </a:r>
            <a:endParaRPr lang="fr-MA" sz="17300" dirty="0">
              <a:solidFill>
                <a:srgbClr val="424D7B"/>
              </a:solidFill>
              <a:latin typeface="Dosis SemiBold" panose="020B0604020202020204" charset="0"/>
            </a:endParaRPr>
          </a:p>
        </p:txBody>
      </p:sp>
    </p:spTree>
    <p:extLst>
      <p:ext uri="{BB962C8B-B14F-4D97-AF65-F5344CB8AC3E}">
        <p14:creationId xmlns:p14="http://schemas.microsoft.com/office/powerpoint/2010/main" val="14256909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BB837-C47E-A0AB-885C-D615FE39702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00F8C2-7B88-45E4-8A59-FF5FDCCB1D6D}"/>
              </a:ext>
            </a:extLst>
          </p:cNvPr>
          <p:cNvSpPr>
            <a:spLocks noGrp="1"/>
          </p:cNvSpPr>
          <p:nvPr>
            <p:ph type="title"/>
          </p:nvPr>
        </p:nvSpPr>
        <p:spPr/>
        <p:txBody>
          <a:bodyPr/>
          <a:lstStyle/>
          <a:p>
            <a:r>
              <a:rPr lang="fr-MA" i="1" dirty="0">
                <a:solidFill>
                  <a:schemeClr val="tx1">
                    <a:lumMod val="65000"/>
                    <a:lumOff val="35000"/>
                  </a:schemeClr>
                </a:solidFill>
                <a:latin typeface="Dosis Medium" pitchFamily="2" charset="0"/>
              </a:rPr>
              <a:t>Lecture de la vidéo.</a:t>
            </a:r>
          </a:p>
        </p:txBody>
      </p:sp>
      <p:pic>
        <p:nvPicPr>
          <p:cNvPr id="13" name="Espace réservé pour une image  12" descr="Une image contenant capture d’écran, Graphique, Bleu électrique, conception&#10;&#10;Le contenu généré par l’IA peut être incorrect.">
            <a:extLst>
              <a:ext uri="{FF2B5EF4-FFF2-40B4-BE49-F238E27FC236}">
                <a16:creationId xmlns:a16="http://schemas.microsoft.com/office/drawing/2014/main" id="{D2A5D8AB-3BB7-0E2B-1D22-E20541704A88}"/>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pic>
        <p:nvPicPr>
          <p:cNvPr id="3" name="Image 2" descr="Une image contenant noir, obscurité&#10;&#10;Le contenu généré par l’IA peut être incorrect.">
            <a:extLst>
              <a:ext uri="{FF2B5EF4-FFF2-40B4-BE49-F238E27FC236}">
                <a16:creationId xmlns:a16="http://schemas.microsoft.com/office/drawing/2014/main" id="{FEDDBAEC-2958-9D68-0872-EB90A3A61B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FR_NV01_P02_W01_S03_tracage-E_maj">
            <a:hlinkClick r:id="" action="ppaction://media"/>
            <a:extLst>
              <a:ext uri="{FF2B5EF4-FFF2-40B4-BE49-F238E27FC236}">
                <a16:creationId xmlns:a16="http://schemas.microsoft.com/office/drawing/2014/main" id="{733105D9-4848-4A11-869C-C97A5E35037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244000" y="1921736"/>
            <a:ext cx="6656000" cy="3744000"/>
          </a:xfrm>
          <a:prstGeom prst="rect">
            <a:avLst/>
          </a:prstGeom>
        </p:spPr>
      </p:pic>
    </p:spTree>
    <p:extLst>
      <p:ext uri="{BB962C8B-B14F-4D97-AF65-F5344CB8AC3E}">
        <p14:creationId xmlns:p14="http://schemas.microsoft.com/office/powerpoint/2010/main" val="4180622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909" fill="hold"/>
                                        <p:tgtEl>
                                          <p:spTgt spid="4"/>
                                        </p:tgtEl>
                                      </p:cBhvr>
                                    </p:cmd>
                                  </p:childTnLst>
                                </p:cTn>
                              </p:par>
                            </p:childTnLst>
                          </p:cTn>
                        </p:par>
                        <p:par>
                          <p:cTn id="7" fill="hold">
                            <p:stCondLst>
                              <p:cond delay="45909"/>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47C3-17E5-D9A2-934F-BBC6216E609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09B17E5-EB2E-B258-8FBA-6101E10FD2C1}"/>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va tracer la lettre e majuscule en l’air avec le doigt. Faites comme moi.</a:t>
            </a:r>
            <a:endParaRPr lang="fr-MA"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F82553F3-EBD8-E25F-488F-856E69A5EA45}"/>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D86F551-A505-C0B8-C5EB-F18E7CD70F8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A481FE3E-B38B-B88B-E7FB-7CB5E63FD2C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1BAC6265-5F69-2E84-115A-A9050E5A6551}"/>
                  </a:ext>
                </a:extLst>
              </p:cNvPr>
              <p:cNvPicPr/>
              <p:nvPr/>
            </p:nvPicPr>
            <p:blipFill>
              <a:blip r:embed="rId5"/>
              <a:stretch>
                <a:fillRect/>
              </a:stretch>
            </p:blipFill>
            <p:spPr>
              <a:xfrm>
                <a:off x="1593492" y="833185"/>
                <a:ext cx="26730" cy="23400"/>
              </a:xfrm>
              <a:prstGeom prst="rect">
                <a:avLst/>
              </a:prstGeom>
            </p:spPr>
          </p:pic>
        </mc:Fallback>
      </mc:AlternateContent>
      <p:pic>
        <p:nvPicPr>
          <p:cNvPr id="5" name="Image 4">
            <a:extLst>
              <a:ext uri="{FF2B5EF4-FFF2-40B4-BE49-F238E27FC236}">
                <a16:creationId xmlns:a16="http://schemas.microsoft.com/office/drawing/2014/main" id="{36969769-DBF4-D0A9-6881-02C7E48EB440}"/>
              </a:ext>
            </a:extLst>
          </p:cNvPr>
          <p:cNvPicPr>
            <a:picLocks noChangeAspect="1"/>
          </p:cNvPicPr>
          <p:nvPr/>
        </p:nvPicPr>
        <p:blipFill>
          <a:blip r:embed="rId6"/>
          <a:stretch>
            <a:fillRect/>
          </a:stretch>
        </p:blipFill>
        <p:spPr>
          <a:xfrm>
            <a:off x="129325" y="544755"/>
            <a:ext cx="1152244" cy="1072989"/>
          </a:xfrm>
          <a:prstGeom prst="rect">
            <a:avLst/>
          </a:prstGeom>
        </p:spPr>
      </p:pic>
      <p:pic>
        <p:nvPicPr>
          <p:cNvPr id="2" name="Image 1">
            <a:extLst>
              <a:ext uri="{FF2B5EF4-FFF2-40B4-BE49-F238E27FC236}">
                <a16:creationId xmlns:a16="http://schemas.microsoft.com/office/drawing/2014/main" id="{7AC4ADE4-8ABA-A46F-4082-226AF87A2D18}"/>
              </a:ext>
            </a:extLst>
          </p:cNvPr>
          <p:cNvPicPr>
            <a:picLocks noChangeAspect="1"/>
          </p:cNvPicPr>
          <p:nvPr/>
        </p:nvPicPr>
        <p:blipFill>
          <a:blip r:embed="rId7"/>
          <a:stretch>
            <a:fillRect/>
          </a:stretch>
        </p:blipFill>
        <p:spPr>
          <a:xfrm>
            <a:off x="638335" y="2156304"/>
            <a:ext cx="3429000" cy="3429000"/>
          </a:xfrm>
          <a:prstGeom prst="rect">
            <a:avLst/>
          </a:prstGeom>
        </p:spPr>
      </p:pic>
      <p:pic>
        <p:nvPicPr>
          <p:cNvPr id="3" name="Image 2">
            <a:extLst>
              <a:ext uri="{FF2B5EF4-FFF2-40B4-BE49-F238E27FC236}">
                <a16:creationId xmlns:a16="http://schemas.microsoft.com/office/drawing/2014/main" id="{C635242C-BC6E-FF5F-2045-14ACB865182D}"/>
              </a:ext>
            </a:extLst>
          </p:cNvPr>
          <p:cNvPicPr>
            <a:picLocks noChangeAspect="1"/>
          </p:cNvPicPr>
          <p:nvPr/>
        </p:nvPicPr>
        <p:blipFill>
          <a:blip r:embed="rId8"/>
          <a:stretch>
            <a:fillRect/>
          </a:stretch>
        </p:blipFill>
        <p:spPr>
          <a:xfrm rot="20932783">
            <a:off x="3282978" y="2641115"/>
            <a:ext cx="548036" cy="888194"/>
          </a:xfrm>
          <a:prstGeom prst="rect">
            <a:avLst/>
          </a:prstGeom>
        </p:spPr>
      </p:pic>
      <p:sp>
        <p:nvSpPr>
          <p:cNvPr id="7" name="ZoneTexte 6">
            <a:extLst>
              <a:ext uri="{FF2B5EF4-FFF2-40B4-BE49-F238E27FC236}">
                <a16:creationId xmlns:a16="http://schemas.microsoft.com/office/drawing/2014/main" id="{BE351625-6E7C-4807-BC9E-9DCB45881936}"/>
              </a:ext>
            </a:extLst>
          </p:cNvPr>
          <p:cNvSpPr txBox="1"/>
          <p:nvPr/>
        </p:nvSpPr>
        <p:spPr>
          <a:xfrm>
            <a:off x="5524901" y="2281188"/>
            <a:ext cx="2059806" cy="3016210"/>
          </a:xfrm>
          <a:prstGeom prst="rect">
            <a:avLst/>
          </a:prstGeom>
          <a:noFill/>
        </p:spPr>
        <p:txBody>
          <a:bodyPr wrap="square" rtlCol="0">
            <a:spAutoFit/>
          </a:bodyPr>
          <a:lstStyle/>
          <a:p>
            <a:r>
              <a:rPr lang="fr-FR" sz="19000" dirty="0">
                <a:solidFill>
                  <a:srgbClr val="424D7B"/>
                </a:solidFill>
                <a:latin typeface="Dosis SemiBold" panose="020B0604020202020204" charset="0"/>
              </a:rPr>
              <a:t>E</a:t>
            </a:r>
            <a:endParaRPr lang="fr-MA" sz="19000" dirty="0">
              <a:solidFill>
                <a:srgbClr val="424D7B"/>
              </a:solidFill>
              <a:latin typeface="Dosis SemiBold" panose="020B0604020202020204" charset="0"/>
            </a:endParaRPr>
          </a:p>
        </p:txBody>
      </p:sp>
    </p:spTree>
    <p:extLst>
      <p:ext uri="{BB962C8B-B14F-4D97-AF65-F5344CB8AC3E}">
        <p14:creationId xmlns:p14="http://schemas.microsoft.com/office/powerpoint/2010/main" val="2351355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C994C-0280-9D4B-E282-9CEEA0A4CFDB}"/>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3AABF5AD-B79C-9895-7837-8F57202492B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Regardez bien comment on trace la lettre </a:t>
            </a:r>
            <a:r>
              <a:rPr lang="fr-MA"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 </a:t>
            </a:r>
            <a:r>
              <a:rPr lang="fr-MA" dirty="0">
                <a:solidFill>
                  <a:schemeClr val="tx1">
                    <a:lumMod val="65000"/>
                    <a:lumOff val="35000"/>
                  </a:schemeClr>
                </a:solidFill>
                <a:latin typeface="Dosis Medium" pitchFamily="2" charset="0"/>
              </a:rPr>
              <a:t>minuscule. </a:t>
            </a:r>
          </a:p>
        </p:txBody>
      </p:sp>
      <p:pic>
        <p:nvPicPr>
          <p:cNvPr id="3" name="Image 2">
            <a:extLst>
              <a:ext uri="{FF2B5EF4-FFF2-40B4-BE49-F238E27FC236}">
                <a16:creationId xmlns:a16="http://schemas.microsoft.com/office/drawing/2014/main" id="{B2B8E6EE-710D-74D7-E2FA-DDEDAAB721DB}"/>
              </a:ext>
            </a:extLst>
          </p:cNvPr>
          <p:cNvPicPr>
            <a:picLocks noChangeAspect="1"/>
          </p:cNvPicPr>
          <p:nvPr/>
        </p:nvPicPr>
        <p:blipFill>
          <a:blip r:embed="rId2"/>
          <a:stretch>
            <a:fillRect/>
          </a:stretch>
        </p:blipFill>
        <p:spPr>
          <a:xfrm>
            <a:off x="129325" y="544755"/>
            <a:ext cx="1152244" cy="1072989"/>
          </a:xfrm>
          <a:prstGeom prst="rect">
            <a:avLst/>
          </a:prstGeom>
        </p:spPr>
      </p:pic>
      <p:sp>
        <p:nvSpPr>
          <p:cNvPr id="2" name="ZoneTexte 1">
            <a:extLst>
              <a:ext uri="{FF2B5EF4-FFF2-40B4-BE49-F238E27FC236}">
                <a16:creationId xmlns:a16="http://schemas.microsoft.com/office/drawing/2014/main" id="{1E1F6009-F256-47CD-AA03-1E469A2FF36D}"/>
              </a:ext>
            </a:extLst>
          </p:cNvPr>
          <p:cNvSpPr txBox="1"/>
          <p:nvPr/>
        </p:nvSpPr>
        <p:spPr>
          <a:xfrm>
            <a:off x="3623911" y="1920895"/>
            <a:ext cx="1896177" cy="3016210"/>
          </a:xfrm>
          <a:prstGeom prst="rect">
            <a:avLst/>
          </a:prstGeom>
          <a:noFill/>
        </p:spPr>
        <p:txBody>
          <a:bodyPr wrap="square" rtlCol="0">
            <a:spAutoFit/>
          </a:bodyPr>
          <a:lstStyle/>
          <a:p>
            <a:r>
              <a:rPr lang="fr-FR" sz="19000" dirty="0">
                <a:solidFill>
                  <a:srgbClr val="424D7B"/>
                </a:solidFill>
                <a:latin typeface="Dosis SemiBold" panose="020B0604020202020204" charset="0"/>
              </a:rPr>
              <a:t>e</a:t>
            </a:r>
            <a:endParaRPr lang="fr-MA" sz="19000" dirty="0">
              <a:solidFill>
                <a:srgbClr val="424D7B"/>
              </a:solidFill>
              <a:latin typeface="Dosis SemiBold" panose="020B0604020202020204" charset="0"/>
            </a:endParaRPr>
          </a:p>
        </p:txBody>
      </p:sp>
    </p:spTree>
    <p:extLst>
      <p:ext uri="{BB962C8B-B14F-4D97-AF65-F5344CB8AC3E}">
        <p14:creationId xmlns:p14="http://schemas.microsoft.com/office/powerpoint/2010/main" val="38616306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BB837-C47E-A0AB-885C-D615FE39702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00F8C2-7B88-45E4-8A59-FF5FDCCB1D6D}"/>
              </a:ext>
            </a:extLst>
          </p:cNvPr>
          <p:cNvSpPr>
            <a:spLocks noGrp="1"/>
          </p:cNvSpPr>
          <p:nvPr>
            <p:ph type="title"/>
          </p:nvPr>
        </p:nvSpPr>
        <p:spPr/>
        <p:txBody>
          <a:bodyPr/>
          <a:lstStyle/>
          <a:p>
            <a:r>
              <a:rPr lang="fr-MA" i="1" dirty="0">
                <a:solidFill>
                  <a:schemeClr val="tx1">
                    <a:lumMod val="65000"/>
                    <a:lumOff val="35000"/>
                  </a:schemeClr>
                </a:solidFill>
                <a:latin typeface="Dosis Medium" pitchFamily="2" charset="0"/>
              </a:rPr>
              <a:t>Lecture de la vidéo.</a:t>
            </a:r>
          </a:p>
        </p:txBody>
      </p:sp>
      <p:pic>
        <p:nvPicPr>
          <p:cNvPr id="13" name="Espace réservé pour une image  12" descr="Une image contenant capture d’écran, Graphique, Bleu électrique, conception&#10;&#10;Le contenu généré par l’IA peut être incorrect.">
            <a:extLst>
              <a:ext uri="{FF2B5EF4-FFF2-40B4-BE49-F238E27FC236}">
                <a16:creationId xmlns:a16="http://schemas.microsoft.com/office/drawing/2014/main" id="{D2A5D8AB-3BB7-0E2B-1D22-E20541704A88}"/>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pic>
        <p:nvPicPr>
          <p:cNvPr id="3" name="Image 2" descr="Une image contenant noir, obscurité&#10;&#10;Le contenu généré par l’IA peut être incorrect.">
            <a:extLst>
              <a:ext uri="{FF2B5EF4-FFF2-40B4-BE49-F238E27FC236}">
                <a16:creationId xmlns:a16="http://schemas.microsoft.com/office/drawing/2014/main" id="{FEDDBAEC-2958-9D68-0872-EB90A3A61B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FR_NV01_P02_W01_S03_tracage-e_min">
            <a:hlinkClick r:id="" action="ppaction://media"/>
            <a:extLst>
              <a:ext uri="{FF2B5EF4-FFF2-40B4-BE49-F238E27FC236}">
                <a16:creationId xmlns:a16="http://schemas.microsoft.com/office/drawing/2014/main" id="{9830D441-5B78-470F-9AE9-9B2F83AABD5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244000" y="2004733"/>
            <a:ext cx="6656000" cy="3744000"/>
          </a:xfrm>
          <a:prstGeom prst="rect">
            <a:avLst/>
          </a:prstGeom>
        </p:spPr>
      </p:pic>
    </p:spTree>
    <p:extLst>
      <p:ext uri="{BB962C8B-B14F-4D97-AF65-F5344CB8AC3E}">
        <p14:creationId xmlns:p14="http://schemas.microsoft.com/office/powerpoint/2010/main" val="309101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597" fill="hold"/>
                                        <p:tgtEl>
                                          <p:spTgt spid="4"/>
                                        </p:tgtEl>
                                      </p:cBhvr>
                                    </p:cmd>
                                  </p:childTnLst>
                                </p:cTn>
                              </p:par>
                            </p:childTnLst>
                          </p:cTn>
                        </p:par>
                        <p:par>
                          <p:cTn id="7" fill="hold">
                            <p:stCondLst>
                              <p:cond delay="48597"/>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47C3-17E5-D9A2-934F-BBC6216E609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09B17E5-EB2E-B258-8FBA-6101E10FD2C1}"/>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va tracer la lettre e minuscule en l’air avec le doigt. Faites comme moi.</a:t>
            </a:r>
            <a:endParaRPr lang="fr-MA"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F82553F3-EBD8-E25F-488F-856E69A5EA45}"/>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D86F551-A505-C0B8-C5EB-F18E7CD70F8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A481FE3E-B38B-B88B-E7FB-7CB5E63FD2C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1BAC6265-5F69-2E84-115A-A9050E5A6551}"/>
                  </a:ext>
                </a:extLst>
              </p:cNvPr>
              <p:cNvPicPr/>
              <p:nvPr/>
            </p:nvPicPr>
            <p:blipFill>
              <a:blip r:embed="rId5"/>
              <a:stretch>
                <a:fillRect/>
              </a:stretch>
            </p:blipFill>
            <p:spPr>
              <a:xfrm>
                <a:off x="1593492" y="833185"/>
                <a:ext cx="26730" cy="23400"/>
              </a:xfrm>
              <a:prstGeom prst="rect">
                <a:avLst/>
              </a:prstGeom>
            </p:spPr>
          </p:pic>
        </mc:Fallback>
      </mc:AlternateContent>
      <p:pic>
        <p:nvPicPr>
          <p:cNvPr id="5" name="Image 4">
            <a:extLst>
              <a:ext uri="{FF2B5EF4-FFF2-40B4-BE49-F238E27FC236}">
                <a16:creationId xmlns:a16="http://schemas.microsoft.com/office/drawing/2014/main" id="{36969769-DBF4-D0A9-6881-02C7E48EB440}"/>
              </a:ext>
            </a:extLst>
          </p:cNvPr>
          <p:cNvPicPr>
            <a:picLocks noChangeAspect="1"/>
          </p:cNvPicPr>
          <p:nvPr/>
        </p:nvPicPr>
        <p:blipFill>
          <a:blip r:embed="rId6"/>
          <a:stretch>
            <a:fillRect/>
          </a:stretch>
        </p:blipFill>
        <p:spPr>
          <a:xfrm>
            <a:off x="129325" y="544755"/>
            <a:ext cx="1152244" cy="1072989"/>
          </a:xfrm>
          <a:prstGeom prst="rect">
            <a:avLst/>
          </a:prstGeom>
        </p:spPr>
      </p:pic>
      <p:pic>
        <p:nvPicPr>
          <p:cNvPr id="2" name="Image 1">
            <a:extLst>
              <a:ext uri="{FF2B5EF4-FFF2-40B4-BE49-F238E27FC236}">
                <a16:creationId xmlns:a16="http://schemas.microsoft.com/office/drawing/2014/main" id="{7AC4ADE4-8ABA-A46F-4082-226AF87A2D18}"/>
              </a:ext>
            </a:extLst>
          </p:cNvPr>
          <p:cNvPicPr>
            <a:picLocks noChangeAspect="1"/>
          </p:cNvPicPr>
          <p:nvPr/>
        </p:nvPicPr>
        <p:blipFill>
          <a:blip r:embed="rId7"/>
          <a:stretch>
            <a:fillRect/>
          </a:stretch>
        </p:blipFill>
        <p:spPr>
          <a:xfrm>
            <a:off x="705447" y="1945129"/>
            <a:ext cx="3429000" cy="3429000"/>
          </a:xfrm>
          <a:prstGeom prst="rect">
            <a:avLst/>
          </a:prstGeom>
        </p:spPr>
      </p:pic>
      <p:pic>
        <p:nvPicPr>
          <p:cNvPr id="3" name="Image 2">
            <a:extLst>
              <a:ext uri="{FF2B5EF4-FFF2-40B4-BE49-F238E27FC236}">
                <a16:creationId xmlns:a16="http://schemas.microsoft.com/office/drawing/2014/main" id="{C635242C-BC6E-FF5F-2045-14ACB865182D}"/>
              </a:ext>
            </a:extLst>
          </p:cNvPr>
          <p:cNvPicPr>
            <a:picLocks noChangeAspect="1"/>
          </p:cNvPicPr>
          <p:nvPr/>
        </p:nvPicPr>
        <p:blipFill>
          <a:blip r:embed="rId8"/>
          <a:stretch>
            <a:fillRect/>
          </a:stretch>
        </p:blipFill>
        <p:spPr>
          <a:xfrm rot="20932783">
            <a:off x="3282978" y="2641115"/>
            <a:ext cx="548036" cy="888194"/>
          </a:xfrm>
          <a:prstGeom prst="rect">
            <a:avLst/>
          </a:prstGeom>
        </p:spPr>
      </p:pic>
      <p:sp>
        <p:nvSpPr>
          <p:cNvPr id="4" name="ZoneTexte 3">
            <a:extLst>
              <a:ext uri="{FF2B5EF4-FFF2-40B4-BE49-F238E27FC236}">
                <a16:creationId xmlns:a16="http://schemas.microsoft.com/office/drawing/2014/main" id="{36E3BA87-0CA4-43CE-9170-28DB258A1C59}"/>
              </a:ext>
            </a:extLst>
          </p:cNvPr>
          <p:cNvSpPr txBox="1"/>
          <p:nvPr/>
        </p:nvSpPr>
        <p:spPr>
          <a:xfrm>
            <a:off x="5384998" y="2065716"/>
            <a:ext cx="2492943" cy="3016210"/>
          </a:xfrm>
          <a:prstGeom prst="rect">
            <a:avLst/>
          </a:prstGeom>
          <a:noFill/>
        </p:spPr>
        <p:txBody>
          <a:bodyPr wrap="square" rtlCol="0">
            <a:spAutoFit/>
          </a:bodyPr>
          <a:lstStyle/>
          <a:p>
            <a:r>
              <a:rPr lang="fr-FR" sz="19000" dirty="0">
                <a:solidFill>
                  <a:srgbClr val="424D7B"/>
                </a:solidFill>
                <a:latin typeface="Dosis SemiBold" panose="020B0604020202020204" charset="0"/>
              </a:rPr>
              <a:t>e</a:t>
            </a:r>
            <a:endParaRPr lang="fr-MA" sz="19000" dirty="0">
              <a:solidFill>
                <a:srgbClr val="424D7B"/>
              </a:solidFill>
              <a:latin typeface="Dosis SemiBold" panose="020B0604020202020204" charset="0"/>
            </a:endParaRPr>
          </a:p>
        </p:txBody>
      </p:sp>
    </p:spTree>
    <p:extLst>
      <p:ext uri="{BB962C8B-B14F-4D97-AF65-F5344CB8AC3E}">
        <p14:creationId xmlns:p14="http://schemas.microsoft.com/office/powerpoint/2010/main" val="38780943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56983-C333-2AE3-57DB-8D814E55431A}"/>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DCC283E2-BDFB-4ECB-BB94-AE48187BED1D}"/>
              </a:ext>
            </a:extLst>
          </p:cNvPr>
          <p:cNvPicPr>
            <a:picLocks noChangeAspect="1"/>
          </p:cNvPicPr>
          <p:nvPr/>
        </p:nvPicPr>
        <p:blipFill>
          <a:blip r:embed="rId2"/>
          <a:stretch>
            <a:fillRect/>
          </a:stretch>
        </p:blipFill>
        <p:spPr>
          <a:xfrm>
            <a:off x="3080134" y="1757082"/>
            <a:ext cx="2862586" cy="4607859"/>
          </a:xfrm>
          <a:prstGeom prst="rect">
            <a:avLst/>
          </a:prstGeom>
        </p:spPr>
      </p:pic>
      <mc:AlternateContent xmlns:mc="http://schemas.openxmlformats.org/markup-compatibility/2006" xmlns:p14="http://schemas.microsoft.com/office/powerpoint/2010/main">
        <mc:Choice Requires="p14">
          <p:contentPart p14:bwMode="auto" r:id="rId3">
            <p14:nvContentPartPr>
              <p14:cNvPr id="11" name="Encre 10">
                <a:extLst>
                  <a:ext uri="{FF2B5EF4-FFF2-40B4-BE49-F238E27FC236}">
                    <a16:creationId xmlns:a16="http://schemas.microsoft.com/office/drawing/2014/main" id="{5F328775-F81B-57B6-38BC-316A061A48C3}"/>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5F328775-F81B-57B6-38BC-316A061A48C3}"/>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780DB448-0961-D84D-4D1B-41D657FC549D}"/>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780DB448-0961-D84D-4D1B-41D657FC549D}"/>
                  </a:ext>
                </a:extLst>
              </p:cNvPr>
              <p:cNvPicPr/>
              <p:nvPr/>
            </p:nvPicPr>
            <p:blipFill>
              <a:blip r:embed="rId6"/>
              <a:stretch>
                <a:fillRect/>
              </a:stretch>
            </p:blipFill>
            <p:spPr>
              <a:xfrm>
                <a:off x="1593492" y="833185"/>
                <a:ext cx="26730" cy="23400"/>
              </a:xfrm>
              <a:prstGeom prst="rect">
                <a:avLst/>
              </a:prstGeom>
            </p:spPr>
          </p:pic>
        </mc:Fallback>
      </mc:AlternateContent>
      <p:sp>
        <p:nvSpPr>
          <p:cNvPr id="13" name="Titre 5">
            <a:extLst>
              <a:ext uri="{FF2B5EF4-FFF2-40B4-BE49-F238E27FC236}">
                <a16:creationId xmlns:a16="http://schemas.microsoft.com/office/drawing/2014/main" id="{4CDD66ED-4C95-FB1D-57A1-15D932035699}"/>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Prenez vos livrets à la page 37.</a:t>
            </a:r>
          </a:p>
        </p:txBody>
      </p:sp>
      <p:pic>
        <p:nvPicPr>
          <p:cNvPr id="2" name="Image 1">
            <a:extLst>
              <a:ext uri="{FF2B5EF4-FFF2-40B4-BE49-F238E27FC236}">
                <a16:creationId xmlns:a16="http://schemas.microsoft.com/office/drawing/2014/main" id="{49744755-1D1B-12CC-67C2-0001D98B7B79}"/>
              </a:ext>
            </a:extLst>
          </p:cNvPr>
          <p:cNvPicPr>
            <a:picLocks noChangeAspect="1"/>
          </p:cNvPicPr>
          <p:nvPr/>
        </p:nvPicPr>
        <p:blipFill>
          <a:blip r:embed="rId7"/>
          <a:stretch>
            <a:fillRect/>
          </a:stretch>
        </p:blipFill>
        <p:spPr>
          <a:xfrm>
            <a:off x="129325" y="544755"/>
            <a:ext cx="1152244" cy="1072989"/>
          </a:xfrm>
          <a:prstGeom prst="rect">
            <a:avLst/>
          </a:prstGeom>
        </p:spPr>
      </p:pic>
      <p:sp>
        <p:nvSpPr>
          <p:cNvPr id="4" name="AutoShape 2" descr="Image générée">
            <a:extLst>
              <a:ext uri="{FF2B5EF4-FFF2-40B4-BE49-F238E27FC236}">
                <a16:creationId xmlns:a16="http://schemas.microsoft.com/office/drawing/2014/main" id="{AE186DF6-A93C-20A5-08AB-D74B1B1A7AE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 coins arrondis 13">
            <a:extLst>
              <a:ext uri="{FF2B5EF4-FFF2-40B4-BE49-F238E27FC236}">
                <a16:creationId xmlns:a16="http://schemas.microsoft.com/office/drawing/2014/main" id="{DAB3141C-0788-4D12-91D0-9C19109E0E02}"/>
              </a:ext>
            </a:extLst>
          </p:cNvPr>
          <p:cNvSpPr/>
          <p:nvPr/>
        </p:nvSpPr>
        <p:spPr>
          <a:xfrm>
            <a:off x="3080134" y="4153848"/>
            <a:ext cx="2862586" cy="938416"/>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06072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A4E5E-4DBA-EE15-FDEE-6915AC64994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14B1CC4-1778-DFE5-03E0-5E9FBB5495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va faire l’activité 3. Je vais vous expliquer la consigne. Ensuite, je vais circuler entre les rangs pour vous aider. </a:t>
            </a:r>
            <a:endParaRPr lang="fr-MA" dirty="0">
              <a:solidFill>
                <a:schemeClr val="tx1">
                  <a:lumMod val="65000"/>
                  <a:lumOff val="35000"/>
                </a:schemeClr>
              </a:solidFill>
              <a:latin typeface="Dosis Medium" pitchFamily="2" charset="0"/>
            </a:endParaRPr>
          </a:p>
        </p:txBody>
      </p:sp>
      <p:pic>
        <p:nvPicPr>
          <p:cNvPr id="4" name="Image 3">
            <a:extLst>
              <a:ext uri="{FF2B5EF4-FFF2-40B4-BE49-F238E27FC236}">
                <a16:creationId xmlns:a16="http://schemas.microsoft.com/office/drawing/2014/main" id="{7D84F1BC-AB21-351F-7668-4DCCF0871BD7}"/>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7" name="Image 6">
            <a:extLst>
              <a:ext uri="{FF2B5EF4-FFF2-40B4-BE49-F238E27FC236}">
                <a16:creationId xmlns:a16="http://schemas.microsoft.com/office/drawing/2014/main" id="{21E9E0E0-D683-6917-C6B0-520305B3CC61}"/>
              </a:ext>
            </a:extLst>
          </p:cNvPr>
          <p:cNvPicPr>
            <a:picLocks noChangeAspect="1"/>
          </p:cNvPicPr>
          <p:nvPr/>
        </p:nvPicPr>
        <p:blipFill>
          <a:blip r:embed="rId3"/>
          <a:stretch>
            <a:fillRect/>
          </a:stretch>
        </p:blipFill>
        <p:spPr>
          <a:xfrm>
            <a:off x="6220600" y="2624667"/>
            <a:ext cx="2311400" cy="2311400"/>
          </a:xfrm>
          <a:prstGeom prst="rect">
            <a:avLst/>
          </a:prstGeom>
        </p:spPr>
      </p:pic>
      <p:pic>
        <p:nvPicPr>
          <p:cNvPr id="3" name="Image 2">
            <a:extLst>
              <a:ext uri="{FF2B5EF4-FFF2-40B4-BE49-F238E27FC236}">
                <a16:creationId xmlns:a16="http://schemas.microsoft.com/office/drawing/2014/main" id="{78E54536-6797-4666-B179-EF226BAB77A9}"/>
              </a:ext>
            </a:extLst>
          </p:cNvPr>
          <p:cNvPicPr>
            <a:picLocks noChangeAspect="1"/>
          </p:cNvPicPr>
          <p:nvPr/>
        </p:nvPicPr>
        <p:blipFill>
          <a:blip r:embed="rId4"/>
          <a:stretch>
            <a:fillRect/>
          </a:stretch>
        </p:blipFill>
        <p:spPr>
          <a:xfrm>
            <a:off x="1281569" y="2994212"/>
            <a:ext cx="4525006" cy="1941855"/>
          </a:xfrm>
          <a:prstGeom prst="rect">
            <a:avLst/>
          </a:prstGeom>
        </p:spPr>
      </p:pic>
    </p:spTree>
    <p:extLst>
      <p:ext uri="{BB962C8B-B14F-4D97-AF65-F5344CB8AC3E}">
        <p14:creationId xmlns:p14="http://schemas.microsoft.com/office/powerpoint/2010/main" val="4319784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55E44-9504-828D-8884-9B6A6D6BF074}"/>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CAA813B1-F68E-44D7-A0FC-0C260B67EC06}"/>
              </a:ext>
            </a:extLst>
          </p:cNvPr>
          <p:cNvPicPr>
            <a:picLocks noChangeAspect="1"/>
          </p:cNvPicPr>
          <p:nvPr/>
        </p:nvPicPr>
        <p:blipFill>
          <a:blip r:embed="rId4"/>
          <a:stretch>
            <a:fillRect/>
          </a:stretch>
        </p:blipFill>
        <p:spPr>
          <a:xfrm>
            <a:off x="4291123" y="1810871"/>
            <a:ext cx="3000333" cy="4607858"/>
          </a:xfrm>
          <a:prstGeom prst="rect">
            <a:avLst/>
          </a:prstGeom>
        </p:spPr>
      </p:pic>
      <mc:AlternateContent xmlns:mc="http://schemas.openxmlformats.org/markup-compatibility/2006" xmlns:p14="http://schemas.microsoft.com/office/powerpoint/2010/main">
        <mc:Choice Requires="p14">
          <p:contentPart p14:bwMode="auto" r:id="rId5">
            <p14:nvContentPartPr>
              <p14:cNvPr id="11" name="Encre 10">
                <a:extLst>
                  <a:ext uri="{FF2B5EF4-FFF2-40B4-BE49-F238E27FC236}">
                    <a16:creationId xmlns:a16="http://schemas.microsoft.com/office/drawing/2014/main" id="{23EDC69E-538F-BCD4-21AE-19064FEE1A63}"/>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3EDC69E-538F-BCD4-21AE-19064FEE1A63}"/>
                  </a:ext>
                </a:extLst>
              </p:cNvPr>
              <p:cNvPicPr/>
              <p:nvPr/>
            </p:nvPicPr>
            <p:blipFill>
              <a:blip r:embed="rId6"/>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Encre 11">
                <a:extLst>
                  <a:ext uri="{FF2B5EF4-FFF2-40B4-BE49-F238E27FC236}">
                    <a16:creationId xmlns:a16="http://schemas.microsoft.com/office/drawing/2014/main" id="{DC4F99A0-D452-C9D6-23D0-2075B6CCF2BA}"/>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C4F99A0-D452-C9D6-23D0-2075B6CCF2BA}"/>
                  </a:ext>
                </a:extLst>
              </p:cNvPr>
              <p:cNvPicPr/>
              <p:nvPr/>
            </p:nvPicPr>
            <p:blipFill>
              <a:blip r:embed="rId8"/>
              <a:stretch>
                <a:fillRect/>
              </a:stretch>
            </p:blipFill>
            <p:spPr>
              <a:xfrm>
                <a:off x="1593492" y="833185"/>
                <a:ext cx="26730" cy="23400"/>
              </a:xfrm>
              <a:prstGeom prst="rect">
                <a:avLst/>
              </a:prstGeom>
            </p:spPr>
          </p:pic>
        </mc:Fallback>
      </mc:AlternateContent>
      <p:sp>
        <p:nvSpPr>
          <p:cNvPr id="3" name="Titre 1">
            <a:extLst>
              <a:ext uri="{FF2B5EF4-FFF2-40B4-BE49-F238E27FC236}">
                <a16:creationId xmlns:a16="http://schemas.microsoft.com/office/drawing/2014/main" id="{D1CE7426-7940-88AA-8163-4CC672C6CAF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La séance d’aujourd’hui est terminée. À la maison, vous aller </a:t>
            </a:r>
            <a:r>
              <a:rPr lang="fr-FR" b="1" dirty="0">
                <a:solidFill>
                  <a:schemeClr val="tx1">
                    <a:lumMod val="65000"/>
                    <a:lumOff val="35000"/>
                  </a:schemeClr>
                </a:solidFill>
                <a:latin typeface="Dosis Medium" pitchFamily="2" charset="0"/>
              </a:rPr>
              <a:t>tracer </a:t>
            </a:r>
            <a:r>
              <a:rPr lang="fr-FR" dirty="0">
                <a:solidFill>
                  <a:schemeClr val="tx1">
                    <a:lumMod val="65000"/>
                    <a:lumOff val="35000"/>
                  </a:schemeClr>
                </a:solidFill>
                <a:latin typeface="Dosis Medium" pitchFamily="2" charset="0"/>
              </a:rPr>
              <a:t>et </a:t>
            </a:r>
            <a:r>
              <a:rPr lang="fr-FR" b="1" dirty="0">
                <a:solidFill>
                  <a:schemeClr val="tx1">
                    <a:lumMod val="65000"/>
                    <a:lumOff val="35000"/>
                  </a:schemeClr>
                </a:solidFill>
                <a:latin typeface="Dosis Medium" pitchFamily="2" charset="0"/>
              </a:rPr>
              <a:t>colorier</a:t>
            </a:r>
            <a:r>
              <a:rPr lang="fr-FR" dirty="0">
                <a:solidFill>
                  <a:schemeClr val="tx1">
                    <a:lumMod val="65000"/>
                    <a:lumOff val="35000"/>
                  </a:schemeClr>
                </a:solidFill>
                <a:latin typeface="Dosis Medium" pitchFamily="2" charset="0"/>
              </a:rPr>
              <a:t> la lettre e. À demain.</a:t>
            </a:r>
            <a:endParaRPr lang="fr-MA" dirty="0">
              <a:solidFill>
                <a:schemeClr val="tx1">
                  <a:lumMod val="65000"/>
                  <a:lumOff val="35000"/>
                </a:schemeClr>
              </a:solidFill>
              <a:latin typeface="Dosis Medium" pitchFamily="2" charset="0"/>
            </a:endParaRPr>
          </a:p>
        </p:txBody>
      </p:sp>
      <p:pic>
        <p:nvPicPr>
          <p:cNvPr id="5" name="majd_wave">
            <a:hlinkClick r:id="" action="ppaction://media"/>
            <a:extLst>
              <a:ext uri="{FF2B5EF4-FFF2-40B4-BE49-F238E27FC236}">
                <a16:creationId xmlns:a16="http://schemas.microsoft.com/office/drawing/2014/main" id="{FDB5D373-26B0-9CFF-E996-A94E4C5F8073}"/>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281569" y="1945129"/>
            <a:ext cx="2192756" cy="3898900"/>
          </a:xfrm>
          <a:prstGeom prst="rect">
            <a:avLst/>
          </a:prstGeom>
        </p:spPr>
      </p:pic>
      <p:pic>
        <p:nvPicPr>
          <p:cNvPr id="7" name="Image 6">
            <a:extLst>
              <a:ext uri="{FF2B5EF4-FFF2-40B4-BE49-F238E27FC236}">
                <a16:creationId xmlns:a16="http://schemas.microsoft.com/office/drawing/2014/main" id="{9BD911BA-D534-CCCF-AC27-6E86502997E1}"/>
              </a:ext>
            </a:extLst>
          </p:cNvPr>
          <p:cNvPicPr>
            <a:picLocks noChangeAspect="1"/>
          </p:cNvPicPr>
          <p:nvPr/>
        </p:nvPicPr>
        <p:blipFill>
          <a:blip r:embed="rId10"/>
          <a:stretch>
            <a:fillRect/>
          </a:stretch>
        </p:blipFill>
        <p:spPr>
          <a:xfrm>
            <a:off x="129325" y="544755"/>
            <a:ext cx="1152244" cy="1072989"/>
          </a:xfrm>
          <a:prstGeom prst="rect">
            <a:avLst/>
          </a:prstGeom>
        </p:spPr>
      </p:pic>
      <p:sp>
        <p:nvSpPr>
          <p:cNvPr id="10" name="Rectangle : coins arrondis 9">
            <a:extLst>
              <a:ext uri="{FF2B5EF4-FFF2-40B4-BE49-F238E27FC236}">
                <a16:creationId xmlns:a16="http://schemas.microsoft.com/office/drawing/2014/main" id="{A5FB09E5-B418-4DC0-A9C3-983C8600C521}"/>
              </a:ext>
            </a:extLst>
          </p:cNvPr>
          <p:cNvSpPr/>
          <p:nvPr/>
        </p:nvSpPr>
        <p:spPr>
          <a:xfrm>
            <a:off x="4291123" y="3428999"/>
            <a:ext cx="3000333" cy="859221"/>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7044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ersonnalisé 4">
      <a:majorFont>
        <a:latin typeface="Dosis Medium"/>
        <a:ea typeface=""/>
        <a:cs typeface=""/>
      </a:majorFont>
      <a:minorFont>
        <a:latin typeface="Dosis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acte de paro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88e595329b58a341247e0709eeaa7ee9">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bec1963433db02a35e86c45a6d6fd5bd"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E0AF1BB-9ECC-4A44-8739-891D4A395405}">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202b3bc9-e036-45c7-aea0-06aec8cd7a40"/>
    <ds:schemaRef ds:uri="f0534ec5-868f-4ce6-85c7-99f0612daa52"/>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1C761D6D-CB0E-45D5-9D14-6ED3744D8D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D1707BD-CAAC-424F-B598-84EEC8FABFD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7948</TotalTime>
  <Words>930</Words>
  <Application>Microsoft Office PowerPoint</Application>
  <PresentationFormat>Affichage à l'écran (4:3)</PresentationFormat>
  <Paragraphs>120</Paragraphs>
  <Slides>49</Slides>
  <Notes>3</Notes>
  <HiddenSlides>0</HiddenSlides>
  <MMClips>7</MMClips>
  <ScaleCrop>false</ScaleCrop>
  <HeadingPairs>
    <vt:vector size="6" baseType="variant">
      <vt:variant>
        <vt:lpstr>Polices utilisées</vt:lpstr>
      </vt:variant>
      <vt:variant>
        <vt:i4>12</vt:i4>
      </vt:variant>
      <vt:variant>
        <vt:lpstr>Thème</vt:lpstr>
      </vt:variant>
      <vt:variant>
        <vt:i4>8</vt:i4>
      </vt:variant>
      <vt:variant>
        <vt:lpstr>Titres des diapositives</vt:lpstr>
      </vt:variant>
      <vt:variant>
        <vt:i4>49</vt:i4>
      </vt:variant>
    </vt:vector>
  </HeadingPairs>
  <TitlesOfParts>
    <vt:vector size="69" baseType="lpstr">
      <vt:lpstr>Dosis Medium</vt:lpstr>
      <vt:lpstr>Wingdings</vt:lpstr>
      <vt:lpstr>Aptos</vt:lpstr>
      <vt:lpstr>Dosis ExtraBold</vt:lpstr>
      <vt:lpstr>Dosis SemiBold</vt:lpstr>
      <vt:lpstr>Colonna MT</vt:lpstr>
      <vt:lpstr>Berlin Sans FB</vt:lpstr>
      <vt:lpstr>Arial</vt:lpstr>
      <vt:lpstr>Aptos Display</vt:lpstr>
      <vt:lpstr>Calibri</vt:lpstr>
      <vt:lpstr>Dosis</vt:lpstr>
      <vt:lpstr>Consolas</vt:lpstr>
      <vt:lpstr>2_Conception personnalisée</vt:lpstr>
      <vt:lpstr>00_Env-Enseignant</vt:lpstr>
      <vt:lpstr>Oral</vt:lpstr>
      <vt:lpstr>Lecture</vt:lpstr>
      <vt:lpstr>Ecriture</vt:lpstr>
      <vt:lpstr>acte de parole</vt:lpstr>
      <vt:lpstr>1_Vocab_02- Mémorisation</vt:lpstr>
      <vt:lpstr>Thème Office</vt:lpstr>
      <vt:lpstr>Présentation PowerPoint</vt:lpstr>
      <vt:lpstr>Il convient de lancer le mode diaporama pour la diffusion de la leçon en classe</vt:lpstr>
      <vt:lpstr>Pictogrammes</vt:lpstr>
      <vt:lpstr>Contenu de la semaine </vt:lpstr>
      <vt:lpstr>Pictogrammes</vt:lpstr>
      <vt:lpstr>Organisation de la semaine</vt:lpstr>
      <vt:lpstr>Plan de la séance 3</vt:lpstr>
      <vt:lpstr>Bonjour les enfants !  La leçon de français commence maintenant. Soyez attentifs.</vt:lpstr>
      <vt:lpstr>Avant de commencer, nous allons revoir la scène avec les mots du vocabulaire. Soyez attentifs. </vt:lpstr>
      <vt:lpstr>Lecture de la vidéo.</vt:lpstr>
      <vt:lpstr>Qui veut passer au tableau pour décrire la scène ? </vt:lpstr>
      <vt:lpstr>          A propos du modelage des actes de parole :  Au début de la première année du primaire, le modelage des actes de parole se fait dans une langue comprise par les élèves pour garantir l’accès direct au sens. Le recours exclusif au français intervient immédiatement après la présentation.  </vt:lpstr>
      <vt:lpstr>Aujourd’hui, nous allons apprendre à répondre en français à la question « Qu’est-ce que c’est ? » avec Majd et Nada.  Soyez attentifs ! </vt:lpstr>
      <vt:lpstr>Lecture de la vidéo </vt:lpstr>
      <vt:lpstr>Répétons ensemble. </vt:lpstr>
      <vt:lpstr>Présentation PowerPoint</vt:lpstr>
      <vt:lpstr>Présentation PowerPoint</vt:lpstr>
      <vt:lpstr>Chacun joue le dialogue avec son voisin. </vt:lpstr>
      <vt:lpstr>Plan de la séance 3</vt:lpstr>
      <vt:lpstr>Maintenant, on va faire de la lecture. On va apprendre à lire la lettre e. </vt:lpstr>
      <vt:lpstr>C’est quelle lettre ? </vt:lpstr>
      <vt:lpstr>C’est quelle lettre ? </vt:lpstr>
      <vt:lpstr>C’est quelle lettre ? </vt:lpstr>
      <vt:lpstr>C’est quelle lettre ? </vt:lpstr>
      <vt:lpstr>C’est quelle lettre ? </vt:lpstr>
      <vt:lpstr>Regardez cette liste. Qui veut passer au tableau pour montrer la lettre e ?</vt:lpstr>
      <vt:lpstr>Voici une autre liste. Qui veut passer au tableau pour montrer la lettre e avec accent aigu  ?</vt:lpstr>
      <vt:lpstr>Voici une autre liste. Qui veut passer au tableau pour montrer la lettre e avec accent grave  ?</vt:lpstr>
      <vt:lpstr>Voici une autre liste. Qui veut passer au tableau pour montrer la lettre e avec accent grave  ?</vt:lpstr>
      <vt:lpstr>Voici une autre liste. Qui veut passer au tableau pour montrer la lettre e avec accent circonflexe ?</vt:lpstr>
      <vt:lpstr>Est-ce qu’il y a la lettre e dans ce mot ? Qui veut passer au tableau pour la montrer ?</vt:lpstr>
      <vt:lpstr>Est-ce qu’il y a la lettre e avec accent aigu dans ce mot ? Qui veut passer au tableau pour la montrer ?</vt:lpstr>
      <vt:lpstr>Est-ce qu’il y a la lettre e avec accent grave dans ce mot ? Qui veut passer au tableau pour la montrer ?</vt:lpstr>
      <vt:lpstr>Est-ce qu’il y a la lettre e avec accent circonflexe dans ce mot ? Qui veut passer au tableau pour la montrer ?</vt:lpstr>
      <vt:lpstr>Est-ce qu’il y a la lettre e dans ce mot ? </vt:lpstr>
      <vt:lpstr>Prenez le livret, page 36. </vt:lpstr>
      <vt:lpstr>On va faire l’activité 1 et 2.  Je vais vous expliquer la consigne. Ensuite, je vais circuler entre les rangs pour vous aider. </vt:lpstr>
      <vt:lpstr>Corrigez.</vt:lpstr>
      <vt:lpstr>Plan de la séance 3</vt:lpstr>
      <vt:lpstr>Maintenant nous allons faire de l’écriture. </vt:lpstr>
      <vt:lpstr>Regardez bien comment on trace la lettre e majuscule. </vt:lpstr>
      <vt:lpstr>Lecture de la vidéo.</vt:lpstr>
      <vt:lpstr>On  va tracer la lettre e majuscule en l’air avec le doigt. Faites comme moi.</vt:lpstr>
      <vt:lpstr>Regardez bien comment on trace la lettre e minuscule. </vt:lpstr>
      <vt:lpstr>Lecture de la vidéo.</vt:lpstr>
      <vt:lpstr>On  va tracer la lettre e minuscule en l’air avec le doigt. Faites comme moi.</vt:lpstr>
      <vt:lpstr>Présentation PowerPoint</vt:lpstr>
      <vt:lpstr>On va faire l’activité 3. Je vais vous expliquer la consigne. Ensuite, je vais circuler entre les rangs pour vous aider. </vt:lpstr>
      <vt:lpstr>La séance d’aujourd’hui est terminée. À la maison, vous aller tracer et colorier la lettre e. À demain.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LAMIAE</dc:creator>
  <cp:lastModifiedBy>KHALID.RAMNI</cp:lastModifiedBy>
  <cp:revision>29</cp:revision>
  <cp:lastPrinted>2025-08-13T10:11:39Z</cp:lastPrinted>
  <dcterms:created xsi:type="dcterms:W3CDTF">2025-08-01T12:31:49Z</dcterms:created>
  <dcterms:modified xsi:type="dcterms:W3CDTF">2025-12-11T18:19:01Z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