
<file path=[Content_Types].xml><?xml version="1.0" encoding="utf-8"?>
<Types xmlns="http://schemas.openxmlformats.org/package/2006/content-types">
  <Default Extension="bin" ContentType="image/unknown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3.xml" ContentType="application/vnd.openxmlformats-officedocument.theme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4.xml" ContentType="application/vnd.openxmlformats-officedocument.theme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5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theme/theme6.xml" ContentType="application/vnd.openxmlformats-officedocument.theme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theme/theme7.xml" ContentType="application/vnd.openxmlformats-officedocument.theme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theme/theme8.xml" ContentType="application/vnd.openxmlformats-officedocument.theme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theme/theme9.xml" ContentType="application/vnd.openxmlformats-officedocument.theme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theme/theme10.xml" ContentType="application/vnd.openxmlformats-officedocument.theme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theme/theme11.xml" ContentType="application/vnd.openxmlformats-officedocument.theme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theme/theme12.xml" ContentType="application/vnd.openxmlformats-officedocument.theme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theme/theme13.xml" ContentType="application/vnd.openxmlformats-officedocument.theme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theme/theme14.xml" ContentType="application/vnd.openxmlformats-officedocument.theme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theme/theme15.xml" ContentType="application/vnd.openxmlformats-officedocument.theme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theme/theme16.xml" ContentType="application/vnd.openxmlformats-officedocument.theme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theme/theme17.xml" ContentType="application/vnd.openxmlformats-officedocument.theme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theme/theme18.xml" ContentType="application/vnd.openxmlformats-officedocument.theme+xml"/>
  <Override PartName="/ppt/theme/theme19.xml" ContentType="application/vnd.openxmlformats-officedocument.theme+xml"/>
  <Override PartName="/ppt/theme/theme20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98" r:id="rId1"/>
    <p:sldMasterId id="2147483907" r:id="rId2"/>
    <p:sldMasterId id="2147483672" r:id="rId3"/>
    <p:sldMasterId id="2147483738" r:id="rId4"/>
    <p:sldMasterId id="2147483689" r:id="rId5"/>
    <p:sldMasterId id="2147483714" r:id="rId6"/>
    <p:sldMasterId id="2147483809" r:id="rId7"/>
    <p:sldMasterId id="2147483753" r:id="rId8"/>
    <p:sldMasterId id="2147483764" r:id="rId9"/>
    <p:sldMasterId id="2147483775" r:id="rId10"/>
    <p:sldMasterId id="2147483786" r:id="rId11"/>
    <p:sldMasterId id="2147483822" r:id="rId12"/>
    <p:sldMasterId id="2147483839" r:id="rId13"/>
    <p:sldMasterId id="2147483856" r:id="rId14"/>
    <p:sldMasterId id="2147483873" r:id="rId15"/>
    <p:sldMasterId id="2147483890" r:id="rId16"/>
    <p:sldMasterId id="2147483741" r:id="rId17"/>
    <p:sldMasterId id="2147483686" r:id="rId18"/>
  </p:sldMasterIdLst>
  <p:notesMasterIdLst>
    <p:notesMasterId r:id="rId86"/>
  </p:notesMasterIdLst>
  <p:handoutMasterIdLst>
    <p:handoutMasterId r:id="rId87"/>
  </p:handoutMasterIdLst>
  <p:sldIdLst>
    <p:sldId id="2147482667" r:id="rId19"/>
    <p:sldId id="2147482668" r:id="rId20"/>
    <p:sldId id="2147482483" r:id="rId21"/>
    <p:sldId id="2147482470" r:id="rId22"/>
    <p:sldId id="2147482669" r:id="rId23"/>
    <p:sldId id="2147482616" r:id="rId24"/>
    <p:sldId id="2147482691" r:id="rId25"/>
    <p:sldId id="2147482628" r:id="rId26"/>
    <p:sldId id="2147482681" r:id="rId27"/>
    <p:sldId id="2147482629" r:id="rId28"/>
    <p:sldId id="2147482635" r:id="rId29"/>
    <p:sldId id="2147482723" r:id="rId30"/>
    <p:sldId id="2147482724" r:id="rId31"/>
    <p:sldId id="2147482722" r:id="rId32"/>
    <p:sldId id="2147482636" r:id="rId33"/>
    <p:sldId id="2147482638" r:id="rId34"/>
    <p:sldId id="2147482705" r:id="rId35"/>
    <p:sldId id="2147482637" r:id="rId36"/>
    <p:sldId id="2147482694" r:id="rId37"/>
    <p:sldId id="2147482673" r:id="rId38"/>
    <p:sldId id="2147482630" r:id="rId39"/>
    <p:sldId id="2147482725" r:id="rId40"/>
    <p:sldId id="2147482706" r:id="rId41"/>
    <p:sldId id="2147482726" r:id="rId42"/>
    <p:sldId id="2147482727" r:id="rId43"/>
    <p:sldId id="2147482756" r:id="rId44"/>
    <p:sldId id="2147482728" r:id="rId45"/>
    <p:sldId id="2147482729" r:id="rId46"/>
    <p:sldId id="2147482731" r:id="rId47"/>
    <p:sldId id="2147482730" r:id="rId48"/>
    <p:sldId id="2147482732" r:id="rId49"/>
    <p:sldId id="2147482733" r:id="rId50"/>
    <p:sldId id="2147482734" r:id="rId51"/>
    <p:sldId id="2147482735" r:id="rId52"/>
    <p:sldId id="2147482736" r:id="rId53"/>
    <p:sldId id="2147482737" r:id="rId54"/>
    <p:sldId id="2147482707" r:id="rId55"/>
    <p:sldId id="2147482738" r:id="rId56"/>
    <p:sldId id="2147482708" r:id="rId57"/>
    <p:sldId id="2147482739" r:id="rId58"/>
    <p:sldId id="2147482740" r:id="rId59"/>
    <p:sldId id="2147482655" r:id="rId60"/>
    <p:sldId id="2147482696" r:id="rId61"/>
    <p:sldId id="2147482631" r:id="rId62"/>
    <p:sldId id="2147482741" r:id="rId63"/>
    <p:sldId id="2147482743" r:id="rId64"/>
    <p:sldId id="2147482742" r:id="rId65"/>
    <p:sldId id="2147482744" r:id="rId66"/>
    <p:sldId id="2147482745" r:id="rId67"/>
    <p:sldId id="2147482746" r:id="rId68"/>
    <p:sldId id="2147482747" r:id="rId69"/>
    <p:sldId id="2147482748" r:id="rId70"/>
    <p:sldId id="2147482749" r:id="rId71"/>
    <p:sldId id="2147482750" r:id="rId72"/>
    <p:sldId id="2147482751" r:id="rId73"/>
    <p:sldId id="2147482752" r:id="rId74"/>
    <p:sldId id="2147482753" r:id="rId75"/>
    <p:sldId id="2147482754" r:id="rId76"/>
    <p:sldId id="2147482755" r:id="rId77"/>
    <p:sldId id="2147482758" r:id="rId78"/>
    <p:sldId id="2147482757" r:id="rId79"/>
    <p:sldId id="2147482704" r:id="rId80"/>
    <p:sldId id="2147482632" r:id="rId81"/>
    <p:sldId id="2147482679" r:id="rId82"/>
    <p:sldId id="2147482634" r:id="rId83"/>
    <p:sldId id="2147482680" r:id="rId84"/>
    <p:sldId id="2147482671" r:id="rId85"/>
  </p:sldIdLst>
  <p:sldSz cx="9144000" cy="6858000" type="screen4x3"/>
  <p:notesSz cx="6858000" cy="9144000"/>
  <p:embeddedFontLst>
    <p:embeddedFont>
      <p:font typeface="Dosis ExtraBold" pitchFamily="2" charset="0"/>
      <p:bold r:id="rId88"/>
    </p:embeddedFont>
    <p:embeddedFont>
      <p:font typeface="Microsoft Uighur" panose="02000000000000000000" pitchFamily="2" charset="-78"/>
      <p:regular r:id="rId89"/>
      <p:bold r:id="rId90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4581" userDrawn="1">
          <p15:clr>
            <a:srgbClr val="A4A3A4"/>
          </p15:clr>
        </p15:guide>
        <p15:guide id="2" orient="horz" pos="709" userDrawn="1">
          <p15:clr>
            <a:srgbClr val="A4A3A4"/>
          </p15:clr>
        </p15:guide>
        <p15:guide id="3" pos="5171" userDrawn="1">
          <p15:clr>
            <a:srgbClr val="A4A3A4"/>
          </p15:clr>
        </p15:guide>
        <p15:guide id="4" orient="horz" pos="1911" userDrawn="1">
          <p15:clr>
            <a:srgbClr val="A4A3A4"/>
          </p15:clr>
        </p15:guide>
        <p15:guide id="5" orient="horz" pos="3226" userDrawn="1">
          <p15:clr>
            <a:srgbClr val="A4A3A4"/>
          </p15:clr>
        </p15:guide>
        <p15:guide id="6" pos="4649" userDrawn="1">
          <p15:clr>
            <a:srgbClr val="A4A3A4"/>
          </p15:clr>
        </p15:guide>
        <p15:guide id="7" pos="1043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24D7C"/>
    <a:srgbClr val="F0F9FE"/>
    <a:srgbClr val="F2EDEF"/>
    <a:srgbClr val="56B64A"/>
    <a:srgbClr val="48B2DC"/>
    <a:srgbClr val="B1EDEA"/>
    <a:srgbClr val="565F88"/>
    <a:srgbClr val="CC0000"/>
    <a:srgbClr val="B5EEF2"/>
    <a:srgbClr val="9CA3C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0F79363-72CF-4B90-BC39-ECDC7B003F29}" v="3" dt="2025-11-11T17:41:14.51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759" autoAdjust="0"/>
    <p:restoredTop sz="94674"/>
  </p:normalViewPr>
  <p:slideViewPr>
    <p:cSldViewPr snapToGrid="0">
      <p:cViewPr varScale="1">
        <p:scale>
          <a:sx n="71" d="100"/>
          <a:sy n="71" d="100"/>
        </p:scale>
        <p:origin x="1254" y="28"/>
      </p:cViewPr>
      <p:guideLst>
        <p:guide pos="4581"/>
        <p:guide orient="horz" pos="709"/>
        <p:guide pos="5171"/>
        <p:guide orient="horz" pos="1911"/>
        <p:guide orient="horz" pos="3226"/>
        <p:guide pos="4649"/>
        <p:guide pos="1043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60" d="100"/>
          <a:sy n="60" d="100"/>
        </p:scale>
        <p:origin x="3187" y="4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8.xml"/><Relationship Id="rId21" Type="http://schemas.openxmlformats.org/officeDocument/2006/relationships/slide" Target="slides/slide3.xml"/><Relationship Id="rId42" Type="http://schemas.openxmlformats.org/officeDocument/2006/relationships/slide" Target="slides/slide24.xml"/><Relationship Id="rId47" Type="http://schemas.openxmlformats.org/officeDocument/2006/relationships/slide" Target="slides/slide29.xml"/><Relationship Id="rId63" Type="http://schemas.openxmlformats.org/officeDocument/2006/relationships/slide" Target="slides/slide45.xml"/><Relationship Id="rId68" Type="http://schemas.openxmlformats.org/officeDocument/2006/relationships/slide" Target="slides/slide50.xml"/><Relationship Id="rId84" Type="http://schemas.openxmlformats.org/officeDocument/2006/relationships/slide" Target="slides/slide66.xml"/><Relationship Id="rId89" Type="http://schemas.openxmlformats.org/officeDocument/2006/relationships/font" Target="fonts/font2.fntdata"/><Relationship Id="rId16" Type="http://schemas.openxmlformats.org/officeDocument/2006/relationships/slideMaster" Target="slideMasters/slideMaster16.xml"/><Relationship Id="rId11" Type="http://schemas.openxmlformats.org/officeDocument/2006/relationships/slideMaster" Target="slideMasters/slideMaster11.xml"/><Relationship Id="rId32" Type="http://schemas.openxmlformats.org/officeDocument/2006/relationships/slide" Target="slides/slide14.xml"/><Relationship Id="rId37" Type="http://schemas.openxmlformats.org/officeDocument/2006/relationships/slide" Target="slides/slide19.xml"/><Relationship Id="rId53" Type="http://schemas.openxmlformats.org/officeDocument/2006/relationships/slide" Target="slides/slide35.xml"/><Relationship Id="rId58" Type="http://schemas.openxmlformats.org/officeDocument/2006/relationships/slide" Target="slides/slide40.xml"/><Relationship Id="rId74" Type="http://schemas.openxmlformats.org/officeDocument/2006/relationships/slide" Target="slides/slide56.xml"/><Relationship Id="rId79" Type="http://schemas.openxmlformats.org/officeDocument/2006/relationships/slide" Target="slides/slide61.xml"/><Relationship Id="rId5" Type="http://schemas.openxmlformats.org/officeDocument/2006/relationships/slideMaster" Target="slideMasters/slideMaster5.xml"/><Relationship Id="rId90" Type="http://schemas.openxmlformats.org/officeDocument/2006/relationships/font" Target="fonts/font3.fntdata"/><Relationship Id="rId95" Type="http://schemas.microsoft.com/office/2015/10/relationships/revisionInfo" Target="revisionInfo.xml"/><Relationship Id="rId22" Type="http://schemas.openxmlformats.org/officeDocument/2006/relationships/slide" Target="slides/slide4.xml"/><Relationship Id="rId27" Type="http://schemas.openxmlformats.org/officeDocument/2006/relationships/slide" Target="slides/slide9.xml"/><Relationship Id="rId43" Type="http://schemas.openxmlformats.org/officeDocument/2006/relationships/slide" Target="slides/slide25.xml"/><Relationship Id="rId48" Type="http://schemas.openxmlformats.org/officeDocument/2006/relationships/slide" Target="slides/slide30.xml"/><Relationship Id="rId64" Type="http://schemas.openxmlformats.org/officeDocument/2006/relationships/slide" Target="slides/slide46.xml"/><Relationship Id="rId69" Type="http://schemas.openxmlformats.org/officeDocument/2006/relationships/slide" Target="slides/slide51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3.xml"/><Relationship Id="rId72" Type="http://schemas.openxmlformats.org/officeDocument/2006/relationships/slide" Target="slides/slide54.xml"/><Relationship Id="rId80" Type="http://schemas.openxmlformats.org/officeDocument/2006/relationships/slide" Target="slides/slide62.xml"/><Relationship Id="rId85" Type="http://schemas.openxmlformats.org/officeDocument/2006/relationships/slide" Target="slides/slide67.xml"/><Relationship Id="rId93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" Target="slides/slide7.xml"/><Relationship Id="rId33" Type="http://schemas.openxmlformats.org/officeDocument/2006/relationships/slide" Target="slides/slide15.xml"/><Relationship Id="rId38" Type="http://schemas.openxmlformats.org/officeDocument/2006/relationships/slide" Target="slides/slide20.xml"/><Relationship Id="rId46" Type="http://schemas.openxmlformats.org/officeDocument/2006/relationships/slide" Target="slides/slide28.xml"/><Relationship Id="rId59" Type="http://schemas.openxmlformats.org/officeDocument/2006/relationships/slide" Target="slides/slide41.xml"/><Relationship Id="rId67" Type="http://schemas.openxmlformats.org/officeDocument/2006/relationships/slide" Target="slides/slide49.xml"/><Relationship Id="rId20" Type="http://schemas.openxmlformats.org/officeDocument/2006/relationships/slide" Target="slides/slide2.xml"/><Relationship Id="rId41" Type="http://schemas.openxmlformats.org/officeDocument/2006/relationships/slide" Target="slides/slide23.xml"/><Relationship Id="rId54" Type="http://schemas.openxmlformats.org/officeDocument/2006/relationships/slide" Target="slides/slide36.xml"/><Relationship Id="rId62" Type="http://schemas.openxmlformats.org/officeDocument/2006/relationships/slide" Target="slides/slide44.xml"/><Relationship Id="rId70" Type="http://schemas.openxmlformats.org/officeDocument/2006/relationships/slide" Target="slides/slide52.xml"/><Relationship Id="rId75" Type="http://schemas.openxmlformats.org/officeDocument/2006/relationships/slide" Target="slides/slide57.xml"/><Relationship Id="rId83" Type="http://schemas.openxmlformats.org/officeDocument/2006/relationships/slide" Target="slides/slide65.xml"/><Relationship Id="rId88" Type="http://schemas.openxmlformats.org/officeDocument/2006/relationships/font" Target="fonts/font1.fntdata"/><Relationship Id="rId9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5.xml"/><Relationship Id="rId28" Type="http://schemas.openxmlformats.org/officeDocument/2006/relationships/slide" Target="slides/slide10.xml"/><Relationship Id="rId36" Type="http://schemas.openxmlformats.org/officeDocument/2006/relationships/slide" Target="slides/slide18.xml"/><Relationship Id="rId49" Type="http://schemas.openxmlformats.org/officeDocument/2006/relationships/slide" Target="slides/slide31.xml"/><Relationship Id="rId57" Type="http://schemas.openxmlformats.org/officeDocument/2006/relationships/slide" Target="slides/slide39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3.xml"/><Relationship Id="rId44" Type="http://schemas.openxmlformats.org/officeDocument/2006/relationships/slide" Target="slides/slide26.xml"/><Relationship Id="rId52" Type="http://schemas.openxmlformats.org/officeDocument/2006/relationships/slide" Target="slides/slide34.xml"/><Relationship Id="rId60" Type="http://schemas.openxmlformats.org/officeDocument/2006/relationships/slide" Target="slides/slide42.xml"/><Relationship Id="rId65" Type="http://schemas.openxmlformats.org/officeDocument/2006/relationships/slide" Target="slides/slide47.xml"/><Relationship Id="rId73" Type="http://schemas.openxmlformats.org/officeDocument/2006/relationships/slide" Target="slides/slide55.xml"/><Relationship Id="rId78" Type="http://schemas.openxmlformats.org/officeDocument/2006/relationships/slide" Target="slides/slide60.xml"/><Relationship Id="rId81" Type="http://schemas.openxmlformats.org/officeDocument/2006/relationships/slide" Target="slides/slide63.xml"/><Relationship Id="rId86" Type="http://schemas.openxmlformats.org/officeDocument/2006/relationships/notesMaster" Target="notesMasters/notesMaster1.xml"/><Relationship Id="rId94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39" Type="http://schemas.openxmlformats.org/officeDocument/2006/relationships/slide" Target="slides/slide21.xml"/><Relationship Id="rId34" Type="http://schemas.openxmlformats.org/officeDocument/2006/relationships/slide" Target="slides/slide16.xml"/><Relationship Id="rId50" Type="http://schemas.openxmlformats.org/officeDocument/2006/relationships/slide" Target="slides/slide32.xml"/><Relationship Id="rId55" Type="http://schemas.openxmlformats.org/officeDocument/2006/relationships/slide" Target="slides/slide37.xml"/><Relationship Id="rId76" Type="http://schemas.openxmlformats.org/officeDocument/2006/relationships/slide" Target="slides/slide58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53.xml"/><Relationship Id="rId92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11.xml"/><Relationship Id="rId24" Type="http://schemas.openxmlformats.org/officeDocument/2006/relationships/slide" Target="slides/slide6.xml"/><Relationship Id="rId40" Type="http://schemas.openxmlformats.org/officeDocument/2006/relationships/slide" Target="slides/slide22.xml"/><Relationship Id="rId45" Type="http://schemas.openxmlformats.org/officeDocument/2006/relationships/slide" Target="slides/slide27.xml"/><Relationship Id="rId66" Type="http://schemas.openxmlformats.org/officeDocument/2006/relationships/slide" Target="slides/slide48.xml"/><Relationship Id="rId87" Type="http://schemas.openxmlformats.org/officeDocument/2006/relationships/handoutMaster" Target="handoutMasters/handoutMaster1.xml"/><Relationship Id="rId61" Type="http://schemas.openxmlformats.org/officeDocument/2006/relationships/slide" Target="slides/slide43.xml"/><Relationship Id="rId82" Type="http://schemas.openxmlformats.org/officeDocument/2006/relationships/slide" Target="slides/slide64.xml"/><Relationship Id="rId19" Type="http://schemas.openxmlformats.org/officeDocument/2006/relationships/slide" Target="slides/slide1.xml"/><Relationship Id="rId14" Type="http://schemas.openxmlformats.org/officeDocument/2006/relationships/slideMaster" Target="slideMasters/slideMaster14.xml"/><Relationship Id="rId30" Type="http://schemas.openxmlformats.org/officeDocument/2006/relationships/slide" Target="slides/slide12.xml"/><Relationship Id="rId35" Type="http://schemas.openxmlformats.org/officeDocument/2006/relationships/slide" Target="slides/slide17.xml"/><Relationship Id="rId56" Type="http://schemas.openxmlformats.org/officeDocument/2006/relationships/slide" Target="slides/slide38.xml"/><Relationship Id="rId77" Type="http://schemas.openxmlformats.org/officeDocument/2006/relationships/slide" Target="slides/slide59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0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1B2E286-5E95-8978-5B40-9D0192F79B5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90544521-AD86-2D1C-EFE9-E8EF5A9B945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27B0EF-1A52-4AB5-9630-8D2879398148}" type="datetimeFigureOut">
              <a:rPr lang="fr-MA" smtClean="0"/>
              <a:t>21/12/2025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A44AD019-FE9C-4264-A328-02B7419FD91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A2A5E8EA-8DDF-8BEB-CCBB-31E6416AEAB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E95E3FE-4EA0-4BBD-8AFE-D3F03DCA612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1064992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Microsoft Uighur" panose="02000000000000000000" pitchFamily="2" charset="-78"/>
              </a:defRPr>
            </a:lvl1pPr>
          </a:lstStyle>
          <a:p>
            <a:fld id="{C7DCA217-871D-4D7F-8D59-C83A4C9C5EB2}" type="datetimeFigureOut">
              <a:rPr lang="fr-FR" smtClean="0"/>
              <a:pPr/>
              <a:t>21/12/2025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Microsoft Uighur" panose="02000000000000000000" pitchFamily="2" charset="-78"/>
              </a:defRPr>
            </a:lvl1pPr>
          </a:lstStyle>
          <a:p>
            <a:fld id="{9023364E-F43C-462A-A32F-C389FF427F4A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Microsoft Uighur" panose="02000000000000000000" pitchFamily="2" charset="-78"/>
        <a:ea typeface="+mn-ea"/>
        <a:cs typeface="+mn-cs"/>
      </a:defRPr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18401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2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182274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594516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E78731F-0695-A1D3-A56D-0EEAC9EA29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7EF6136-535A-2182-B7EB-574139F13C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  <a:lvl2pPr>
              <a:defRPr>
                <a:latin typeface="Microsoft Uighur" panose="02000000000000000000" pitchFamily="2" charset="-78"/>
              </a:defRPr>
            </a:lvl2pPr>
            <a:lvl3pPr>
              <a:defRPr>
                <a:latin typeface="Microsoft Uighur" panose="02000000000000000000" pitchFamily="2" charset="-78"/>
              </a:defRPr>
            </a:lvl3pPr>
            <a:lvl4pPr>
              <a:defRPr>
                <a:latin typeface="Microsoft Uighur" panose="02000000000000000000" pitchFamily="2" charset="-78"/>
              </a:defRPr>
            </a:lvl4pPr>
            <a:lvl5pPr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CA" dirty="0"/>
              <a:t>Cliquez pour modifier les styles du texte du masque</a:t>
            </a:r>
          </a:p>
          <a:p>
            <a:pPr lvl="1"/>
            <a:r>
              <a:rPr lang="fr-CA" dirty="0"/>
              <a:t>Deuxième niveau</a:t>
            </a:r>
          </a:p>
          <a:p>
            <a:pPr lvl="2"/>
            <a:r>
              <a:rPr lang="fr-CA" dirty="0"/>
              <a:t>Troisième niveau</a:t>
            </a:r>
          </a:p>
          <a:p>
            <a:pPr lvl="3"/>
            <a:r>
              <a:rPr lang="fr-CA" dirty="0"/>
              <a:t>Quatrième niveau</a:t>
            </a:r>
          </a:p>
          <a:p>
            <a:pPr lvl="4"/>
            <a:r>
              <a:rPr lang="fr-CA" dirty="0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D945A25-3348-398F-F189-AF632EDB4C8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96020FAC-5B89-4A2F-A1C3-04A5A749CECA}" type="datetimeFigureOut">
              <a:rPr lang="fr-FR" smtClean="0"/>
              <a:pPr/>
              <a:t>21/12/2025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78EF854-F5B0-8FF3-8F30-CCEC552069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8256199-BDA0-1082-92B1-31256E8DF1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EF0F8453-1A6B-48C9-8F3D-7155C2E66D7B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9523026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8A4BB7A-109D-8DA3-F4DB-5213965DCD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E8798E4-83E7-3162-261A-A4CCECE3CD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CA" dirty="0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8CB3470-B447-F04F-61E4-B079E88F882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96020FAC-5B89-4A2F-A1C3-04A5A749CECA}" type="datetimeFigureOut">
              <a:rPr lang="fr-FR" smtClean="0"/>
              <a:pPr/>
              <a:t>21/12/2025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EB4C690-822D-3B80-2691-547E1794B6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32BA192-6336-4CEB-852A-DAE488AD22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EF0F8453-1A6B-48C9-8F3D-7155C2E66D7B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3478657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5B9F811-86C3-AEB3-6B40-AAC39F99D1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32E4814-A3F5-BA52-2151-2C88FA1C0EA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  <a:lvl2pPr>
              <a:defRPr>
                <a:latin typeface="Microsoft Uighur" panose="02000000000000000000" pitchFamily="2" charset="-78"/>
              </a:defRPr>
            </a:lvl2pPr>
            <a:lvl3pPr>
              <a:defRPr>
                <a:latin typeface="Microsoft Uighur" panose="02000000000000000000" pitchFamily="2" charset="-78"/>
              </a:defRPr>
            </a:lvl3pPr>
            <a:lvl4pPr>
              <a:defRPr>
                <a:latin typeface="Microsoft Uighur" panose="02000000000000000000" pitchFamily="2" charset="-78"/>
              </a:defRPr>
            </a:lvl4pPr>
            <a:lvl5pPr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CA" dirty="0"/>
              <a:t>Cliquez pour modifier les styles du texte du masque</a:t>
            </a:r>
          </a:p>
          <a:p>
            <a:pPr lvl="1"/>
            <a:r>
              <a:rPr lang="fr-CA" dirty="0"/>
              <a:t>Deuxième niveau</a:t>
            </a:r>
          </a:p>
          <a:p>
            <a:pPr lvl="2"/>
            <a:r>
              <a:rPr lang="fr-CA" dirty="0"/>
              <a:t>Troisième niveau</a:t>
            </a:r>
          </a:p>
          <a:p>
            <a:pPr lvl="3"/>
            <a:r>
              <a:rPr lang="fr-CA" dirty="0"/>
              <a:t>Quatrième niveau</a:t>
            </a:r>
          </a:p>
          <a:p>
            <a:pPr lvl="4"/>
            <a:r>
              <a:rPr lang="fr-CA" dirty="0"/>
              <a:t>Cinquième niveau</a:t>
            </a:r>
            <a:endParaRPr lang="fr-FR" dirty="0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5FD4623E-C059-4C7A-1C3F-9726CF98882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  <a:lvl2pPr>
              <a:defRPr>
                <a:latin typeface="Microsoft Uighur" panose="02000000000000000000" pitchFamily="2" charset="-78"/>
              </a:defRPr>
            </a:lvl2pPr>
            <a:lvl3pPr>
              <a:defRPr>
                <a:latin typeface="Microsoft Uighur" panose="02000000000000000000" pitchFamily="2" charset="-78"/>
              </a:defRPr>
            </a:lvl3pPr>
            <a:lvl4pPr>
              <a:defRPr>
                <a:latin typeface="Microsoft Uighur" panose="02000000000000000000" pitchFamily="2" charset="-78"/>
              </a:defRPr>
            </a:lvl4pPr>
            <a:lvl5pPr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CA" dirty="0"/>
              <a:t>Cliquez pour modifier les styles du texte du masque</a:t>
            </a:r>
          </a:p>
          <a:p>
            <a:pPr lvl="1"/>
            <a:r>
              <a:rPr lang="fr-CA" dirty="0"/>
              <a:t>Deuxième niveau</a:t>
            </a:r>
          </a:p>
          <a:p>
            <a:pPr lvl="2"/>
            <a:r>
              <a:rPr lang="fr-CA" dirty="0"/>
              <a:t>Troisième niveau</a:t>
            </a:r>
          </a:p>
          <a:p>
            <a:pPr lvl="3"/>
            <a:r>
              <a:rPr lang="fr-CA" dirty="0"/>
              <a:t>Quatrième niveau</a:t>
            </a:r>
          </a:p>
          <a:p>
            <a:pPr lvl="4"/>
            <a:r>
              <a:rPr lang="fr-CA" dirty="0"/>
              <a:t>Cinquième niveau</a:t>
            </a:r>
            <a:endParaRPr lang="fr-FR" dirty="0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6ACEB677-1D68-C1B5-6F87-D5CC2E7B3D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96020FAC-5B89-4A2F-A1C3-04A5A749CECA}" type="datetimeFigureOut">
              <a:rPr lang="fr-FR" smtClean="0"/>
              <a:pPr/>
              <a:t>21/12/2025</a:t>
            </a:fld>
            <a:endParaRPr lang="fr-FR" dirty="0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7020CA07-0E26-A5D5-2C89-1865B90C26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676F74F1-5166-CE77-E555-0F54EF30AA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EF0F8453-1A6B-48C9-8F3D-7155C2E66D7B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387433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0779ACA-5CBA-C63C-D08C-23EAAE5785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C3DA51B-4D63-226B-FE5E-D95B4E762F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Microsoft Uighur" panose="02000000000000000000" pitchFamily="2" charset="-78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CA" dirty="0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3FAD1324-D4B4-EBA2-5088-0F5B8889763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  <a:lvl2pPr>
              <a:defRPr>
                <a:latin typeface="Microsoft Uighur" panose="02000000000000000000" pitchFamily="2" charset="-78"/>
              </a:defRPr>
            </a:lvl2pPr>
            <a:lvl3pPr>
              <a:defRPr>
                <a:latin typeface="Microsoft Uighur" panose="02000000000000000000" pitchFamily="2" charset="-78"/>
              </a:defRPr>
            </a:lvl3pPr>
            <a:lvl4pPr>
              <a:defRPr>
                <a:latin typeface="Microsoft Uighur" panose="02000000000000000000" pitchFamily="2" charset="-78"/>
              </a:defRPr>
            </a:lvl4pPr>
            <a:lvl5pPr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CA" dirty="0"/>
              <a:t>Cliquez pour modifier les styles du texte du masque</a:t>
            </a:r>
          </a:p>
          <a:p>
            <a:pPr lvl="1"/>
            <a:r>
              <a:rPr lang="fr-CA" dirty="0"/>
              <a:t>Deuxième niveau</a:t>
            </a:r>
          </a:p>
          <a:p>
            <a:pPr lvl="2"/>
            <a:r>
              <a:rPr lang="fr-CA" dirty="0"/>
              <a:t>Troisième niveau</a:t>
            </a:r>
          </a:p>
          <a:p>
            <a:pPr lvl="3"/>
            <a:r>
              <a:rPr lang="fr-CA" dirty="0"/>
              <a:t>Quatrième niveau</a:t>
            </a:r>
          </a:p>
          <a:p>
            <a:pPr lvl="4"/>
            <a:r>
              <a:rPr lang="fr-CA" dirty="0"/>
              <a:t>Cinquième niveau</a:t>
            </a:r>
            <a:endParaRPr lang="fr-FR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D605784F-05FF-2F8E-0261-765AAE6D0E3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Microsoft Uighur" panose="02000000000000000000" pitchFamily="2" charset="-78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CA" dirty="0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8E2DFFAC-5EC1-E001-27EC-73926F51CAF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  <a:lvl2pPr>
              <a:defRPr>
                <a:latin typeface="Microsoft Uighur" panose="02000000000000000000" pitchFamily="2" charset="-78"/>
              </a:defRPr>
            </a:lvl2pPr>
            <a:lvl3pPr>
              <a:defRPr>
                <a:latin typeface="Microsoft Uighur" panose="02000000000000000000" pitchFamily="2" charset="-78"/>
              </a:defRPr>
            </a:lvl3pPr>
            <a:lvl4pPr>
              <a:defRPr>
                <a:latin typeface="Microsoft Uighur" panose="02000000000000000000" pitchFamily="2" charset="-78"/>
              </a:defRPr>
            </a:lvl4pPr>
            <a:lvl5pPr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CA" dirty="0"/>
              <a:t>Cliquez pour modifier les styles du texte du masque</a:t>
            </a:r>
          </a:p>
          <a:p>
            <a:pPr lvl="1"/>
            <a:r>
              <a:rPr lang="fr-CA" dirty="0"/>
              <a:t>Deuxième niveau</a:t>
            </a:r>
          </a:p>
          <a:p>
            <a:pPr lvl="2"/>
            <a:r>
              <a:rPr lang="fr-CA" dirty="0"/>
              <a:t>Troisième niveau</a:t>
            </a:r>
          </a:p>
          <a:p>
            <a:pPr lvl="3"/>
            <a:r>
              <a:rPr lang="fr-CA" dirty="0"/>
              <a:t>Quatrième niveau</a:t>
            </a:r>
          </a:p>
          <a:p>
            <a:pPr lvl="4"/>
            <a:r>
              <a:rPr lang="fr-CA" dirty="0"/>
              <a:t>Cinquième niveau</a:t>
            </a:r>
            <a:endParaRPr lang="fr-FR" dirty="0"/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14A1273F-1ECB-2AAF-D66E-FF159349F35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96020FAC-5B89-4A2F-A1C3-04A5A749CECA}" type="datetimeFigureOut">
              <a:rPr lang="fr-FR" smtClean="0"/>
              <a:pPr/>
              <a:t>21/12/2025</a:t>
            </a:fld>
            <a:endParaRPr lang="fr-FR" dirty="0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9F379AE8-F72B-55F5-3C73-14B680C1A6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3E98EC6F-891D-151D-3E2D-49D1CA116C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EF0F8453-1A6B-48C9-8F3D-7155C2E66D7B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293266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0DAB1E6-419D-0626-F97C-2845F3B1AB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3F33EA32-599C-D62B-955A-A8460E37605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96020FAC-5B89-4A2F-A1C3-04A5A749CECA}" type="datetimeFigureOut">
              <a:rPr lang="fr-FR" smtClean="0"/>
              <a:pPr/>
              <a:t>21/12/2025</a:t>
            </a:fld>
            <a:endParaRPr lang="fr-FR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0BDFA23D-BC3C-0445-8EBA-725E6A615A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61236478-5EA7-FF76-2B0D-AD2A689F71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EF0F8453-1A6B-48C9-8F3D-7155C2E66D7B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683916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62669657-A040-0BB3-84A9-37DA9131307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96020FAC-5B89-4A2F-A1C3-04A5A749CECA}" type="datetimeFigureOut">
              <a:rPr lang="fr-FR" smtClean="0"/>
              <a:pPr/>
              <a:t>21/12/2025</a:t>
            </a:fld>
            <a:endParaRPr lang="fr-FR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7A103C17-1427-4C7F-6CEA-6DF97399E0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77F0F614-58C8-9158-E991-85C7FE3B1E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EF0F8453-1A6B-48C9-8F3D-7155C2E66D7B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144503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0343369-2180-3F01-034D-B33A87EC00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6D01E5A-C48B-82E3-C7AA-C8509D881A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3200">
                <a:latin typeface="Microsoft Uighur" panose="02000000000000000000" pitchFamily="2" charset="-78"/>
              </a:defRPr>
            </a:lvl1pPr>
            <a:lvl2pPr>
              <a:defRPr sz="2800">
                <a:latin typeface="Microsoft Uighur" panose="02000000000000000000" pitchFamily="2" charset="-78"/>
              </a:defRPr>
            </a:lvl2pPr>
            <a:lvl3pPr>
              <a:defRPr sz="2400">
                <a:latin typeface="Microsoft Uighur" panose="02000000000000000000" pitchFamily="2" charset="-78"/>
              </a:defRPr>
            </a:lvl3pPr>
            <a:lvl4pPr>
              <a:defRPr sz="2000">
                <a:latin typeface="Microsoft Uighur" panose="02000000000000000000" pitchFamily="2" charset="-78"/>
              </a:defRPr>
            </a:lvl4pPr>
            <a:lvl5pPr>
              <a:defRPr sz="2000">
                <a:latin typeface="Microsoft Uighur" panose="02000000000000000000" pitchFamily="2" charset="-78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CA" dirty="0"/>
              <a:t>Cliquez pour modifier les styles du texte du masque</a:t>
            </a:r>
          </a:p>
          <a:p>
            <a:pPr lvl="1"/>
            <a:r>
              <a:rPr lang="fr-CA" dirty="0"/>
              <a:t>Deuxième niveau</a:t>
            </a:r>
          </a:p>
          <a:p>
            <a:pPr lvl="2"/>
            <a:r>
              <a:rPr lang="fr-CA" dirty="0"/>
              <a:t>Troisième niveau</a:t>
            </a:r>
          </a:p>
          <a:p>
            <a:pPr lvl="3"/>
            <a:r>
              <a:rPr lang="fr-CA" dirty="0"/>
              <a:t>Quatrième niveau</a:t>
            </a:r>
          </a:p>
          <a:p>
            <a:pPr lvl="4"/>
            <a:r>
              <a:rPr lang="fr-CA" dirty="0"/>
              <a:t>Cinquième niveau</a:t>
            </a:r>
            <a:endParaRPr lang="fr-FR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C3D29A2-D165-7C0E-76F7-484B192401A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latin typeface="Microsoft Uighur" panose="02000000000000000000" pitchFamily="2" charset="-78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 dirty="0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1623B60F-6BAA-1FF6-D692-6E0E5C8F36A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96020FAC-5B89-4A2F-A1C3-04A5A749CECA}" type="datetimeFigureOut">
              <a:rPr lang="fr-FR" smtClean="0"/>
              <a:pPr/>
              <a:t>21/12/2025</a:t>
            </a:fld>
            <a:endParaRPr lang="fr-FR" dirty="0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22BDCE9B-9433-6FA4-4F70-936B8D9598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82CA1A7-FEFA-0BCF-6C40-03EB437FE1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EF0F8453-1A6B-48C9-8F3D-7155C2E66D7B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734778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361A2FC-62BC-C994-E03F-8E43E620C7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1D33D834-394D-4D1C-0CA7-28CD88EB3FC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>
                <a:latin typeface="Microsoft Uighur" panose="02000000000000000000" pitchFamily="2" charset="-78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9BF6B105-FB1B-BBE4-D6AC-F3D9303BBCD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latin typeface="Microsoft Uighur" panose="02000000000000000000" pitchFamily="2" charset="-78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 dirty="0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D40A0B36-AFAD-4D20-8CFB-DD4B8AAD92C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96020FAC-5B89-4A2F-A1C3-04A5A749CECA}" type="datetimeFigureOut">
              <a:rPr lang="fr-FR" smtClean="0"/>
              <a:pPr/>
              <a:t>21/12/2025</a:t>
            </a:fld>
            <a:endParaRPr lang="fr-FR" dirty="0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43236A69-ABAD-6139-F151-2F70D3D462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E5146F6-8149-C64C-1630-217DD59529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EF0F8453-1A6B-48C9-8F3D-7155C2E66D7B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913349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345E124-14A5-6F12-4E9A-F028E70AE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3D606312-2D5A-DDE9-5D6E-73D97FAF556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eaVert"/>
          <a:lstStyle>
            <a:lvl1pPr>
              <a:defRPr>
                <a:latin typeface="Microsoft Uighur" panose="02000000000000000000" pitchFamily="2" charset="-78"/>
              </a:defRPr>
            </a:lvl1pPr>
            <a:lvl2pPr>
              <a:defRPr>
                <a:latin typeface="Microsoft Uighur" panose="02000000000000000000" pitchFamily="2" charset="-78"/>
              </a:defRPr>
            </a:lvl2pPr>
            <a:lvl3pPr>
              <a:defRPr>
                <a:latin typeface="Microsoft Uighur" panose="02000000000000000000" pitchFamily="2" charset="-78"/>
              </a:defRPr>
            </a:lvl3pPr>
            <a:lvl4pPr>
              <a:defRPr>
                <a:latin typeface="Microsoft Uighur" panose="02000000000000000000" pitchFamily="2" charset="-78"/>
              </a:defRPr>
            </a:lvl4pPr>
            <a:lvl5pPr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CA" dirty="0"/>
              <a:t>Cliquez pour modifier les styles du texte du masque</a:t>
            </a:r>
          </a:p>
          <a:p>
            <a:pPr lvl="1"/>
            <a:r>
              <a:rPr lang="fr-CA" dirty="0"/>
              <a:t>Deuxième niveau</a:t>
            </a:r>
          </a:p>
          <a:p>
            <a:pPr lvl="2"/>
            <a:r>
              <a:rPr lang="fr-CA" dirty="0"/>
              <a:t>Troisième niveau</a:t>
            </a:r>
          </a:p>
          <a:p>
            <a:pPr lvl="3"/>
            <a:r>
              <a:rPr lang="fr-CA" dirty="0"/>
              <a:t>Quatrième niveau</a:t>
            </a:r>
          </a:p>
          <a:p>
            <a:pPr lvl="4"/>
            <a:r>
              <a:rPr lang="fr-CA" dirty="0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350D94B-703D-89AA-69B3-C8C3C469688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96020FAC-5B89-4A2F-A1C3-04A5A749CECA}" type="datetimeFigureOut">
              <a:rPr lang="fr-FR" smtClean="0"/>
              <a:pPr/>
              <a:t>21/12/2025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DDC4C0F-8E20-5BEE-B2E2-F57F709CB5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14D10A3-1347-D86D-A79D-7D39A9CAEB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EF0F8453-1A6B-48C9-8F3D-7155C2E66D7B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7080322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5D884DE8-0595-94E4-9D69-3054036B580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  <a:prstGeom prst="rect">
            <a:avLst/>
          </a:prstGeom>
        </p:spPr>
        <p:txBody>
          <a:bodyPr vert="eaVert"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25A7C0B6-E35B-A5B2-928E-5E43FB41A9E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  <a:prstGeom prst="rect">
            <a:avLst/>
          </a:prstGeom>
        </p:spPr>
        <p:txBody>
          <a:bodyPr vert="eaVert"/>
          <a:lstStyle>
            <a:lvl1pPr>
              <a:defRPr>
                <a:latin typeface="Microsoft Uighur" panose="02000000000000000000" pitchFamily="2" charset="-78"/>
              </a:defRPr>
            </a:lvl1pPr>
            <a:lvl2pPr>
              <a:defRPr>
                <a:latin typeface="Microsoft Uighur" panose="02000000000000000000" pitchFamily="2" charset="-78"/>
              </a:defRPr>
            </a:lvl2pPr>
            <a:lvl3pPr>
              <a:defRPr>
                <a:latin typeface="Microsoft Uighur" panose="02000000000000000000" pitchFamily="2" charset="-78"/>
              </a:defRPr>
            </a:lvl3pPr>
            <a:lvl4pPr>
              <a:defRPr>
                <a:latin typeface="Microsoft Uighur" panose="02000000000000000000" pitchFamily="2" charset="-78"/>
              </a:defRPr>
            </a:lvl4pPr>
            <a:lvl5pPr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CA" dirty="0"/>
              <a:t>Cliquez pour modifier les styles du texte du masque</a:t>
            </a:r>
          </a:p>
          <a:p>
            <a:pPr lvl="1"/>
            <a:r>
              <a:rPr lang="fr-CA" dirty="0"/>
              <a:t>Deuxième niveau</a:t>
            </a:r>
          </a:p>
          <a:p>
            <a:pPr lvl="2"/>
            <a:r>
              <a:rPr lang="fr-CA" dirty="0"/>
              <a:t>Troisième niveau</a:t>
            </a:r>
          </a:p>
          <a:p>
            <a:pPr lvl="3"/>
            <a:r>
              <a:rPr lang="fr-CA" dirty="0"/>
              <a:t>Quatrième niveau</a:t>
            </a:r>
          </a:p>
          <a:p>
            <a:pPr lvl="4"/>
            <a:r>
              <a:rPr lang="fr-CA" dirty="0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02FB6DF-E72E-A719-5AD8-6B057BAE920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96020FAC-5B89-4A2F-A1C3-04A5A749CECA}" type="datetimeFigureOut">
              <a:rPr lang="fr-FR" smtClean="0"/>
              <a:pPr/>
              <a:t>21/12/2025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A235DCA-9979-DAC9-5CF5-32910A7A35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07F95CF-5056-8751-8C26-F28E14885D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EF0F8453-1A6B-48C9-8F3D-7155C2E66D7B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5409632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85314966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52877826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53963547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272003449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648289"/>
            <a:ext cx="2234716" cy="360000"/>
          </a:xfrm>
          <a:prstGeom prst="rect">
            <a:avLst/>
          </a:prstGeom>
        </p:spPr>
      </p:pic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</p:spTree>
    <p:extLst>
      <p:ext uri="{BB962C8B-B14F-4D97-AF65-F5344CB8AC3E}">
        <p14:creationId xmlns:p14="http://schemas.microsoft.com/office/powerpoint/2010/main" val="856210312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استماع وتحدث</a:t>
            </a:r>
          </a:p>
        </p:txBody>
      </p:sp>
    </p:spTree>
    <p:extLst>
      <p:ext uri="{BB962C8B-B14F-4D97-AF65-F5344CB8AC3E}">
        <p14:creationId xmlns:p14="http://schemas.microsoft.com/office/powerpoint/2010/main" val="1120721412"/>
      </p:ext>
    </p:extLst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قـــــــــــــــراءة ح3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صرف وتحويل </a:t>
            </a:r>
          </a:p>
        </p:txBody>
      </p:sp>
    </p:spTree>
    <p:extLst>
      <p:ext uri="{BB962C8B-B14F-4D97-AF65-F5344CB8AC3E}">
        <p14:creationId xmlns:p14="http://schemas.microsoft.com/office/powerpoint/2010/main" val="3069382766"/>
      </p:ext>
    </p:extLst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قــــــــــراءة ح1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قــــــــــراءة ح2</a:t>
            </a:r>
          </a:p>
        </p:txBody>
      </p:sp>
    </p:spTree>
    <p:extLst>
      <p:ext uri="{BB962C8B-B14F-4D97-AF65-F5344CB8AC3E}">
        <p14:creationId xmlns:p14="http://schemas.microsoft.com/office/powerpoint/2010/main" val="2019844241"/>
      </p:ext>
    </p:extLst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إنتاج كتابي </a:t>
            </a:r>
          </a:p>
        </p:txBody>
      </p:sp>
    </p:spTree>
    <p:extLst>
      <p:ext uri="{BB962C8B-B14F-4D97-AF65-F5344CB8AC3E}">
        <p14:creationId xmlns:p14="http://schemas.microsoft.com/office/powerpoint/2010/main" val="991190542"/>
      </p:ext>
    </p:extLst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إنتاج كتابي </a:t>
            </a:r>
          </a:p>
        </p:txBody>
      </p:sp>
    </p:spTree>
    <p:extLst>
      <p:ext uri="{BB962C8B-B14F-4D97-AF65-F5344CB8AC3E}">
        <p14:creationId xmlns:p14="http://schemas.microsoft.com/office/powerpoint/2010/main" val="478609765"/>
      </p:ext>
    </p:extLst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96702" y="2198203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136199" y="2252203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66489" y="2198203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1962614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720126" y="1962614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96702" y="3884122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136199" y="3938122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166489" y="3884122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3648533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613482" y="3648533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مراجعة وتوليف  </a:t>
            </a:r>
          </a:p>
        </p:txBody>
      </p:sp>
    </p:spTree>
    <p:extLst>
      <p:ext uri="{BB962C8B-B14F-4D97-AF65-F5344CB8AC3E}">
        <p14:creationId xmlns:p14="http://schemas.microsoft.com/office/powerpoint/2010/main" val="547486231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999137607"/>
      </p:ext>
    </p:extLst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8199918"/>
      </p:ext>
    </p:extLst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150228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56838" y="150738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3322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8422191"/>
      </p:ext>
    </p:extLst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1488634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45330" y="3250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841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68130" y="144164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94457933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811366" y="321394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811366" y="323604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97873494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7523288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322586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321759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34" name="Rectangle : coins arrondis 33">
            <a:extLst>
              <a:ext uri="{FF2B5EF4-FFF2-40B4-BE49-F238E27FC236}">
                <a16:creationId xmlns:a16="http://schemas.microsoft.com/office/drawing/2014/main" id="{D1BFB52E-9264-6354-C964-9FECACE32BB1}"/>
              </a:ext>
            </a:extLst>
          </p:cNvPr>
          <p:cNvSpPr/>
          <p:nvPr userDrawn="1"/>
        </p:nvSpPr>
        <p:spPr>
          <a:xfrm>
            <a:off x="4735350" y="325175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66748162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4533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319630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23651440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83772462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33913536"/>
      </p:ext>
    </p:extLst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88456483"/>
      </p:ext>
    </p:extLst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20692908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A8CA778-D99C-8210-BCF4-0A1BD455F5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2889170445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914125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14F64D2-74A9-68D9-17A0-03DCA86AB30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14684059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22751879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97908397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58257430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2073790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42AA95B1-5491-4975-F445-F499BD3C41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11999" y="1575854"/>
            <a:ext cx="6840001" cy="612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6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293480366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8494010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7563220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02938404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87774899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88892052"/>
      </p:ext>
    </p:extLst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798786060"/>
      </p:ext>
    </p:extLst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512823329"/>
      </p:ext>
    </p:extLst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39595161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97975786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57953177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78728721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86529793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23940178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90398932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645124718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573949272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94346647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3663717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39984101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15772621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91456584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43073573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43717676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324373390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254639444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73975838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71855670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8371438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35698051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12341586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99478156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70974074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851604225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585396743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03763180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66323756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9302795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32671973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09597412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46743191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01300685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53576959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4049696977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80094450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21167873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15615698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31093905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74501781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11583698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59385578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64668449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845244198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70022363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15498206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11185442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80723234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42310728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19944476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03110089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07263200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65468110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69075384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2525882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92787130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32377845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00107667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48630552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23380082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20094043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36340643"/>
      </p:ext>
    </p:extLst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95346780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34085654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75132151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50450919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14062399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31402114"/>
      </p:ext>
    </p:extLst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26957086"/>
      </p:ext>
    </p:extLst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61230269"/>
      </p:ext>
    </p:extLst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90960074"/>
      </p:ext>
    </p:extLst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8399846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94370957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39612642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65987415"/>
      </p:ext>
    </p:extLst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45952087"/>
      </p:ext>
    </p:extLst>
  </p:cSld>
  <p:clrMapOvr>
    <a:masterClrMapping/>
  </p:clrMapOvr>
  <p:transition spd="slow">
    <p:fad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03640893"/>
      </p:ext>
    </p:extLst>
  </p:cSld>
  <p:clrMapOvr>
    <a:masterClrMapping/>
  </p:clrMapOvr>
  <p:transition spd="slow">
    <p:fad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48873937"/>
      </p:ext>
    </p:extLst>
  </p:cSld>
  <p:clrMapOvr>
    <a:masterClrMapping/>
  </p:clrMapOvr>
  <p:transition spd="slow">
    <p:fad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05550316"/>
      </p:ext>
    </p:extLst>
  </p:cSld>
  <p:clrMapOvr>
    <a:masterClrMapping/>
  </p:clrMapOvr>
  <p:transition spd="slow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23466315"/>
      </p:ext>
    </p:extLst>
  </p:cSld>
  <p:clrMapOvr>
    <a:masterClrMapping/>
  </p:clrMapOvr>
  <p:transition spd="slow"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45018542"/>
      </p:ext>
    </p:extLst>
  </p:cSld>
  <p:clrMapOvr>
    <a:masterClrMapping/>
  </p:clrMapOvr>
  <p:transition spd="slow"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89779667"/>
      </p:ext>
    </p:extLst>
  </p:cSld>
  <p:clrMapOvr>
    <a:masterClrMapping/>
  </p:clrMapOvr>
  <p:transition spd="slow">
    <p:fade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78550064"/>
      </p:ext>
    </p:extLst>
  </p:cSld>
  <p:clrMapOvr>
    <a:masterClrMapping/>
  </p:clrMapOvr>
  <p:transition spd="slow">
    <p:fade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71928136"/>
      </p:ext>
    </p:extLst>
  </p:cSld>
  <p:clrMapOvr>
    <a:masterClrMapping/>
  </p:clrMapOvr>
  <p:transition spd="slow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07539791"/>
      </p:ext>
    </p:extLst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92300831"/>
      </p:ext>
    </p:extLst>
  </p:cSld>
  <p:clrMapOvr>
    <a:masterClrMapping/>
  </p:clrMapOvr>
  <p:transition spd="slow"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54940847"/>
      </p:ext>
    </p:extLst>
  </p:cSld>
  <p:clrMapOvr>
    <a:masterClrMapping/>
  </p:clrMapOvr>
  <p:transition spd="slow"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5002371"/>
      </p:ext>
    </p:extLst>
  </p:cSld>
  <p:clrMapOvr>
    <a:masterClrMapping/>
  </p:clrMapOvr>
  <p:transition spd="slow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42816976"/>
      </p:ext>
    </p:extLst>
  </p:cSld>
  <p:clrMapOvr>
    <a:masterClrMapping/>
  </p:clrMapOvr>
  <p:transition spd="slow"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78476805"/>
      </p:ext>
    </p:extLst>
  </p:cSld>
  <p:clrMapOvr>
    <a:masterClrMapping/>
  </p:clrMapOvr>
  <p:transition spd="slow"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18043586"/>
      </p:ext>
    </p:extLst>
  </p:cSld>
  <p:clrMapOvr>
    <a:masterClrMapping/>
  </p:clrMapOvr>
  <p:transition spd="slow"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00921661"/>
      </p:ext>
    </p:extLst>
  </p:cSld>
  <p:clrMapOvr>
    <a:masterClrMapping/>
  </p:clrMapOvr>
  <p:transition spd="slow"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11451903"/>
      </p:ext>
    </p:extLst>
  </p:cSld>
  <p:clrMapOvr>
    <a:masterClrMapping/>
  </p:clrMapOvr>
  <p:transition spd="slow">
    <p:fad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71732759"/>
      </p:ext>
    </p:extLst>
  </p:cSld>
  <p:clrMapOvr>
    <a:masterClrMapping/>
  </p:clrMapOvr>
  <p:transition spd="slow">
    <p:fad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7993154"/>
      </p:ext>
    </p:extLst>
  </p:cSld>
  <p:clrMapOvr>
    <a:masterClrMapping/>
  </p:clrMapOvr>
  <p:transition spd="slow">
    <p:fad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95344435"/>
      </p:ext>
    </p:extLst>
  </p:cSld>
  <p:clrMapOvr>
    <a:masterClrMapping/>
  </p:clrMapOvr>
  <p:transition spd="slow">
    <p:fad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4801565"/>
      </p:ext>
    </p:extLst>
  </p:cSld>
  <p:clrMapOvr>
    <a:masterClrMapping/>
  </p:clrMapOvr>
  <p:transition spd="slow">
    <p:fad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77315741"/>
      </p:ext>
    </p:extLst>
  </p:cSld>
  <p:clrMapOvr>
    <a:masterClrMapping/>
  </p:clrMapOvr>
  <p:transition spd="slow"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30213653"/>
      </p:ext>
    </p:extLst>
  </p:cSld>
  <p:clrMapOvr>
    <a:masterClrMapping/>
  </p:clrMapOvr>
  <p:transition spd="slow">
    <p:fade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82098397"/>
      </p:ext>
    </p:extLst>
  </p:cSld>
  <p:clrMapOvr>
    <a:masterClrMapping/>
  </p:clrMapOvr>
  <p:transition spd="slow"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53459704"/>
      </p:ext>
    </p:extLst>
  </p:cSld>
  <p:clrMapOvr>
    <a:masterClrMapping/>
  </p:clrMapOvr>
  <p:transition spd="slow">
    <p:fad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97527180"/>
      </p:ext>
    </p:extLst>
  </p:cSld>
  <p:clrMapOvr>
    <a:masterClrMapping/>
  </p:clrMapOvr>
  <p:transition spd="slow"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40215343"/>
      </p:ext>
    </p:extLst>
  </p:cSld>
  <p:clrMapOvr>
    <a:masterClrMapping/>
  </p:clrMapOvr>
  <p:transition spd="slow">
    <p:fad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49903374"/>
      </p:ext>
    </p:extLst>
  </p:cSld>
  <p:clrMapOvr>
    <a:masterClrMapping/>
  </p:clrMapOvr>
  <p:transition spd="slow">
    <p:fade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91457334"/>
      </p:ext>
    </p:extLst>
  </p:cSld>
  <p:clrMapOvr>
    <a:masterClrMapping/>
  </p:clrMapOvr>
  <p:transition spd="slow">
    <p:fade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98213608"/>
      </p:ext>
    </p:extLst>
  </p:cSld>
  <p:clrMapOvr>
    <a:masterClrMapping/>
  </p:clrMapOvr>
  <p:transition spd="slow">
    <p:fade/>
  </p:transition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90559153"/>
      </p:ext>
    </p:extLst>
  </p:cSld>
  <p:clrMapOvr>
    <a:masterClrMapping/>
  </p:clrMapOvr>
  <p:transition spd="slow">
    <p:fade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26611821"/>
      </p:ext>
    </p:extLst>
  </p:cSld>
  <p:clrMapOvr>
    <a:masterClrMapping/>
  </p:clrMapOvr>
  <p:transition spd="slow">
    <p:fade/>
  </p:transition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60912692"/>
      </p:ext>
    </p:extLst>
  </p:cSld>
  <p:clrMapOvr>
    <a:masterClrMapping/>
  </p:clrMapOvr>
  <p:transition spd="slow">
    <p:fade/>
  </p:transition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68182034"/>
      </p:ext>
    </p:extLst>
  </p:cSld>
  <p:clrMapOvr>
    <a:masterClrMapping/>
  </p:clrMapOvr>
  <p:transition spd="slow">
    <p:fade/>
  </p:transition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84360072"/>
      </p:ext>
    </p:extLst>
  </p:cSld>
  <p:clrMapOvr>
    <a:masterClrMapping/>
  </p:clrMapOvr>
  <p:transition spd="slow">
    <p:fade/>
  </p:transition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68902200"/>
      </p:ext>
    </p:extLst>
  </p:cSld>
  <p:clrMapOvr>
    <a:masterClrMapping/>
  </p:clrMapOvr>
  <p:transition spd="slow">
    <p:fade/>
  </p:transition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62097792"/>
      </p:ext>
    </p:extLst>
  </p:cSld>
  <p:clrMapOvr>
    <a:masterClrMapping/>
  </p:clrMapOvr>
  <p:transition spd="slow">
    <p:fade/>
  </p:transition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01580762"/>
      </p:ext>
    </p:extLst>
  </p:cSld>
  <p:clrMapOvr>
    <a:masterClrMapping/>
  </p:clrMapOvr>
  <p:transition spd="slow">
    <p:fade/>
  </p:transition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85585067"/>
      </p:ext>
    </p:extLst>
  </p:cSld>
  <p:clrMapOvr>
    <a:masterClrMapping/>
  </p:clrMapOvr>
  <p:transition spd="slow">
    <p:fade/>
  </p:transition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70668444"/>
      </p:ext>
    </p:extLst>
  </p:cSld>
  <p:clrMapOvr>
    <a:masterClrMapping/>
  </p:clrMapOvr>
  <p:transition spd="slow">
    <p:fade/>
  </p:transition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35710661"/>
      </p:ext>
    </p:extLst>
  </p:cSld>
  <p:clrMapOvr>
    <a:masterClrMapping/>
  </p:clrMapOvr>
  <p:transition spd="slow">
    <p:fade/>
  </p:transition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71307135"/>
      </p:ext>
    </p:extLst>
  </p:cSld>
  <p:clrMapOvr>
    <a:masterClrMapping/>
  </p:clrMapOvr>
  <p:transition spd="slow">
    <p:fade/>
  </p:transition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06792935"/>
      </p:ext>
    </p:extLst>
  </p:cSld>
  <p:clrMapOvr>
    <a:masterClrMapping/>
  </p:clrMapOvr>
  <p:transition spd="slow">
    <p:fade/>
  </p:transition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3097161"/>
      </p:ext>
    </p:extLst>
  </p:cSld>
  <p:clrMapOvr>
    <a:masterClrMapping/>
  </p:clrMapOvr>
  <p:transition spd="slow">
    <p:fade/>
  </p:transition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34615790"/>
      </p:ext>
    </p:extLst>
  </p:cSld>
  <p:clrMapOvr>
    <a:masterClrMapping/>
  </p:clrMapOvr>
  <p:transition spd="slow">
    <p:fade/>
  </p:transition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11021580"/>
      </p:ext>
    </p:extLst>
  </p:cSld>
  <p:clrMapOvr>
    <a:masterClrMapping/>
  </p:clrMapOvr>
  <p:transition spd="slow">
    <p:fade/>
  </p:transition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51545338"/>
      </p:ext>
    </p:extLst>
  </p:cSld>
  <p:clrMapOvr>
    <a:masterClrMapping/>
  </p:clrMapOvr>
  <p:transition spd="slow">
    <p:fade/>
  </p:transition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04889953"/>
      </p:ext>
    </p:extLst>
  </p:cSld>
  <p:clrMapOvr>
    <a:masterClrMapping/>
  </p:clrMapOvr>
  <p:transition spd="slow">
    <p:fade/>
  </p:transition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2677830"/>
      </p:ext>
    </p:extLst>
  </p:cSld>
  <p:clrMapOvr>
    <a:masterClrMapping/>
  </p:clrMapOvr>
  <p:transition spd="slow">
    <p:fade/>
  </p:transition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06550497"/>
      </p:ext>
    </p:extLst>
  </p:cSld>
  <p:clrMapOvr>
    <a:masterClrMapping/>
  </p:clrMapOvr>
  <p:transition spd="slow">
    <p:fade/>
  </p:transition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33828949"/>
      </p:ext>
    </p:extLst>
  </p:cSld>
  <p:clrMapOvr>
    <a:masterClrMapping/>
  </p:clrMapOvr>
  <p:transition spd="slow">
    <p:fade/>
  </p:transition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01425545"/>
      </p:ext>
    </p:extLst>
  </p:cSld>
  <p:clrMapOvr>
    <a:masterClrMapping/>
  </p:clrMapOvr>
  <p:transition spd="slow">
    <p:fade/>
  </p:transition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0E8D51B-DFAF-3743-C725-525184A50D9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B3D9E917-BD93-D5A4-2408-4C1D3C9CDD6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992DDAF-6675-904B-2E7C-6344470C4E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21/12/2025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FED7634-73BC-E4E8-5359-29B51A5254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AAF4D63-896B-AE76-F7D2-F3247C4EA1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15283509"/>
      </p:ext>
    </p:extLst>
  </p:cSld>
  <p:clrMapOvr>
    <a:masterClrMapping/>
  </p:clrMapOvr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7770A24-B470-1A8A-1A1C-63F2C2EA2A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6AB1951-15A0-41C8-87F6-F8F07D9786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6A7E44C-9E3A-1921-65EE-9C3ECCE0F0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21/12/2025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9DEE22A-624C-090C-039B-E5B0210A0D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29C0BA7-B9B8-8121-75F3-8530875AEA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43802043"/>
      </p:ext>
    </p:extLst>
  </p:cSld>
  <p:clrMapOvr>
    <a:masterClrMapping/>
  </p:clrMapOvr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046D81D-1B2B-3900-E5F8-51DA8C973E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67521C7-5D95-FEC4-4148-A29C9FB1D8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07D0A58-2BE5-02CC-EEC8-BC5154F442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21/12/2025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C922A69-ADBB-8BB1-52E8-B5EEAD6B85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6E759BB-8B7E-5B52-F321-D698DDEEE1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16373702"/>
      </p:ext>
    </p:extLst>
  </p:cSld>
  <p:clrMapOvr>
    <a:masterClrMapping/>
  </p:clrMapOvr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2682738-8FBB-4F3C-47F7-FF7B26226D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0A47FCF-944D-3FB0-C22D-A84F0FEDAB8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B22073C-529C-5DE2-3BA6-56BF70A5DF0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CFD9C1E4-2E42-128F-FF69-DD63C90584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21/12/2025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7A7A5A7-F5D2-4CD8-48DB-103148356F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8450E0C-C18F-ADE0-D58A-8647AC1ACD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1973990"/>
      </p:ext>
    </p:extLst>
  </p:cSld>
  <p:clrMapOvr>
    <a:masterClrMapping/>
  </p:clrMapOvr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28F2E98-A9C4-3C1D-D4BE-78C8C48487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F561CA1-4184-E444-585E-083FEE8693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52D0BE03-3EF9-85FC-981E-A80DE03D5D2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DC2D984-5E03-A255-C56C-DEA98B9822E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F1F4EBAC-2853-3F10-6761-2AC1438C010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17EDA8F7-06DE-E44D-83BD-AFDE45760F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21/12/2025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E3AE6D69-8A9E-1C76-1539-2C8E96E9FF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137C5BE3-4EDF-8494-A29C-F1664D5C8B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42484764"/>
      </p:ext>
    </p:extLst>
  </p:cSld>
  <p:clrMapOvr>
    <a:masterClrMapping/>
  </p:clrMapOvr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67C1A74-BA69-C56B-393E-1FB8459305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3333F3E-B043-DA65-2E7C-FB3EF2FEE1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21/12/2025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51118A55-3B14-302E-773D-3AB5F2EAB4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19F64F96-8B17-5A5D-2A2F-06389AB338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33224821"/>
      </p:ext>
    </p:extLst>
  </p:cSld>
  <p:clrMapOvr>
    <a:masterClrMapping/>
  </p:clrMapOvr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F8F2BF79-0BD6-8388-A1DE-27A3EBD0A1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21/12/2025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65F72B84-9A59-2764-D090-5917F8F7A7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8694D7D-3F4D-5D29-BF77-1DED5EB10A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90045715"/>
      </p:ext>
    </p:extLst>
  </p:cSld>
  <p:clrMapOvr>
    <a:masterClrMapping/>
  </p:clrMapOvr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2E46FD4-063C-9413-22CC-4B8F49C419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0B8771E-3366-4E8E-D96B-B60550CA05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C75BE921-8D16-3688-1684-C6F36AC155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9D133F5-1480-C7EC-3360-7FDB80B8BD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21/12/2025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3E9C2C2-55D7-19EF-4ECA-23E46B177D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F63F6159-F3C8-E237-3B4A-C4E22B77A6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5461538"/>
      </p:ext>
    </p:extLst>
  </p:cSld>
  <p:clrMapOvr>
    <a:masterClrMapping/>
  </p:clrMapOvr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3721DFB-BA95-E609-243F-6CE510F3AF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4FCE0EF3-EA3D-3ADC-C259-3DF5155CFBF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7F454E2C-E0FB-AE0A-075A-EA421F04CBF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F8A28029-BA51-7E0F-A0C5-457F04D7D9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21/12/2025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4A256DC-1B6E-7FC1-DF86-6160C22229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E36B1A1-8B54-D848-74CF-AD2F08838E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1636682"/>
      </p:ext>
    </p:extLst>
  </p:cSld>
  <p:clrMapOvr>
    <a:masterClrMapping/>
  </p:clrMapOvr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A5DF3A4-EA03-3A71-DF01-BF025223AF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044364F6-6B22-CEDF-384C-8218CFA7B7F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FEEA660-53D1-761D-577E-46E77FA6D7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21/12/2025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FB0E1E0-1263-F200-17B6-4227EE3D24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4100B59-6D92-0AC1-4B53-95FE2C7D90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02579938"/>
      </p:ext>
    </p:extLst>
  </p:cSld>
  <p:clrMapOvr>
    <a:masterClrMapping/>
  </p:clrMapOvr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79C84115-D6ED-52B2-0710-39848492EE7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0609E7F5-98F0-A753-5B7A-68023D55283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8F8C8B0-9B40-209D-87C0-5731A76FA7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21/12/2025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D8B666A-8BB7-7EA2-4A6A-D3BEDBAFDF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219B37F-5130-9CF8-2FB1-50F9FDC341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95255591"/>
      </p:ext>
    </p:extLst>
  </p:cSld>
  <p:clrMapOvr>
    <a:masterClrMapping/>
  </p:clrMapOvr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14F64D2-74A9-68D9-17A0-03DCA86AB30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3311149"/>
      </p:ext>
    </p:extLst>
  </p:cSld>
  <p:clrMapOvr>
    <a:masterClrMapping/>
  </p:clrMapOvr>
  <p:transition spd="slow">
    <p:fade/>
  </p:transition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68601832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.xml"/><Relationship Id="rId13" Type="http://schemas.openxmlformats.org/officeDocument/2006/relationships/image" Target="../media/image2.jpg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2.xml"/><Relationship Id="rId5" Type="http://schemas.openxmlformats.org/officeDocument/2006/relationships/slideLayout" Target="../slideLayouts/slideLayout6.xml"/><Relationship Id="rId10" Type="http://schemas.openxmlformats.org/officeDocument/2006/relationships/slideLayout" Target="../slideLayouts/slideLayout11.xml"/><Relationship Id="rId4" Type="http://schemas.openxmlformats.org/officeDocument/2006/relationships/slideLayout" Target="../slideLayouts/slideLayout5.xml"/><Relationship Id="rId9" Type="http://schemas.openxmlformats.org/officeDocument/2006/relationships/slideLayout" Target="../slideLayouts/slideLayout1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18" Type="http://schemas.openxmlformats.org/officeDocument/2006/relationships/slideLayout" Target="../slideLayouts/slideLayout30.xml"/><Relationship Id="rId26" Type="http://schemas.openxmlformats.org/officeDocument/2006/relationships/theme" Target="../theme/theme3.xml"/><Relationship Id="rId3" Type="http://schemas.openxmlformats.org/officeDocument/2006/relationships/slideLayout" Target="../slideLayouts/slideLayout15.xml"/><Relationship Id="rId21" Type="http://schemas.openxmlformats.org/officeDocument/2006/relationships/slideLayout" Target="../slideLayouts/slideLayout33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17" Type="http://schemas.openxmlformats.org/officeDocument/2006/relationships/slideLayout" Target="../slideLayouts/slideLayout29.xml"/><Relationship Id="rId25" Type="http://schemas.openxmlformats.org/officeDocument/2006/relationships/slideLayout" Target="../slideLayouts/slideLayout37.xml"/><Relationship Id="rId2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28.xml"/><Relationship Id="rId20" Type="http://schemas.openxmlformats.org/officeDocument/2006/relationships/slideLayout" Target="../slideLayouts/slideLayout32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24" Type="http://schemas.openxmlformats.org/officeDocument/2006/relationships/slideLayout" Target="../slideLayouts/slideLayout36.xml"/><Relationship Id="rId5" Type="http://schemas.openxmlformats.org/officeDocument/2006/relationships/slideLayout" Target="../slideLayouts/slideLayout17.xml"/><Relationship Id="rId15" Type="http://schemas.openxmlformats.org/officeDocument/2006/relationships/slideLayout" Target="../slideLayouts/slideLayout27.xml"/><Relationship Id="rId23" Type="http://schemas.openxmlformats.org/officeDocument/2006/relationships/slideLayout" Target="../slideLayouts/slideLayout35.xml"/><Relationship Id="rId10" Type="http://schemas.openxmlformats.org/officeDocument/2006/relationships/slideLayout" Target="../slideLayouts/slideLayout22.xml"/><Relationship Id="rId19" Type="http://schemas.openxmlformats.org/officeDocument/2006/relationships/slideLayout" Target="../slideLayouts/slideLayout31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slideLayout" Target="../slideLayouts/slideLayout26.xml"/><Relationship Id="rId22" Type="http://schemas.openxmlformats.org/officeDocument/2006/relationships/slideLayout" Target="../slideLayouts/slideLayout34.xml"/><Relationship Id="rId27" Type="http://schemas.openxmlformats.org/officeDocument/2006/relationships/image" Target="../media/image3.jp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theme" Target="../theme/theme4.xml"/><Relationship Id="rId7" Type="http://schemas.openxmlformats.org/officeDocument/2006/relationships/image" Target="../media/image9.png"/><Relationship Id="rId2" Type="http://schemas.openxmlformats.org/officeDocument/2006/relationships/slideLayout" Target="../slideLayouts/slideLayout39.xml"/><Relationship Id="rId1" Type="http://schemas.openxmlformats.org/officeDocument/2006/relationships/slideLayout" Target="../slideLayouts/slideLayout38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jpg"/><Relationship Id="rId9" Type="http://schemas.openxmlformats.org/officeDocument/2006/relationships/image" Target="../media/image11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slideLayout" Target="../slideLayouts/slideLayout42.xml"/><Relationship Id="rId7" Type="http://schemas.openxmlformats.org/officeDocument/2006/relationships/image" Target="../media/image6.jpg"/><Relationship Id="rId12" Type="http://schemas.openxmlformats.org/officeDocument/2006/relationships/image" Target="../media/image11.png"/><Relationship Id="rId2" Type="http://schemas.openxmlformats.org/officeDocument/2006/relationships/slideLayout" Target="../slideLayouts/slideLayout41.xml"/><Relationship Id="rId1" Type="http://schemas.openxmlformats.org/officeDocument/2006/relationships/slideLayout" Target="../slideLayouts/slideLayout40.xml"/><Relationship Id="rId6" Type="http://schemas.openxmlformats.org/officeDocument/2006/relationships/theme" Target="../theme/theme5.xml"/><Relationship Id="rId11" Type="http://schemas.openxmlformats.org/officeDocument/2006/relationships/image" Target="../media/image10.png"/><Relationship Id="rId5" Type="http://schemas.openxmlformats.org/officeDocument/2006/relationships/slideLayout" Target="../slideLayouts/slideLayout44.xml"/><Relationship Id="rId10" Type="http://schemas.openxmlformats.org/officeDocument/2006/relationships/image" Target="../media/image9.png"/><Relationship Id="rId4" Type="http://schemas.openxmlformats.org/officeDocument/2006/relationships/slideLayout" Target="../slideLayouts/slideLayout43.xml"/><Relationship Id="rId9" Type="http://schemas.openxmlformats.org/officeDocument/2006/relationships/image" Target="../media/image8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46.xml"/><Relationship Id="rId16" Type="http://schemas.openxmlformats.org/officeDocument/2006/relationships/image" Target="../media/image11.png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image" Target="../media/image6.jpg"/><Relationship Id="rId5" Type="http://schemas.openxmlformats.org/officeDocument/2006/relationships/slideLayout" Target="../slideLayouts/slideLayout49.xml"/><Relationship Id="rId15" Type="http://schemas.openxmlformats.org/officeDocument/2006/relationships/image" Target="../media/image7.png"/><Relationship Id="rId10" Type="http://schemas.openxmlformats.org/officeDocument/2006/relationships/theme" Target="../theme/theme6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Relationship Id="rId14" Type="http://schemas.openxmlformats.org/officeDocument/2006/relationships/image" Target="../media/image10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1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56.xml"/><Relationship Id="rId7" Type="http://schemas.openxmlformats.org/officeDocument/2006/relationships/slideLayout" Target="../slideLayouts/slideLayout60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55.xml"/><Relationship Id="rId16" Type="http://schemas.openxmlformats.org/officeDocument/2006/relationships/image" Target="../media/image7.png"/><Relationship Id="rId1" Type="http://schemas.openxmlformats.org/officeDocument/2006/relationships/slideLayout" Target="../slideLayouts/slideLayout54.xml"/><Relationship Id="rId6" Type="http://schemas.openxmlformats.org/officeDocument/2006/relationships/slideLayout" Target="../slideLayouts/slideLayout59.xml"/><Relationship Id="rId11" Type="http://schemas.openxmlformats.org/officeDocument/2006/relationships/image" Target="../media/image6.jpg"/><Relationship Id="rId5" Type="http://schemas.openxmlformats.org/officeDocument/2006/relationships/slideLayout" Target="../slideLayouts/slideLayout58.xml"/><Relationship Id="rId15" Type="http://schemas.openxmlformats.org/officeDocument/2006/relationships/image" Target="../media/image11.png"/><Relationship Id="rId10" Type="http://schemas.openxmlformats.org/officeDocument/2006/relationships/theme" Target="../theme/theme7.xml"/><Relationship Id="rId4" Type="http://schemas.openxmlformats.org/officeDocument/2006/relationships/slideLayout" Target="../slideLayouts/slideLayout57.xml"/><Relationship Id="rId9" Type="http://schemas.openxmlformats.org/officeDocument/2006/relationships/slideLayout" Target="../slideLayouts/slideLayout62.xml"/><Relationship Id="rId14" Type="http://schemas.openxmlformats.org/officeDocument/2006/relationships/image" Target="../media/image10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0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65.xml"/><Relationship Id="rId7" Type="http://schemas.openxmlformats.org/officeDocument/2006/relationships/slideLayout" Target="../slideLayouts/slideLayout69.xml"/><Relationship Id="rId12" Type="http://schemas.openxmlformats.org/officeDocument/2006/relationships/image" Target="../media/image9.png"/><Relationship Id="rId2" Type="http://schemas.openxmlformats.org/officeDocument/2006/relationships/slideLayout" Target="../slideLayouts/slideLayout64.xml"/><Relationship Id="rId16" Type="http://schemas.openxmlformats.org/officeDocument/2006/relationships/image" Target="../media/image7.png"/><Relationship Id="rId1" Type="http://schemas.openxmlformats.org/officeDocument/2006/relationships/slideLayout" Target="../slideLayouts/slideLayout63.xml"/><Relationship Id="rId6" Type="http://schemas.openxmlformats.org/officeDocument/2006/relationships/slideLayout" Target="../slideLayouts/slideLayout68.xml"/><Relationship Id="rId11" Type="http://schemas.openxmlformats.org/officeDocument/2006/relationships/image" Target="../media/image6.jpg"/><Relationship Id="rId5" Type="http://schemas.openxmlformats.org/officeDocument/2006/relationships/slideLayout" Target="../slideLayouts/slideLayout67.xml"/><Relationship Id="rId15" Type="http://schemas.openxmlformats.org/officeDocument/2006/relationships/image" Target="../media/image11.png"/><Relationship Id="rId10" Type="http://schemas.openxmlformats.org/officeDocument/2006/relationships/theme" Target="../theme/theme8.xml"/><Relationship Id="rId4" Type="http://schemas.openxmlformats.org/officeDocument/2006/relationships/slideLayout" Target="../slideLayouts/slideLayout66.xml"/><Relationship Id="rId9" Type="http://schemas.openxmlformats.org/officeDocument/2006/relationships/slideLayout" Target="../slideLayouts/slideLayout71.xml"/><Relationship Id="rId14" Type="http://schemas.openxmlformats.org/officeDocument/2006/relationships/image" Target="../media/image8.pn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9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74.xml"/><Relationship Id="rId7" Type="http://schemas.openxmlformats.org/officeDocument/2006/relationships/slideLayout" Target="../slideLayouts/slideLayout78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73.xml"/><Relationship Id="rId16" Type="http://schemas.openxmlformats.org/officeDocument/2006/relationships/image" Target="../media/image7.png"/><Relationship Id="rId1" Type="http://schemas.openxmlformats.org/officeDocument/2006/relationships/slideLayout" Target="../slideLayouts/slideLayout72.xml"/><Relationship Id="rId6" Type="http://schemas.openxmlformats.org/officeDocument/2006/relationships/slideLayout" Target="../slideLayouts/slideLayout77.xml"/><Relationship Id="rId11" Type="http://schemas.openxmlformats.org/officeDocument/2006/relationships/image" Target="../media/image6.jpg"/><Relationship Id="rId5" Type="http://schemas.openxmlformats.org/officeDocument/2006/relationships/slideLayout" Target="../slideLayouts/slideLayout76.xml"/><Relationship Id="rId15" Type="http://schemas.openxmlformats.org/officeDocument/2006/relationships/image" Target="../media/image11.png"/><Relationship Id="rId10" Type="http://schemas.openxmlformats.org/officeDocument/2006/relationships/theme" Target="../theme/theme9.xml"/><Relationship Id="rId4" Type="http://schemas.openxmlformats.org/officeDocument/2006/relationships/slideLayout" Target="../slideLayouts/slideLayout75.xml"/><Relationship Id="rId9" Type="http://schemas.openxmlformats.org/officeDocument/2006/relationships/slideLayout" Target="../slideLayouts/slideLayout80.xml"/><Relationship Id="rId14" Type="http://schemas.openxmlformats.org/officeDocument/2006/relationships/image" Target="../media/image9.png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8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83.xml"/><Relationship Id="rId7" Type="http://schemas.openxmlformats.org/officeDocument/2006/relationships/slideLayout" Target="../slideLayouts/slideLayout87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82.xml"/><Relationship Id="rId16" Type="http://schemas.openxmlformats.org/officeDocument/2006/relationships/image" Target="../media/image7.png"/><Relationship Id="rId1" Type="http://schemas.openxmlformats.org/officeDocument/2006/relationships/slideLayout" Target="../slideLayouts/slideLayout81.xml"/><Relationship Id="rId6" Type="http://schemas.openxmlformats.org/officeDocument/2006/relationships/slideLayout" Target="../slideLayouts/slideLayout86.xml"/><Relationship Id="rId11" Type="http://schemas.openxmlformats.org/officeDocument/2006/relationships/image" Target="../media/image6.jpg"/><Relationship Id="rId5" Type="http://schemas.openxmlformats.org/officeDocument/2006/relationships/slideLayout" Target="../slideLayouts/slideLayout85.xml"/><Relationship Id="rId15" Type="http://schemas.openxmlformats.org/officeDocument/2006/relationships/image" Target="../media/image11.png"/><Relationship Id="rId10" Type="http://schemas.openxmlformats.org/officeDocument/2006/relationships/theme" Target="../theme/theme10.xml"/><Relationship Id="rId4" Type="http://schemas.openxmlformats.org/officeDocument/2006/relationships/slideLayout" Target="../slideLayouts/slideLayout84.xml"/><Relationship Id="rId9" Type="http://schemas.openxmlformats.org/officeDocument/2006/relationships/slideLayout" Target="../slideLayouts/slideLayout89.xml"/><Relationship Id="rId14" Type="http://schemas.openxmlformats.org/officeDocument/2006/relationships/image" Target="../media/image10.png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7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92.xml"/><Relationship Id="rId7" Type="http://schemas.openxmlformats.org/officeDocument/2006/relationships/slideLayout" Target="../slideLayouts/slideLayout96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91.xml"/><Relationship Id="rId16" Type="http://schemas.openxmlformats.org/officeDocument/2006/relationships/image" Target="../media/image11.png"/><Relationship Id="rId1" Type="http://schemas.openxmlformats.org/officeDocument/2006/relationships/slideLayout" Target="../slideLayouts/slideLayout90.xml"/><Relationship Id="rId6" Type="http://schemas.openxmlformats.org/officeDocument/2006/relationships/slideLayout" Target="../slideLayouts/slideLayout95.xml"/><Relationship Id="rId11" Type="http://schemas.openxmlformats.org/officeDocument/2006/relationships/image" Target="../media/image6.jpg"/><Relationship Id="rId5" Type="http://schemas.openxmlformats.org/officeDocument/2006/relationships/slideLayout" Target="../slideLayouts/slideLayout94.xml"/><Relationship Id="rId15" Type="http://schemas.openxmlformats.org/officeDocument/2006/relationships/image" Target="../media/image7.png"/><Relationship Id="rId10" Type="http://schemas.openxmlformats.org/officeDocument/2006/relationships/theme" Target="../theme/theme11.xml"/><Relationship Id="rId4" Type="http://schemas.openxmlformats.org/officeDocument/2006/relationships/slideLayout" Target="../slideLayouts/slideLayout93.xml"/><Relationship Id="rId9" Type="http://schemas.openxmlformats.org/officeDocument/2006/relationships/slideLayout" Target="../slideLayouts/slideLayout98.xml"/><Relationship Id="rId14" Type="http://schemas.openxmlformats.org/officeDocument/2006/relationships/image" Target="../media/image10.png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6.xml"/><Relationship Id="rId13" Type="http://schemas.openxmlformats.org/officeDocument/2006/relationships/slideLayout" Target="../slideLayouts/slideLayout111.xml"/><Relationship Id="rId18" Type="http://schemas.openxmlformats.org/officeDocument/2006/relationships/theme" Target="../theme/theme12.xml"/><Relationship Id="rId3" Type="http://schemas.openxmlformats.org/officeDocument/2006/relationships/slideLayout" Target="../slideLayouts/slideLayout101.xml"/><Relationship Id="rId7" Type="http://schemas.openxmlformats.org/officeDocument/2006/relationships/slideLayout" Target="../slideLayouts/slideLayout105.xml"/><Relationship Id="rId12" Type="http://schemas.openxmlformats.org/officeDocument/2006/relationships/slideLayout" Target="../slideLayouts/slideLayout110.xml"/><Relationship Id="rId17" Type="http://schemas.openxmlformats.org/officeDocument/2006/relationships/slideLayout" Target="../slideLayouts/slideLayout115.xml"/><Relationship Id="rId2" Type="http://schemas.openxmlformats.org/officeDocument/2006/relationships/slideLayout" Target="../slideLayouts/slideLayout100.xml"/><Relationship Id="rId16" Type="http://schemas.openxmlformats.org/officeDocument/2006/relationships/slideLayout" Target="../slideLayouts/slideLayout114.xml"/><Relationship Id="rId1" Type="http://schemas.openxmlformats.org/officeDocument/2006/relationships/slideLayout" Target="../slideLayouts/slideLayout99.xml"/><Relationship Id="rId6" Type="http://schemas.openxmlformats.org/officeDocument/2006/relationships/slideLayout" Target="../slideLayouts/slideLayout104.xml"/><Relationship Id="rId11" Type="http://schemas.openxmlformats.org/officeDocument/2006/relationships/slideLayout" Target="../slideLayouts/slideLayout109.xml"/><Relationship Id="rId5" Type="http://schemas.openxmlformats.org/officeDocument/2006/relationships/slideLayout" Target="../slideLayouts/slideLayout103.xml"/><Relationship Id="rId15" Type="http://schemas.openxmlformats.org/officeDocument/2006/relationships/slideLayout" Target="../slideLayouts/slideLayout113.xml"/><Relationship Id="rId10" Type="http://schemas.openxmlformats.org/officeDocument/2006/relationships/slideLayout" Target="../slideLayouts/slideLayout108.xml"/><Relationship Id="rId19" Type="http://schemas.openxmlformats.org/officeDocument/2006/relationships/image" Target="../media/image12.bin"/><Relationship Id="rId4" Type="http://schemas.openxmlformats.org/officeDocument/2006/relationships/slideLayout" Target="../slideLayouts/slideLayout102.xml"/><Relationship Id="rId9" Type="http://schemas.openxmlformats.org/officeDocument/2006/relationships/slideLayout" Target="../slideLayouts/slideLayout107.xml"/><Relationship Id="rId14" Type="http://schemas.openxmlformats.org/officeDocument/2006/relationships/slideLayout" Target="../slideLayouts/slideLayout112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3.xml"/><Relationship Id="rId13" Type="http://schemas.openxmlformats.org/officeDocument/2006/relationships/slideLayout" Target="../slideLayouts/slideLayout128.xml"/><Relationship Id="rId18" Type="http://schemas.openxmlformats.org/officeDocument/2006/relationships/image" Target="../media/image12.bin"/><Relationship Id="rId3" Type="http://schemas.openxmlformats.org/officeDocument/2006/relationships/slideLayout" Target="../slideLayouts/slideLayout118.xml"/><Relationship Id="rId7" Type="http://schemas.openxmlformats.org/officeDocument/2006/relationships/slideLayout" Target="../slideLayouts/slideLayout122.xml"/><Relationship Id="rId12" Type="http://schemas.openxmlformats.org/officeDocument/2006/relationships/slideLayout" Target="../slideLayouts/slideLayout127.xml"/><Relationship Id="rId17" Type="http://schemas.openxmlformats.org/officeDocument/2006/relationships/theme" Target="../theme/theme13.xml"/><Relationship Id="rId2" Type="http://schemas.openxmlformats.org/officeDocument/2006/relationships/slideLayout" Target="../slideLayouts/slideLayout117.xml"/><Relationship Id="rId16" Type="http://schemas.openxmlformats.org/officeDocument/2006/relationships/slideLayout" Target="../slideLayouts/slideLayout131.xml"/><Relationship Id="rId1" Type="http://schemas.openxmlformats.org/officeDocument/2006/relationships/slideLayout" Target="../slideLayouts/slideLayout116.xml"/><Relationship Id="rId6" Type="http://schemas.openxmlformats.org/officeDocument/2006/relationships/slideLayout" Target="../slideLayouts/slideLayout121.xml"/><Relationship Id="rId11" Type="http://schemas.openxmlformats.org/officeDocument/2006/relationships/slideLayout" Target="../slideLayouts/slideLayout126.xml"/><Relationship Id="rId5" Type="http://schemas.openxmlformats.org/officeDocument/2006/relationships/slideLayout" Target="../slideLayouts/slideLayout120.xml"/><Relationship Id="rId15" Type="http://schemas.openxmlformats.org/officeDocument/2006/relationships/slideLayout" Target="../slideLayouts/slideLayout130.xml"/><Relationship Id="rId10" Type="http://schemas.openxmlformats.org/officeDocument/2006/relationships/slideLayout" Target="../slideLayouts/slideLayout125.xml"/><Relationship Id="rId4" Type="http://schemas.openxmlformats.org/officeDocument/2006/relationships/slideLayout" Target="../slideLayouts/slideLayout119.xml"/><Relationship Id="rId9" Type="http://schemas.openxmlformats.org/officeDocument/2006/relationships/slideLayout" Target="../slideLayouts/slideLayout124.xml"/><Relationship Id="rId14" Type="http://schemas.openxmlformats.org/officeDocument/2006/relationships/slideLayout" Target="../slideLayouts/slideLayout129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9.xml"/><Relationship Id="rId13" Type="http://schemas.openxmlformats.org/officeDocument/2006/relationships/slideLayout" Target="../slideLayouts/slideLayout144.xml"/><Relationship Id="rId18" Type="http://schemas.openxmlformats.org/officeDocument/2006/relationships/image" Target="../media/image12.bin"/><Relationship Id="rId3" Type="http://schemas.openxmlformats.org/officeDocument/2006/relationships/slideLayout" Target="../slideLayouts/slideLayout134.xml"/><Relationship Id="rId7" Type="http://schemas.openxmlformats.org/officeDocument/2006/relationships/slideLayout" Target="../slideLayouts/slideLayout138.xml"/><Relationship Id="rId12" Type="http://schemas.openxmlformats.org/officeDocument/2006/relationships/slideLayout" Target="../slideLayouts/slideLayout143.xml"/><Relationship Id="rId17" Type="http://schemas.openxmlformats.org/officeDocument/2006/relationships/theme" Target="../theme/theme14.xml"/><Relationship Id="rId2" Type="http://schemas.openxmlformats.org/officeDocument/2006/relationships/slideLayout" Target="../slideLayouts/slideLayout133.xml"/><Relationship Id="rId16" Type="http://schemas.openxmlformats.org/officeDocument/2006/relationships/slideLayout" Target="../slideLayouts/slideLayout147.xml"/><Relationship Id="rId1" Type="http://schemas.openxmlformats.org/officeDocument/2006/relationships/slideLayout" Target="../slideLayouts/slideLayout132.xml"/><Relationship Id="rId6" Type="http://schemas.openxmlformats.org/officeDocument/2006/relationships/slideLayout" Target="../slideLayouts/slideLayout137.xml"/><Relationship Id="rId11" Type="http://schemas.openxmlformats.org/officeDocument/2006/relationships/slideLayout" Target="../slideLayouts/slideLayout142.xml"/><Relationship Id="rId5" Type="http://schemas.openxmlformats.org/officeDocument/2006/relationships/slideLayout" Target="../slideLayouts/slideLayout136.xml"/><Relationship Id="rId15" Type="http://schemas.openxmlformats.org/officeDocument/2006/relationships/slideLayout" Target="../slideLayouts/slideLayout146.xml"/><Relationship Id="rId10" Type="http://schemas.openxmlformats.org/officeDocument/2006/relationships/slideLayout" Target="../slideLayouts/slideLayout141.xml"/><Relationship Id="rId4" Type="http://schemas.openxmlformats.org/officeDocument/2006/relationships/slideLayout" Target="../slideLayouts/slideLayout135.xml"/><Relationship Id="rId9" Type="http://schemas.openxmlformats.org/officeDocument/2006/relationships/slideLayout" Target="../slideLayouts/slideLayout140.xml"/><Relationship Id="rId14" Type="http://schemas.openxmlformats.org/officeDocument/2006/relationships/slideLayout" Target="../slideLayouts/slideLayout145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5.xml"/><Relationship Id="rId13" Type="http://schemas.openxmlformats.org/officeDocument/2006/relationships/slideLayout" Target="../slideLayouts/slideLayout160.xml"/><Relationship Id="rId18" Type="http://schemas.openxmlformats.org/officeDocument/2006/relationships/image" Target="../media/image12.bin"/><Relationship Id="rId3" Type="http://schemas.openxmlformats.org/officeDocument/2006/relationships/slideLayout" Target="../slideLayouts/slideLayout150.xml"/><Relationship Id="rId7" Type="http://schemas.openxmlformats.org/officeDocument/2006/relationships/slideLayout" Target="../slideLayouts/slideLayout154.xml"/><Relationship Id="rId12" Type="http://schemas.openxmlformats.org/officeDocument/2006/relationships/slideLayout" Target="../slideLayouts/slideLayout159.xml"/><Relationship Id="rId17" Type="http://schemas.openxmlformats.org/officeDocument/2006/relationships/theme" Target="../theme/theme15.xml"/><Relationship Id="rId2" Type="http://schemas.openxmlformats.org/officeDocument/2006/relationships/slideLayout" Target="../slideLayouts/slideLayout149.xml"/><Relationship Id="rId16" Type="http://schemas.openxmlformats.org/officeDocument/2006/relationships/slideLayout" Target="../slideLayouts/slideLayout163.xml"/><Relationship Id="rId1" Type="http://schemas.openxmlformats.org/officeDocument/2006/relationships/slideLayout" Target="../slideLayouts/slideLayout148.xml"/><Relationship Id="rId6" Type="http://schemas.openxmlformats.org/officeDocument/2006/relationships/slideLayout" Target="../slideLayouts/slideLayout153.xml"/><Relationship Id="rId11" Type="http://schemas.openxmlformats.org/officeDocument/2006/relationships/slideLayout" Target="../slideLayouts/slideLayout158.xml"/><Relationship Id="rId5" Type="http://schemas.openxmlformats.org/officeDocument/2006/relationships/slideLayout" Target="../slideLayouts/slideLayout152.xml"/><Relationship Id="rId15" Type="http://schemas.openxmlformats.org/officeDocument/2006/relationships/slideLayout" Target="../slideLayouts/slideLayout162.xml"/><Relationship Id="rId10" Type="http://schemas.openxmlformats.org/officeDocument/2006/relationships/slideLayout" Target="../slideLayouts/slideLayout157.xml"/><Relationship Id="rId4" Type="http://schemas.openxmlformats.org/officeDocument/2006/relationships/slideLayout" Target="../slideLayouts/slideLayout151.xml"/><Relationship Id="rId9" Type="http://schemas.openxmlformats.org/officeDocument/2006/relationships/slideLayout" Target="../slideLayouts/slideLayout156.xml"/><Relationship Id="rId14" Type="http://schemas.openxmlformats.org/officeDocument/2006/relationships/slideLayout" Target="../slideLayouts/slideLayout161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1.xml"/><Relationship Id="rId13" Type="http://schemas.openxmlformats.org/officeDocument/2006/relationships/slideLayout" Target="../slideLayouts/slideLayout176.xml"/><Relationship Id="rId18" Type="http://schemas.openxmlformats.org/officeDocument/2006/relationships/image" Target="../media/image12.bin"/><Relationship Id="rId3" Type="http://schemas.openxmlformats.org/officeDocument/2006/relationships/slideLayout" Target="../slideLayouts/slideLayout166.xml"/><Relationship Id="rId7" Type="http://schemas.openxmlformats.org/officeDocument/2006/relationships/slideLayout" Target="../slideLayouts/slideLayout170.xml"/><Relationship Id="rId12" Type="http://schemas.openxmlformats.org/officeDocument/2006/relationships/slideLayout" Target="../slideLayouts/slideLayout175.xml"/><Relationship Id="rId17" Type="http://schemas.openxmlformats.org/officeDocument/2006/relationships/theme" Target="../theme/theme16.xml"/><Relationship Id="rId2" Type="http://schemas.openxmlformats.org/officeDocument/2006/relationships/slideLayout" Target="../slideLayouts/slideLayout165.xml"/><Relationship Id="rId16" Type="http://schemas.openxmlformats.org/officeDocument/2006/relationships/slideLayout" Target="../slideLayouts/slideLayout179.xml"/><Relationship Id="rId1" Type="http://schemas.openxmlformats.org/officeDocument/2006/relationships/slideLayout" Target="../slideLayouts/slideLayout164.xml"/><Relationship Id="rId6" Type="http://schemas.openxmlformats.org/officeDocument/2006/relationships/slideLayout" Target="../slideLayouts/slideLayout169.xml"/><Relationship Id="rId11" Type="http://schemas.openxmlformats.org/officeDocument/2006/relationships/slideLayout" Target="../slideLayouts/slideLayout174.xml"/><Relationship Id="rId5" Type="http://schemas.openxmlformats.org/officeDocument/2006/relationships/slideLayout" Target="../slideLayouts/slideLayout168.xml"/><Relationship Id="rId15" Type="http://schemas.openxmlformats.org/officeDocument/2006/relationships/slideLayout" Target="../slideLayouts/slideLayout178.xml"/><Relationship Id="rId10" Type="http://schemas.openxmlformats.org/officeDocument/2006/relationships/slideLayout" Target="../slideLayouts/slideLayout173.xml"/><Relationship Id="rId4" Type="http://schemas.openxmlformats.org/officeDocument/2006/relationships/slideLayout" Target="../slideLayouts/slideLayout167.xml"/><Relationship Id="rId9" Type="http://schemas.openxmlformats.org/officeDocument/2006/relationships/slideLayout" Target="../slideLayouts/slideLayout172.xml"/><Relationship Id="rId14" Type="http://schemas.openxmlformats.org/officeDocument/2006/relationships/slideLayout" Target="../slideLayouts/slideLayout177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7.xml"/><Relationship Id="rId3" Type="http://schemas.openxmlformats.org/officeDocument/2006/relationships/slideLayout" Target="../slideLayouts/slideLayout182.xml"/><Relationship Id="rId7" Type="http://schemas.openxmlformats.org/officeDocument/2006/relationships/slideLayout" Target="../slideLayouts/slideLayout186.xml"/><Relationship Id="rId12" Type="http://schemas.openxmlformats.org/officeDocument/2006/relationships/theme" Target="../theme/theme17.xml"/><Relationship Id="rId2" Type="http://schemas.openxmlformats.org/officeDocument/2006/relationships/slideLayout" Target="../slideLayouts/slideLayout181.xml"/><Relationship Id="rId1" Type="http://schemas.openxmlformats.org/officeDocument/2006/relationships/slideLayout" Target="../slideLayouts/slideLayout180.xml"/><Relationship Id="rId6" Type="http://schemas.openxmlformats.org/officeDocument/2006/relationships/slideLayout" Target="../slideLayouts/slideLayout185.xml"/><Relationship Id="rId11" Type="http://schemas.openxmlformats.org/officeDocument/2006/relationships/slideLayout" Target="../slideLayouts/slideLayout190.xml"/><Relationship Id="rId5" Type="http://schemas.openxmlformats.org/officeDocument/2006/relationships/slideLayout" Target="../slideLayouts/slideLayout184.xml"/><Relationship Id="rId10" Type="http://schemas.openxmlformats.org/officeDocument/2006/relationships/slideLayout" Target="../slideLayouts/slideLayout189.xml"/><Relationship Id="rId4" Type="http://schemas.openxmlformats.org/officeDocument/2006/relationships/slideLayout" Target="../slideLayouts/slideLayout183.xml"/><Relationship Id="rId9" Type="http://schemas.openxmlformats.org/officeDocument/2006/relationships/slideLayout" Target="../slideLayouts/slideLayout188.xml"/></Relationships>
</file>

<file path=ppt/slideMasters/_rels/slideMaster18.xml.rels><?xml version="1.0" encoding="UTF-8" standalone="yes"?>
<Relationships xmlns="http://schemas.openxmlformats.org/package/2006/relationships"><Relationship Id="rId3" Type="http://schemas.openxmlformats.org/officeDocument/2006/relationships/theme" Target="../theme/theme18.xml"/><Relationship Id="rId2" Type="http://schemas.openxmlformats.org/officeDocument/2006/relationships/slideLayout" Target="../slideLayouts/slideLayout192.xml"/><Relationship Id="rId1" Type="http://schemas.openxmlformats.org/officeDocument/2006/relationships/slideLayout" Target="../slideLayouts/slideLayout191.xml"/><Relationship Id="rId4" Type="http://schemas.openxmlformats.org/officeDocument/2006/relationships/image" Target="../media/image6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298412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796586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8" r:id="rId1"/>
    <p:sldLayoutId id="2147483909" r:id="rId2"/>
    <p:sldLayoutId id="2147483910" r:id="rId3"/>
    <p:sldLayoutId id="2147483911" r:id="rId4"/>
    <p:sldLayoutId id="2147483912" r:id="rId5"/>
    <p:sldLayoutId id="2147483913" r:id="rId6"/>
    <p:sldLayoutId id="2147483914" r:id="rId7"/>
    <p:sldLayoutId id="2147483915" r:id="rId8"/>
    <p:sldLayoutId id="2147483916" r:id="rId9"/>
    <p:sldLayoutId id="2147483917" r:id="rId10"/>
    <p:sldLayoutId id="214748391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7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527917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93" r:id="rId3"/>
    <p:sldLayoutId id="2147483721" r:id="rId4"/>
    <p:sldLayoutId id="2147483678" r:id="rId5"/>
    <p:sldLayoutId id="2147483734" r:id="rId6"/>
    <p:sldLayoutId id="2147483735" r:id="rId7"/>
    <p:sldLayoutId id="2147483821" r:id="rId8"/>
    <p:sldLayoutId id="2147483736" r:id="rId9"/>
    <p:sldLayoutId id="2147483820" r:id="rId10"/>
    <p:sldLayoutId id="2147483737" r:id="rId11"/>
    <p:sldLayoutId id="2147483685" r:id="rId12"/>
    <p:sldLayoutId id="2147483684" r:id="rId13"/>
    <p:sldLayoutId id="2147483679" r:id="rId14"/>
    <p:sldLayoutId id="2147483731" r:id="rId15"/>
    <p:sldLayoutId id="2147483730" r:id="rId16"/>
    <p:sldLayoutId id="2147483680" r:id="rId17"/>
    <p:sldLayoutId id="2147483732" r:id="rId18"/>
    <p:sldLayoutId id="2147483733" r:id="rId19"/>
    <p:sldLayoutId id="2147483675" r:id="rId20"/>
    <p:sldLayoutId id="2147483676" r:id="rId21"/>
    <p:sldLayoutId id="2147483677" r:id="rId22"/>
    <p:sldLayoutId id="2147483919" r:id="rId23"/>
    <p:sldLayoutId id="2147483920" r:id="rId24"/>
    <p:sldLayoutId id="2147483921" r:id="rId25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4C427FD-FF22-C327-0759-AB1666D9970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2627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1139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6489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9356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4AA64FE-029A-D058-1457-7B396E66D1A9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0771" y="176162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C1609F9-E6DF-3D8A-BF1E-399F849E5147}"/>
              </a:ext>
            </a:extLst>
          </p:cNvPr>
          <p:cNvSpPr>
            <a:spLocks/>
          </p:cNvSpPr>
          <p:nvPr userDrawn="1"/>
        </p:nvSpPr>
        <p:spPr>
          <a:xfrm>
            <a:off x="6432627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3337683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220513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4894558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B23B913-2150-C913-2A6F-677DA0124FC1}"/>
              </a:ext>
            </a:extLst>
          </p:cNvPr>
          <p:cNvSpPr>
            <a:spLocks/>
          </p:cNvSpPr>
          <p:nvPr userDrawn="1"/>
        </p:nvSpPr>
        <p:spPr>
          <a:xfrm>
            <a:off x="1779098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21123564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9" r:id="rId1"/>
    <p:sldLayoutId id="2147483740" r:id="rId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4C427FD-FF22-C327-0759-AB1666D99702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0183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8695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5497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6912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4AA64FE-029A-D058-1457-7B396E66D1A9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8327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C1609F9-E6DF-3D8A-BF1E-399F849E5147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B23B913-2150-C913-2A6F-677DA0124FC1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9279270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9" r:id="rId3"/>
    <p:sldLayoutId id="2147483692" r:id="rId4"/>
    <p:sldLayoutId id="2147483728" r:id="rId5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6407" y="154800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7949" y="191530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95530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732916" y="18625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9699" y="17354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3C2F26A1-D8D2-BF46-AD86-026A04E4CCEB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1160" y="154800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39" name="Rectangle 38">
            <a:extLst>
              <a:ext uri="{FF2B5EF4-FFF2-40B4-BE49-F238E27FC236}">
                <a16:creationId xmlns:a16="http://schemas.microsoft.com/office/drawing/2014/main" id="{2F9BB967-0439-B0C8-C546-5974D71B3FEF}"/>
              </a:ext>
            </a:extLst>
          </p:cNvPr>
          <p:cNvSpPr>
            <a:spLocks/>
          </p:cNvSpPr>
          <p:nvPr userDrawn="1"/>
        </p:nvSpPr>
        <p:spPr>
          <a:xfrm>
            <a:off x="6755234" y="17563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الحـصة</a:t>
            </a:r>
          </a:p>
        </p:txBody>
      </p:sp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3" name="Rectangle 42">
            <a:extLst>
              <a:ext uri="{FF2B5EF4-FFF2-40B4-BE49-F238E27FC236}">
                <a16:creationId xmlns:a16="http://schemas.microsoft.com/office/drawing/2014/main" id="{B32CCE6B-0A54-422C-8510-FFDE4293EEF3}"/>
              </a:ext>
            </a:extLst>
          </p:cNvPr>
          <p:cNvSpPr>
            <a:spLocks/>
          </p:cNvSpPr>
          <p:nvPr userDrawn="1"/>
        </p:nvSpPr>
        <p:spPr>
          <a:xfrm>
            <a:off x="5244075" y="175930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</p:spTree>
    <p:extLst>
      <p:ext uri="{BB962C8B-B14F-4D97-AF65-F5344CB8AC3E}">
        <p14:creationId xmlns:p14="http://schemas.microsoft.com/office/powerpoint/2010/main" val="7410623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23" r:id="rId4"/>
    <p:sldLayoutId id="2147483718" r:id="rId5"/>
    <p:sldLayoutId id="2147483719" r:id="rId6"/>
    <p:sldLayoutId id="2147483724" r:id="rId7"/>
    <p:sldLayoutId id="2147483722" r:id="rId8"/>
    <p:sldLayoutId id="2147483720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6407" y="154800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7949" y="191530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95530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732916" y="18625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9699" y="173542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39" name="Rectangle 38">
            <a:extLst>
              <a:ext uri="{FF2B5EF4-FFF2-40B4-BE49-F238E27FC236}">
                <a16:creationId xmlns:a16="http://schemas.microsoft.com/office/drawing/2014/main" id="{2F9BB967-0439-B0C8-C546-5974D71B3FEF}"/>
              </a:ext>
            </a:extLst>
          </p:cNvPr>
          <p:cNvSpPr>
            <a:spLocks/>
          </p:cNvSpPr>
          <p:nvPr userDrawn="1"/>
        </p:nvSpPr>
        <p:spPr>
          <a:xfrm>
            <a:off x="6755234" y="17563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الحـصة</a:t>
            </a:r>
          </a:p>
        </p:txBody>
      </p:sp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331AE74D-D15D-AD5B-B6D8-C2641A0D1CD0}"/>
              </a:ext>
            </a:extLst>
          </p:cNvPr>
          <p:cNvSpPr>
            <a:spLocks/>
          </p:cNvSpPr>
          <p:nvPr userDrawn="1"/>
        </p:nvSpPr>
        <p:spPr>
          <a:xfrm>
            <a:off x="5282132" y="191530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7AE1FF8-5740-329D-AD52-54FE4D877264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478" y="167890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162642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0" r:id="rId1"/>
    <p:sldLayoutId id="2147483811" r:id="rId2"/>
    <p:sldLayoutId id="2147483813" r:id="rId3"/>
    <p:sldLayoutId id="2147483814" r:id="rId4"/>
    <p:sldLayoutId id="2147483815" r:id="rId5"/>
    <p:sldLayoutId id="2147483816" r:id="rId6"/>
    <p:sldLayoutId id="2147483817" r:id="rId7"/>
    <p:sldLayoutId id="2147483818" r:id="rId8"/>
    <p:sldLayoutId id="2147483819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7949" y="191530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95530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732916" y="18625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B52C542-B97F-9E53-8AD4-B55CA90690B9}"/>
              </a:ext>
            </a:extLst>
          </p:cNvPr>
          <p:cNvSpPr>
            <a:spLocks/>
          </p:cNvSpPr>
          <p:nvPr userDrawn="1"/>
        </p:nvSpPr>
        <p:spPr>
          <a:xfrm>
            <a:off x="5232379" y="183604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7A0DE8-5D2B-CB79-CE14-7673A2DCA02B}"/>
              </a:ext>
            </a:extLst>
          </p:cNvPr>
          <p:cNvSpPr>
            <a:spLocks/>
          </p:cNvSpPr>
          <p:nvPr userDrawn="1"/>
        </p:nvSpPr>
        <p:spPr>
          <a:xfrm>
            <a:off x="6709463" y="1772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 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0779" y="18361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12851666-CA08-248E-1EC1-74F07D7C1A6B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1394" y="18493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CC1EB39-4FF6-DC85-DA3C-9B1751BC307F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478" y="167890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825588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4" r:id="rId1"/>
    <p:sldLayoutId id="2147483755" r:id="rId2"/>
    <p:sldLayoutId id="2147483757" r:id="rId3"/>
    <p:sldLayoutId id="2147483758" r:id="rId4"/>
    <p:sldLayoutId id="2147483759" r:id="rId5"/>
    <p:sldLayoutId id="2147483760" r:id="rId6"/>
    <p:sldLayoutId id="2147483761" r:id="rId7"/>
    <p:sldLayoutId id="2147483762" r:id="rId8"/>
    <p:sldLayoutId id="2147483763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9613" y="177261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95530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CAEE67F-0A9F-E980-F405-FA2CDFBFEEE0}"/>
              </a:ext>
            </a:extLst>
          </p:cNvPr>
          <p:cNvSpPr>
            <a:spLocks/>
          </p:cNvSpPr>
          <p:nvPr userDrawn="1"/>
        </p:nvSpPr>
        <p:spPr>
          <a:xfrm>
            <a:off x="3928698" y="1791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7A0DE8-5D2B-CB79-CE14-7673A2DCA02B}"/>
              </a:ext>
            </a:extLst>
          </p:cNvPr>
          <p:cNvSpPr>
            <a:spLocks/>
          </p:cNvSpPr>
          <p:nvPr userDrawn="1"/>
        </p:nvSpPr>
        <p:spPr>
          <a:xfrm>
            <a:off x="6709463" y="1772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 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0779" y="18361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37" name="Image 36">
            <a:extLst>
              <a:ext uri="{FF2B5EF4-FFF2-40B4-BE49-F238E27FC236}">
                <a16:creationId xmlns:a16="http://schemas.microsoft.com/office/drawing/2014/main" id="{9AA3FC70-CECB-F831-36B3-C2D38F5981FC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2917" y="1975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3" name="Rectangle 42">
            <a:extLst>
              <a:ext uri="{FF2B5EF4-FFF2-40B4-BE49-F238E27FC236}">
                <a16:creationId xmlns:a16="http://schemas.microsoft.com/office/drawing/2014/main" id="{B32CCE6B-0A54-422C-8510-FFDE4293EEF3}"/>
              </a:ext>
            </a:extLst>
          </p:cNvPr>
          <p:cNvSpPr>
            <a:spLocks/>
          </p:cNvSpPr>
          <p:nvPr userDrawn="1"/>
        </p:nvSpPr>
        <p:spPr>
          <a:xfrm>
            <a:off x="5215119" y="1887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CC1EB39-4FF6-DC85-DA3C-9B1751BC307F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478" y="167890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476395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5" r:id="rId1"/>
    <p:sldLayoutId id="2147483766" r:id="rId2"/>
    <p:sldLayoutId id="2147483768" r:id="rId3"/>
    <p:sldLayoutId id="2147483769" r:id="rId4"/>
    <p:sldLayoutId id="2147483770" r:id="rId5"/>
    <p:sldLayoutId id="2147483771" r:id="rId6"/>
    <p:sldLayoutId id="2147483772" r:id="rId7"/>
    <p:sldLayoutId id="2147483773" r:id="rId8"/>
    <p:sldLayoutId id="2147483774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9613" y="177261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8897" y="177261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684371" y="15842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7A0DE8-5D2B-CB79-CE14-7673A2DCA02B}"/>
              </a:ext>
            </a:extLst>
          </p:cNvPr>
          <p:cNvSpPr>
            <a:spLocks/>
          </p:cNvSpPr>
          <p:nvPr userDrawn="1"/>
        </p:nvSpPr>
        <p:spPr>
          <a:xfrm>
            <a:off x="6709463" y="1772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 </a:t>
            </a:r>
          </a:p>
        </p:txBody>
      </p:sp>
      <p:pic>
        <p:nvPicPr>
          <p:cNvPr id="38" name="Image 37">
            <a:extLst>
              <a:ext uri="{FF2B5EF4-FFF2-40B4-BE49-F238E27FC236}">
                <a16:creationId xmlns:a16="http://schemas.microsoft.com/office/drawing/2014/main" id="{4287C116-D2A2-DC9D-508D-FA53184EE0EC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9497" y="188708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0" name="Rectangle 39">
            <a:extLst>
              <a:ext uri="{FF2B5EF4-FFF2-40B4-BE49-F238E27FC236}">
                <a16:creationId xmlns:a16="http://schemas.microsoft.com/office/drawing/2014/main" id="{B9BCAAFD-BD58-66BE-0EA8-97E5245F122B}"/>
              </a:ext>
            </a:extLst>
          </p:cNvPr>
          <p:cNvSpPr>
            <a:spLocks/>
          </p:cNvSpPr>
          <p:nvPr userDrawn="1"/>
        </p:nvSpPr>
        <p:spPr>
          <a:xfrm>
            <a:off x="2148945" y="167890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</a:t>
            </a:r>
          </a:p>
        </p:txBody>
      </p:sp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3" name="Rectangle 42">
            <a:extLst>
              <a:ext uri="{FF2B5EF4-FFF2-40B4-BE49-F238E27FC236}">
                <a16:creationId xmlns:a16="http://schemas.microsoft.com/office/drawing/2014/main" id="{B32CCE6B-0A54-422C-8510-FFDE4293EEF3}"/>
              </a:ext>
            </a:extLst>
          </p:cNvPr>
          <p:cNvSpPr>
            <a:spLocks/>
          </p:cNvSpPr>
          <p:nvPr userDrawn="1"/>
        </p:nvSpPr>
        <p:spPr>
          <a:xfrm>
            <a:off x="5215119" y="1887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CC1EB39-4FF6-DC85-DA3C-9B1751BC307F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478" y="167890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59784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6" r:id="rId1"/>
    <p:sldLayoutId id="2147483777" r:id="rId2"/>
    <p:sldLayoutId id="2147483779" r:id="rId3"/>
    <p:sldLayoutId id="2147483780" r:id="rId4"/>
    <p:sldLayoutId id="2147483781" r:id="rId5"/>
    <p:sldLayoutId id="2147483782" r:id="rId6"/>
    <p:sldLayoutId id="2147483783" r:id="rId7"/>
    <p:sldLayoutId id="2147483784" r:id="rId8"/>
    <p:sldLayoutId id="2147483785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9613" y="177261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8897" y="177261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81889" y="15842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684371" y="15842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7A0DE8-5D2B-CB79-CE14-7673A2DCA02B}"/>
              </a:ext>
            </a:extLst>
          </p:cNvPr>
          <p:cNvSpPr>
            <a:spLocks/>
          </p:cNvSpPr>
          <p:nvPr userDrawn="1"/>
        </p:nvSpPr>
        <p:spPr>
          <a:xfrm>
            <a:off x="6709463" y="1772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 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1889" y="158426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0" name="Rectangle 39">
            <a:extLst>
              <a:ext uri="{FF2B5EF4-FFF2-40B4-BE49-F238E27FC236}">
                <a16:creationId xmlns:a16="http://schemas.microsoft.com/office/drawing/2014/main" id="{B9BCAAFD-BD58-66BE-0EA8-97E5245F122B}"/>
              </a:ext>
            </a:extLst>
          </p:cNvPr>
          <p:cNvSpPr>
            <a:spLocks/>
          </p:cNvSpPr>
          <p:nvPr userDrawn="1"/>
        </p:nvSpPr>
        <p:spPr>
          <a:xfrm>
            <a:off x="445736" y="17391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 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B32CCE6B-0A54-422C-8510-FFDE4293EEF3}"/>
              </a:ext>
            </a:extLst>
          </p:cNvPr>
          <p:cNvSpPr>
            <a:spLocks/>
          </p:cNvSpPr>
          <p:nvPr userDrawn="1"/>
        </p:nvSpPr>
        <p:spPr>
          <a:xfrm>
            <a:off x="5215119" y="1887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CC1EB39-4FF6-DC85-DA3C-9B1751BC307F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478" y="167890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7FF7DE59-122C-CDF7-A114-BDE7D7121A8A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5778" y="167890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316045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7" r:id="rId1"/>
    <p:sldLayoutId id="2147483788" r:id="rId2"/>
    <p:sldLayoutId id="2147483790" r:id="rId3"/>
    <p:sldLayoutId id="2147483791" r:id="rId4"/>
    <p:sldLayoutId id="2147483792" r:id="rId5"/>
    <p:sldLayoutId id="2147483793" r:id="rId6"/>
    <p:sldLayoutId id="2147483794" r:id="rId7"/>
    <p:sldLayoutId id="2147483795" r:id="rId8"/>
    <p:sldLayoutId id="2147483796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480225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3" r:id="rId1"/>
    <p:sldLayoutId id="2147483824" r:id="rId2"/>
    <p:sldLayoutId id="2147483825" r:id="rId3"/>
    <p:sldLayoutId id="2147483826" r:id="rId4"/>
    <p:sldLayoutId id="2147483827" r:id="rId5"/>
    <p:sldLayoutId id="2147483828" r:id="rId6"/>
    <p:sldLayoutId id="2147483829" r:id="rId7"/>
    <p:sldLayoutId id="2147483830" r:id="rId8"/>
    <p:sldLayoutId id="2147483831" r:id="rId9"/>
    <p:sldLayoutId id="2147483832" r:id="rId10"/>
    <p:sldLayoutId id="2147483833" r:id="rId11"/>
    <p:sldLayoutId id="2147483834" r:id="rId12"/>
    <p:sldLayoutId id="2147483835" r:id="rId13"/>
    <p:sldLayoutId id="2147483836" r:id="rId14"/>
    <p:sldLayoutId id="2147483837" r:id="rId15"/>
    <p:sldLayoutId id="2147483838" r:id="rId16"/>
    <p:sldLayoutId id="2147483924" r:id="rId17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148947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0" r:id="rId1"/>
    <p:sldLayoutId id="2147483841" r:id="rId2"/>
    <p:sldLayoutId id="2147483842" r:id="rId3"/>
    <p:sldLayoutId id="2147483843" r:id="rId4"/>
    <p:sldLayoutId id="2147483844" r:id="rId5"/>
    <p:sldLayoutId id="2147483845" r:id="rId6"/>
    <p:sldLayoutId id="2147483846" r:id="rId7"/>
    <p:sldLayoutId id="2147483847" r:id="rId8"/>
    <p:sldLayoutId id="2147483848" r:id="rId9"/>
    <p:sldLayoutId id="2147483849" r:id="rId10"/>
    <p:sldLayoutId id="2147483850" r:id="rId11"/>
    <p:sldLayoutId id="2147483851" r:id="rId12"/>
    <p:sldLayoutId id="2147483852" r:id="rId13"/>
    <p:sldLayoutId id="2147483853" r:id="rId14"/>
    <p:sldLayoutId id="2147483854" r:id="rId15"/>
    <p:sldLayoutId id="2147483855" r:id="rId16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878132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7" r:id="rId1"/>
    <p:sldLayoutId id="2147483858" r:id="rId2"/>
    <p:sldLayoutId id="2147483859" r:id="rId3"/>
    <p:sldLayoutId id="2147483860" r:id="rId4"/>
    <p:sldLayoutId id="2147483861" r:id="rId5"/>
    <p:sldLayoutId id="2147483862" r:id="rId6"/>
    <p:sldLayoutId id="2147483863" r:id="rId7"/>
    <p:sldLayoutId id="2147483864" r:id="rId8"/>
    <p:sldLayoutId id="2147483865" r:id="rId9"/>
    <p:sldLayoutId id="2147483866" r:id="rId10"/>
    <p:sldLayoutId id="2147483867" r:id="rId11"/>
    <p:sldLayoutId id="2147483868" r:id="rId12"/>
    <p:sldLayoutId id="2147483869" r:id="rId13"/>
    <p:sldLayoutId id="2147483870" r:id="rId14"/>
    <p:sldLayoutId id="2147483871" r:id="rId15"/>
    <p:sldLayoutId id="2147483872" r:id="rId16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133890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4" r:id="rId1"/>
    <p:sldLayoutId id="2147483875" r:id="rId2"/>
    <p:sldLayoutId id="2147483876" r:id="rId3"/>
    <p:sldLayoutId id="2147483877" r:id="rId4"/>
    <p:sldLayoutId id="2147483878" r:id="rId5"/>
    <p:sldLayoutId id="2147483879" r:id="rId6"/>
    <p:sldLayoutId id="2147483880" r:id="rId7"/>
    <p:sldLayoutId id="2147483881" r:id="rId8"/>
    <p:sldLayoutId id="2147483882" r:id="rId9"/>
    <p:sldLayoutId id="2147483883" r:id="rId10"/>
    <p:sldLayoutId id="2147483884" r:id="rId11"/>
    <p:sldLayoutId id="2147483885" r:id="rId12"/>
    <p:sldLayoutId id="2147483886" r:id="rId13"/>
    <p:sldLayoutId id="2147483887" r:id="rId14"/>
    <p:sldLayoutId id="2147483888" r:id="rId15"/>
    <p:sldLayoutId id="2147483889" r:id="rId16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494718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1" r:id="rId1"/>
    <p:sldLayoutId id="2147483892" r:id="rId2"/>
    <p:sldLayoutId id="2147483893" r:id="rId3"/>
    <p:sldLayoutId id="2147483894" r:id="rId4"/>
    <p:sldLayoutId id="2147483895" r:id="rId5"/>
    <p:sldLayoutId id="2147483896" r:id="rId6"/>
    <p:sldLayoutId id="2147483897" r:id="rId7"/>
    <p:sldLayoutId id="2147483898" r:id="rId8"/>
    <p:sldLayoutId id="2147483899" r:id="rId9"/>
    <p:sldLayoutId id="2147483900" r:id="rId10"/>
    <p:sldLayoutId id="2147483901" r:id="rId11"/>
    <p:sldLayoutId id="2147483902" r:id="rId12"/>
    <p:sldLayoutId id="2147483903" r:id="rId13"/>
    <p:sldLayoutId id="2147483904" r:id="rId14"/>
    <p:sldLayoutId id="2147483905" r:id="rId15"/>
    <p:sldLayoutId id="2147483906" r:id="rId16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710CBE1A-C2C9-A7CC-185E-F066375AA9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C5F8E6B-18FC-D537-1010-927FA25A79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38655D9-BA12-5581-E69F-8FAF4ABC47D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196CE0A-8990-4755-8532-77D8833A784F}" type="datetimeFigureOut">
              <a:rPr lang="fr-FR" smtClean="0"/>
              <a:t>21/12/2025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E37E95E-A629-5C44-26EA-10C1DF32710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3971E86-CABA-1FE5-CE3A-642D542BDA4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542246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2" r:id="rId1"/>
    <p:sldLayoutId id="2147483743" r:id="rId2"/>
    <p:sldLayoutId id="2147483744" r:id="rId3"/>
    <p:sldLayoutId id="2147483745" r:id="rId4"/>
    <p:sldLayoutId id="2147483746" r:id="rId5"/>
    <p:sldLayoutId id="2147483747" r:id="rId6"/>
    <p:sldLayoutId id="2147483748" r:id="rId7"/>
    <p:sldLayoutId id="2147483749" r:id="rId8"/>
    <p:sldLayoutId id="2147483750" r:id="rId9"/>
    <p:sldLayoutId id="2147483751" r:id="rId10"/>
    <p:sldLayoutId id="214748375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2718409" y="0"/>
            <a:ext cx="2627179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فسحة 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427507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8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20.gif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7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3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gif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gif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15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33.jp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13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28.png"/><Relationship Id="rId7" Type="http://schemas.openxmlformats.org/officeDocument/2006/relationships/image" Target="../media/image34.png"/><Relationship Id="rId12" Type="http://schemas.openxmlformats.org/officeDocument/2006/relationships/image" Target="../media/image18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13.xml"/><Relationship Id="rId6" Type="http://schemas.openxmlformats.org/officeDocument/2006/relationships/image" Target="../media/image32.png"/><Relationship Id="rId11" Type="http://schemas.openxmlformats.org/officeDocument/2006/relationships/image" Target="../media/image38.png"/><Relationship Id="rId5" Type="http://schemas.openxmlformats.org/officeDocument/2006/relationships/image" Target="../media/image31.png"/><Relationship Id="rId10" Type="http://schemas.openxmlformats.org/officeDocument/2006/relationships/image" Target="../media/image37.png"/><Relationship Id="rId4" Type="http://schemas.openxmlformats.org/officeDocument/2006/relationships/image" Target="../media/image30.png"/><Relationship Id="rId9" Type="http://schemas.openxmlformats.org/officeDocument/2006/relationships/image" Target="../media/image36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slideLayout" Target="../slideLayouts/slideLayout113.xml"/><Relationship Id="rId7" Type="http://schemas.openxmlformats.org/officeDocument/2006/relationships/image" Target="../media/image30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8.png"/><Relationship Id="rId5" Type="http://schemas.openxmlformats.org/officeDocument/2006/relationships/image" Target="../media/image16.png"/><Relationship Id="rId10" Type="http://schemas.openxmlformats.org/officeDocument/2006/relationships/image" Target="../media/image20.gif"/><Relationship Id="rId4" Type="http://schemas.openxmlformats.org/officeDocument/2006/relationships/image" Target="../media/image39.png"/><Relationship Id="rId9" Type="http://schemas.openxmlformats.org/officeDocument/2006/relationships/image" Target="../media/image3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13.xml"/><Relationship Id="rId6" Type="http://schemas.openxmlformats.org/officeDocument/2006/relationships/image" Target="../media/image16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40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13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40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13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13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13.xml"/><Relationship Id="rId6" Type="http://schemas.openxmlformats.org/officeDocument/2006/relationships/image" Target="../media/image15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slideLayout" Target="../slideLayouts/slideLayout113.xml"/><Relationship Id="rId7" Type="http://schemas.openxmlformats.org/officeDocument/2006/relationships/image" Target="../media/image30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28.png"/><Relationship Id="rId5" Type="http://schemas.openxmlformats.org/officeDocument/2006/relationships/image" Target="../media/image16.png"/><Relationship Id="rId10" Type="http://schemas.openxmlformats.org/officeDocument/2006/relationships/image" Target="../media/image20.gif"/><Relationship Id="rId4" Type="http://schemas.openxmlformats.org/officeDocument/2006/relationships/image" Target="../media/image41.png"/><Relationship Id="rId9" Type="http://schemas.openxmlformats.org/officeDocument/2006/relationships/image" Target="../media/image3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13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13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9.gif"/><Relationship Id="rId1" Type="http://schemas.openxmlformats.org/officeDocument/2006/relationships/slideLayout" Target="../slideLayouts/slideLayout115.xml"/><Relationship Id="rId5" Type="http://schemas.openxmlformats.org/officeDocument/2006/relationships/image" Target="../media/image30.png"/><Relationship Id="rId4" Type="http://schemas.openxmlformats.org/officeDocument/2006/relationships/image" Target="../media/image2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13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13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13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7" Type="http://schemas.openxmlformats.org/officeDocument/2006/relationships/image" Target="../media/image16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13.xml"/><Relationship Id="rId6" Type="http://schemas.openxmlformats.org/officeDocument/2006/relationships/image" Target="../media/image42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7" Type="http://schemas.openxmlformats.org/officeDocument/2006/relationships/image" Target="../media/image16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13.xml"/><Relationship Id="rId6" Type="http://schemas.openxmlformats.org/officeDocument/2006/relationships/image" Target="../media/image42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7" Type="http://schemas.openxmlformats.org/officeDocument/2006/relationships/image" Target="../media/image16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13.xml"/><Relationship Id="rId6" Type="http://schemas.openxmlformats.org/officeDocument/2006/relationships/image" Target="../media/image42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7" Type="http://schemas.openxmlformats.org/officeDocument/2006/relationships/image" Target="../media/image16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13.xml"/><Relationship Id="rId6" Type="http://schemas.openxmlformats.org/officeDocument/2006/relationships/image" Target="../media/image42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7" Type="http://schemas.openxmlformats.org/officeDocument/2006/relationships/image" Target="../media/image16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13.xml"/><Relationship Id="rId6" Type="http://schemas.openxmlformats.org/officeDocument/2006/relationships/image" Target="../media/image42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7" Type="http://schemas.openxmlformats.org/officeDocument/2006/relationships/image" Target="../media/image16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13.xml"/><Relationship Id="rId6" Type="http://schemas.openxmlformats.org/officeDocument/2006/relationships/image" Target="../media/image42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7" Type="http://schemas.openxmlformats.org/officeDocument/2006/relationships/image" Target="../media/image16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13.xml"/><Relationship Id="rId6" Type="http://schemas.openxmlformats.org/officeDocument/2006/relationships/image" Target="../media/image42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7" Type="http://schemas.openxmlformats.org/officeDocument/2006/relationships/image" Target="../media/image15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13.xml"/><Relationship Id="rId6" Type="http://schemas.openxmlformats.org/officeDocument/2006/relationships/image" Target="../media/image42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7" Type="http://schemas.openxmlformats.org/officeDocument/2006/relationships/image" Target="../media/image16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13.xml"/><Relationship Id="rId6" Type="http://schemas.openxmlformats.org/officeDocument/2006/relationships/image" Target="../media/image42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7" Type="http://schemas.openxmlformats.org/officeDocument/2006/relationships/image" Target="../media/image16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13.xml"/><Relationship Id="rId6" Type="http://schemas.openxmlformats.org/officeDocument/2006/relationships/image" Target="../media/image42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7" Type="http://schemas.openxmlformats.org/officeDocument/2006/relationships/image" Target="../media/image16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13.xml"/><Relationship Id="rId6" Type="http://schemas.openxmlformats.org/officeDocument/2006/relationships/image" Target="../media/image42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13.xml"/><Relationship Id="rId6" Type="http://schemas.openxmlformats.org/officeDocument/2006/relationships/image" Target="../media/image15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7" Type="http://schemas.openxmlformats.org/officeDocument/2006/relationships/image" Target="../media/image16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13.xml"/><Relationship Id="rId6" Type="http://schemas.openxmlformats.org/officeDocument/2006/relationships/image" Target="../media/image42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13.xml"/><Relationship Id="rId6" Type="http://schemas.openxmlformats.org/officeDocument/2006/relationships/image" Target="../media/image15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13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13.xml"/><Relationship Id="rId6" Type="http://schemas.openxmlformats.org/officeDocument/2006/relationships/image" Target="../media/image16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13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13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13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20.gif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00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9.gif"/><Relationship Id="rId1" Type="http://schemas.openxmlformats.org/officeDocument/2006/relationships/slideLayout" Target="../slideLayouts/slideLayout115.xml"/><Relationship Id="rId5" Type="http://schemas.openxmlformats.org/officeDocument/2006/relationships/image" Target="../media/image23.png"/><Relationship Id="rId4" Type="http://schemas.openxmlformats.org/officeDocument/2006/relationships/image" Target="../media/image26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7" Type="http://schemas.openxmlformats.org/officeDocument/2006/relationships/image" Target="../media/image16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13.xml"/><Relationship Id="rId6" Type="http://schemas.openxmlformats.org/officeDocument/2006/relationships/image" Target="../media/image4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7" Type="http://schemas.openxmlformats.org/officeDocument/2006/relationships/image" Target="../media/image43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13.xml"/><Relationship Id="rId6" Type="http://schemas.openxmlformats.org/officeDocument/2006/relationships/image" Target="../media/image15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7" Type="http://schemas.openxmlformats.org/officeDocument/2006/relationships/image" Target="../media/image43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13.xml"/><Relationship Id="rId6" Type="http://schemas.openxmlformats.org/officeDocument/2006/relationships/image" Target="../media/image15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7" Type="http://schemas.openxmlformats.org/officeDocument/2006/relationships/image" Target="../media/image43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13.xml"/><Relationship Id="rId6" Type="http://schemas.openxmlformats.org/officeDocument/2006/relationships/image" Target="../media/image15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7" Type="http://schemas.openxmlformats.org/officeDocument/2006/relationships/image" Target="../media/image43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13.xml"/><Relationship Id="rId6" Type="http://schemas.openxmlformats.org/officeDocument/2006/relationships/image" Target="../media/image15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7" Type="http://schemas.openxmlformats.org/officeDocument/2006/relationships/image" Target="../media/image43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13.xml"/><Relationship Id="rId6" Type="http://schemas.openxmlformats.org/officeDocument/2006/relationships/image" Target="../media/image15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7" Type="http://schemas.openxmlformats.org/officeDocument/2006/relationships/image" Target="../media/image43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13.xml"/><Relationship Id="rId6" Type="http://schemas.openxmlformats.org/officeDocument/2006/relationships/image" Target="../media/image15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7" Type="http://schemas.openxmlformats.org/officeDocument/2006/relationships/image" Target="../media/image16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13.xml"/><Relationship Id="rId6" Type="http://schemas.openxmlformats.org/officeDocument/2006/relationships/image" Target="../media/image4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7" Type="http://schemas.openxmlformats.org/officeDocument/2006/relationships/image" Target="../media/image43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13.xml"/><Relationship Id="rId6" Type="http://schemas.openxmlformats.org/officeDocument/2006/relationships/image" Target="../media/image15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7" Type="http://schemas.openxmlformats.org/officeDocument/2006/relationships/image" Target="../media/image43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13.xml"/><Relationship Id="rId6" Type="http://schemas.openxmlformats.org/officeDocument/2006/relationships/image" Target="../media/image15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7" Type="http://schemas.openxmlformats.org/officeDocument/2006/relationships/image" Target="../media/image16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13.xml"/><Relationship Id="rId6" Type="http://schemas.openxmlformats.org/officeDocument/2006/relationships/image" Target="../media/image4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30.png"/><Relationship Id="rId7" Type="http://schemas.openxmlformats.org/officeDocument/2006/relationships/image" Target="../media/image44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13.xml"/><Relationship Id="rId6" Type="http://schemas.openxmlformats.org/officeDocument/2006/relationships/image" Target="../media/image4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7" Type="http://schemas.openxmlformats.org/officeDocument/2006/relationships/image" Target="../media/image43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13.xml"/><Relationship Id="rId6" Type="http://schemas.openxmlformats.org/officeDocument/2006/relationships/image" Target="../media/image15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7" Type="http://schemas.openxmlformats.org/officeDocument/2006/relationships/image" Target="../media/image43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13.xml"/><Relationship Id="rId6" Type="http://schemas.openxmlformats.org/officeDocument/2006/relationships/image" Target="../media/image15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7" Type="http://schemas.openxmlformats.org/officeDocument/2006/relationships/image" Target="../media/image16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13.xml"/><Relationship Id="rId6" Type="http://schemas.openxmlformats.org/officeDocument/2006/relationships/image" Target="../media/image45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7" Type="http://schemas.openxmlformats.org/officeDocument/2006/relationships/image" Target="../media/image16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13.xml"/><Relationship Id="rId6" Type="http://schemas.openxmlformats.org/officeDocument/2006/relationships/image" Target="../media/image46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6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30.png"/><Relationship Id="rId7" Type="http://schemas.openxmlformats.org/officeDocument/2006/relationships/image" Target="../media/image44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13.xml"/><Relationship Id="rId6" Type="http://schemas.openxmlformats.org/officeDocument/2006/relationships/image" Target="../media/image46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7" Type="http://schemas.openxmlformats.org/officeDocument/2006/relationships/image" Target="../media/image47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13.xml"/><Relationship Id="rId6" Type="http://schemas.openxmlformats.org/officeDocument/2006/relationships/image" Target="../media/image15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9.gif"/><Relationship Id="rId1" Type="http://schemas.openxmlformats.org/officeDocument/2006/relationships/slideLayout" Target="../slideLayouts/slideLayout115.xml"/><Relationship Id="rId4" Type="http://schemas.openxmlformats.org/officeDocument/2006/relationships/image" Target="../media/image32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13.xml"/><Relationship Id="rId6" Type="http://schemas.openxmlformats.org/officeDocument/2006/relationships/image" Target="../media/image16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6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image" Target="../media/image16.png"/><Relationship Id="rId7" Type="http://schemas.openxmlformats.org/officeDocument/2006/relationships/image" Target="../media/image32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13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8.png"/></Relationships>
</file>

<file path=ppt/slides/_rels/slide6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slideLayout" Target="../slideLayouts/slideLayout179.xml"/><Relationship Id="rId7" Type="http://schemas.openxmlformats.org/officeDocument/2006/relationships/image" Target="../media/image30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28.png"/><Relationship Id="rId5" Type="http://schemas.openxmlformats.org/officeDocument/2006/relationships/image" Target="../media/image41.png"/><Relationship Id="rId10" Type="http://schemas.openxmlformats.org/officeDocument/2006/relationships/image" Target="../media/image20.gif"/><Relationship Id="rId4" Type="http://schemas.openxmlformats.org/officeDocument/2006/relationships/image" Target="../media/image16.png"/><Relationship Id="rId9" Type="http://schemas.openxmlformats.org/officeDocument/2006/relationships/image" Target="../media/image32.png"/></Relationships>
</file>

<file path=ppt/slides/_rels/slide6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slideLayout" Target="../slideLayouts/slideLayout179.xml"/><Relationship Id="rId7" Type="http://schemas.openxmlformats.org/officeDocument/2006/relationships/image" Target="../media/image30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28.png"/><Relationship Id="rId5" Type="http://schemas.openxmlformats.org/officeDocument/2006/relationships/image" Target="../media/image49.png"/><Relationship Id="rId10" Type="http://schemas.openxmlformats.org/officeDocument/2006/relationships/image" Target="../media/image20.gif"/><Relationship Id="rId4" Type="http://schemas.openxmlformats.org/officeDocument/2006/relationships/image" Target="../media/image16.png"/><Relationship Id="rId9" Type="http://schemas.openxmlformats.org/officeDocument/2006/relationships/image" Target="../media/image32.png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A7029E82-1FB3-EFE6-8856-D326C31824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40814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ECD26D-F4F8-3EB5-E117-B204C12A6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 12">
            <a:extLst>
              <a:ext uri="{FF2B5EF4-FFF2-40B4-BE49-F238E27FC236}">
                <a16:creationId xmlns:a16="http://schemas.microsoft.com/office/drawing/2014/main" id="{D15FBB08-9786-44A6-193B-DC38319F288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1" t="6341" r="53113" b="77157"/>
          <a:stretch>
            <a:fillRect/>
          </a:stretch>
        </p:blipFill>
        <p:spPr>
          <a:xfrm>
            <a:off x="544958" y="3303872"/>
            <a:ext cx="7731487" cy="1700635"/>
          </a:xfrm>
          <a:prstGeom prst="round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EA893545-122C-C3DE-F934-9B53D7CA7A63}"/>
              </a:ext>
            </a:extLst>
          </p:cNvPr>
          <p:cNvSpPr/>
          <p:nvPr/>
        </p:nvSpPr>
        <p:spPr>
          <a:xfrm>
            <a:off x="375385" y="3545087"/>
            <a:ext cx="1465153" cy="1556302"/>
          </a:xfrm>
          <a:prstGeom prst="roundRect">
            <a:avLst/>
          </a:prstGeom>
          <a:noFill/>
          <a:ln w="38100">
            <a:solidFill>
              <a:srgbClr val="00AC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Microsoft Uighur" panose="02000000000000000000" pitchFamily="2" charset="-78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BF7B869-4324-4C4C-3577-8547304953BB}"/>
              </a:ext>
            </a:extLst>
          </p:cNvPr>
          <p:cNvSpPr txBox="1"/>
          <p:nvPr/>
        </p:nvSpPr>
        <p:spPr>
          <a:xfrm>
            <a:off x="544958" y="1986900"/>
            <a:ext cx="75646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ينصح باعتماد صيغة </a:t>
            </a:r>
            <a:r>
              <a:rPr lang="ar-MA" sz="2400" b="1" dirty="0">
                <a:solidFill>
                  <a:srgbClr val="00ACA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عرض الشرائح </a:t>
            </a:r>
            <a:r>
              <a:rPr lang="ar-MA" sz="2400" dirty="0">
                <a:solidFill>
                  <a:srgbClr val="00ACA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(</a:t>
            </a:r>
            <a:r>
              <a:rPr lang="fr-MA" sz="2400" dirty="0">
                <a:solidFill>
                  <a:srgbClr val="00ACA4"/>
                </a:solidFill>
                <a:latin typeface="Microsoft Uighur" panose="02000000000000000000" pitchFamily="2" charset="-78"/>
              </a:rPr>
              <a:t>mode diaporama</a:t>
            </a:r>
            <a:r>
              <a:rPr lang="ar-MA" sz="2400" b="1" dirty="0">
                <a:solidFill>
                  <a:srgbClr val="00ACA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) </a:t>
            </a: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أثناء تقديم الدرس في القسم بالنقر على أيقونة العرض كما هو موضح.</a:t>
            </a:r>
            <a:endParaRPr lang="fr-FR" sz="2400" b="1" dirty="0">
              <a:solidFill>
                <a:srgbClr val="424D7B"/>
              </a:solidFill>
              <a:latin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448097895"/>
      </p:ext>
    </p:extLst>
  </p:cSld>
  <p:clrMapOvr>
    <a:masterClrMapping/>
  </p:clrMapOvr>
  <p:transition spd="slow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Espace réservé pour une image  3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73DC75A-2015-19E1-1E39-E1663D38576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/>
          <a:stretch>
            <a:fillRect/>
          </a:stretch>
        </p:blipFill>
        <p:spPr/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CEF1EEB-1F40-EA99-607B-F22A6821DCF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/>
          <a:stretch>
            <a:fillRect/>
          </a:stretch>
        </p:blipFill>
        <p:spPr/>
      </p:pic>
      <p:pic>
        <p:nvPicPr>
          <p:cNvPr id="35" name="Espace réservé pour une image  3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F93AB83-9CA3-5F80-6D06-9BC5A29C6E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/>
          <a:srcRect/>
          <a:stretch>
            <a:fillRect/>
          </a:stretch>
        </p:blipFill>
        <p:spPr/>
      </p:pic>
      <p:pic>
        <p:nvPicPr>
          <p:cNvPr id="33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48E3DEC7-EDF8-3A04-93CB-4981563836C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/>
          <a:srcRect/>
          <a:stretch>
            <a:fillRect/>
          </a:stretch>
        </p:blipFill>
        <p:spPr/>
      </p:pic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A61E3F4-6777-A2C5-4DDB-664D3F42A61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6"/>
          <a:srcRect/>
          <a:stretch/>
        </p:blipFill>
        <p:spPr/>
      </p:pic>
      <p:sp>
        <p:nvSpPr>
          <p:cNvPr id="21" name="Espace réservé pour une image  20">
            <a:extLst>
              <a:ext uri="{FF2B5EF4-FFF2-40B4-BE49-F238E27FC236}">
                <a16:creationId xmlns:a16="http://schemas.microsoft.com/office/drawing/2014/main" id="{A2246453-977E-1804-FB4B-6EF5DA94353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9B930BFD-D933-1735-B8A7-CC562C90B09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تعيين تلميذ(ة) للإجابة.</a:t>
            </a:r>
            <a:endParaRPr lang="fr-MA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8996AF3B-A528-4707-FCB6-B291F8C7C08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توجيهات و شرح التعليمات.</a:t>
            </a:r>
            <a:endParaRPr lang="fr-MA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49905370-11BD-3654-8734-1BB5729C31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عرض فيديو.</a:t>
            </a:r>
            <a:endParaRPr lang="fr-MA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2DE2D423-DFDD-F18A-A3B9-AFF3B3B8881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المرور بين الصفوف للمساعدة و تصحيح الإنجازات.</a:t>
            </a:r>
            <a:endParaRPr lang="fr-MA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E3F5F3B-8967-6834-358B-508ACECF21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عمل في ثنائيات.</a:t>
            </a:r>
            <a:endParaRPr lang="fr-MA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E4065A23-EDF8-69CB-1A07-FBB4DE2BB50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نهاية الشريط، المرور إلى الشريحة الموالية.</a:t>
            </a:r>
            <a:endParaRPr lang="fr-MA" dirty="0"/>
          </a:p>
        </p:txBody>
      </p:sp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376C046-DDA7-71FD-0BA2-C6C915112E6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932986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D03743-6C6F-7FE1-2410-8CDD022F19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8708D839-B325-63F7-5BFD-504C86D125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008000"/>
            <a:ext cx="7886700" cy="720000"/>
          </a:xfrm>
        </p:spPr>
        <p:txBody>
          <a:bodyPr/>
          <a:lstStyle/>
          <a:p>
            <a:r>
              <a:rPr lang="ar-MA" dirty="0"/>
              <a:t>تنظيم حصص الأسبوع</a:t>
            </a:r>
            <a:endParaRPr lang="fr-MA" dirty="0"/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E542DECB-BD19-7935-E554-0DB6E8F34BE5}"/>
              </a:ext>
            </a:extLst>
          </p:cNvPr>
          <p:cNvGrpSpPr/>
          <p:nvPr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D6A16B41-8E6A-CD58-56A5-A5A5863B2763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13" name="Organigramme : Terminateur 12">
              <a:extLst>
                <a:ext uri="{FF2B5EF4-FFF2-40B4-BE49-F238E27FC236}">
                  <a16:creationId xmlns:a16="http://schemas.microsoft.com/office/drawing/2014/main" id="{F86F587C-5D41-449D-945F-CFE002C71E00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3 - </a:t>
              </a: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46BD0EB1-E607-8561-D6E3-75D9630E9A2E}"/>
              </a:ext>
            </a:extLst>
          </p:cNvPr>
          <p:cNvGrpSpPr/>
          <p:nvPr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34E62C9E-567D-9F9D-AA5B-4B3BC29FEB17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16" name="Organigramme : Terminateur 15">
              <a:extLst>
                <a:ext uri="{FF2B5EF4-FFF2-40B4-BE49-F238E27FC236}">
                  <a16:creationId xmlns:a16="http://schemas.microsoft.com/office/drawing/2014/main" id="{B60D1D3E-E8E2-A7AB-347B-16D3D8CDEF7C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9593EFB4-EFB0-996D-36F2-F89A79B71B60}"/>
              </a:ext>
            </a:extLst>
          </p:cNvPr>
          <p:cNvGrpSpPr/>
          <p:nvPr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AC593F1C-83B4-F95A-E246-EA268BCDB6AB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19" name="Organigramme : Terminateur 18">
              <a:extLst>
                <a:ext uri="{FF2B5EF4-FFF2-40B4-BE49-F238E27FC236}">
                  <a16:creationId xmlns:a16="http://schemas.microsoft.com/office/drawing/2014/main" id="{6A7D8E8D-9454-0FB9-1348-AFA1D853F56E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B2F95F46-F588-5EBE-AC18-6BFF05900A21}"/>
              </a:ext>
            </a:extLst>
          </p:cNvPr>
          <p:cNvGrpSpPr/>
          <p:nvPr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14F99E80-721E-2662-B024-5675F4014D92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22" name="Organigramme : Terminateur 21">
              <a:extLst>
                <a:ext uri="{FF2B5EF4-FFF2-40B4-BE49-F238E27FC236}">
                  <a16:creationId xmlns:a16="http://schemas.microsoft.com/office/drawing/2014/main" id="{2B5855F1-8FE2-4A3B-5108-CDDCB1B12FE4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5 -</a:t>
              </a:r>
            </a:p>
          </p:txBody>
        </p: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E73FA08F-E5DD-0444-783C-A13E61174249}"/>
              </a:ext>
            </a:extLst>
          </p:cNvPr>
          <p:cNvGrpSpPr/>
          <p:nvPr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1E925600-72EB-C208-09BE-3DFC7BA6BE44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25" name="Organigramme : Terminateur 24">
              <a:extLst>
                <a:ext uri="{FF2B5EF4-FFF2-40B4-BE49-F238E27FC236}">
                  <a16:creationId xmlns:a16="http://schemas.microsoft.com/office/drawing/2014/main" id="{1ED7E085-BF89-4E2A-4CD9-5DAD96CB9DD1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1 - </a:t>
              </a:r>
            </a:p>
          </p:txBody>
        </p:sp>
      </p:grpSp>
      <p:sp>
        <p:nvSpPr>
          <p:cNvPr id="26" name="Espace réservé du texte 5">
            <a:extLst>
              <a:ext uri="{FF2B5EF4-FFF2-40B4-BE49-F238E27FC236}">
                <a16:creationId xmlns:a16="http://schemas.microsoft.com/office/drawing/2014/main" id="{AE255408-845B-CF4C-F074-9375B2ED8441}"/>
              </a:ext>
            </a:extLst>
          </p:cNvPr>
          <p:cNvSpPr txBox="1">
            <a:spLocks/>
          </p:cNvSpPr>
          <p:nvPr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A3C54F26-D449-AC79-EB80-9DA13DA1DF71}"/>
              </a:ext>
            </a:extLst>
          </p:cNvPr>
          <p:cNvSpPr txBox="1">
            <a:spLocks/>
          </p:cNvSpPr>
          <p:nvPr/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 (10)د.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أساليب </a:t>
            </a:r>
            <a:r>
              <a:rPr lang="ar-S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(30)د.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استماع والتحدث</a:t>
            </a:r>
            <a:r>
              <a:rPr lang="ar-S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 (30)د.</a:t>
            </a:r>
          </a:p>
        </p:txBody>
      </p:sp>
      <p:sp>
        <p:nvSpPr>
          <p:cNvPr id="32" name="Espace réservé du texte 25">
            <a:extLst>
              <a:ext uri="{FF2B5EF4-FFF2-40B4-BE49-F238E27FC236}">
                <a16:creationId xmlns:a16="http://schemas.microsoft.com/office/drawing/2014/main" id="{6EDC0A80-DC39-B189-3EE6-D56F1D1AAFA5}"/>
              </a:ext>
            </a:extLst>
          </p:cNvPr>
          <p:cNvSpPr txBox="1">
            <a:spLocks/>
          </p:cNvSpPr>
          <p:nvPr/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 (10)د.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: الحصة -4- (30)د.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الحصة </a:t>
            </a: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5</a:t>
            </a:r>
            <a:r>
              <a:rPr lang="ar-S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(30)د.</a:t>
            </a:r>
          </a:p>
        </p:txBody>
      </p:sp>
      <p:sp>
        <p:nvSpPr>
          <p:cNvPr id="33" name="Espace réservé du texte 25">
            <a:extLst>
              <a:ext uri="{FF2B5EF4-FFF2-40B4-BE49-F238E27FC236}">
                <a16:creationId xmlns:a16="http://schemas.microsoft.com/office/drawing/2014/main" id="{B839F7B9-F115-69AA-CFF2-ADD864B0366D}"/>
              </a:ext>
            </a:extLst>
          </p:cNvPr>
          <p:cNvSpPr txBox="1">
            <a:spLocks/>
          </p:cNvSpPr>
          <p:nvPr/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 (10).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: الحصة -1- 30 د.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الحصة-2- 30 د.</a:t>
            </a:r>
          </a:p>
        </p:txBody>
      </p:sp>
      <p:sp>
        <p:nvSpPr>
          <p:cNvPr id="34" name="Espace réservé du texte 25">
            <a:extLst>
              <a:ext uri="{FF2B5EF4-FFF2-40B4-BE49-F238E27FC236}">
                <a16:creationId xmlns:a16="http://schemas.microsoft.com/office/drawing/2014/main" id="{0DA4449F-6089-7F82-1C13-D09CEF4636D7}"/>
              </a:ext>
            </a:extLst>
          </p:cNvPr>
          <p:cNvSpPr txBox="1">
            <a:spLocks/>
          </p:cNvSpPr>
          <p:nvPr/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 (10)د.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مراجعة توليف (شكل وفهم)+ دعم (60)د.</a:t>
            </a:r>
          </a:p>
        </p:txBody>
      </p:sp>
      <p:sp>
        <p:nvSpPr>
          <p:cNvPr id="35" name="Espace réservé du texte 25">
            <a:extLst>
              <a:ext uri="{FF2B5EF4-FFF2-40B4-BE49-F238E27FC236}">
                <a16:creationId xmlns:a16="http://schemas.microsoft.com/office/drawing/2014/main" id="{4FEF7FC1-B2BC-F6D3-52B4-71C6C7B219C1}"/>
              </a:ext>
            </a:extLst>
          </p:cNvPr>
          <p:cNvSpPr txBox="1">
            <a:spLocks/>
          </p:cNvSpPr>
          <p:nvPr/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 (10)د.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: الحصة-3- (30)د.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</a:t>
            </a:r>
            <a:r>
              <a:rPr lang="ar-S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 (30)د.</a:t>
            </a:r>
          </a:p>
        </p:txBody>
      </p:sp>
      <p:pic>
        <p:nvPicPr>
          <p:cNvPr id="2" name="Image 1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1226B827-C206-3053-EF28-49250615B8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77229" y="1910926"/>
            <a:ext cx="3831420" cy="1362012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84C50125-6638-DB49-3CE3-D7CE8EA18B85}"/>
              </a:ext>
            </a:extLst>
          </p:cNvPr>
          <p:cNvSpPr txBox="1">
            <a:spLocks/>
          </p:cNvSpPr>
          <p:nvPr/>
        </p:nvSpPr>
        <p:spPr>
          <a:xfrm>
            <a:off x="757652" y="2380103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dirty="0">
                <a:solidFill>
                  <a:srgbClr val="424D7B"/>
                </a:solidFill>
                <a:cs typeface="Microsoft Uighur" panose="02000000000000000000" pitchFamily="2" charset="-78"/>
              </a:rPr>
              <a:t>نشاط اعتيادي (10)د.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dirty="0">
                <a:solidFill>
                  <a:srgbClr val="424D7B"/>
                </a:solidFill>
                <a:cs typeface="Microsoft Uighur" panose="02000000000000000000" pitchFamily="2" charset="-78"/>
              </a:rPr>
              <a:t>إنتاج كتابي – الحصة3 (30)د.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dirty="0">
                <a:solidFill>
                  <a:srgbClr val="424D7B"/>
                </a:solidFill>
                <a:cs typeface="Microsoft Uighur" panose="02000000000000000000" pitchFamily="2" charset="-78"/>
              </a:rPr>
              <a:t>إنتاج كتابي – الحصة4 (30)د.</a:t>
            </a: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2A387659-A5B7-51B9-0531-72F61298701A}"/>
              </a:ext>
            </a:extLst>
          </p:cNvPr>
          <p:cNvSpPr/>
          <p:nvPr/>
        </p:nvSpPr>
        <p:spPr>
          <a:xfrm>
            <a:off x="2917910" y="1910926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1"/>
            <a:r>
              <a:rPr lang="ar-MA" sz="1600" b="1" dirty="0">
                <a:solidFill>
                  <a:srgbClr val="474F71"/>
                </a:solidFill>
                <a:latin typeface="Dosis ExtraBold" pitchFamily="2" charset="0"/>
                <a:cs typeface="Microsoft Uighur" panose="02000000000000000000" pitchFamily="2" charset="-78"/>
              </a:rPr>
              <a:t>اليوم</a:t>
            </a:r>
            <a:r>
              <a:rPr lang="fr-MA" sz="1600" b="1" dirty="0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4 - </a:t>
            </a:r>
            <a:endParaRPr lang="ar-MA" sz="1600" b="1" dirty="0">
              <a:solidFill>
                <a:srgbClr val="474F7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7141726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5972B4-C44B-E09C-EE08-A90857F516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1ACF81FC-EC1A-6C99-27F0-ADD0BB2A8E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2614" y="1977543"/>
            <a:ext cx="5488778" cy="1415180"/>
          </a:xfrm>
          <a:prstGeom prst="rect">
            <a:avLst/>
          </a:prstGeom>
        </p:spPr>
      </p:pic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458F38D2-48CA-A439-36C3-792455C39CA8}"/>
              </a:ext>
            </a:extLst>
          </p:cNvPr>
          <p:cNvSpPr txBox="1">
            <a:spLocks/>
          </p:cNvSpPr>
          <p:nvPr/>
        </p:nvSpPr>
        <p:spPr>
          <a:xfrm>
            <a:off x="2051261" y="244413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defRPr/>
            </a:pPr>
            <a:r>
              <a:rPr lang="ar-MA" sz="1600" b="1" dirty="0">
                <a:cs typeface="Microsoft Uighur" panose="02000000000000000000" pitchFamily="2" charset="-78"/>
              </a:rPr>
              <a:t>ترحيب ؛</a:t>
            </a:r>
          </a:p>
          <a:p>
            <a:pPr algn="r" rtl="1">
              <a:buClr>
                <a:srgbClr val="424D7B"/>
              </a:buClr>
              <a:defRPr/>
            </a:pPr>
            <a:r>
              <a:rPr lang="ar-MA" sz="1600" b="1" dirty="0">
                <a:cs typeface="Microsoft Uighur" panose="02000000000000000000" pitchFamily="2" charset="-78"/>
              </a:rPr>
              <a:t>تدبير  السلوك؛</a:t>
            </a:r>
          </a:p>
          <a:p>
            <a:pPr algn="r" rtl="1">
              <a:buClr>
                <a:srgbClr val="424D7B"/>
              </a:buClr>
              <a:defRPr/>
            </a:pPr>
            <a:r>
              <a:rPr lang="ar-MA" sz="1600" b="1" dirty="0">
                <a:cs typeface="Microsoft Uighur" panose="02000000000000000000" pitchFamily="2" charset="-78"/>
              </a:rPr>
              <a:t>نشاط اعتيادي 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214FA1BD-DFB3-ACEC-54D7-878393150187}"/>
              </a:ext>
            </a:extLst>
          </p:cNvPr>
          <p:cNvSpPr txBox="1"/>
          <p:nvPr/>
        </p:nvSpPr>
        <p:spPr>
          <a:xfrm>
            <a:off x="5425450" y="2122576"/>
            <a:ext cx="121379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 01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A35CB5E2-221B-66A1-AC1B-E53BA6FCB8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19908" y="2189639"/>
            <a:ext cx="544953" cy="540000"/>
          </a:xfrm>
          <a:prstGeom prst="rect">
            <a:avLst/>
          </a:prstGeom>
        </p:spPr>
      </p:pic>
      <p:pic>
        <p:nvPicPr>
          <p:cNvPr id="12" name="Espace réservé pour une image  20">
            <a:extLst>
              <a:ext uri="{FF2B5EF4-FFF2-40B4-BE49-F238E27FC236}">
                <a16:creationId xmlns:a16="http://schemas.microsoft.com/office/drawing/2014/main" id="{7376C49E-BF1C-0AFD-A327-2703332CF06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21372" y="1983250"/>
            <a:ext cx="468000" cy="468000"/>
          </a:xfrm>
          <a:prstGeom prst="rect">
            <a:avLst/>
          </a:prstGeom>
        </p:spPr>
      </p:pic>
      <p:pic>
        <p:nvPicPr>
          <p:cNvPr id="13" name="Image 1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C24423DE-F5C6-2E4C-F834-CDF37B9BBA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3243576"/>
            <a:ext cx="5472000" cy="1405870"/>
          </a:xfrm>
          <a:prstGeom prst="rect">
            <a:avLst/>
          </a:prstGeom>
        </p:spPr>
      </p:pic>
      <p:sp>
        <p:nvSpPr>
          <p:cNvPr id="14" name="Espace réservé du texte 5">
            <a:extLst>
              <a:ext uri="{FF2B5EF4-FFF2-40B4-BE49-F238E27FC236}">
                <a16:creationId xmlns:a16="http://schemas.microsoft.com/office/drawing/2014/main" id="{850C8146-14B1-D514-CFFA-7DEEDFA16D15}"/>
              </a:ext>
            </a:extLst>
          </p:cNvPr>
          <p:cNvSpPr txBox="1">
            <a:spLocks/>
          </p:cNvSpPr>
          <p:nvPr/>
        </p:nvSpPr>
        <p:spPr>
          <a:xfrm>
            <a:off x="2102784" y="3743967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</a:pPr>
            <a:r>
              <a:rPr lang="ar-MA" sz="1600" b="1" dirty="0">
                <a:cs typeface="Microsoft Uighur" panose="02000000000000000000" pitchFamily="2" charset="-78"/>
              </a:rPr>
              <a:t>وصف مشهد –حصة1-.  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CFA286A1-D4A5-82CA-6A9F-C0EBEAA07BFC}"/>
              </a:ext>
            </a:extLst>
          </p:cNvPr>
          <p:cNvSpPr txBox="1"/>
          <p:nvPr/>
        </p:nvSpPr>
        <p:spPr>
          <a:xfrm>
            <a:off x="5360400" y="3380220"/>
            <a:ext cx="12474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a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2- إنتاج كتابي (ح3).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9723EE71-188C-1D1C-8293-1FAC9751C1B2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737733" y="3430505"/>
            <a:ext cx="536339" cy="540000"/>
          </a:xfrm>
          <a:prstGeom prst="rect">
            <a:avLst/>
          </a:prstGeom>
        </p:spPr>
      </p:pic>
      <p:pic>
        <p:nvPicPr>
          <p:cNvPr id="18" name="Image 17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5122B2CB-2F13-1254-5812-873959BA63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4525100"/>
            <a:ext cx="5525521" cy="1405870"/>
          </a:xfrm>
          <a:prstGeom prst="rect">
            <a:avLst/>
          </a:prstGeom>
        </p:spPr>
      </p:pic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413F80F0-575B-8346-0563-828649DC21B3}"/>
              </a:ext>
            </a:extLst>
          </p:cNvPr>
          <p:cNvSpPr txBox="1">
            <a:spLocks/>
          </p:cNvSpPr>
          <p:nvPr/>
        </p:nvSpPr>
        <p:spPr>
          <a:xfrm>
            <a:off x="2160599" y="501710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</a:pPr>
            <a:r>
              <a:rPr lang="ar-MA" sz="1600" b="1" dirty="0">
                <a:cs typeface="Microsoft Uighur" panose="02000000000000000000" pitchFamily="2" charset="-78"/>
              </a:rPr>
              <a:t>وصف مشهد –حصة2-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37244DAA-70BD-0EB9-0E2A-8FF0D6F68D31}"/>
              </a:ext>
            </a:extLst>
          </p:cNvPr>
          <p:cNvSpPr txBox="1"/>
          <p:nvPr/>
        </p:nvSpPr>
        <p:spPr>
          <a:xfrm>
            <a:off x="5233090" y="4692778"/>
            <a:ext cx="136969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fr-MA" sz="1600" b="1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f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- 03</a:t>
            </a:r>
            <a:r>
              <a:rPr lang="a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(ح4)</a:t>
            </a:r>
          </a:p>
        </p:txBody>
      </p:sp>
      <p:pic>
        <p:nvPicPr>
          <p:cNvPr id="25" name="Espace réservé pour une image  20">
            <a:extLst>
              <a:ext uri="{FF2B5EF4-FFF2-40B4-BE49-F238E27FC236}">
                <a16:creationId xmlns:a16="http://schemas.microsoft.com/office/drawing/2014/main" id="{FCEDADDC-C8B3-2262-2D1E-64034BFF7A43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38472" y="4530539"/>
            <a:ext cx="468000" cy="468000"/>
          </a:xfrm>
          <a:prstGeom prst="rect">
            <a:avLst/>
          </a:prstGeom>
        </p:spPr>
      </p:pic>
      <p:pic>
        <p:nvPicPr>
          <p:cNvPr id="26" name="Espace réservé pour une image  20">
            <a:extLst>
              <a:ext uri="{FF2B5EF4-FFF2-40B4-BE49-F238E27FC236}">
                <a16:creationId xmlns:a16="http://schemas.microsoft.com/office/drawing/2014/main" id="{25ED225A-DBE3-A7C4-0E10-BF45DC72DA80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40303" y="3241324"/>
            <a:ext cx="468000" cy="468000"/>
          </a:xfrm>
          <a:prstGeom prst="rect">
            <a:avLst/>
          </a:prstGeom>
        </p:spPr>
      </p:pic>
      <p:sp>
        <p:nvSpPr>
          <p:cNvPr id="27" name="Titre 1">
            <a:extLst>
              <a:ext uri="{FF2B5EF4-FFF2-40B4-BE49-F238E27FC236}">
                <a16:creationId xmlns:a16="http://schemas.microsoft.com/office/drawing/2014/main" id="{8117BE18-4D07-E6D0-80C6-67538DF18C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95981"/>
            <a:ext cx="7886700" cy="705267"/>
          </a:xfrm>
        </p:spPr>
        <p:txBody>
          <a:bodyPr/>
          <a:lstStyle/>
          <a:p>
            <a:pPr rtl="1"/>
            <a:r>
              <a:rPr lang="ar-MA" dirty="0">
                <a:cs typeface="Microsoft Uighur" panose="02000000000000000000" pitchFamily="2" charset="-78"/>
              </a:rPr>
              <a:t>هيكلة حصة اليوم</a:t>
            </a:r>
            <a:endParaRPr lang="fr-MA" dirty="0">
              <a:cs typeface="+mn-cs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925332B-9292-B41E-9DDC-08A1B25B5FFE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835053" y="4724105"/>
            <a:ext cx="536339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560877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7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40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4" grpId="0"/>
      <p:bldP spid="15" grpId="0"/>
      <p:bldP spid="19" grpId="0"/>
      <p:bldP spid="2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628474C2-95CD-8397-D01D-B3E298C554A1}"/>
              </a:ext>
            </a:extLst>
          </p:cNvPr>
          <p:cNvGrpSpPr/>
          <p:nvPr/>
        </p:nvGrpSpPr>
        <p:grpSpPr>
          <a:xfrm>
            <a:off x="497840" y="2523970"/>
            <a:ext cx="7375439" cy="890781"/>
            <a:chOff x="1331545" y="2851205"/>
            <a:chExt cx="6696000" cy="890781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E6AAFCAA-897C-A1DB-AB2E-D48D1C618A7D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780FEC5A-07B4-5566-C962-9EE4C1E6BFC4}"/>
                </a:ext>
              </a:extLst>
            </p:cNvPr>
            <p:cNvSpPr/>
            <p:nvPr/>
          </p:nvSpPr>
          <p:spPr>
            <a:xfrm>
              <a:off x="1543743" y="3134373"/>
              <a:ext cx="5025090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/>
              <a:r>
                <a:rPr lang="ar-MA" sz="2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فقرة دون أخطاء؛</a:t>
              </a:r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D78C3405-B803-2AE8-37E1-58F59AC7A94E}"/>
              </a:ext>
            </a:extLst>
          </p:cNvPr>
          <p:cNvGrpSpPr/>
          <p:nvPr/>
        </p:nvGrpSpPr>
        <p:grpSpPr>
          <a:xfrm>
            <a:off x="628650" y="3697919"/>
            <a:ext cx="7375439" cy="890781"/>
            <a:chOff x="1331545" y="2851205"/>
            <a:chExt cx="6696000" cy="890781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4BD77F55-7221-A84E-114C-AD48A7997C91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F3EEF8E-39CE-17C0-233D-32E83AC695A9}"/>
                </a:ext>
              </a:extLst>
            </p:cNvPr>
            <p:cNvSpPr/>
            <p:nvPr/>
          </p:nvSpPr>
          <p:spPr>
            <a:xfrm>
              <a:off x="1634050" y="3169215"/>
              <a:ext cx="4934784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/>
              <a:r>
                <a:rPr lang="ar-MA" sz="2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وصف مشهد.</a:t>
              </a:r>
            </a:p>
          </p:txBody>
        </p:sp>
      </p:grpSp>
      <p:sp>
        <p:nvSpPr>
          <p:cNvPr id="8" name="Titre 1">
            <a:extLst>
              <a:ext uri="{FF2B5EF4-FFF2-40B4-BE49-F238E27FC236}">
                <a16:creationId xmlns:a16="http://schemas.microsoft.com/office/drawing/2014/main" id="{AED09EC7-68C0-AD0C-91C0-0AF145052C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219195"/>
            <a:ext cx="7886700" cy="720000"/>
          </a:xfrm>
        </p:spPr>
        <p:txBody>
          <a:bodyPr/>
          <a:lstStyle/>
          <a:p>
            <a:r>
              <a:rPr lang="ar-MA" sz="5400" dirty="0"/>
              <a:t>عند نهاية الحصة</a:t>
            </a:r>
            <a:endParaRPr lang="fr-MA" sz="5400" dirty="0"/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B81D4016-644A-3144-B6AC-89B858386521}"/>
              </a:ext>
            </a:extLst>
          </p:cNvPr>
          <p:cNvSpPr txBox="1"/>
          <p:nvPr/>
        </p:nvSpPr>
        <p:spPr>
          <a:xfrm>
            <a:off x="1484028" y="1939195"/>
            <a:ext cx="617594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32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على الأقل </a:t>
            </a:r>
            <a:r>
              <a:rPr lang="fr-FR" sz="32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% 80</a:t>
            </a:r>
            <a:r>
              <a:rPr lang="ar-MA" sz="32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من المتعلمين </a:t>
            </a:r>
            <a:r>
              <a:rPr lang="ar-MA" sz="32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سيكونون قادرين على</a:t>
            </a:r>
            <a:r>
              <a:rPr lang="en-GB" sz="32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: </a:t>
            </a:r>
            <a:endParaRPr lang="fr-FR" sz="32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811784053"/>
      </p:ext>
    </p:extLst>
  </p:cSld>
  <p:clrMapOvr>
    <a:masterClrMapping/>
  </p:clrMapOvr>
  <p:transition spd="slow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AE" sz="4000" dirty="0"/>
              <a:t>  </a:t>
            </a:r>
            <a:r>
              <a:rPr lang="ar-MA" sz="4000" dirty="0"/>
              <a:t>افتتاح الحصة</a:t>
            </a:r>
            <a:endParaRPr lang="fr-MA" sz="4400" dirty="0"/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6210EB0F-9A2D-91D9-A1C7-9D1606A2C8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20350" y="1022470"/>
            <a:ext cx="360000" cy="360000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D6FAA037-4AB3-CA39-790F-44BD0952952D}"/>
              </a:ext>
            </a:extLst>
          </p:cNvPr>
          <p:cNvSpPr txBox="1">
            <a:spLocks/>
          </p:cNvSpPr>
          <p:nvPr/>
        </p:nvSpPr>
        <p:spPr>
          <a:xfrm>
            <a:off x="2447260" y="2453704"/>
            <a:ext cx="4500000" cy="1292583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SzPct val="80000"/>
            </a:pPr>
            <a:r>
              <a:rPr lang="ar-MA" sz="2800" b="1" dirty="0">
                <a:cs typeface="Microsoft Uighur" panose="02000000000000000000" pitchFamily="2" charset="-78"/>
              </a:rPr>
              <a:t>ترحيب ؛</a:t>
            </a:r>
          </a:p>
          <a:p>
            <a:pPr algn="r" rtl="1">
              <a:buClr>
                <a:srgbClr val="424D7B"/>
              </a:buClr>
              <a:buSzPct val="80000"/>
            </a:pPr>
            <a:r>
              <a:rPr lang="ar-MA" sz="2800" b="1" dirty="0">
                <a:cs typeface="Microsoft Uighur" panose="02000000000000000000" pitchFamily="2" charset="-78"/>
              </a:rPr>
              <a:t>تدبير  السلوك؛</a:t>
            </a:r>
          </a:p>
          <a:p>
            <a:pPr algn="r" rtl="1">
              <a:buClr>
                <a:srgbClr val="424D7B"/>
              </a:buClr>
              <a:buSzPct val="80000"/>
            </a:pPr>
            <a:r>
              <a:rPr lang="ar-MA" sz="2800" b="1" dirty="0">
                <a:cs typeface="Microsoft Uighur" panose="02000000000000000000" pitchFamily="2" charset="-78"/>
              </a:rPr>
              <a:t>نشاط اعتيادي. 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F7D6550F-9DEC-8087-2526-912B5A010A60}"/>
              </a:ext>
            </a:extLst>
          </p:cNvPr>
          <p:cNvSpPr txBox="1"/>
          <p:nvPr/>
        </p:nvSpPr>
        <p:spPr>
          <a:xfrm>
            <a:off x="5619189" y="1777877"/>
            <a:ext cx="155202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37C6F37A-6590-0F81-D8D7-762927830B9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pic>
        <p:nvPicPr>
          <p:cNvPr id="32" name="Espace réservé pour une image  20">
            <a:extLst>
              <a:ext uri="{FF2B5EF4-FFF2-40B4-BE49-F238E27FC236}">
                <a16:creationId xmlns:a16="http://schemas.microsoft.com/office/drawing/2014/main" id="{A30AECEB-C2EF-3DB3-46FB-E9ED6FF8C73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85911" y="1752077"/>
            <a:ext cx="576000" cy="57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692612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130B28-19F8-7A11-3BAB-A912924AEE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28672B68-ACA4-3917-F382-FEA9290C0D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236" y="768788"/>
            <a:ext cx="6840000" cy="612000"/>
          </a:xfrm>
        </p:spPr>
        <p:txBody>
          <a:bodyPr/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مرحبا بكم، سنبدأ  حصة اللغة العربية.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2" name="Espace réservé pour une image 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1B33B0B-6BBD-699A-844C-0CB802FE3F0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478B79FC-2E0A-49AD-BFAD-101FA05C6A4B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FD58306-AD75-1871-DAF4-996DFD900AC7}"/>
              </a:ext>
            </a:extLst>
          </p:cNvPr>
          <p:cNvSpPr>
            <a:spLocks/>
          </p:cNvSpPr>
          <p:nvPr/>
        </p:nvSpPr>
        <p:spPr>
          <a:xfrm>
            <a:off x="2701507" y="13673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ح4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E1C387F-3294-E2FF-6893-8B4F312B4CD3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ح3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6F9B116-4EC9-D4FA-F910-BEA4F1FEABE0}"/>
              </a:ext>
            </a:extLst>
          </p:cNvPr>
          <p:cNvSpPr>
            <a:spLocks/>
          </p:cNvSpPr>
          <p:nvPr/>
        </p:nvSpPr>
        <p:spPr>
          <a:xfrm>
            <a:off x="1017426" y="1222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047737E5-8050-818A-E549-9887357A385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D1D22B03-87A6-107D-FCF3-952421693AA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37789" y="12221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C0426061-F269-85F3-B63C-1484228E23C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41889" y="12221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E10E4711-79FE-4F97-9496-FBB7963CECD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2944" y="12220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Espace réservé pour une image  13">
            <a:extLst>
              <a:ext uri="{FF2B5EF4-FFF2-40B4-BE49-F238E27FC236}">
                <a16:creationId xmlns:a16="http://schemas.microsoft.com/office/drawing/2014/main" id="{999F87C0-0F43-CF85-4507-876AF9F1860B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7383" r="-17383"/>
          <a:stretch>
            <a:fillRect/>
          </a:stretch>
        </p:blipFill>
        <p:spPr>
          <a:xfrm>
            <a:off x="122463" y="1850008"/>
            <a:ext cx="8194990" cy="4505212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4037280302"/>
      </p:ext>
    </p:extLst>
  </p:cSld>
  <p:clrMapOvr>
    <a:masterClrMapping/>
  </p:clrMapOvr>
  <p:transition spd="slow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F97C8F-8F99-E2E5-9324-2AAB7C3350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5E8AAD24-2C6A-4D0A-3D1E-0311863DF2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236" y="768788"/>
            <a:ext cx="6840000" cy="612000"/>
          </a:xfrm>
        </p:spPr>
        <p:txBody>
          <a:bodyPr/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حاولوا الالتزام بهذه </a:t>
            </a:r>
            <a:r>
              <a:rPr lang="ar-MA" sz="2400" b="1" dirty="0" err="1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السلوكات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من يذكرنا بها؟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2" name="Espace réservé pour une image 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3ADC08E-2B9C-82FE-957A-9F9F0670F31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B918B5D4-85DE-1806-9E6B-61F2CAB2EE8A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365E9FE-09D9-0B5F-C30B-6EAD1BF0B613}"/>
              </a:ext>
            </a:extLst>
          </p:cNvPr>
          <p:cNvSpPr>
            <a:spLocks/>
          </p:cNvSpPr>
          <p:nvPr/>
        </p:nvSpPr>
        <p:spPr>
          <a:xfrm>
            <a:off x="2701507" y="13673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ح4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53F27E2-0650-F404-63CD-C38A3FD8B63E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ح3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29FF0FF-F25B-0668-61DA-55410DC943E1}"/>
              </a:ext>
            </a:extLst>
          </p:cNvPr>
          <p:cNvSpPr>
            <a:spLocks/>
          </p:cNvSpPr>
          <p:nvPr/>
        </p:nvSpPr>
        <p:spPr>
          <a:xfrm>
            <a:off x="1017426" y="1222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26CFC7B6-EB52-447C-C2AE-88525C4C14C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823276C2-1D96-D5C2-B6BD-26CA98245E6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37789" y="12221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72998AC4-94FC-013E-3675-66C1F7030B3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41889" y="12221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F53F7AE-EBB5-61FD-C146-91245D34E47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2944" y="12220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AC06BA28-B58A-8953-DF3E-6AB268A91AED}"/>
              </a:ext>
            </a:extLst>
          </p:cNvPr>
          <p:cNvSpPr txBox="1">
            <a:spLocks/>
          </p:cNvSpPr>
          <p:nvPr/>
        </p:nvSpPr>
        <p:spPr>
          <a:xfrm>
            <a:off x="1590761" y="3510017"/>
            <a:ext cx="4698960" cy="683605"/>
          </a:xfrm>
          <a:prstGeom prst="roundRect">
            <a:avLst>
              <a:gd name="adj" fmla="val 16667"/>
            </a:avLst>
          </a:prstGeom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 rtl="1"/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أُصَحِّحُ أَخْطائي عَلى كُرّاسَتي وَدَفْتَري.</a:t>
            </a:r>
            <a:endParaRPr lang="ar-MA" sz="3200" b="1" dirty="0">
              <a:solidFill>
                <a:srgbClr val="424D7B"/>
              </a:solidFill>
            </a:endParaRPr>
          </a:p>
        </p:txBody>
      </p:sp>
      <p:pic>
        <p:nvPicPr>
          <p:cNvPr id="11" name="Image 10" descr="Une image contenant dessin humoristique, Animation, Dessin animé, clipart&#10;&#10;Le contenu généré par l’IA peut être incorrect.">
            <a:extLst>
              <a:ext uri="{FF2B5EF4-FFF2-40B4-BE49-F238E27FC236}">
                <a16:creationId xmlns:a16="http://schemas.microsoft.com/office/drawing/2014/main" id="{B04511FD-12A6-DA66-FE2D-B1D13D7E5E6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520" y="2098144"/>
            <a:ext cx="1047241" cy="935209"/>
          </a:xfrm>
          <a:prstGeom prst="ellipse">
            <a:avLst/>
          </a:prstGeom>
          <a:ln w="63500" cap="rnd">
            <a:solidFill>
              <a:srgbClr val="48B2DC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3" name="Image 12" descr="Une image contenant Animation, dessin humoristique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655862A-9769-6F65-202E-8584A2B8E15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5610" y="3228047"/>
            <a:ext cx="955347" cy="955347"/>
          </a:xfrm>
          <a:prstGeom prst="ellipse">
            <a:avLst/>
          </a:prstGeom>
          <a:ln w="63500" cap="rnd">
            <a:solidFill>
              <a:srgbClr val="48B2DC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7" name="Ellipse 16">
            <a:extLst>
              <a:ext uri="{FF2B5EF4-FFF2-40B4-BE49-F238E27FC236}">
                <a16:creationId xmlns:a16="http://schemas.microsoft.com/office/drawing/2014/main" id="{222F032E-9750-21A4-3DC7-90A765B542F2}"/>
              </a:ext>
            </a:extLst>
          </p:cNvPr>
          <p:cNvSpPr/>
          <p:nvPr/>
        </p:nvSpPr>
        <p:spPr>
          <a:xfrm>
            <a:off x="6729000" y="2105901"/>
            <a:ext cx="958027" cy="955347"/>
          </a:xfrm>
          <a:prstGeom prst="ellipse">
            <a:avLst/>
          </a:prstGeom>
          <a:blipFill>
            <a:blip r:embed="rId9"/>
            <a:stretch>
              <a:fillRect/>
            </a:stretch>
          </a:blipFill>
          <a:ln w="76200" cap="flat" cmpd="sng" algn="ctr">
            <a:solidFill>
              <a:srgbClr val="48B2DC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fr-MA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pic>
        <p:nvPicPr>
          <p:cNvPr id="18" name="Image 17" descr="Une image contenant dessin humoristique, jouet, Anim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FB4A7A4-9ED7-B21D-FE60-056110C14ACE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8257" y="2141113"/>
            <a:ext cx="1047240" cy="935209"/>
          </a:xfrm>
          <a:prstGeom prst="ellipse">
            <a:avLst/>
          </a:prstGeom>
          <a:ln w="63500" cap="rnd">
            <a:solidFill>
              <a:srgbClr val="48B2DC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4C4E3E6D-24E6-D8C3-3269-8FBABEB56916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2616" y="2183248"/>
            <a:ext cx="1047240" cy="857862"/>
          </a:xfrm>
          <a:prstGeom prst="ellipse">
            <a:avLst/>
          </a:prstGeom>
          <a:ln w="63500" cap="rnd">
            <a:solidFill>
              <a:srgbClr val="48B2DC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20" name="Image 19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C229838A-4698-BD09-3C57-7790145FCCA2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0000" y="2098144"/>
            <a:ext cx="1070218" cy="935209"/>
          </a:xfrm>
          <a:prstGeom prst="ellipse">
            <a:avLst/>
          </a:prstGeom>
          <a:ln w="63500" cap="rnd">
            <a:solidFill>
              <a:srgbClr val="48B2DC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894052637"/>
      </p:ext>
    </p:extLst>
  </p:cSld>
  <p:clrMapOvr>
    <a:masterClrMapping/>
  </p:clrMapOvr>
  <p:transition spd="slow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A7ADED-D361-B1DC-05A8-A4B17287D8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23503100-0536-73D6-3F6C-CE15345B76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236" y="768788"/>
            <a:ext cx="6840000" cy="612000"/>
          </a:xfrm>
        </p:spPr>
        <p:txBody>
          <a:bodyPr/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ضعوا الكراسة والدفتر واللوحة  في القمطر.</a:t>
            </a:r>
          </a:p>
        </p:txBody>
      </p:sp>
      <p:pic>
        <p:nvPicPr>
          <p:cNvPr id="7" name="Class AR_NV_06_1 (1)">
            <a:hlinkClick r:id="" action="ppaction://media"/>
            <a:extLst>
              <a:ext uri="{FF2B5EF4-FFF2-40B4-BE49-F238E27FC236}">
                <a16:creationId xmlns:a16="http://schemas.microsoft.com/office/drawing/2014/main" id="{A056A69B-1EC6-85BF-4D23-28D0E594EDD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52512" y="2141795"/>
            <a:ext cx="7038975" cy="39592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Espace réservé pour une image  1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4FAD1B4-C09C-73C6-E9F4-79F219D39C9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08729624-745E-90F8-46E7-AB456DF0C30D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E3E6D9A-41EF-34F7-D8D1-250224257233}"/>
              </a:ext>
            </a:extLst>
          </p:cNvPr>
          <p:cNvSpPr>
            <a:spLocks/>
          </p:cNvSpPr>
          <p:nvPr/>
        </p:nvSpPr>
        <p:spPr>
          <a:xfrm>
            <a:off x="2701507" y="13673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ح4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D63C0E5-687F-EFEA-5288-D5FEDE1A5C17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ح3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091EB1E-CBC3-57F4-E6B8-1577896FC89A}"/>
              </a:ext>
            </a:extLst>
          </p:cNvPr>
          <p:cNvSpPr>
            <a:spLocks/>
          </p:cNvSpPr>
          <p:nvPr/>
        </p:nvSpPr>
        <p:spPr>
          <a:xfrm>
            <a:off x="1017426" y="1222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409E175F-C908-3815-8A15-910D369434C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03B3B17E-17A4-CDFF-26E1-626D5F1C1405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37789" y="12221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D2B3CA1F-5F3B-76A3-5395-190BE0CF3CCD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41889" y="12221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40D1FC51-067C-7772-EE6B-F4419307296C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2944" y="12220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B21A5C2B-46CD-3016-7ED4-468848F39C20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514236" y="6101020"/>
            <a:ext cx="668214" cy="668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365467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06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6106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6BC424-BAAC-0EE8-85DD-6CCD4009E5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3F332522-659D-0C88-703C-5378C0AD4C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236" y="768788"/>
            <a:ext cx="6840000" cy="612000"/>
          </a:xfrm>
        </p:spPr>
        <p:txBody>
          <a:bodyPr/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نبدأ حصتنا بتصحيح الواجب المنزلي شفهيا. خذوا كراساتكم ودفاتر البحث.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C00164C-7EAF-743F-9DF6-A1B0BC505FD1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D99FFBD-B84E-1AF8-C595-166DBBB1BB49}"/>
              </a:ext>
            </a:extLst>
          </p:cNvPr>
          <p:cNvSpPr>
            <a:spLocks/>
          </p:cNvSpPr>
          <p:nvPr/>
        </p:nvSpPr>
        <p:spPr>
          <a:xfrm>
            <a:off x="2701507" y="13673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ح4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034EEA1-1E5F-A2BE-78D4-AB1205545BAC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ح3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EA6462B-EA5B-C30A-E542-16F9907B59F1}"/>
              </a:ext>
            </a:extLst>
          </p:cNvPr>
          <p:cNvSpPr>
            <a:spLocks/>
          </p:cNvSpPr>
          <p:nvPr/>
        </p:nvSpPr>
        <p:spPr>
          <a:xfrm>
            <a:off x="1017426" y="1222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71500202-4C3E-799F-2E88-5E9049A09AC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58366ACB-115A-681C-2C71-739F8B671CD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37789" y="12221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50AC63E9-3956-EFE6-3F54-B289CA43993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41889" y="12221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92592CEC-1898-CF06-00F0-E4B3E5FD554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2944" y="12220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68F2C1D3-E008-CD19-0AE2-7316AC40F28F}"/>
              </a:ext>
            </a:extLst>
          </p:cNvPr>
          <p:cNvSpPr txBox="1"/>
          <p:nvPr/>
        </p:nvSpPr>
        <p:spPr>
          <a:xfrm>
            <a:off x="1358153" y="2845189"/>
            <a:ext cx="6427694" cy="1464231"/>
          </a:xfrm>
          <a:prstGeom prst="roundRect">
            <a:avLst/>
          </a:prstGeom>
          <a:solidFill>
            <a:schemeClr val="bg1"/>
          </a:solidFill>
          <a:ln>
            <a:solidFill>
              <a:srgbClr val="48B2D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ar-MA" sz="8000" b="1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أُصَحِّحُ ٱلْواجِبَ ٱلْمَنْزِلِيَّ.</a:t>
            </a:r>
            <a:endParaRPr lang="fr-FR" sz="8000" b="1" dirty="0">
              <a:solidFill>
                <a:srgbClr val="424D7C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7" name="Espace réservé pour une image 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EF6EF33-8F77-C4E2-7AA0-77AEBD446B3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866296598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B8ACD0-30C8-6895-028A-2B62F51779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673849B8-611C-348D-B3B7-3B91A0302B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236" y="768788"/>
            <a:ext cx="6840000" cy="6120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يحدد الحال وصاحبه في الجملة الأولى؟ (الانتقال إلى الجملة الموالية بعد مناقشة الجواب.) </a:t>
            </a:r>
          </a:p>
        </p:txBody>
      </p:sp>
      <p:pic>
        <p:nvPicPr>
          <p:cNvPr id="16" name="Espace réservé pour une image  1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FDD99CF-E2CE-5ACD-B1BC-21BBEFE0A39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A01029AF-26AC-BA49-0CBF-80F3F1486074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4BAE658-504C-D552-58A7-51898E4F3BCA}"/>
              </a:ext>
            </a:extLst>
          </p:cNvPr>
          <p:cNvSpPr>
            <a:spLocks/>
          </p:cNvSpPr>
          <p:nvPr/>
        </p:nvSpPr>
        <p:spPr>
          <a:xfrm>
            <a:off x="2701507" y="13673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ح4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722F0B5-BC22-809C-2970-1DDD00AC7B9A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ح3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96823F5-D91C-6C7B-A93F-96475E408B61}"/>
              </a:ext>
            </a:extLst>
          </p:cNvPr>
          <p:cNvSpPr>
            <a:spLocks/>
          </p:cNvSpPr>
          <p:nvPr/>
        </p:nvSpPr>
        <p:spPr>
          <a:xfrm>
            <a:off x="1017426" y="1222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8A222069-732F-509D-AA89-8EE2C8AFB55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DA863FF-F39F-F13E-E14E-C923ED1CD85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37789" y="12221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EDA3B4F1-0D76-EA9C-227C-A3F7B5CC182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41889" y="12221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815B5768-FADC-F154-168A-2CF22F12316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2944" y="12220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 descr="Une image contenant texte, capture d’écran, Police, lettre&#10;&#10;Le contenu généré par l’IA peut être incorrect.">
            <a:extLst>
              <a:ext uri="{FF2B5EF4-FFF2-40B4-BE49-F238E27FC236}">
                <a16:creationId xmlns:a16="http://schemas.microsoft.com/office/drawing/2014/main" id="{4F34E452-51BF-03F1-639E-BA3A96C84BC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481013" y="1486332"/>
            <a:ext cx="3260162" cy="4626000"/>
          </a:xfrm>
          <a:prstGeom prst="rect">
            <a:avLst/>
          </a:prstGeom>
          <a:ln w="28575">
            <a:solidFill>
              <a:srgbClr val="48B2DC"/>
            </a:solidFill>
          </a:ln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A10D69F9-D222-0E8D-9DB3-33EF532A9D4B}"/>
              </a:ext>
            </a:extLst>
          </p:cNvPr>
          <p:cNvSpPr/>
          <p:nvPr/>
        </p:nvSpPr>
        <p:spPr>
          <a:xfrm>
            <a:off x="2477627" y="5083275"/>
            <a:ext cx="3260162" cy="805365"/>
          </a:xfrm>
          <a:prstGeom prst="roundRect">
            <a:avLst/>
          </a:prstGeom>
          <a:noFill/>
          <a:ln w="12700">
            <a:solidFill>
              <a:srgbClr val="C0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38824692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9136BA-4AEC-4F94-C177-30E38F1BE1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204A544C-C362-A114-2D3A-A33E29C0DB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236" y="768788"/>
            <a:ext cx="6840000" cy="612000"/>
          </a:xfrm>
        </p:spPr>
        <p:txBody>
          <a:bodyPr/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الجمل التي وظف فيها الحال حسب المطلوب في السؤال الثاني؟</a:t>
            </a:r>
          </a:p>
        </p:txBody>
      </p:sp>
      <p:pic>
        <p:nvPicPr>
          <p:cNvPr id="16" name="Espace réservé pour une image  1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8AC9301-30EC-ABDF-AE68-5BFFC23EE9F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AE114CC5-D9BE-CA8F-DE23-36AD59A164E2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5A289C2-7C97-44E1-F717-161A7A001BC1}"/>
              </a:ext>
            </a:extLst>
          </p:cNvPr>
          <p:cNvSpPr>
            <a:spLocks/>
          </p:cNvSpPr>
          <p:nvPr/>
        </p:nvSpPr>
        <p:spPr>
          <a:xfrm>
            <a:off x="2701507" y="13673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ح4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2D1EF1A-BCFA-7538-6FD5-A617806CE1F0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ح3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B5A77FD-0C46-D947-E13F-76375F73CCA0}"/>
              </a:ext>
            </a:extLst>
          </p:cNvPr>
          <p:cNvSpPr>
            <a:spLocks/>
          </p:cNvSpPr>
          <p:nvPr/>
        </p:nvSpPr>
        <p:spPr>
          <a:xfrm>
            <a:off x="1017426" y="1222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8926E14C-3759-F6B0-01DB-E157B5083AF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AC68B4E6-736C-3466-CAE3-3ACCB8F39B9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37789" y="12221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8C93823C-9EF5-46DA-50D3-CAF27719752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41889" y="12221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A4E56752-5C19-46CA-2461-A1C69E8709E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2944" y="12220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 descr="Une image contenant texte, capture d’écran, Police, lettre&#10;&#10;Le contenu généré par l’IA peut être incorrect.">
            <a:extLst>
              <a:ext uri="{FF2B5EF4-FFF2-40B4-BE49-F238E27FC236}">
                <a16:creationId xmlns:a16="http://schemas.microsoft.com/office/drawing/2014/main" id="{320F677E-FC69-7129-9F2B-D877A064C46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481013" y="1486332"/>
            <a:ext cx="3260162" cy="4626000"/>
          </a:xfrm>
          <a:prstGeom prst="rect">
            <a:avLst/>
          </a:prstGeom>
          <a:ln w="28575">
            <a:solidFill>
              <a:srgbClr val="48B2DC"/>
            </a:solidFill>
          </a:ln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A3CE4D92-3526-96CC-CBA2-D068E43ED54E}"/>
              </a:ext>
            </a:extLst>
          </p:cNvPr>
          <p:cNvSpPr/>
          <p:nvPr/>
        </p:nvSpPr>
        <p:spPr>
          <a:xfrm>
            <a:off x="2477627" y="5083275"/>
            <a:ext cx="3260162" cy="805365"/>
          </a:xfrm>
          <a:prstGeom prst="roundRect">
            <a:avLst/>
          </a:prstGeom>
          <a:noFill/>
          <a:ln w="12700">
            <a:solidFill>
              <a:srgbClr val="C0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77567629"/>
      </p:ext>
    </p:ext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346545-1063-6E42-A371-99C0A44115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5AF3D722-F268-1AE8-75A8-5C7A81D7E1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236" y="768788"/>
            <a:ext cx="6840000" cy="612000"/>
          </a:xfrm>
        </p:spPr>
        <p:txBody>
          <a:bodyPr/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ننتقل إلى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نشاط الطلاقة. من يذكرنا بضوابط القراءة بطلاقة؟</a:t>
            </a:r>
          </a:p>
        </p:txBody>
      </p:sp>
      <p:pic>
        <p:nvPicPr>
          <p:cNvPr id="16" name="Espace réservé pour une image  1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4B4AB81-8C63-C9BA-3928-B640A548BAE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0EDBD382-E54E-CDB3-22D8-1BE12EA7C244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9BB6ABE-07A0-53D5-B8ED-AC23A2336694}"/>
              </a:ext>
            </a:extLst>
          </p:cNvPr>
          <p:cNvSpPr>
            <a:spLocks/>
          </p:cNvSpPr>
          <p:nvPr/>
        </p:nvSpPr>
        <p:spPr>
          <a:xfrm>
            <a:off x="2701507" y="13673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ح4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BCA9A2A-82D4-8912-C8EF-26613FF7CA55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ح3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CBAE1A2-0DBF-C0D3-2823-F417EC6E4726}"/>
              </a:ext>
            </a:extLst>
          </p:cNvPr>
          <p:cNvSpPr>
            <a:spLocks/>
          </p:cNvSpPr>
          <p:nvPr/>
        </p:nvSpPr>
        <p:spPr>
          <a:xfrm>
            <a:off x="1017426" y="1222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E38FDB87-B7D9-98ED-16BC-FF2FC690E2D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DFDF9FBF-5976-2D46-5B83-0EBBC0149B6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37789" y="12221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3A4355A8-3C71-82CD-3AFB-2B992591C42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41889" y="12221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33218F5F-DC75-712C-E860-D79927A5D0C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2944" y="12220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A8E67612-9717-6863-BFA3-2EE05C82B271}"/>
              </a:ext>
            </a:extLst>
          </p:cNvPr>
          <p:cNvSpPr/>
          <p:nvPr/>
        </p:nvSpPr>
        <p:spPr>
          <a:xfrm>
            <a:off x="1764702" y="2786863"/>
            <a:ext cx="5466946" cy="1284273"/>
          </a:xfrm>
          <a:prstGeom prst="roundRect">
            <a:avLst/>
          </a:prstGeom>
          <a:noFill/>
          <a:ln w="12700">
            <a:solidFill>
              <a:srgbClr val="00B0F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4800" b="1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ضَوابِطُ </a:t>
            </a:r>
            <a:r>
              <a:rPr lang="ar-MA" sz="4800" b="1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ٱلْقِراءَةِ</a:t>
            </a:r>
            <a:r>
              <a:rPr lang="ar-MA" sz="4800" b="1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بِطَلاقَةٍ؟</a:t>
            </a:r>
            <a:endParaRPr lang="fr-FR" sz="4800" b="1" dirty="0">
              <a:solidFill>
                <a:srgbClr val="424D7C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311834788"/>
      </p:ext>
    </p:extLst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2360AC-1306-76FD-4B42-F17623D0C8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F46C58CB-BB36-53D8-20B2-16B27A3212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236" y="768788"/>
            <a:ext cx="6840000" cy="612000"/>
          </a:xfrm>
        </p:spPr>
        <p:txBody>
          <a:bodyPr/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؟ الفائز من لم يرتكب أي خطأ.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0EDEC1D-0CB9-00ED-2835-24FE4B76BBDF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9766ED0-96E4-CB2A-E22C-91AD9E1B2E0F}"/>
              </a:ext>
            </a:extLst>
          </p:cNvPr>
          <p:cNvSpPr>
            <a:spLocks/>
          </p:cNvSpPr>
          <p:nvPr/>
        </p:nvSpPr>
        <p:spPr>
          <a:xfrm>
            <a:off x="2701507" y="13673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ح4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2C0F507-6D39-8D81-31AB-75000E69302F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ح3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6AFB576-A94A-3AF8-5B28-3F53ACFA6787}"/>
              </a:ext>
            </a:extLst>
          </p:cNvPr>
          <p:cNvSpPr>
            <a:spLocks/>
          </p:cNvSpPr>
          <p:nvPr/>
        </p:nvSpPr>
        <p:spPr>
          <a:xfrm>
            <a:off x="1017426" y="1222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337EF220-D425-E123-CCC5-D815B4852F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EDFE251D-E4DD-B533-85CF-713E2570C69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37789" y="12221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F01EA6C2-BB16-47F4-1EB6-801E15FFC2D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41889" y="12221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8E42ABD2-C940-1CB5-0D40-D752054DC46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2944" y="12220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F3EEA9E6-F780-C53E-4525-70DCF96EFF89}"/>
              </a:ext>
            </a:extLst>
          </p:cNvPr>
          <p:cNvSpPr txBox="1"/>
          <p:nvPr/>
        </p:nvSpPr>
        <p:spPr>
          <a:xfrm>
            <a:off x="345440" y="1813306"/>
            <a:ext cx="8128001" cy="4708981"/>
          </a:xfrm>
          <a:prstGeom prst="rect">
            <a:avLst/>
          </a:prstGeom>
          <a:noFill/>
          <a:ln>
            <a:solidFill>
              <a:schemeClr val="tx1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indent="354013" algn="just" rtl="1"/>
            <a:r>
              <a:rPr lang="ar-MA" sz="3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مُنْذُ أَزْمِنَةٍ قَديمَةٍ، عاشَ </a:t>
            </a:r>
            <a:r>
              <a:rPr lang="ar-MA" sz="3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ٱلْأَمازيغُ</a:t>
            </a:r>
            <a:r>
              <a:rPr lang="ar-MA" sz="3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</a:t>
            </a:r>
            <a:r>
              <a:rPr lang="ar-MA" sz="3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ٱلْمَغْرِبِ</a:t>
            </a:r>
            <a:r>
              <a:rPr lang="ar-MA" sz="3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وَأَقاموا مَمالِكَ عَظيمَةً. ومَعَ مُرورِ </a:t>
            </a:r>
            <a:r>
              <a:rPr lang="ar-MA" sz="3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ٱلْعُصورِ</a:t>
            </a:r>
            <a:r>
              <a:rPr lang="ar-MA" sz="3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اِنْطَلَقَ </a:t>
            </a:r>
            <a:r>
              <a:rPr lang="ar-MA" sz="3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ٱلْعَهْدُ</a:t>
            </a:r>
            <a:r>
              <a:rPr lang="ar-MA" sz="3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ٱلإِسْلامِيُّ</a:t>
            </a:r>
            <a:r>
              <a:rPr lang="ar-MA" sz="3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</a:t>
            </a:r>
            <a:r>
              <a:rPr lang="ar-MA" sz="3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ٱلْمَمْلَكَةِ</a:t>
            </a:r>
            <a:r>
              <a:rPr lang="ar-MA" sz="3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فَتَوَلّى </a:t>
            </a:r>
            <a:r>
              <a:rPr lang="ar-MA" sz="3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ٱلْأَدارِسَةُ</a:t>
            </a:r>
            <a:r>
              <a:rPr lang="ar-MA" sz="3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ٱلْحُكْمَ</a:t>
            </a:r>
            <a:r>
              <a:rPr lang="ar-MA" sz="3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وَأَسَّسوا دَوْلَتَهُم وَشَيَّدوا مَدينَةَ فاسَ </a:t>
            </a:r>
            <a:r>
              <a:rPr lang="ar-MA" sz="3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ٱلْبَهِيَّةَ</a:t>
            </a:r>
            <a:r>
              <a:rPr lang="ar-MA" sz="3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ثُمَّ جاءَ </a:t>
            </a:r>
            <a:r>
              <a:rPr lang="ar-MA" sz="3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ٱلْمُرابِطونَ</a:t>
            </a:r>
            <a:r>
              <a:rPr lang="ar-MA" sz="3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فَقاموا بِبِناءِ مَدينَةِ مُرّاكُشَ، وَجَعَلوها عاصِمَةً زاخِرَةً  </a:t>
            </a:r>
            <a:r>
              <a:rPr lang="ar-MA" sz="3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بِٱلْعُمْرانِ</a:t>
            </a:r>
            <a:r>
              <a:rPr lang="ar-MA" sz="3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  <a:p>
            <a:pPr indent="354013" algn="just" rtl="1"/>
            <a:r>
              <a:rPr lang="ar-MA" sz="3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بَعْدَ ذلِكَ، بَرَزَ </a:t>
            </a:r>
            <a:r>
              <a:rPr lang="ar-MA" sz="3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ٱلْمُوَحِّدونَ</a:t>
            </a:r>
            <a:r>
              <a:rPr lang="ar-MA" sz="3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مَسْرَحِ ٱلتّاريخِ، فَوَحَّدوا </a:t>
            </a:r>
            <a:r>
              <a:rPr lang="ar-MA" sz="3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ٱلْبِلادَ</a:t>
            </a:r>
            <a:r>
              <a:rPr lang="ar-MA" sz="3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تَحْتَ رايَتِهِمْ، وَشَيَّدوا مَعالِمَ خالِدَةً مِثْلَ صَوْمَعَةِ حَسّانَ، ثُمَّ ظَهَرَتْ دَوْلَةُ </a:t>
            </a:r>
            <a:r>
              <a:rPr lang="ar-MA" sz="3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ٱلْمَرينِيّينَ</a:t>
            </a:r>
            <a:r>
              <a:rPr lang="ar-MA" sz="3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ٱلَّذينَ</a:t>
            </a:r>
            <a:r>
              <a:rPr lang="ar-MA" sz="3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أَوْلَوْا ٱلْعِلْمَ </a:t>
            </a:r>
            <a:r>
              <a:rPr lang="ar-MA" sz="3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وَٱلْمَدارِسَ</a:t>
            </a:r>
            <a:r>
              <a:rPr lang="ar-MA" sz="3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عِنايَةً كَبيرةً.</a:t>
            </a:r>
          </a:p>
          <a:p>
            <a:pPr indent="354013" algn="just" rtl="1"/>
            <a:r>
              <a:rPr lang="ar-MA" sz="3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عَقِبَ </a:t>
            </a:r>
            <a:r>
              <a:rPr lang="ar-MA" sz="3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ٱنْهِيارِ</a:t>
            </a:r>
            <a:r>
              <a:rPr lang="ar-MA" sz="3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ٱلدَّوْلَتَيْنِ</a:t>
            </a:r>
            <a:r>
              <a:rPr lang="ar-MA" sz="3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ٱلْمَرينِيَّةِ</a:t>
            </a:r>
            <a:r>
              <a:rPr lang="ar-MA" sz="3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وَٱلْوَطّاسِيَّةِ</a:t>
            </a:r>
            <a:r>
              <a:rPr lang="ar-MA" sz="3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بَرَزَ نَجْمُ </a:t>
            </a:r>
            <a:r>
              <a:rPr lang="ar-MA" sz="3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ٱلسَّعْدِيّينَ</a:t>
            </a:r>
            <a:r>
              <a:rPr lang="ar-MA" sz="3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وَكانَ مِنْ أَبْرَزِ أَحْداثِ زَمَنِهِمُ </a:t>
            </a:r>
            <a:r>
              <a:rPr lang="ar-MA" sz="3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ٱنْتِصارُهُمْ</a:t>
            </a:r>
            <a:r>
              <a:rPr lang="ar-MA" sz="3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مَعْرَكَةِ وادي </a:t>
            </a:r>
            <a:r>
              <a:rPr lang="ar-MA" sz="3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ٱلْمَخازِنِ</a:t>
            </a:r>
            <a:r>
              <a:rPr lang="ar-MA" sz="3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  <a:p>
            <a:pPr indent="354013" algn="just" rtl="1"/>
            <a:r>
              <a:rPr lang="ar-MA" sz="3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أَخيراً، اَلدَّوْلَةُ </a:t>
            </a:r>
            <a:r>
              <a:rPr lang="ar-MA" sz="3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ٱلْعَلَوِيَّةُ</a:t>
            </a:r>
            <a:r>
              <a:rPr lang="ar-MA" sz="3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ٱلَّتي تَقودُ </a:t>
            </a:r>
            <a:r>
              <a:rPr lang="ar-MA" sz="3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ٱلْبِلادَ</a:t>
            </a:r>
            <a:r>
              <a:rPr lang="ar-MA" sz="3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مُنْذُ أَكْثَرَ مِنْ 350 سَنَةً نَحْوَ </a:t>
            </a:r>
            <a:r>
              <a:rPr lang="ar-MA" sz="3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ٱلتَّقَدُّمِ</a:t>
            </a:r>
            <a:r>
              <a:rPr lang="ar-MA" sz="3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وَٱلِازْدِهارِ</a:t>
            </a:r>
            <a:r>
              <a:rPr lang="ar-MA" sz="3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</p:txBody>
      </p:sp>
      <p:pic>
        <p:nvPicPr>
          <p:cNvPr id="7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9F72CF2-3A26-A8C0-57E0-95F43AB1B00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895944896"/>
      </p:ext>
    </p:extLst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497BDA-7D86-5FC7-9CBA-F3537571FD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43481D8D-8468-A6A7-0B69-19D7D69F93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8841" y="769685"/>
            <a:ext cx="6840000" cy="612000"/>
          </a:xfrm>
        </p:spPr>
        <p:txBody>
          <a:bodyPr/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الفائزون في هذه الحصة هم ...........................................................................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2" name="Joyful_Prize_Celebration_Animation">
            <a:hlinkClick r:id="" action="ppaction://media"/>
            <a:extLst>
              <a:ext uri="{FF2B5EF4-FFF2-40B4-BE49-F238E27FC236}">
                <a16:creationId xmlns:a16="http://schemas.microsoft.com/office/drawing/2014/main" id="{D3EE880D-C926-49A0-D6F6-B95469C51B0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l="22027" r="21803"/>
          <a:stretch>
            <a:fillRect/>
          </a:stretch>
        </p:blipFill>
        <p:spPr>
          <a:xfrm>
            <a:off x="2792677" y="2315311"/>
            <a:ext cx="3472775" cy="34777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8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1AA88C1-8A74-C011-DE56-300F8A03D1E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762415" cy="762415"/>
          </a:xfr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D25DB663-6344-3DAC-7E4D-912B3B20DBFF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7C1FE4D-2972-5EBF-8A49-DACF23EEF18E}"/>
              </a:ext>
            </a:extLst>
          </p:cNvPr>
          <p:cNvSpPr>
            <a:spLocks/>
          </p:cNvSpPr>
          <p:nvPr/>
        </p:nvSpPr>
        <p:spPr>
          <a:xfrm>
            <a:off x="2701507" y="13673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ح4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BE47F38-E7C4-E3D2-805F-CEB4A3B2CB72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ح3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0DCAB5D-2FCE-17D8-9C6B-615B3C9F5542}"/>
              </a:ext>
            </a:extLst>
          </p:cNvPr>
          <p:cNvSpPr>
            <a:spLocks/>
          </p:cNvSpPr>
          <p:nvPr/>
        </p:nvSpPr>
        <p:spPr>
          <a:xfrm>
            <a:off x="1017426" y="1222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AB30B3DE-4401-6E0D-5D08-0DA1E169EA8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C012090B-20BC-8137-5D6C-9315005A7CCF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37789" y="12221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0DB987EC-F666-7C1B-A03D-7AB44FD01133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41889" y="12221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EF96D3EC-B5E1-F41D-6DE7-4DB3648702AA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2944" y="12220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DDFDB922-11E1-E5E1-5E22-2AE29C1BF8B9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514236" y="6101020"/>
            <a:ext cx="668214" cy="668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531852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35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7835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12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CFF303-1409-6AEB-8165-793C0A2A41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2D1DF44E-BE5B-AC3D-5CC2-48054614F7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236" y="768788"/>
            <a:ext cx="6840000" cy="612000"/>
          </a:xfrm>
        </p:spPr>
        <p:txBody>
          <a:bodyPr/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بعد قراءتكم للنص، أجيبوا عن السؤال التالي على دفاتر البحث؟</a:t>
            </a:r>
          </a:p>
        </p:txBody>
      </p:sp>
      <p:pic>
        <p:nvPicPr>
          <p:cNvPr id="12" name="Espace réservé pour une image 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C57D88E-2A01-1B55-7A16-AF9AD5EA184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5787D1B8-0173-560D-7A10-7588BD90814F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A413F37-540B-309F-A031-DFFD6ABA706B}"/>
              </a:ext>
            </a:extLst>
          </p:cNvPr>
          <p:cNvSpPr>
            <a:spLocks/>
          </p:cNvSpPr>
          <p:nvPr/>
        </p:nvSpPr>
        <p:spPr>
          <a:xfrm>
            <a:off x="2701507" y="13673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ح4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5CADCEF-B878-B367-0831-EAF9AD1D909E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ح3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4891E51-9B80-6749-0EA1-78C83562558E}"/>
              </a:ext>
            </a:extLst>
          </p:cNvPr>
          <p:cNvSpPr>
            <a:spLocks/>
          </p:cNvSpPr>
          <p:nvPr/>
        </p:nvSpPr>
        <p:spPr>
          <a:xfrm>
            <a:off x="1017426" y="1222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560E4EC1-9D15-E9DC-0186-3B62DC52FC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7F49453C-50BC-67FF-6A48-2AB102F5FE4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37789" y="12221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2D68D2D7-1B9E-6260-7441-01795393AD8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41889" y="12221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924ACAE3-6167-2A17-3AC8-202128C92AD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2944" y="12220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71614043-F61C-91D2-92FB-9C96CF635E6C}"/>
              </a:ext>
            </a:extLst>
          </p:cNvPr>
          <p:cNvSpPr txBox="1"/>
          <p:nvPr/>
        </p:nvSpPr>
        <p:spPr>
          <a:xfrm>
            <a:off x="514236" y="1724838"/>
            <a:ext cx="7772401" cy="3371136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tx1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indent="354013" algn="just" rtl="1"/>
            <a:r>
              <a:rPr lang="ar-MA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مُنْذُ أَزْمِنَةٍ قَديمَةٍ، عاشَ </a:t>
            </a:r>
            <a:r>
              <a:rPr lang="ar-MA" sz="2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ٱلْأَمازيغُ</a:t>
            </a:r>
            <a:r>
              <a:rPr lang="ar-MA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</a:t>
            </a:r>
            <a:r>
              <a:rPr lang="ar-MA" sz="2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ٱلْمَغْرِبِ</a:t>
            </a:r>
            <a:r>
              <a:rPr lang="ar-MA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وَأَقاموا مَمالِكَ عَظيمَةً. ومَعَ مُرورِ </a:t>
            </a:r>
            <a:r>
              <a:rPr lang="ar-MA" sz="2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ٱلْعُصورِ</a:t>
            </a:r>
            <a:r>
              <a:rPr lang="ar-MA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اِنْطَلَقَ </a:t>
            </a:r>
            <a:r>
              <a:rPr lang="ar-MA" sz="2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ٱلْعَهْدُ</a:t>
            </a:r>
            <a:r>
              <a:rPr lang="ar-MA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ٱلإِسْلامِيُّ</a:t>
            </a:r>
            <a:r>
              <a:rPr lang="ar-MA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</a:t>
            </a:r>
            <a:r>
              <a:rPr lang="ar-MA" sz="2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ٱلْمَمْلَكَةِ</a:t>
            </a:r>
            <a:r>
              <a:rPr lang="ar-MA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فَتَوَلّى </a:t>
            </a:r>
            <a:r>
              <a:rPr lang="ar-MA" sz="2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ٱلْأَدارِسَةُ</a:t>
            </a:r>
            <a:r>
              <a:rPr lang="ar-MA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ٱلْحُكْمَ</a:t>
            </a:r>
            <a:r>
              <a:rPr lang="ar-MA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وَأَسَّسوا دَوْلَتَهُم وَشَيَّدوا مَدينَةَ فاسَ </a:t>
            </a:r>
            <a:r>
              <a:rPr lang="ar-MA" sz="2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ٱلْبَهِيَّةَ</a:t>
            </a:r>
            <a:r>
              <a:rPr lang="ar-MA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ثُمَّ جاءَ </a:t>
            </a:r>
            <a:r>
              <a:rPr lang="ar-MA" sz="2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ٱلْمُرابِطونَ</a:t>
            </a:r>
            <a:r>
              <a:rPr lang="ar-MA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فَقاموا بِبِناءِ مَدينةِ مُرّاكُشَ، وَجَعَلوها عاصِمَةً زاخِرَةً  </a:t>
            </a:r>
            <a:r>
              <a:rPr lang="ar-MA" sz="2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بِٱلْعُمْرانِ</a:t>
            </a:r>
            <a:r>
              <a:rPr lang="ar-MA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  <a:p>
            <a:pPr indent="354013" algn="just" rtl="1"/>
            <a:r>
              <a:rPr lang="ar-MA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بَعْدَ ذلِكَ، بَرَزَ </a:t>
            </a:r>
            <a:r>
              <a:rPr lang="ar-MA" sz="2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ٱلْمُوَحِّدونَ</a:t>
            </a:r>
            <a:r>
              <a:rPr lang="ar-MA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مَسْرَحِ ٱلتّاريخِ، فَوَحَّدوا </a:t>
            </a:r>
            <a:r>
              <a:rPr lang="ar-MA" sz="2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ٱلْبِلادَ</a:t>
            </a:r>
            <a:r>
              <a:rPr lang="ar-MA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تَحْتَ رايَتِهِمْ، وَشَيَّدوا مَعالِمَ خالِدَةً مِثْلَ صَوْمَعَةِ حَسّانَ، ثُمَّ ظَهَرَتْ دَوْلَةُ </a:t>
            </a:r>
            <a:r>
              <a:rPr lang="ar-MA" sz="2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ٱلْمَرينِيّينَ</a:t>
            </a:r>
            <a:r>
              <a:rPr lang="ar-MA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ٱلَّذينَ</a:t>
            </a:r>
            <a:r>
              <a:rPr lang="ar-MA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أَوْلَوْا ٱلْعِلْمَ </a:t>
            </a:r>
            <a:r>
              <a:rPr lang="ar-MA" sz="2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وَٱلْمَدارِسَ</a:t>
            </a:r>
            <a:r>
              <a:rPr lang="ar-MA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عِنايَةً كَبيرةً.</a:t>
            </a:r>
          </a:p>
          <a:p>
            <a:pPr indent="354013" algn="just" rtl="1"/>
            <a:r>
              <a:rPr lang="ar-MA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عَقِبَ </a:t>
            </a:r>
            <a:r>
              <a:rPr lang="ar-MA" sz="2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ٱنْهِيارِ</a:t>
            </a:r>
            <a:r>
              <a:rPr lang="ar-MA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ٱلدَّوْلَتَيْنِ</a:t>
            </a:r>
            <a:r>
              <a:rPr lang="ar-MA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ٱلْمَرينِيَّةِ</a:t>
            </a:r>
            <a:r>
              <a:rPr lang="ar-MA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وَٱلْوَطّاسِيَّةِ</a:t>
            </a:r>
            <a:r>
              <a:rPr lang="ar-MA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بَرَزَ نَجْمُ </a:t>
            </a:r>
            <a:r>
              <a:rPr lang="ar-MA" sz="2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ٱلسَّعْدِيّينَ</a:t>
            </a:r>
            <a:r>
              <a:rPr lang="ar-MA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وَكانَ مِنْ أَبْرَزِ أَحْداثِ زَمَنِهِمُ </a:t>
            </a:r>
            <a:r>
              <a:rPr lang="ar-MA" sz="2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ٱنْتِصارُهُمْ</a:t>
            </a:r>
            <a:r>
              <a:rPr lang="ar-MA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مَعْرَكَةِ وادي </a:t>
            </a:r>
            <a:r>
              <a:rPr lang="ar-MA" sz="2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ٱلْمَخازِنِ</a:t>
            </a:r>
            <a:r>
              <a:rPr lang="ar-MA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  <a:p>
            <a:pPr indent="354013" algn="just" rtl="1"/>
            <a:r>
              <a:rPr lang="ar-MA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أَخيراً، اَلدَّوْلَةُ </a:t>
            </a:r>
            <a:r>
              <a:rPr lang="ar-MA" sz="2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ٱلْعَلَوِيَّةُ</a:t>
            </a:r>
            <a:r>
              <a:rPr lang="ar-MA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ٱلَّتي تَقودُ </a:t>
            </a:r>
            <a:r>
              <a:rPr lang="ar-MA" sz="2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ٱلْبِلادَ</a:t>
            </a:r>
            <a:r>
              <a:rPr lang="ar-MA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مُنْذُ أَكْثَرَ مِنْ 350 سَنَةً نَحْوَ </a:t>
            </a:r>
            <a:r>
              <a:rPr lang="ar-MA" sz="2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ٱلتَّقَدُّمِ</a:t>
            </a:r>
            <a:r>
              <a:rPr lang="ar-MA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وَٱلِازْدِهارِ</a:t>
            </a:r>
            <a:r>
              <a:rPr lang="ar-MA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FF0BC82F-3C0E-373A-385B-E15E4381D341}"/>
              </a:ext>
            </a:extLst>
          </p:cNvPr>
          <p:cNvSpPr txBox="1"/>
          <p:nvPr/>
        </p:nvSpPr>
        <p:spPr>
          <a:xfrm>
            <a:off x="1261628" y="5374123"/>
            <a:ext cx="6075735" cy="715089"/>
          </a:xfrm>
          <a:prstGeom prst="roundRect">
            <a:avLst/>
          </a:prstGeom>
          <a:noFill/>
          <a:ln>
            <a:solidFill>
              <a:schemeClr val="accent4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</a:t>
            </a:r>
            <a:r>
              <a:rPr lang="ar-MA" sz="36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ٱلدُّوَلُ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ٱلَّتي تَعاقَبَتْ عَلى حُكْمِ </a:t>
            </a:r>
            <a:r>
              <a:rPr lang="ar-MA" sz="36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ٱلْمَغْرِبِ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؟</a:t>
            </a:r>
            <a:endParaRPr kumimoji="0" lang="ar-MA" sz="36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225743967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171CB7-45B6-EFD7-5096-AE1E25CEDF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6202782-5BD7-5536-4B49-52AADF3B6B9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0F2BB73B-3582-8A56-55E3-E7AA50C91FC1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61A8CBD-1446-3E1D-D5CA-292F59B06678}"/>
              </a:ext>
            </a:extLst>
          </p:cNvPr>
          <p:cNvSpPr>
            <a:spLocks/>
          </p:cNvSpPr>
          <p:nvPr/>
        </p:nvSpPr>
        <p:spPr>
          <a:xfrm>
            <a:off x="2701507" y="13673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ح4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C4CCF5C-A02C-E419-FFC4-31B332133308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ح3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1C65759-1D1C-3AC8-E70B-65B1B3F0C362}"/>
              </a:ext>
            </a:extLst>
          </p:cNvPr>
          <p:cNvSpPr>
            <a:spLocks/>
          </p:cNvSpPr>
          <p:nvPr/>
        </p:nvSpPr>
        <p:spPr>
          <a:xfrm>
            <a:off x="1017426" y="1222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876B81D5-3E64-2933-6C04-BF134DB782C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625208C8-247E-C157-C04A-572A0913270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37789" y="12221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8554F23C-1101-916B-CE83-1F94715431C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41889" y="12221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FD1C0776-04D4-3E34-299F-60E0F3394D3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2944" y="12220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Titre 7">
            <a:extLst>
              <a:ext uri="{FF2B5EF4-FFF2-40B4-BE49-F238E27FC236}">
                <a16:creationId xmlns:a16="http://schemas.microsoft.com/office/drawing/2014/main" id="{BC6BC72F-67DB-0529-4F47-A3327BFABE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من يجيب عن السؤال ؟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5D9157D1-B2BA-5CBB-14B6-52960627A74A}"/>
              </a:ext>
            </a:extLst>
          </p:cNvPr>
          <p:cNvSpPr txBox="1"/>
          <p:nvPr/>
        </p:nvSpPr>
        <p:spPr>
          <a:xfrm>
            <a:off x="894985" y="3286760"/>
            <a:ext cx="7244080" cy="1021556"/>
          </a:xfrm>
          <a:prstGeom prst="roundRect">
            <a:avLst/>
          </a:prstGeom>
          <a:noFill/>
          <a:ln>
            <a:solidFill>
              <a:schemeClr val="accent4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5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</a:t>
            </a:r>
            <a:r>
              <a:rPr lang="ar-MA" sz="54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ٱلدُّوَلُ</a:t>
            </a:r>
            <a:r>
              <a:rPr lang="ar-MA" sz="5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ٱلَّتي تَعاقَبَتْ عَلى حُكْمِ </a:t>
            </a:r>
            <a:r>
              <a:rPr lang="ar-MA" sz="54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ٱلْمَغْرِبِ</a:t>
            </a:r>
            <a:r>
              <a:rPr lang="ar-MA" sz="5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؟</a:t>
            </a:r>
            <a:endParaRPr kumimoji="0" lang="ar-MA" sz="5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91833862"/>
      </p:ext>
    </p:extLst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39279E-CCAF-2276-5334-D64F0B7C2E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Image 25">
            <a:extLst>
              <a:ext uri="{FF2B5EF4-FFF2-40B4-BE49-F238E27FC236}">
                <a16:creationId xmlns:a16="http://schemas.microsoft.com/office/drawing/2014/main" id="{F47AA045-7EBB-BD56-F288-644AB56200C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7053" y="1790694"/>
            <a:ext cx="7789894" cy="4824000"/>
          </a:xfrm>
          <a:prstGeom prst="rect">
            <a:avLst/>
          </a:prstGeom>
        </p:spPr>
      </p:pic>
      <p:sp>
        <p:nvSpPr>
          <p:cNvPr id="29" name="Titre 3">
            <a:extLst>
              <a:ext uri="{FF2B5EF4-FFF2-40B4-BE49-F238E27FC236}">
                <a16:creationId xmlns:a16="http://schemas.microsoft.com/office/drawing/2014/main" id="{3ADA30E0-9A4A-0C5D-C512-B697F41F4749}"/>
              </a:ext>
            </a:extLst>
          </p:cNvPr>
          <p:cNvSpPr txBox="1">
            <a:spLocks/>
          </p:cNvSpPr>
          <p:nvPr/>
        </p:nvSpPr>
        <p:spPr>
          <a:xfrm>
            <a:off x="900501" y="861591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fr-FR" dirty="0">
                <a:solidFill>
                  <a:srgbClr val="424D7B"/>
                </a:solidFill>
              </a:rPr>
              <a:t>               </a:t>
            </a:r>
            <a:r>
              <a:rPr lang="ar-MA" dirty="0">
                <a:solidFill>
                  <a:srgbClr val="424D7B"/>
                </a:solidFill>
              </a:rPr>
              <a:t>إنتاج كتابي (ح3)</a:t>
            </a:r>
          </a:p>
        </p:txBody>
      </p:sp>
      <p:sp>
        <p:nvSpPr>
          <p:cNvPr id="30" name="Espace réservé du texte 5">
            <a:extLst>
              <a:ext uri="{FF2B5EF4-FFF2-40B4-BE49-F238E27FC236}">
                <a16:creationId xmlns:a16="http://schemas.microsoft.com/office/drawing/2014/main" id="{684BBA62-3AE3-3767-6055-42EB11CCBB80}"/>
              </a:ext>
            </a:extLst>
          </p:cNvPr>
          <p:cNvSpPr txBox="1">
            <a:spLocks/>
          </p:cNvSpPr>
          <p:nvPr/>
        </p:nvSpPr>
        <p:spPr>
          <a:xfrm>
            <a:off x="2762911" y="3238137"/>
            <a:ext cx="4500000" cy="540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</a:pPr>
            <a:r>
              <a:rPr lang="ar-MA" sz="2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وصف مشهد. </a:t>
            </a:r>
          </a:p>
        </p:txBody>
      </p:sp>
      <p:pic>
        <p:nvPicPr>
          <p:cNvPr id="35" name="Image 34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34944446-B603-0F67-24D0-F01A0189649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947" y="1790694"/>
            <a:ext cx="469078" cy="54000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1EAA765F-7CFD-C1F7-6114-73F41844305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pic>
        <p:nvPicPr>
          <p:cNvPr id="3" name="Image 8">
            <a:extLst>
              <a:ext uri="{FF2B5EF4-FFF2-40B4-BE49-F238E27FC236}">
                <a16:creationId xmlns:a16="http://schemas.microsoft.com/office/drawing/2014/main" id="{60ECD07F-3F16-BA5D-FD99-E9EC1FBE595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03412" y="1041591"/>
            <a:ext cx="360000" cy="360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1901889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DFE9EC-EDCA-DF66-CE90-7732B9105C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F24060F9-568B-69A5-7F3C-B14858324C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1" y="750019"/>
            <a:ext cx="7033563" cy="612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هذه الحصة ستتعلمون كيف تكتبون نصا لوصف مشهد.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2" name="Espace réservé pour une image 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D12EB0E-4D79-1A03-AB97-7FA77EF3F4C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BC718BE0-B610-28D4-6135-6A32DA4D1C9F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6513B30-DFA6-9C61-7A64-C7102B0A7085}"/>
              </a:ext>
            </a:extLst>
          </p:cNvPr>
          <p:cNvSpPr>
            <a:spLocks/>
          </p:cNvSpPr>
          <p:nvPr/>
        </p:nvSpPr>
        <p:spPr>
          <a:xfrm>
            <a:off x="2701507" y="13673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ح4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ACF1B21-11BB-0003-C292-9C89D6D56A61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ح3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6136292-0771-7F64-ACAE-3F2B1E9A8727}"/>
              </a:ext>
            </a:extLst>
          </p:cNvPr>
          <p:cNvSpPr>
            <a:spLocks/>
          </p:cNvSpPr>
          <p:nvPr/>
        </p:nvSpPr>
        <p:spPr>
          <a:xfrm>
            <a:off x="1017426" y="1222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C20F0591-34E0-B80F-3789-512F8A4096B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22B16DAB-FCFF-C0DD-36E0-4446DF57EED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37789" y="12221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6F06F091-32F4-C8B8-140C-B7CE80FD6D9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41889" y="12221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B0471CF-05EE-55BD-F0FE-DE4A6F06F51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2944" y="12220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F9E857F3-2C19-BD98-3C93-617B434EB9B2}"/>
              </a:ext>
            </a:extLst>
          </p:cNvPr>
          <p:cNvSpPr txBox="1"/>
          <p:nvPr/>
        </p:nvSpPr>
        <p:spPr>
          <a:xfrm>
            <a:off x="1069749" y="3191986"/>
            <a:ext cx="7004501" cy="1225868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00B0F0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r" rtl="1">
              <a:defRPr sz="4800" b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defRPr>
            </a:lvl1pPr>
          </a:lstStyle>
          <a:p>
            <a:pPr algn="ctr"/>
            <a:r>
              <a:rPr lang="ar-MA" sz="6600" dirty="0"/>
              <a:t>سَأَتَعَلَّمُ كَيْفَ أَصِفُ مَشْهَداً.</a:t>
            </a:r>
            <a:endParaRPr lang="fr-FR" sz="6600" dirty="0"/>
          </a:p>
        </p:txBody>
      </p:sp>
    </p:spTree>
    <p:extLst>
      <p:ext uri="{BB962C8B-B14F-4D97-AF65-F5344CB8AC3E}">
        <p14:creationId xmlns:p14="http://schemas.microsoft.com/office/powerpoint/2010/main" val="492501889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5B0D7C-AA9A-513F-AFE1-2355DCFED2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4C11EB93-81B3-0C57-3FB8-A74DEBEE74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6842" y="760475"/>
            <a:ext cx="7188712" cy="612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البداية من يذكرنا بتعريف الوصف؟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6" name="Espace réservé pour une image  1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235CE6B-093E-1538-CD7C-187BD640A73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9F02A339-596A-6B10-4FB9-6946512BA0C5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FA225EB-FC26-F17A-3C67-14FD16961C04}"/>
              </a:ext>
            </a:extLst>
          </p:cNvPr>
          <p:cNvSpPr>
            <a:spLocks/>
          </p:cNvSpPr>
          <p:nvPr/>
        </p:nvSpPr>
        <p:spPr>
          <a:xfrm>
            <a:off x="2701507" y="13673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ح4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6AAEC0E-BF2A-EC9D-0972-93A013938B2B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ح3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9F76D06-0D91-D75F-8E93-D10D6633C4AB}"/>
              </a:ext>
            </a:extLst>
          </p:cNvPr>
          <p:cNvSpPr>
            <a:spLocks/>
          </p:cNvSpPr>
          <p:nvPr/>
        </p:nvSpPr>
        <p:spPr>
          <a:xfrm>
            <a:off x="1017426" y="1222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AA6C254D-F949-FC25-AE1B-2F8BDAA9954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85C42941-1500-C4A7-BC19-1605E7CF2F8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37789" y="12221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6DC7F897-FB57-C44F-A555-3AAA8294B35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41889" y="12221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F5126FE8-DDE1-3327-86B8-C90CDEF0523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2944" y="12220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675CEB48-E744-A3C4-C93A-3E7C951CDE3E}"/>
              </a:ext>
            </a:extLst>
          </p:cNvPr>
          <p:cNvSpPr txBox="1"/>
          <p:nvPr/>
        </p:nvSpPr>
        <p:spPr>
          <a:xfrm>
            <a:off x="1286917" y="3212915"/>
            <a:ext cx="6189480" cy="1123712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00B0F0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r" rtl="1">
              <a:defRPr sz="4800" b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defRPr>
            </a:lvl1pPr>
          </a:lstStyle>
          <a:p>
            <a:pPr algn="ctr"/>
            <a:r>
              <a:rPr lang="ar-MA" sz="6000" dirty="0"/>
              <a:t>ما ٱلْمَقْصودُ </a:t>
            </a:r>
            <a:r>
              <a:rPr lang="ar-MA" sz="6000" dirty="0" err="1"/>
              <a:t>بِٱلْوَصْفِ</a:t>
            </a:r>
            <a:r>
              <a:rPr lang="ar-MA" sz="6000" dirty="0"/>
              <a:t>؟</a:t>
            </a:r>
          </a:p>
        </p:txBody>
      </p:sp>
    </p:spTree>
    <p:extLst>
      <p:ext uri="{BB962C8B-B14F-4D97-AF65-F5344CB8AC3E}">
        <p14:creationId xmlns:p14="http://schemas.microsoft.com/office/powerpoint/2010/main" val="2919446525"/>
      </p:ext>
    </p:extLst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BD0F70-A6FD-7298-5084-06BDBAE262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A6D66980-6CE7-0596-58E3-67A6D3A1F9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1" y="750019"/>
            <a:ext cx="7033563" cy="612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نتذكر جماعة. من يقرأ؟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2" name="Espace réservé pour une image 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4E244A9-7E14-B1D9-E96E-A14D1987C78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4EF39538-CB93-FE62-A2D7-09DBA5218ECB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992C139-6432-8A42-3365-704AA5282606}"/>
              </a:ext>
            </a:extLst>
          </p:cNvPr>
          <p:cNvSpPr>
            <a:spLocks/>
          </p:cNvSpPr>
          <p:nvPr/>
        </p:nvSpPr>
        <p:spPr>
          <a:xfrm>
            <a:off x="2701507" y="13673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ح4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C91C788-E36C-EBE8-E0C0-0843008FFA85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ح3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5A842F1-0393-DCCD-B06F-B73F1DB76FBB}"/>
              </a:ext>
            </a:extLst>
          </p:cNvPr>
          <p:cNvSpPr>
            <a:spLocks/>
          </p:cNvSpPr>
          <p:nvPr/>
        </p:nvSpPr>
        <p:spPr>
          <a:xfrm>
            <a:off x="1017426" y="1222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D4D19A4B-9BEF-60F8-2933-1C07891D99C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F92CCBEA-C628-A11F-ABBA-68DEDBF1477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37789" y="12221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0A87679E-65EA-C6F6-DC60-F560ABB6B9E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41889" y="12221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3D1EF523-E27B-431E-BF9B-3748783B797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2944" y="12220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D0E2D86E-20B4-F281-D648-44D5E395A4CF}"/>
              </a:ext>
            </a:extLst>
          </p:cNvPr>
          <p:cNvSpPr txBox="1"/>
          <p:nvPr/>
        </p:nvSpPr>
        <p:spPr>
          <a:xfrm>
            <a:off x="709995" y="2200186"/>
            <a:ext cx="7614059" cy="3473291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 w="3810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just" rtl="1"/>
            <a:r>
              <a:rPr lang="ar-MA" sz="6600" b="1" dirty="0">
                <a:solidFill>
                  <a:srgbClr val="00B0F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اَلْوَصْفُ</a:t>
            </a:r>
            <a:r>
              <a:rPr lang="ar-MA" sz="6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هُوَ ٱسْتِعْمالُ </a:t>
            </a:r>
            <a:r>
              <a:rPr lang="ar-MA" sz="6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ٱللُّغَةِ</a:t>
            </a:r>
            <a:r>
              <a:rPr lang="ar-MA" sz="6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لِتَقْديمِ شَخْصٍ أَوْ مَشْهَدٍ بِأُسْلوبٍ يُساعِدُ </a:t>
            </a:r>
            <a:r>
              <a:rPr lang="ar-MA" sz="6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ٱلْقارِئَ</a:t>
            </a:r>
            <a:r>
              <a:rPr lang="ar-MA" sz="6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أَوِ </a:t>
            </a:r>
            <a:r>
              <a:rPr lang="ar-MA" sz="6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ٱلْمُسْتَمِعَ</a:t>
            </a:r>
            <a:r>
              <a:rPr lang="ar-MA" sz="6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عَلى تَخَيُّلِهِ.</a:t>
            </a:r>
            <a:endParaRPr lang="fr-FR" sz="66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26782819"/>
      </p:ext>
    </p:extLst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1A8723-0D6F-9510-CBDD-E2CB4224A5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1DD30347-E6F3-1CD4-AD8B-D3303CABC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7151" y="828000"/>
            <a:ext cx="7188712" cy="612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انتبهوا معي كيف سأصف المشهد التالي: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DCBAA1E-E9F3-81D7-CC40-6F74E2FBADE6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7807079-BFE6-3F4B-C75E-2A3CCD5E141B}"/>
              </a:ext>
            </a:extLst>
          </p:cNvPr>
          <p:cNvSpPr>
            <a:spLocks/>
          </p:cNvSpPr>
          <p:nvPr/>
        </p:nvSpPr>
        <p:spPr>
          <a:xfrm>
            <a:off x="2701507" y="13673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ح4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EE329CC-5618-A67C-C4EC-40AAC8814115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ح3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7E8BD60-9964-5090-CD13-EA2E336CE1DD}"/>
              </a:ext>
            </a:extLst>
          </p:cNvPr>
          <p:cNvSpPr>
            <a:spLocks/>
          </p:cNvSpPr>
          <p:nvPr/>
        </p:nvSpPr>
        <p:spPr>
          <a:xfrm>
            <a:off x="1017426" y="1222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481AF1D2-176B-01C1-47CF-B47142F7C5F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414F4E38-2A19-98A8-1790-C7DBEE9F7FF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37789" y="12221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79D79F9B-2744-6949-D09C-739B36685C4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41889" y="12221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998700EE-49BB-7AE6-E6E9-D525CB6A983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2944" y="12220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 descr="Une image contenant eau, palmier, Tropiques, Arecales&#10;&#10;Le contenu généré par l’IA peut être incorrect.">
            <a:extLst>
              <a:ext uri="{FF2B5EF4-FFF2-40B4-BE49-F238E27FC236}">
                <a16:creationId xmlns:a16="http://schemas.microsoft.com/office/drawing/2014/main" id="{031E54BB-E8CF-566B-4781-13E62DFB708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17426" y="1843262"/>
            <a:ext cx="6670019" cy="4338320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pic>
        <p:nvPicPr>
          <p:cNvPr id="9" name="Espace réservé pour une image  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7FDFA11-E290-0ABA-4F33-AF713B3C7FB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283931698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4B0C70-0213-C39C-A152-C75065BC33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AF32BA36-1CB3-5B2D-8C00-323042DE71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7151" y="828000"/>
            <a:ext cx="7188712" cy="612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أولا، أحدد العناصر التي أود وصفها في المشهد وأنظمها على شكل جدول. 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A616293-B1DF-C9BE-5A3D-EC03DB56E7F0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FFB40FA-6B48-BE95-82A6-AA93F0A5EE7C}"/>
              </a:ext>
            </a:extLst>
          </p:cNvPr>
          <p:cNvSpPr>
            <a:spLocks/>
          </p:cNvSpPr>
          <p:nvPr/>
        </p:nvSpPr>
        <p:spPr>
          <a:xfrm>
            <a:off x="2701507" y="13673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ح4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EAE33AB-71C0-A21A-34CC-10FC1CD8B9A2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ح3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F84A00B-C1FE-9BEE-F139-44C83C7E6ADF}"/>
              </a:ext>
            </a:extLst>
          </p:cNvPr>
          <p:cNvSpPr>
            <a:spLocks/>
          </p:cNvSpPr>
          <p:nvPr/>
        </p:nvSpPr>
        <p:spPr>
          <a:xfrm>
            <a:off x="1017426" y="1222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CA918406-A81F-2A96-5A20-361FA4E6545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40274-9ED5-7005-6432-20969EE64B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37789" y="12221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A00B5CA9-3031-F368-9422-B9761D47F11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41889" y="12221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A8234C88-44D9-64E5-6B57-C62F8176A04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2944" y="12220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 descr="Une image contenant eau, palmier, Tropiques, Arecales&#10;&#10;Le contenu généré par l’IA peut être incorrect.">
            <a:extLst>
              <a:ext uri="{FF2B5EF4-FFF2-40B4-BE49-F238E27FC236}">
                <a16:creationId xmlns:a16="http://schemas.microsoft.com/office/drawing/2014/main" id="{F9ACB872-B5B9-168C-FEDB-D6D4EF70BC7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2832" y="1584000"/>
            <a:ext cx="3249601" cy="2113608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pic>
        <p:nvPicPr>
          <p:cNvPr id="9" name="Espace réservé pour une image  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BA2043D-21EA-3CE2-92D2-8F79F428E8D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E195BF62-6FA4-412F-9971-B69F5B59AA2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74483730"/>
              </p:ext>
            </p:extLst>
          </p:nvPr>
        </p:nvGraphicFramePr>
        <p:xfrm>
          <a:off x="564542" y="4292640"/>
          <a:ext cx="8030817" cy="17373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811874">
                  <a:extLst>
                    <a:ext uri="{9D8B030D-6E8A-4147-A177-3AD203B41FA5}">
                      <a16:colId xmlns:a16="http://schemas.microsoft.com/office/drawing/2014/main" val="815128359"/>
                    </a:ext>
                  </a:extLst>
                </a:gridCol>
                <a:gridCol w="2218943">
                  <a:extLst>
                    <a:ext uri="{9D8B030D-6E8A-4147-A177-3AD203B41FA5}">
                      <a16:colId xmlns:a16="http://schemas.microsoft.com/office/drawing/2014/main" val="1341966941"/>
                    </a:ext>
                  </a:extLst>
                </a:gridCol>
              </a:tblGrid>
              <a:tr h="550244">
                <a:tc>
                  <a:txBody>
                    <a:bodyPr/>
                    <a:lstStyle/>
                    <a:p>
                      <a:pPr marL="0" indent="0" algn="justLow" defTabSz="914400" rtl="1" eaLnBrk="1" latinLnBrk="0" hangingPunct="1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None/>
                        <a:tabLst>
                          <a:tab pos="615950" algn="l"/>
                        </a:tabLst>
                      </a:pPr>
                      <a:endParaRPr lang="fr-FR" sz="2400" b="1" kern="1200" dirty="0">
                        <a:solidFill>
                          <a:srgbClr val="0070C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SA" sz="32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زَمانُ </a:t>
                      </a:r>
                      <a:r>
                        <a:rPr lang="ar-SA" sz="32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ٱلْمَشْهَدِ</a:t>
                      </a:r>
                      <a:r>
                        <a:rPr lang="ar-SA" sz="32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</a:t>
                      </a:r>
                      <a:endParaRPr lang="fr-FR" sz="32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223494"/>
                  </a:ext>
                </a:extLst>
              </a:tr>
              <a:tr h="395581">
                <a:tc>
                  <a:txBody>
                    <a:bodyPr/>
                    <a:lstStyle/>
                    <a:p>
                      <a:pPr marL="0" indent="0" algn="justLow" rtl="1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None/>
                        <a:tabLst>
                          <a:tab pos="615950" algn="l"/>
                        </a:tabLst>
                      </a:pPr>
                      <a:endParaRPr lang="fr-FR" sz="2400" b="1" kern="1200" dirty="0">
                        <a:solidFill>
                          <a:srgbClr val="0070C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SA" sz="32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مَوْقِعُ </a:t>
                      </a:r>
                      <a:r>
                        <a:rPr lang="ar-SA" sz="32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ٱلْمَشْهَدِ</a:t>
                      </a:r>
                      <a:endParaRPr lang="fr-FR" sz="32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3590100"/>
                  </a:ext>
                </a:extLst>
              </a:tr>
              <a:tr h="506659">
                <a:tc>
                  <a:txBody>
                    <a:bodyPr/>
                    <a:lstStyle/>
                    <a:p>
                      <a:pPr marL="0" indent="0" algn="justLow" defTabSz="914400" rtl="1" eaLnBrk="1" latinLnBrk="0" hangingPunct="1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None/>
                        <a:tabLst>
                          <a:tab pos="615950" algn="l"/>
                        </a:tabLst>
                      </a:pPr>
                      <a:endParaRPr lang="fr-FR" sz="2400" b="1" kern="1200" dirty="0">
                        <a:solidFill>
                          <a:srgbClr val="0070C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32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مُكَوِّناتُ </a:t>
                      </a:r>
                      <a:r>
                        <a:rPr lang="ar-SA" sz="32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ٱلْمَشْهَدِ</a:t>
                      </a:r>
                      <a:r>
                        <a:rPr lang="ar-SA" sz="32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</a:t>
                      </a:r>
                      <a:endParaRPr lang="fr-FR" sz="32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464107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99738379"/>
      </p:ext>
    </p:extLst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4081DC-A02F-40B3-4063-3E141498BE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4009A1C5-6152-765F-9340-ECB1B67041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7151" y="828000"/>
            <a:ext cx="7188712" cy="612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ثانيا، ألاحظ الصورة وأحدد الوصف المناسب لكل عنصر مستعملا النعوت المناسبة.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F2E49F7-AE2F-6AED-2098-54100D2305E4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098DA70-E977-DE2B-B274-F9706698F525}"/>
              </a:ext>
            </a:extLst>
          </p:cNvPr>
          <p:cNvSpPr>
            <a:spLocks/>
          </p:cNvSpPr>
          <p:nvPr/>
        </p:nvSpPr>
        <p:spPr>
          <a:xfrm>
            <a:off x="2701507" y="13673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ح4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9002E07-AA72-3026-C293-99B47D782D55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ح3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1DE9130-6F8D-0F21-74A1-D7A6AF4801F0}"/>
              </a:ext>
            </a:extLst>
          </p:cNvPr>
          <p:cNvSpPr>
            <a:spLocks/>
          </p:cNvSpPr>
          <p:nvPr/>
        </p:nvSpPr>
        <p:spPr>
          <a:xfrm>
            <a:off x="1017426" y="1222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20CF8ADB-1CE0-E2E1-8908-C185FD2C6A6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D7262BCE-D724-43F0-4D2B-992C3A9A70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37789" y="12221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AB9409BC-72FE-A555-6960-5A0CC81C953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41889" y="12221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319B7046-F0F9-CDC6-8E76-81ED54FB442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2944" y="12220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 descr="Une image contenant eau, palmier, Tropiques, Arecales&#10;&#10;Le contenu généré par l’IA peut être incorrect.">
            <a:extLst>
              <a:ext uri="{FF2B5EF4-FFF2-40B4-BE49-F238E27FC236}">
                <a16:creationId xmlns:a16="http://schemas.microsoft.com/office/drawing/2014/main" id="{6009809C-D5AB-DD15-ADE8-3B9BF1CEBB6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2832" y="1584000"/>
            <a:ext cx="3249601" cy="2113608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pic>
        <p:nvPicPr>
          <p:cNvPr id="9" name="Espace réservé pour une image  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21316C3-6694-A4EC-0F06-5EA8B00A7BF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D370AAC7-E79F-63A4-F253-6680BD7E2B8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14799280"/>
              </p:ext>
            </p:extLst>
          </p:nvPr>
        </p:nvGraphicFramePr>
        <p:xfrm>
          <a:off x="367151" y="5274000"/>
          <a:ext cx="8148818" cy="7010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476506">
                  <a:extLst>
                    <a:ext uri="{9D8B030D-6E8A-4147-A177-3AD203B41FA5}">
                      <a16:colId xmlns:a16="http://schemas.microsoft.com/office/drawing/2014/main" val="815128359"/>
                    </a:ext>
                  </a:extLst>
                </a:gridCol>
                <a:gridCol w="1672312">
                  <a:extLst>
                    <a:ext uri="{9D8B030D-6E8A-4147-A177-3AD203B41FA5}">
                      <a16:colId xmlns:a16="http://schemas.microsoft.com/office/drawing/2014/main" val="1341966941"/>
                    </a:ext>
                  </a:extLst>
                </a:gridCol>
              </a:tblGrid>
              <a:tr h="431921">
                <a:tc>
                  <a:txBody>
                    <a:bodyPr/>
                    <a:lstStyle/>
                    <a:p>
                      <a:pPr lvl="0" algn="r" rtl="1"/>
                      <a:endParaRPr lang="fr-FR" sz="4000" b="1" kern="1200" dirty="0">
                        <a:solidFill>
                          <a:srgbClr val="00B0F0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SA" sz="3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زَمانُ </a:t>
                      </a:r>
                      <a:r>
                        <a:rPr lang="ar-SA" sz="36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ٱلْمَشْهَدِ</a:t>
                      </a:r>
                      <a:r>
                        <a:rPr lang="ar-SA" sz="3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</a:t>
                      </a:r>
                      <a:endParaRPr lang="fr-FR" sz="36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722349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89799874"/>
      </p:ext>
    </p:extLst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38DC86-E54A-673D-6A88-5973C2CC57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4E586192-90D9-FEC6-E872-F5BAD65A9E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7151" y="828000"/>
            <a:ext cx="7188712" cy="612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أحدد زمان المشهد . يمكن أن أقول:  يوم مشمس من أيام فصل الصيف الحار. من يردد؟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C332155-59D5-F4DA-3FBD-6668ADDC35A1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A212FBE-B6E0-8EAD-5B48-F7E9AA6A441E}"/>
              </a:ext>
            </a:extLst>
          </p:cNvPr>
          <p:cNvSpPr>
            <a:spLocks/>
          </p:cNvSpPr>
          <p:nvPr/>
        </p:nvSpPr>
        <p:spPr>
          <a:xfrm>
            <a:off x="2701507" y="13673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ح4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8CEADBD-2637-277F-C0E3-2C5D6597F455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ح3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365080E-4C03-F88F-7CD2-92B2773033AE}"/>
              </a:ext>
            </a:extLst>
          </p:cNvPr>
          <p:cNvSpPr>
            <a:spLocks/>
          </p:cNvSpPr>
          <p:nvPr/>
        </p:nvSpPr>
        <p:spPr>
          <a:xfrm>
            <a:off x="1017426" y="1222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E503C844-BC67-5BFA-C933-19289D596F4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720FD8B5-0146-3DE3-993B-37596EF4E43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37789" y="12221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56724C5F-6155-3D21-BFEE-4DB4B679E68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41889" y="12221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9672A5EF-4156-F196-46DA-012F5A7B9E0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2944" y="12220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 descr="Une image contenant eau, palmier, Tropiques, Arecales&#10;&#10;Le contenu généré par l’IA peut être incorrect.">
            <a:extLst>
              <a:ext uri="{FF2B5EF4-FFF2-40B4-BE49-F238E27FC236}">
                <a16:creationId xmlns:a16="http://schemas.microsoft.com/office/drawing/2014/main" id="{ECBF0687-5940-48AF-ACD7-6D0318919F0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2832" y="1584000"/>
            <a:ext cx="3249601" cy="2113608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pic>
        <p:nvPicPr>
          <p:cNvPr id="9" name="Espace réservé pour une image  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2594831-F5FC-FF7E-2C6A-BECF3597F6D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F5ABCEC1-2F04-A2AC-ED5A-07A48DE69A10}"/>
              </a:ext>
            </a:extLst>
          </p:cNvPr>
          <p:cNvGraphicFramePr>
            <a:graphicFrameLocks noGrp="1"/>
          </p:cNvGraphicFramePr>
          <p:nvPr/>
        </p:nvGraphicFramePr>
        <p:xfrm>
          <a:off x="367151" y="5274000"/>
          <a:ext cx="8148818" cy="7010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476506">
                  <a:extLst>
                    <a:ext uri="{9D8B030D-6E8A-4147-A177-3AD203B41FA5}">
                      <a16:colId xmlns:a16="http://schemas.microsoft.com/office/drawing/2014/main" val="815128359"/>
                    </a:ext>
                  </a:extLst>
                </a:gridCol>
                <a:gridCol w="1672312">
                  <a:extLst>
                    <a:ext uri="{9D8B030D-6E8A-4147-A177-3AD203B41FA5}">
                      <a16:colId xmlns:a16="http://schemas.microsoft.com/office/drawing/2014/main" val="1341966941"/>
                    </a:ext>
                  </a:extLst>
                </a:gridCol>
              </a:tblGrid>
              <a:tr h="431921">
                <a:tc>
                  <a:txBody>
                    <a:bodyPr/>
                    <a:lstStyle/>
                    <a:p>
                      <a:pPr lvl="0" algn="r" rtl="1"/>
                      <a:r>
                        <a:rPr lang="ar-SA" sz="4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يَوْمٌ </a:t>
                      </a:r>
                      <a:r>
                        <a:rPr lang="ar-SA" sz="4000" b="1" kern="1200" dirty="0">
                          <a:solidFill>
                            <a:srgbClr val="00B0F0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مُشْمِسٌ</a:t>
                      </a:r>
                      <a:r>
                        <a:rPr lang="ar-SA" sz="4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مِنْ أَيّامِ فَصْلِ </a:t>
                      </a:r>
                      <a:r>
                        <a:rPr lang="ar-SA" sz="40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ٱلصَّيْفِ</a:t>
                      </a:r>
                      <a:r>
                        <a:rPr lang="ar-SA" sz="4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</a:t>
                      </a:r>
                      <a:r>
                        <a:rPr lang="ar-SA" sz="4000" b="1" kern="1200" dirty="0" err="1">
                          <a:solidFill>
                            <a:srgbClr val="00B0F0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ٱلْحارِّ</a:t>
                      </a:r>
                      <a:r>
                        <a:rPr lang="ar-MA" sz="4000" b="1" kern="1200" dirty="0">
                          <a:solidFill>
                            <a:srgbClr val="00B0F0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.</a:t>
                      </a:r>
                      <a:endParaRPr lang="fr-FR" sz="4000" b="1" kern="1200" dirty="0">
                        <a:solidFill>
                          <a:srgbClr val="00B0F0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SA" sz="3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زَمانُ </a:t>
                      </a:r>
                      <a:r>
                        <a:rPr lang="ar-SA" sz="36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ٱلْمَشْهَدِ</a:t>
                      </a:r>
                      <a:r>
                        <a:rPr lang="ar-SA" sz="3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</a:t>
                      </a:r>
                      <a:endParaRPr lang="fr-FR" sz="36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7223494"/>
                  </a:ext>
                </a:extLst>
              </a:tr>
            </a:tbl>
          </a:graphicData>
        </a:graphic>
      </p:graphicFrame>
      <p:sp>
        <p:nvSpPr>
          <p:cNvPr id="5" name="Phylactère : pensées 4">
            <a:extLst>
              <a:ext uri="{FF2B5EF4-FFF2-40B4-BE49-F238E27FC236}">
                <a16:creationId xmlns:a16="http://schemas.microsoft.com/office/drawing/2014/main" id="{B03D8CA3-36FD-D1F8-A508-71636F99357C}"/>
              </a:ext>
            </a:extLst>
          </p:cNvPr>
          <p:cNvSpPr/>
          <p:nvPr/>
        </p:nvSpPr>
        <p:spPr>
          <a:xfrm>
            <a:off x="4848292" y="2800258"/>
            <a:ext cx="2057062" cy="1257483"/>
          </a:xfrm>
          <a:prstGeom prst="cloudCallout">
            <a:avLst>
              <a:gd name="adj1" fmla="val -73260"/>
              <a:gd name="adj2" fmla="val 135454"/>
            </a:avLst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00B0F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اِسْتَعْمَلْتُ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ٱلنُّعوتَ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</a:t>
            </a:r>
            <a:endParaRPr lang="fr-FR" sz="32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68660065"/>
      </p:ext>
    </p:extLst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CB5A97-D616-9AFA-36FE-70932A1A5A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8AF2980C-C3F3-0572-43F9-47DB4981A6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7151" y="828000"/>
            <a:ext cx="7188712" cy="612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دوركم.  من يقدم اقتراحا آخر يدل على الزمان انطلاقا من المشهد مستعملا النعوت المناسبة. 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DCEEF30-F965-E4A5-F03F-59D10C002165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023325B-D083-A909-2F3E-CA4BF0DD4478}"/>
              </a:ext>
            </a:extLst>
          </p:cNvPr>
          <p:cNvSpPr>
            <a:spLocks/>
          </p:cNvSpPr>
          <p:nvPr/>
        </p:nvSpPr>
        <p:spPr>
          <a:xfrm>
            <a:off x="2701507" y="13673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ح4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5CF781F-D1D3-B2BF-43F9-3E031224F39D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ح3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B32C22B-1FC3-BEDA-CF1E-D1093940CE5E}"/>
              </a:ext>
            </a:extLst>
          </p:cNvPr>
          <p:cNvSpPr>
            <a:spLocks/>
          </p:cNvSpPr>
          <p:nvPr/>
        </p:nvSpPr>
        <p:spPr>
          <a:xfrm>
            <a:off x="1017426" y="1222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FECE4240-7999-28BD-5FCA-0AFFAD53774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157F767A-C70C-0BFC-230D-88FD8417F9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37789" y="12221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8A9489E7-1822-B3FE-128A-06936493576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41889" y="12221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67A4B278-2EA3-8930-67FB-8F28F3CAB83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2944" y="12220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 descr="Une image contenant eau, palmier, Tropiques, Arecales&#10;&#10;Le contenu généré par l’IA peut être incorrect.">
            <a:extLst>
              <a:ext uri="{FF2B5EF4-FFF2-40B4-BE49-F238E27FC236}">
                <a16:creationId xmlns:a16="http://schemas.microsoft.com/office/drawing/2014/main" id="{4AC00E4C-62E0-84AA-F077-7884274C650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2832" y="1584000"/>
            <a:ext cx="3249601" cy="2113608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pic>
        <p:nvPicPr>
          <p:cNvPr id="9" name="Espace réservé pour une image  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DF18BFB-80F9-FAC4-9868-79A05F3C019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464A754D-B29C-034E-48A1-89941CA8746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55044084"/>
              </p:ext>
            </p:extLst>
          </p:nvPr>
        </p:nvGraphicFramePr>
        <p:xfrm>
          <a:off x="1017425" y="4572960"/>
          <a:ext cx="7628983" cy="7010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346799">
                  <a:extLst>
                    <a:ext uri="{9D8B030D-6E8A-4147-A177-3AD203B41FA5}">
                      <a16:colId xmlns:a16="http://schemas.microsoft.com/office/drawing/2014/main" val="815128359"/>
                    </a:ext>
                  </a:extLst>
                </a:gridCol>
                <a:gridCol w="2282184">
                  <a:extLst>
                    <a:ext uri="{9D8B030D-6E8A-4147-A177-3AD203B41FA5}">
                      <a16:colId xmlns:a16="http://schemas.microsoft.com/office/drawing/2014/main" val="1341966941"/>
                    </a:ext>
                  </a:extLst>
                </a:gridCol>
              </a:tblGrid>
              <a:tr h="431921">
                <a:tc>
                  <a:txBody>
                    <a:bodyPr/>
                    <a:lstStyle/>
                    <a:p>
                      <a:pPr lvl="0" algn="r" rtl="1"/>
                      <a:r>
                        <a:rPr lang="ar-SA" sz="4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يَوْمٌ </a:t>
                      </a:r>
                      <a:r>
                        <a:rPr lang="ar-SA" sz="4000" b="1" kern="1200" dirty="0">
                          <a:solidFill>
                            <a:srgbClr val="00B0F0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مُشْمِسٌ</a:t>
                      </a:r>
                      <a:r>
                        <a:rPr lang="ar-SA" sz="4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مِنْ أَيّامِ فَصْلِ </a:t>
                      </a:r>
                      <a:r>
                        <a:rPr lang="ar-SA" sz="40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ٱلصَّيْفِ</a:t>
                      </a:r>
                      <a:r>
                        <a:rPr lang="ar-SA" sz="4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</a:t>
                      </a:r>
                      <a:r>
                        <a:rPr lang="ar-SA" sz="4000" b="1" kern="1200" dirty="0" err="1">
                          <a:solidFill>
                            <a:srgbClr val="00B0F0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ٱلْحارِّ</a:t>
                      </a:r>
                      <a:r>
                        <a:rPr lang="ar-MA" sz="4000" b="1" kern="1200" dirty="0">
                          <a:solidFill>
                            <a:srgbClr val="00B0F0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.</a:t>
                      </a:r>
                      <a:endParaRPr lang="fr-FR" sz="4000" b="1" kern="1200" dirty="0">
                        <a:solidFill>
                          <a:srgbClr val="00B0F0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SA" sz="3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زَمانُ </a:t>
                      </a:r>
                      <a:r>
                        <a:rPr lang="ar-SA" sz="36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ٱلْمَشْهَدِ</a:t>
                      </a:r>
                      <a:r>
                        <a:rPr lang="ar-SA" sz="3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</a:t>
                      </a:r>
                      <a:endParaRPr lang="fr-FR" sz="36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722349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86230772"/>
      </p:ext>
    </p:extLst>
  </p:cSld>
  <p:clrMapOvr>
    <a:masterClrMapping/>
  </p:clrMapOvr>
  <p:transition spd="slow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A027E9-93F2-0CC5-537A-F16552BA64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A0B8C6E7-69A6-483D-72E6-A537B87B24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7151" y="828000"/>
            <a:ext cx="7188712" cy="612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هذه مقترحات أخرى لعنصر الزمان. من يقرأ؟ 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44CFAD5-1927-EB6B-D9F0-B5496CA5FB88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5242AF2-6363-F18B-478B-F44BA11290F8}"/>
              </a:ext>
            </a:extLst>
          </p:cNvPr>
          <p:cNvSpPr>
            <a:spLocks/>
          </p:cNvSpPr>
          <p:nvPr/>
        </p:nvSpPr>
        <p:spPr>
          <a:xfrm>
            <a:off x="2701507" y="13673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ح4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E4B8DF9-DF9D-C3C6-4434-2D5BE579616F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ح3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8F77305-6562-7CCB-8280-B9E2D19BE0C7}"/>
              </a:ext>
            </a:extLst>
          </p:cNvPr>
          <p:cNvSpPr>
            <a:spLocks/>
          </p:cNvSpPr>
          <p:nvPr/>
        </p:nvSpPr>
        <p:spPr>
          <a:xfrm>
            <a:off x="1017426" y="1222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D4FD39E2-4800-8EE2-F9B7-AC622FEE76D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D8405683-3D7B-961C-2E2C-3FC75BC67E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37789" y="12221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A5E94F06-CB29-DBB6-EB7E-A1DBBDDB6F6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41889" y="12221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AEED562A-5333-92E7-BBF8-F7661FEAF83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2944" y="12220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 descr="Une image contenant eau, palmier, Tropiques, Arecales&#10;&#10;Le contenu généré par l’IA peut être incorrect.">
            <a:extLst>
              <a:ext uri="{FF2B5EF4-FFF2-40B4-BE49-F238E27FC236}">
                <a16:creationId xmlns:a16="http://schemas.microsoft.com/office/drawing/2014/main" id="{021436F5-1A82-2611-5852-8B1CAF08672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2832" y="1584000"/>
            <a:ext cx="3249601" cy="2113608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pic>
        <p:nvPicPr>
          <p:cNvPr id="9" name="Espace réservé pour une image  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7739A614-1424-3340-45FC-B5E34A9A0C0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B984C093-B245-5E24-949C-0D2C74EA868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68580808"/>
              </p:ext>
            </p:extLst>
          </p:nvPr>
        </p:nvGraphicFramePr>
        <p:xfrm>
          <a:off x="1377683" y="4252920"/>
          <a:ext cx="6996566" cy="20421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560721">
                  <a:extLst>
                    <a:ext uri="{9D8B030D-6E8A-4147-A177-3AD203B41FA5}">
                      <a16:colId xmlns:a16="http://schemas.microsoft.com/office/drawing/2014/main" val="815128359"/>
                    </a:ext>
                  </a:extLst>
                </a:gridCol>
                <a:gridCol w="1435845">
                  <a:extLst>
                    <a:ext uri="{9D8B030D-6E8A-4147-A177-3AD203B41FA5}">
                      <a16:colId xmlns:a16="http://schemas.microsoft.com/office/drawing/2014/main" val="1341966941"/>
                    </a:ext>
                  </a:extLst>
                </a:gridCol>
              </a:tblGrid>
              <a:tr h="431921">
                <a:tc>
                  <a:txBody>
                    <a:bodyPr/>
                    <a:lstStyle/>
                    <a:p>
                      <a:pPr lvl="0" algn="r" rtl="1">
                        <a:lnSpc>
                          <a:spcPct val="100000"/>
                        </a:lnSpc>
                      </a:pPr>
                      <a:r>
                        <a:rPr lang="ar-SA" sz="32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يَوْمٌ </a:t>
                      </a:r>
                      <a:r>
                        <a:rPr lang="ar-SA" sz="3200" b="1" kern="1200" dirty="0">
                          <a:solidFill>
                            <a:srgbClr val="0097B2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مُشْمِسٌ</a:t>
                      </a:r>
                      <a:r>
                        <a:rPr lang="ar-SA" sz="32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مِنْ أَيّامِ فَصْلِ </a:t>
                      </a:r>
                      <a:r>
                        <a:rPr lang="ar-SA" sz="32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ٱلصَّيْفِ</a:t>
                      </a:r>
                      <a:r>
                        <a:rPr lang="ar-SA" sz="32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</a:t>
                      </a:r>
                      <a:r>
                        <a:rPr lang="ar-SA" sz="3200" b="1" kern="1200" dirty="0" err="1">
                          <a:solidFill>
                            <a:srgbClr val="0097B2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ٱلْحارِّ</a:t>
                      </a:r>
                      <a:r>
                        <a:rPr lang="ar-MA" sz="3200" b="1" kern="1200" dirty="0">
                          <a:solidFill>
                            <a:srgbClr val="0097B2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.</a:t>
                      </a:r>
                    </a:p>
                    <a:p>
                      <a:pPr lvl="0" algn="r" rtl="1">
                        <a:lnSpc>
                          <a:spcPct val="100000"/>
                        </a:lnSpc>
                      </a:pPr>
                      <a:r>
                        <a:rPr lang="ar-SA" sz="32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في </a:t>
                      </a:r>
                      <a:r>
                        <a:rPr lang="ar-SA" sz="32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ٱلصَّباحِ</a:t>
                      </a:r>
                      <a:r>
                        <a:rPr lang="ar-SA" sz="32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</a:t>
                      </a:r>
                      <a:r>
                        <a:rPr lang="ar-SA" sz="3200" b="1" kern="1200" dirty="0" err="1">
                          <a:solidFill>
                            <a:srgbClr val="0097B2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ٱلْباكِرِ</a:t>
                      </a:r>
                      <a:r>
                        <a:rPr lang="ar-MA" sz="3200" b="1" kern="1200" dirty="0">
                          <a:solidFill>
                            <a:srgbClr val="0097B2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، ...</a:t>
                      </a:r>
                    </a:p>
                    <a:p>
                      <a:pPr lvl="0" algn="r" rtl="1">
                        <a:lnSpc>
                          <a:spcPct val="100000"/>
                        </a:lnSpc>
                      </a:pPr>
                      <a:r>
                        <a:rPr lang="ar-MA" sz="32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</a:t>
                      </a:r>
                      <a:r>
                        <a:rPr lang="ar-SA" sz="32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رِحْلَةٌ</a:t>
                      </a:r>
                      <a:r>
                        <a:rPr lang="ar-MA" sz="32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</a:t>
                      </a:r>
                      <a:r>
                        <a:rPr lang="ar-MA" sz="3200" b="1" kern="1200" dirty="0">
                          <a:solidFill>
                            <a:srgbClr val="0097B2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مُمْتِعَةٌ</a:t>
                      </a:r>
                      <a:r>
                        <a:rPr lang="ar-MA" sz="32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</a:t>
                      </a:r>
                      <a:r>
                        <a:rPr lang="ar-SA" sz="32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إِلى </a:t>
                      </a:r>
                      <a:r>
                        <a:rPr lang="ar-SA" sz="32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ٱلشّاطِئِ</a:t>
                      </a:r>
                      <a:r>
                        <a:rPr lang="ar-MA" sz="32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...</a:t>
                      </a:r>
                      <a:endParaRPr lang="fr-FR" sz="32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  <a:p>
                      <a:pPr lvl="0" algn="r" rtl="1">
                        <a:lnSpc>
                          <a:spcPct val="100000"/>
                        </a:lnSpc>
                      </a:pPr>
                      <a:r>
                        <a:rPr lang="ar-MA" sz="32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اَ</a:t>
                      </a:r>
                      <a:r>
                        <a:rPr lang="ar-SA" sz="32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لْعُطْلَةُ </a:t>
                      </a:r>
                      <a:r>
                        <a:rPr lang="ar-SA" sz="3200" b="1" kern="1200" dirty="0" err="1">
                          <a:solidFill>
                            <a:srgbClr val="0097B2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ٱلصَّيْفِيَّة</a:t>
                      </a:r>
                      <a:r>
                        <a:rPr lang="ar-MA" sz="3200" b="1" kern="1200" dirty="0">
                          <a:solidFill>
                            <a:srgbClr val="0097B2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ُ</a:t>
                      </a:r>
                      <a:r>
                        <a:rPr lang="ar-MA" sz="32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</a:t>
                      </a:r>
                      <a:r>
                        <a:rPr lang="ar-SA" sz="3200" b="1" kern="1200" dirty="0">
                          <a:solidFill>
                            <a:srgbClr val="0097B2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</a:t>
                      </a:r>
                      <a:r>
                        <a:rPr lang="ar-MA" sz="3200" b="1" kern="1200" dirty="0">
                          <a:solidFill>
                            <a:srgbClr val="0097B2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لْماضِيَةُ</a:t>
                      </a:r>
                      <a:r>
                        <a:rPr lang="ar-MA" sz="32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...</a:t>
                      </a:r>
                      <a:endParaRPr lang="fr-FR" sz="32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</a:pPr>
                      <a:r>
                        <a:rPr lang="ar-SA" sz="3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زَمانُ </a:t>
                      </a:r>
                      <a:r>
                        <a:rPr lang="ar-SA" sz="36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ٱلْمَشْهَدِ</a:t>
                      </a:r>
                      <a:r>
                        <a:rPr lang="ar-SA" sz="3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</a:t>
                      </a:r>
                      <a:endParaRPr lang="fr-FR" sz="36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7223494"/>
                  </a:ext>
                </a:extLst>
              </a:tr>
            </a:tbl>
          </a:graphicData>
        </a:graphic>
      </p:graphicFrame>
      <p:sp>
        <p:nvSpPr>
          <p:cNvPr id="6" name="Phylactère : pensées 5">
            <a:extLst>
              <a:ext uri="{FF2B5EF4-FFF2-40B4-BE49-F238E27FC236}">
                <a16:creationId xmlns:a16="http://schemas.microsoft.com/office/drawing/2014/main" id="{006492BB-BFF0-FDDF-4876-F6FBAD5FCEE7}"/>
              </a:ext>
            </a:extLst>
          </p:cNvPr>
          <p:cNvSpPr/>
          <p:nvPr/>
        </p:nvSpPr>
        <p:spPr>
          <a:xfrm>
            <a:off x="5656724" y="2089040"/>
            <a:ext cx="2057062" cy="1257483"/>
          </a:xfrm>
          <a:prstGeom prst="cloudCallout">
            <a:avLst>
              <a:gd name="adj1" fmla="val -66099"/>
              <a:gd name="adj2" fmla="val 124236"/>
            </a:avLst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00B0F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اِسْتَعْمَلْتُ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ٱلنُّعوتَ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</a:t>
            </a:r>
            <a:endParaRPr lang="fr-FR" sz="32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524960720"/>
      </p:ext>
    </p:extLst>
  </p:cSld>
  <p:clrMapOvr>
    <a:masterClrMapping/>
  </p:clrMapOvr>
  <p:transition spd="slow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559BBA-E5B3-700C-4433-09A2DFE554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CDF2D982-AAF0-9D22-C393-1EECCFF227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7151" y="828000"/>
            <a:ext cx="7188712" cy="612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ننتقل إلى تحديد عنصر الموقع، من يقدم وصفا مناسبا له مستعملا النعوت المناسبة.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261327B-9C82-3D75-5C4D-90E39AC43282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0A10BB4-70C9-D678-6ED4-1FC30032C602}"/>
              </a:ext>
            </a:extLst>
          </p:cNvPr>
          <p:cNvSpPr>
            <a:spLocks/>
          </p:cNvSpPr>
          <p:nvPr/>
        </p:nvSpPr>
        <p:spPr>
          <a:xfrm>
            <a:off x="2701507" y="13673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ح4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3D29C10-5846-34E4-90D2-457A018BFACD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ح3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DECC97D-4E0A-D582-9EAF-0CF1460BD671}"/>
              </a:ext>
            </a:extLst>
          </p:cNvPr>
          <p:cNvSpPr>
            <a:spLocks/>
          </p:cNvSpPr>
          <p:nvPr/>
        </p:nvSpPr>
        <p:spPr>
          <a:xfrm>
            <a:off x="1017426" y="1222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C8C8729F-6A6F-2BC7-8E27-B122103BDFA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81962A5E-B7FC-5489-E771-53098D5B913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37789" y="12221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19D8B017-E68F-F2CA-6009-19C124AAA78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41889" y="12221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0D65EDF6-73C0-5DF7-56B4-F007E408110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2944" y="12220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 descr="Une image contenant eau, palmier, Tropiques, Arecales&#10;&#10;Le contenu généré par l’IA peut être incorrect.">
            <a:extLst>
              <a:ext uri="{FF2B5EF4-FFF2-40B4-BE49-F238E27FC236}">
                <a16:creationId xmlns:a16="http://schemas.microsoft.com/office/drawing/2014/main" id="{23A91144-72D5-4D80-9D41-06315123062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2832" y="1584000"/>
            <a:ext cx="3249601" cy="2113608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pic>
        <p:nvPicPr>
          <p:cNvPr id="9" name="Espace réservé pour une image  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E2574BA-DB6B-DC50-24D9-78B90079BAA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FE76814C-113B-FCBE-AF34-DE5A0802D679}"/>
              </a:ext>
            </a:extLst>
          </p:cNvPr>
          <p:cNvGraphicFramePr>
            <a:graphicFrameLocks noGrp="1"/>
          </p:cNvGraphicFramePr>
          <p:nvPr/>
        </p:nvGraphicFramePr>
        <p:xfrm>
          <a:off x="663845" y="4258389"/>
          <a:ext cx="7710404" cy="8229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352103">
                  <a:extLst>
                    <a:ext uri="{9D8B030D-6E8A-4147-A177-3AD203B41FA5}">
                      <a16:colId xmlns:a16="http://schemas.microsoft.com/office/drawing/2014/main" val="815128359"/>
                    </a:ext>
                  </a:extLst>
                </a:gridCol>
                <a:gridCol w="2358301">
                  <a:extLst>
                    <a:ext uri="{9D8B030D-6E8A-4147-A177-3AD203B41FA5}">
                      <a16:colId xmlns:a16="http://schemas.microsoft.com/office/drawing/2014/main" val="1341966941"/>
                    </a:ext>
                  </a:extLst>
                </a:gridCol>
              </a:tblGrid>
              <a:tr h="622741">
                <a:tc>
                  <a:txBody>
                    <a:bodyPr/>
                    <a:lstStyle/>
                    <a:p>
                      <a:pPr marL="0" indent="0" algn="justLow" rtl="1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None/>
                        <a:tabLst>
                          <a:tab pos="615950" algn="l"/>
                        </a:tabLst>
                      </a:pPr>
                      <a:endParaRPr lang="fr-FR" sz="4000" b="1" kern="1200" dirty="0">
                        <a:solidFill>
                          <a:srgbClr val="0070C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SA" sz="4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Microsoft Uighur" panose="02000000000000000000" pitchFamily="2" charset="-78"/>
                        </a:rPr>
                        <a:t>مَوْقِعُ </a:t>
                      </a:r>
                      <a:r>
                        <a:rPr lang="ar-SA" sz="48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Microsoft Uighur" panose="02000000000000000000" pitchFamily="2" charset="-78"/>
                        </a:rPr>
                        <a:t>ٱلْمَشْهَدِ</a:t>
                      </a:r>
                      <a:endParaRPr lang="fr-FR" sz="4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+mn-lt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235901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11848670"/>
      </p:ext>
    </p:extLst>
  </p:cSld>
  <p:clrMapOvr>
    <a:masterClrMapping/>
  </p:clrMapOvr>
  <p:transition spd="slow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51C4CB-547D-EC08-3B68-C5209139D5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C8137BC7-EB9B-104B-A7EB-88B091CBD7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7151" y="828000"/>
            <a:ext cx="7188712" cy="612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هذه مقترحات أخرى لعنصر الموقع. من يقرأ؟ 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0A29F93-91F4-BB4E-3411-2A6D1020ABFA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B69C6A2-34B4-0346-2B5A-D188795D6A16}"/>
              </a:ext>
            </a:extLst>
          </p:cNvPr>
          <p:cNvSpPr>
            <a:spLocks/>
          </p:cNvSpPr>
          <p:nvPr/>
        </p:nvSpPr>
        <p:spPr>
          <a:xfrm>
            <a:off x="2701507" y="13673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ح4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C50D2FF-6AAA-2802-8812-EFFF86CAEF6E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ح3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A36D6C5-ACB5-9F07-4784-38C705FE54D6}"/>
              </a:ext>
            </a:extLst>
          </p:cNvPr>
          <p:cNvSpPr>
            <a:spLocks/>
          </p:cNvSpPr>
          <p:nvPr/>
        </p:nvSpPr>
        <p:spPr>
          <a:xfrm>
            <a:off x="1017426" y="1222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457B8488-8888-47CF-6076-7F2E0F369D6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678E3375-D82B-FFC2-B919-EC83BB93DF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37789" y="12221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066C9FC5-2640-FD10-A1AC-30027F49DB9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41889" y="12221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75B5AE1D-F07F-73D1-8B08-31DED661B7F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2944" y="12220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 descr="Une image contenant eau, palmier, Tropiques, Arecales&#10;&#10;Le contenu généré par l’IA peut être incorrect.">
            <a:extLst>
              <a:ext uri="{FF2B5EF4-FFF2-40B4-BE49-F238E27FC236}">
                <a16:creationId xmlns:a16="http://schemas.microsoft.com/office/drawing/2014/main" id="{7A352D71-D0C2-2208-63FD-3DECD8537EA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2832" y="1584000"/>
            <a:ext cx="3249601" cy="2113608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ACD446C2-1CCC-3636-E5A2-59C86A553D5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52235640"/>
              </p:ext>
            </p:extLst>
          </p:nvPr>
        </p:nvGraphicFramePr>
        <p:xfrm>
          <a:off x="452373" y="4841280"/>
          <a:ext cx="8139488" cy="11887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655920">
                  <a:extLst>
                    <a:ext uri="{9D8B030D-6E8A-4147-A177-3AD203B41FA5}">
                      <a16:colId xmlns:a16="http://schemas.microsoft.com/office/drawing/2014/main" val="815128359"/>
                    </a:ext>
                  </a:extLst>
                </a:gridCol>
                <a:gridCol w="1483568">
                  <a:extLst>
                    <a:ext uri="{9D8B030D-6E8A-4147-A177-3AD203B41FA5}">
                      <a16:colId xmlns:a16="http://schemas.microsoft.com/office/drawing/2014/main" val="1341966941"/>
                    </a:ext>
                  </a:extLst>
                </a:gridCol>
              </a:tblGrid>
              <a:tr h="395581">
                <a:tc>
                  <a:txBody>
                    <a:bodyPr/>
                    <a:lstStyle/>
                    <a:p>
                      <a:pPr marL="457200" indent="-457200" algn="justLow" rtl="1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  <a:tabLst>
                          <a:tab pos="615950" algn="l"/>
                        </a:tabLst>
                      </a:pPr>
                      <a:r>
                        <a:rPr lang="ar-MA" sz="32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	</a:t>
                      </a:r>
                      <a:r>
                        <a:rPr lang="ar-MA" sz="32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شاطِئٌ في مِنْطَقَةٍ </a:t>
                      </a:r>
                      <a:r>
                        <a:rPr lang="ar-MA" sz="3200" b="1" kern="1200" dirty="0">
                          <a:solidFill>
                            <a:srgbClr val="0097B2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بَحْرِيَّةٍ</a:t>
                      </a:r>
                      <a:r>
                        <a:rPr lang="ar-MA" sz="32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</a:t>
                      </a:r>
                      <a:r>
                        <a:rPr lang="ar-MA" sz="3200" b="1" kern="1200" dirty="0">
                          <a:solidFill>
                            <a:srgbClr val="0097B2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دافِئَةٍ</a:t>
                      </a:r>
                      <a:r>
                        <a:rPr lang="ar-MA" sz="32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.</a:t>
                      </a:r>
                      <a:endParaRPr lang="fr-FR" sz="32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  <a:p>
                      <a:pPr marL="457200" indent="-457200" algn="justLow" rtl="1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  <a:tabLst>
                          <a:tab pos="615950" algn="l"/>
                        </a:tabLst>
                      </a:pPr>
                      <a:r>
                        <a:rPr lang="ar-MA" sz="32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	مَـنْظَرٌ </a:t>
                      </a:r>
                      <a:r>
                        <a:rPr lang="ar-MA" sz="3200" b="1" kern="1200" dirty="0">
                          <a:solidFill>
                            <a:srgbClr val="0097B2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جَميلٌ</a:t>
                      </a:r>
                      <a:r>
                        <a:rPr lang="ar-MA" sz="32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</a:t>
                      </a:r>
                      <a:r>
                        <a:rPr lang="ar-MA" sz="3200" b="1" kern="1200" dirty="0">
                          <a:solidFill>
                            <a:srgbClr val="0097B2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وَساحِـرٌ</a:t>
                      </a:r>
                      <a:r>
                        <a:rPr lang="ar-MA" sz="32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يَغْلِبُ عَلَيْهِ طابَعُ </a:t>
                      </a:r>
                      <a:r>
                        <a:rPr lang="ar-MA" sz="32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ٱلْهُدوءِ</a:t>
                      </a:r>
                      <a:r>
                        <a:rPr lang="ar-MA" sz="32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</a:t>
                      </a:r>
                      <a:r>
                        <a:rPr lang="ar-MA" sz="32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وَٱلسَّكينَةِ</a:t>
                      </a:r>
                      <a:r>
                        <a:rPr lang="ar-MA" sz="32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.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مَوْقِعُ </a:t>
                      </a:r>
                      <a:r>
                        <a:rPr lang="ar-SA" sz="36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ٱلْمَشْهَدِ</a:t>
                      </a:r>
                      <a:endParaRPr lang="fr-FR" sz="36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23590100"/>
                  </a:ext>
                </a:extLst>
              </a:tr>
            </a:tbl>
          </a:graphicData>
        </a:graphic>
      </p:graphicFrame>
      <p:sp>
        <p:nvSpPr>
          <p:cNvPr id="8" name="Phylactère : pensées 7">
            <a:extLst>
              <a:ext uri="{FF2B5EF4-FFF2-40B4-BE49-F238E27FC236}">
                <a16:creationId xmlns:a16="http://schemas.microsoft.com/office/drawing/2014/main" id="{A3621B8E-7973-CB36-F5CA-C4CB173F5AF0}"/>
              </a:ext>
            </a:extLst>
          </p:cNvPr>
          <p:cNvSpPr/>
          <p:nvPr/>
        </p:nvSpPr>
        <p:spPr>
          <a:xfrm>
            <a:off x="5421569" y="2467941"/>
            <a:ext cx="2057062" cy="1257483"/>
          </a:xfrm>
          <a:prstGeom prst="cloudCallout">
            <a:avLst>
              <a:gd name="adj1" fmla="val -83281"/>
              <a:gd name="adj2" fmla="val 130686"/>
            </a:avLst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00B0F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اِسْتَعْمَلْتُ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ٱلنُّعوتَ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FR" sz="32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0" name="Espace réservé pour une image  9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095833B-ED20-3502-237F-E52E1D83BED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449192609"/>
      </p:ext>
    </p:extLst>
  </p:cSld>
  <p:clrMapOvr>
    <a:masterClrMapping/>
  </p:clrMapOvr>
  <p:transition spd="slow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4D947A-BAED-9C6D-38FD-9FD36F7921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6321492E-B47E-C442-F126-00A1E4DB91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1" y="828000"/>
            <a:ext cx="7236112" cy="612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ننتقل إلى وصف مكونات  المشهد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. من يحدد أولا  مكونات المشهد؟</a:t>
            </a: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5BBCE52-5521-2246-C5C8-2535BBC63E84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4DA92DD-4D1C-ACA1-E0CE-82DB8A8AB236}"/>
              </a:ext>
            </a:extLst>
          </p:cNvPr>
          <p:cNvSpPr>
            <a:spLocks/>
          </p:cNvSpPr>
          <p:nvPr/>
        </p:nvSpPr>
        <p:spPr>
          <a:xfrm>
            <a:off x="2701507" y="13673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ح4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95E3D1A-EFD3-0D2E-7CC4-503F84FDF6A1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ح3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1AE2F29-3ACC-9BB6-8C0E-BCC7BA337AD0}"/>
              </a:ext>
            </a:extLst>
          </p:cNvPr>
          <p:cNvSpPr>
            <a:spLocks/>
          </p:cNvSpPr>
          <p:nvPr/>
        </p:nvSpPr>
        <p:spPr>
          <a:xfrm>
            <a:off x="1017426" y="1222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14A0AC8C-D43F-7949-BD73-78F354CBCEE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698F9FDD-8C26-4D34-D4A0-C24F29DF4DE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37789" y="12221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C673ADAC-B13C-EC4F-4623-02E44C92439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41889" y="12221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F56B945E-B3DF-C3B2-7570-8850471E0FE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2944" y="12220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 descr="Une image contenant eau, palmier, Tropiques, Arecales&#10;&#10;Le contenu généré par l’IA peut être incorrect.">
            <a:extLst>
              <a:ext uri="{FF2B5EF4-FFF2-40B4-BE49-F238E27FC236}">
                <a16:creationId xmlns:a16="http://schemas.microsoft.com/office/drawing/2014/main" id="{27793B9B-D49E-86D1-0C09-D75D21F8CC4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2832" y="1584000"/>
            <a:ext cx="3249601" cy="2113608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pic>
        <p:nvPicPr>
          <p:cNvPr id="9" name="Espace réservé pour une image  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8C1DA6F-B29F-9B20-3F07-29AEF344495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A370BF6C-B60B-3459-0D31-988BADB9A4C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82748788"/>
              </p:ext>
            </p:extLst>
          </p:nvPr>
        </p:nvGraphicFramePr>
        <p:xfrm>
          <a:off x="472832" y="4019164"/>
          <a:ext cx="8039291" cy="2286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023880">
                  <a:extLst>
                    <a:ext uri="{9D8B030D-6E8A-4147-A177-3AD203B41FA5}">
                      <a16:colId xmlns:a16="http://schemas.microsoft.com/office/drawing/2014/main" val="815128359"/>
                    </a:ext>
                  </a:extLst>
                </a:gridCol>
                <a:gridCol w="2015411">
                  <a:extLst>
                    <a:ext uri="{9D8B030D-6E8A-4147-A177-3AD203B41FA5}">
                      <a16:colId xmlns:a16="http://schemas.microsoft.com/office/drawing/2014/main" val="1341966941"/>
                    </a:ext>
                  </a:extLst>
                </a:gridCol>
              </a:tblGrid>
              <a:tr h="506659">
                <a:tc>
                  <a:txBody>
                    <a:bodyPr/>
                    <a:lstStyle/>
                    <a:p>
                      <a:pPr marL="0" indent="0" algn="justLow" defTabSz="914400" rtl="1" eaLnBrk="1" latinLnBrk="0" hangingPunct="1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None/>
                        <a:tabLst>
                          <a:tab pos="615950" algn="l"/>
                        </a:tabLst>
                      </a:pPr>
                      <a:endParaRPr lang="fr-FR" sz="7200" b="1" kern="1200" dirty="0">
                        <a:solidFill>
                          <a:srgbClr val="00B0F0"/>
                        </a:solidFill>
                        <a:latin typeface="+mn-lt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72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Microsoft Uighur" panose="02000000000000000000" pitchFamily="2" charset="-78"/>
                        </a:rPr>
                        <a:t>مُكَوِّناتُ </a:t>
                      </a:r>
                      <a:r>
                        <a:rPr lang="ar-SA" sz="72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Microsoft Uighur" panose="02000000000000000000" pitchFamily="2" charset="-78"/>
                        </a:rPr>
                        <a:t>ٱلْمَشْهَدِ</a:t>
                      </a:r>
                      <a:r>
                        <a:rPr lang="ar-SA" sz="72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Microsoft Uighur" panose="02000000000000000000" pitchFamily="2" charset="-78"/>
                        </a:rPr>
                        <a:t> 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4464107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73759408"/>
      </p:ext>
    </p:extLst>
  </p:cSld>
  <p:clrMapOvr>
    <a:masterClrMapping/>
  </p:clrMapOvr>
  <p:transition spd="slow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8A3AEB-3AA9-9D99-AB4E-847ED9364B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8819950A-5EEA-4D81-CF95-8F4FAF0730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1" y="828000"/>
            <a:ext cx="7236112" cy="612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هذه أهم مكونات المشهد. من يقرأ؟ 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CBC84D9-7B8C-BF4B-2068-627B0EE00A58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A01D100-B977-5A8E-2D08-1800C5F1FC36}"/>
              </a:ext>
            </a:extLst>
          </p:cNvPr>
          <p:cNvSpPr>
            <a:spLocks/>
          </p:cNvSpPr>
          <p:nvPr/>
        </p:nvSpPr>
        <p:spPr>
          <a:xfrm>
            <a:off x="2701507" y="13673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ح4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1241AAE-3741-E9A0-4D2D-16651AED046E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ح3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D87B7E2-A901-ACEB-F594-84991151254F}"/>
              </a:ext>
            </a:extLst>
          </p:cNvPr>
          <p:cNvSpPr>
            <a:spLocks/>
          </p:cNvSpPr>
          <p:nvPr/>
        </p:nvSpPr>
        <p:spPr>
          <a:xfrm>
            <a:off x="1017426" y="1222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51208936-601D-D407-B757-E31FE7124D5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55A91470-6459-5433-3422-A729026C466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37789" y="12221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CDEA0907-EEC3-A49E-C6CB-E1F07B75FFF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41889" y="12221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9365C690-9640-D029-CE05-163A49E977C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2944" y="12220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 descr="Une image contenant eau, palmier, Tropiques, Arecales&#10;&#10;Le contenu généré par l’IA peut être incorrect.">
            <a:extLst>
              <a:ext uri="{FF2B5EF4-FFF2-40B4-BE49-F238E27FC236}">
                <a16:creationId xmlns:a16="http://schemas.microsoft.com/office/drawing/2014/main" id="{66162017-898B-7C66-4E24-D084088DB84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2832" y="1584000"/>
            <a:ext cx="3249601" cy="2113608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pic>
        <p:nvPicPr>
          <p:cNvPr id="9" name="Espace réservé pour une image  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7044E66-CE5F-6271-E321-8D7F3E4244E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AEFEF855-DDB2-91A0-569A-DA3B23D90EF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90051518"/>
              </p:ext>
            </p:extLst>
          </p:nvPr>
        </p:nvGraphicFramePr>
        <p:xfrm>
          <a:off x="564543" y="4070880"/>
          <a:ext cx="7904964" cy="21031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282696">
                  <a:extLst>
                    <a:ext uri="{9D8B030D-6E8A-4147-A177-3AD203B41FA5}">
                      <a16:colId xmlns:a16="http://schemas.microsoft.com/office/drawing/2014/main" val="815128359"/>
                    </a:ext>
                  </a:extLst>
                </a:gridCol>
                <a:gridCol w="1622268">
                  <a:extLst>
                    <a:ext uri="{9D8B030D-6E8A-4147-A177-3AD203B41FA5}">
                      <a16:colId xmlns:a16="http://schemas.microsoft.com/office/drawing/2014/main" val="1341966941"/>
                    </a:ext>
                  </a:extLst>
                </a:gridCol>
              </a:tblGrid>
              <a:tr h="506659">
                <a:tc>
                  <a:txBody>
                    <a:bodyPr/>
                    <a:lstStyle/>
                    <a:p>
                      <a:pPr marL="342900" indent="-342900" algn="justLow" defTabSz="914400" rtl="1" eaLnBrk="1" latinLnBrk="0" hangingPunct="1">
                        <a:lnSpc>
                          <a:spcPct val="100000"/>
                        </a:lnSpc>
                        <a:spcAft>
                          <a:spcPts val="800"/>
                        </a:spcAft>
                        <a:buFontTx/>
                        <a:buChar char="-"/>
                        <a:tabLst>
                          <a:tab pos="615950" algn="l"/>
                        </a:tabLst>
                      </a:pPr>
                      <a:r>
                        <a:rPr lang="ar-M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اَلْبَحْرُ:</a:t>
                      </a:r>
                    </a:p>
                    <a:p>
                      <a:pPr marL="342900" indent="-342900" algn="justLow" defTabSz="914400" rtl="1" eaLnBrk="1" latinLnBrk="0" hangingPunct="1">
                        <a:lnSpc>
                          <a:spcPct val="100000"/>
                        </a:lnSpc>
                        <a:spcAft>
                          <a:spcPts val="800"/>
                        </a:spcAft>
                        <a:buFontTx/>
                        <a:buChar char="-"/>
                        <a:tabLst>
                          <a:tab pos="615950" algn="l"/>
                        </a:tabLst>
                      </a:pPr>
                      <a:r>
                        <a:rPr lang="ar-M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	اَلسَّماءُ: </a:t>
                      </a:r>
                    </a:p>
                    <a:p>
                      <a:pPr marL="342900" indent="-342900" algn="justLow" defTabSz="914400" rtl="1" eaLnBrk="1" latinLnBrk="0" hangingPunct="1">
                        <a:lnSpc>
                          <a:spcPct val="100000"/>
                        </a:lnSpc>
                        <a:spcAft>
                          <a:spcPts val="800"/>
                        </a:spcAft>
                        <a:buFontTx/>
                        <a:buChar char="-"/>
                        <a:tabLst>
                          <a:tab pos="615950" algn="l"/>
                        </a:tabLst>
                      </a:pPr>
                      <a:r>
                        <a:rPr lang="ar-S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اَلشّاطِئُ: </a:t>
                      </a:r>
                      <a:endParaRPr lang="ar-MA" sz="2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  <a:p>
                      <a:pPr marL="342900" indent="-342900" algn="justLow" defTabSz="914400" rtl="1" eaLnBrk="1" latinLnBrk="0" hangingPunct="1">
                        <a:lnSpc>
                          <a:spcPct val="100000"/>
                        </a:lnSpc>
                        <a:spcAft>
                          <a:spcPts val="800"/>
                        </a:spcAft>
                        <a:buFontTx/>
                        <a:buChar char="-"/>
                        <a:tabLst>
                          <a:tab pos="615950" algn="l"/>
                        </a:tabLst>
                      </a:pPr>
                      <a:r>
                        <a:rPr lang="ar-S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اَلنَّخْلَةُ</a:t>
                      </a:r>
                      <a:r>
                        <a:rPr lang="ar-M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: 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3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مُكَوِّناتُ </a:t>
                      </a:r>
                      <a:r>
                        <a:rPr lang="ar-SA" sz="3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</a:t>
                      </a:r>
                      <a:r>
                        <a:rPr lang="ar-SA" sz="36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ٱلْمَشْهَدِ</a:t>
                      </a:r>
                      <a:r>
                        <a:rPr lang="ar-SA" sz="3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</a:t>
                      </a:r>
                      <a:endParaRPr lang="fr-FR" sz="36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4464107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70035575"/>
      </p:ext>
    </p:extLst>
  </p:cSld>
  <p:clrMapOvr>
    <a:masterClrMapping/>
  </p:clrMapOvr>
  <p:transition spd="slow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19A2D1-4DBE-A23F-53FD-A027CA0AAC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BB89B353-F0DC-CC07-5014-93AD482806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1" y="828000"/>
            <a:ext cx="7236112" cy="612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سأقوم بوصف البحر وأنتم تقومون بوصف باقي المكونات. 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1EB4371-A511-031C-A4D5-61E56E50CE50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EFD111C-5499-E27D-25DB-2398B3F8C83D}"/>
              </a:ext>
            </a:extLst>
          </p:cNvPr>
          <p:cNvSpPr>
            <a:spLocks/>
          </p:cNvSpPr>
          <p:nvPr/>
        </p:nvSpPr>
        <p:spPr>
          <a:xfrm>
            <a:off x="2701507" y="13673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ح4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4049EFD-9695-6718-66C2-172A72A88870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ح3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16FD28B-18AC-D949-4E5F-3B669EE8CA05}"/>
              </a:ext>
            </a:extLst>
          </p:cNvPr>
          <p:cNvSpPr>
            <a:spLocks/>
          </p:cNvSpPr>
          <p:nvPr/>
        </p:nvSpPr>
        <p:spPr>
          <a:xfrm>
            <a:off x="1017426" y="1222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3EADF770-58F9-4EC4-9D2F-319FA1DCD3A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C6BCB631-DB40-D681-9540-3FBFBAA15A6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37789" y="12221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4A05E980-84EF-D855-F7DE-955F2B32C85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41889" y="12221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6858B211-304C-F9E3-5D5B-42C33FF17E3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2944" y="12220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 descr="Une image contenant eau, palmier, Tropiques, Arecales&#10;&#10;Le contenu généré par l’IA peut être incorrect.">
            <a:extLst>
              <a:ext uri="{FF2B5EF4-FFF2-40B4-BE49-F238E27FC236}">
                <a16:creationId xmlns:a16="http://schemas.microsoft.com/office/drawing/2014/main" id="{120174BC-819F-A13E-3BD6-A5EA00BA2C9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33113" y="1857791"/>
            <a:ext cx="6367824" cy="4255969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pic>
        <p:nvPicPr>
          <p:cNvPr id="9" name="Espace réservé pour une image  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E6C6746-9E95-DB5A-92E5-9BE8BE494D4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165951437"/>
      </p:ext>
    </p:extLst>
  </p:cSld>
  <p:clrMapOvr>
    <a:masterClrMapping/>
  </p:clrMapOvr>
  <p:transition spd="slow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6E89FA-1D9B-C455-9053-ECCCD49506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BA22A3DD-D573-955B-B8F6-C3756D157A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1" y="828000"/>
            <a:ext cx="7236112" cy="612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الوصف المقترح للبحر؟ 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05259ED-81B2-0B62-E552-604D0CD627D1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1EEF2A6-5E7E-EE7E-5AE4-5898CA93101F}"/>
              </a:ext>
            </a:extLst>
          </p:cNvPr>
          <p:cNvSpPr>
            <a:spLocks/>
          </p:cNvSpPr>
          <p:nvPr/>
        </p:nvSpPr>
        <p:spPr>
          <a:xfrm>
            <a:off x="2701507" y="13673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ح4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3DEF35C-B69A-B5FF-8EAF-8B68F1CC4876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ح3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9391821-0A6C-999A-B417-ACEF6E49784C}"/>
              </a:ext>
            </a:extLst>
          </p:cNvPr>
          <p:cNvSpPr>
            <a:spLocks/>
          </p:cNvSpPr>
          <p:nvPr/>
        </p:nvSpPr>
        <p:spPr>
          <a:xfrm>
            <a:off x="1017426" y="1222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07220518-4015-8DCB-C638-6851251AC3B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888B960F-5EDA-9D0F-EE69-3840D6CFBA9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37789" y="12221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3405E290-F3F5-83CD-E0AA-9779E99E8DE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41889" y="12221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8D82B608-4FB4-4A8B-8C6F-992C944C454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2944" y="122209"/>
            <a:ext cx="278069" cy="278069"/>
          </a:xfrm>
          <a:prstGeom prst="rect">
            <a:avLst/>
          </a:prstGeom>
          <a:ln>
            <a:noFill/>
          </a:ln>
        </p:spPr>
      </p:pic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9F1E3927-6C74-1AF6-CACA-CDCDEB9ABB3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55615807"/>
              </p:ext>
            </p:extLst>
          </p:nvPr>
        </p:nvGraphicFramePr>
        <p:xfrm>
          <a:off x="563841" y="2843443"/>
          <a:ext cx="7709695" cy="34442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367290">
                  <a:extLst>
                    <a:ext uri="{9D8B030D-6E8A-4147-A177-3AD203B41FA5}">
                      <a16:colId xmlns:a16="http://schemas.microsoft.com/office/drawing/2014/main" val="815128359"/>
                    </a:ext>
                  </a:extLst>
                </a:gridCol>
                <a:gridCol w="1342405">
                  <a:extLst>
                    <a:ext uri="{9D8B030D-6E8A-4147-A177-3AD203B41FA5}">
                      <a16:colId xmlns:a16="http://schemas.microsoft.com/office/drawing/2014/main" val="1341966941"/>
                    </a:ext>
                  </a:extLst>
                </a:gridCol>
              </a:tblGrid>
              <a:tr h="3413453">
                <a:tc>
                  <a:txBody>
                    <a:bodyPr/>
                    <a:lstStyle/>
                    <a:p>
                      <a:pPr marL="342900" indent="-342900" algn="r" defTabSz="914400" rtl="1" eaLnBrk="1" latinLnBrk="0" hangingPunct="1">
                        <a:lnSpc>
                          <a:spcPct val="100000"/>
                        </a:lnSpc>
                        <a:spcAft>
                          <a:spcPts val="800"/>
                        </a:spcAft>
                        <a:buFontTx/>
                        <a:buChar char="-"/>
                        <a:tabLst>
                          <a:tab pos="615950" algn="l"/>
                        </a:tabLst>
                      </a:pPr>
                      <a:r>
                        <a:rPr lang="ar-MA" sz="4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اَلْبَحْرُ:  يَمْتَدُّ بَعيداً. سَطْحُهُ </a:t>
                      </a:r>
                      <a:r>
                        <a:rPr lang="ar-MA" sz="4000" b="1" kern="1200" dirty="0">
                          <a:solidFill>
                            <a:srgbClr val="00B0F0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هادِئٌ</a:t>
                      </a:r>
                      <a:r>
                        <a:rPr lang="ar-MA" sz="4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مَعَ بَعْضِ </a:t>
                      </a:r>
                      <a:r>
                        <a:rPr lang="ar-MA" sz="40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ٱلْأَمواجِ</a:t>
                      </a:r>
                      <a:r>
                        <a:rPr lang="ar-MA" sz="4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</a:t>
                      </a:r>
                      <a:r>
                        <a:rPr lang="ar-MA" sz="4000" b="1" kern="1200" dirty="0" err="1">
                          <a:solidFill>
                            <a:srgbClr val="00B0F0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ٱلصَّغيرَةِ</a:t>
                      </a:r>
                      <a:r>
                        <a:rPr lang="ar-MA" sz="4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ٱلَّتي تُلامِسُ </a:t>
                      </a:r>
                      <a:r>
                        <a:rPr lang="ar-MA" sz="40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ٱلشّاطِئَ</a:t>
                      </a:r>
                      <a:r>
                        <a:rPr lang="ar-MA" sz="4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بِرِفْقٍ.</a:t>
                      </a:r>
                    </a:p>
                    <a:p>
                      <a:pPr marL="342900" indent="-342900" algn="r" defTabSz="914400" rtl="1" eaLnBrk="1" latinLnBrk="0" hangingPunct="1">
                        <a:lnSpc>
                          <a:spcPct val="100000"/>
                        </a:lnSpc>
                        <a:spcAft>
                          <a:spcPts val="800"/>
                        </a:spcAft>
                        <a:buFontTx/>
                        <a:buChar char="-"/>
                        <a:tabLst>
                          <a:tab pos="615950" algn="l"/>
                        </a:tabLst>
                      </a:pPr>
                      <a:r>
                        <a:rPr lang="ar-MA" sz="4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	اَلسَّماءُ: </a:t>
                      </a:r>
                    </a:p>
                    <a:p>
                      <a:pPr marL="342900" indent="-342900" algn="r" defTabSz="914400" rtl="1" eaLnBrk="1" latinLnBrk="0" hangingPunct="1">
                        <a:lnSpc>
                          <a:spcPct val="100000"/>
                        </a:lnSpc>
                        <a:spcAft>
                          <a:spcPts val="800"/>
                        </a:spcAft>
                        <a:buFontTx/>
                        <a:buChar char="-"/>
                        <a:tabLst>
                          <a:tab pos="615950" algn="l"/>
                        </a:tabLst>
                      </a:pPr>
                      <a:r>
                        <a:rPr lang="ar-SA" sz="4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اَلشّاطِئُ: </a:t>
                      </a:r>
                      <a:endParaRPr lang="ar-MA" sz="4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  <a:p>
                      <a:pPr marL="342900" indent="-342900" algn="r" defTabSz="914400" rtl="1" eaLnBrk="1" latinLnBrk="0" hangingPunct="1">
                        <a:lnSpc>
                          <a:spcPct val="100000"/>
                        </a:lnSpc>
                        <a:spcAft>
                          <a:spcPts val="800"/>
                        </a:spcAft>
                        <a:buFontTx/>
                        <a:buChar char="-"/>
                        <a:tabLst>
                          <a:tab pos="615950" algn="l"/>
                        </a:tabLst>
                      </a:pPr>
                      <a:r>
                        <a:rPr lang="ar-SA" sz="4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اَلنَّخْلَةُ</a:t>
                      </a:r>
                      <a:r>
                        <a:rPr lang="ar-MA" sz="4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: 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4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عَناصِرُ </a:t>
                      </a:r>
                      <a:r>
                        <a:rPr lang="ar-SA" sz="48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ٱلْمَشْهَدِ</a:t>
                      </a:r>
                      <a:r>
                        <a:rPr lang="ar-SA" sz="4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</a:t>
                      </a:r>
                      <a:endParaRPr lang="fr-FR" sz="4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44641079"/>
                  </a:ext>
                </a:extLst>
              </a:tr>
            </a:tbl>
          </a:graphicData>
        </a:graphic>
      </p:graphicFrame>
      <p:sp>
        <p:nvSpPr>
          <p:cNvPr id="4" name="Phylactère : pensées 3">
            <a:extLst>
              <a:ext uri="{FF2B5EF4-FFF2-40B4-BE49-F238E27FC236}">
                <a16:creationId xmlns:a16="http://schemas.microsoft.com/office/drawing/2014/main" id="{44003D0D-6632-29C6-C298-A6B296BF4803}"/>
              </a:ext>
            </a:extLst>
          </p:cNvPr>
          <p:cNvSpPr/>
          <p:nvPr/>
        </p:nvSpPr>
        <p:spPr>
          <a:xfrm>
            <a:off x="345249" y="1464825"/>
            <a:ext cx="2057062" cy="1309395"/>
          </a:xfrm>
          <a:prstGeom prst="cloudCallout">
            <a:avLst>
              <a:gd name="adj1" fmla="val 80386"/>
              <a:gd name="adj2" fmla="val 68525"/>
            </a:avLst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00B0F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اِسْتَعْمَلْتُ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ٱلنُّعوتَ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</a:t>
            </a:r>
            <a:endParaRPr lang="fr-FR" sz="32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8" name="Espace réservé pour une image  7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286CE62-E9A5-10FD-489C-C42ED097F0B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639321328"/>
      </p:ext>
    </p:extLst>
  </p:cSld>
  <p:clrMapOvr>
    <a:masterClrMapping/>
  </p:clrMapOvr>
  <p:transition spd="slow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649F6B-79B7-E548-8140-97B2171A48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C12C3939-730B-7D25-026A-7D25B1D156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1" y="828000"/>
            <a:ext cx="7236112" cy="612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دوركم . من يقدم وصفا للسماء( بعد مناقشة إنتاجات التلاميذ يتم الانتقال إلى باقي المكونات.)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BE22ED9-02C4-51DB-1337-9C03609D57F5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848A930-3271-9460-8DC8-313E58790ABF}"/>
              </a:ext>
            </a:extLst>
          </p:cNvPr>
          <p:cNvSpPr>
            <a:spLocks/>
          </p:cNvSpPr>
          <p:nvPr/>
        </p:nvSpPr>
        <p:spPr>
          <a:xfrm>
            <a:off x="2701507" y="13673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ح4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EB6D5FD-F823-AAA8-DDB6-58056752E16C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ح3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3446B33-FC77-CEB0-4F30-AF5367BE3334}"/>
              </a:ext>
            </a:extLst>
          </p:cNvPr>
          <p:cNvSpPr>
            <a:spLocks/>
          </p:cNvSpPr>
          <p:nvPr/>
        </p:nvSpPr>
        <p:spPr>
          <a:xfrm>
            <a:off x="1017426" y="1222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C5B53A5A-8708-37A2-F56A-E44A0FBE094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5A75A644-B1C8-942D-1C19-9B8EEFFEB72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37789" y="12221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D42BAE63-A98F-2F6E-5FC4-371E16607C3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41889" y="12221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4E4AE88E-E0D1-D44B-7B02-E5AC05FFE35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2944" y="12220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 descr="Une image contenant eau, palmier, Tropiques, Arecales&#10;&#10;Le contenu généré par l’IA peut être incorrect.">
            <a:extLst>
              <a:ext uri="{FF2B5EF4-FFF2-40B4-BE49-F238E27FC236}">
                <a16:creationId xmlns:a16="http://schemas.microsoft.com/office/drawing/2014/main" id="{349242E4-23E8-A1FE-B084-4B758A19C94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33113" y="1857791"/>
            <a:ext cx="6367824" cy="4255969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pic>
        <p:nvPicPr>
          <p:cNvPr id="9" name="Espace réservé pour une image  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5A6E6C7-D364-23E7-3392-B6E4774A4B7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392969170"/>
      </p:ext>
    </p:extLst>
  </p:cSld>
  <p:clrMapOvr>
    <a:masterClrMapping/>
  </p:clrMapOvr>
  <p:transition spd="slow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F05ACE-41B8-FB31-D703-9EE224A376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524B3EC1-49A0-881A-FA75-6679F16BC0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1" y="828000"/>
            <a:ext cx="7236112" cy="612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هذه مقترحات لوصف باقي العناصر. من يقرأ؟ 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3252BBD-66B6-E1B8-4A4A-8D4A9620D380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2305039-AD26-92E1-5DC4-9458B60304EA}"/>
              </a:ext>
            </a:extLst>
          </p:cNvPr>
          <p:cNvSpPr>
            <a:spLocks/>
          </p:cNvSpPr>
          <p:nvPr/>
        </p:nvSpPr>
        <p:spPr>
          <a:xfrm>
            <a:off x="2701507" y="13673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ح4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B0A6B6C-D9FA-DD3E-6A3B-652A8A399EA8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ح3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8B8C0E2-FFB0-F032-3B11-0CBDCDA737D8}"/>
              </a:ext>
            </a:extLst>
          </p:cNvPr>
          <p:cNvSpPr>
            <a:spLocks/>
          </p:cNvSpPr>
          <p:nvPr/>
        </p:nvSpPr>
        <p:spPr>
          <a:xfrm>
            <a:off x="1017426" y="1222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BA417DDD-CDE1-A716-D2C8-471F8104900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A9A69B17-FD34-AA72-82E5-629D25824B8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37789" y="12221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6858B337-DA47-772E-1B3A-08AEFEDB32F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41889" y="12221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94F32A52-96EF-160E-B6FC-0ACE763A406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2944" y="122209"/>
            <a:ext cx="278069" cy="278069"/>
          </a:xfrm>
          <a:prstGeom prst="rect">
            <a:avLst/>
          </a:prstGeom>
          <a:ln>
            <a:noFill/>
          </a:ln>
        </p:spPr>
      </p:pic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E2329B24-5746-4B71-61A1-9BCF90823D0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10734295"/>
              </p:ext>
            </p:extLst>
          </p:nvPr>
        </p:nvGraphicFramePr>
        <p:xfrm>
          <a:off x="462869" y="1927646"/>
          <a:ext cx="8108311" cy="46024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696499">
                  <a:extLst>
                    <a:ext uri="{9D8B030D-6E8A-4147-A177-3AD203B41FA5}">
                      <a16:colId xmlns:a16="http://schemas.microsoft.com/office/drawing/2014/main" val="815128359"/>
                    </a:ext>
                  </a:extLst>
                </a:gridCol>
                <a:gridCol w="1411812">
                  <a:extLst>
                    <a:ext uri="{9D8B030D-6E8A-4147-A177-3AD203B41FA5}">
                      <a16:colId xmlns:a16="http://schemas.microsoft.com/office/drawing/2014/main" val="1341966941"/>
                    </a:ext>
                  </a:extLst>
                </a:gridCol>
              </a:tblGrid>
              <a:tr h="506659">
                <a:tc>
                  <a:txBody>
                    <a:bodyPr/>
                    <a:lstStyle/>
                    <a:p>
                      <a:pPr marL="342900" indent="-342900" algn="just" defTabSz="914400" rtl="1" eaLnBrk="1" latinLnBrk="0" hangingPunct="1">
                        <a:lnSpc>
                          <a:spcPct val="100000"/>
                        </a:lnSpc>
                        <a:spcAft>
                          <a:spcPts val="800"/>
                        </a:spcAft>
                        <a:buFontTx/>
                        <a:buChar char="-"/>
                        <a:tabLst>
                          <a:tab pos="615950" algn="l"/>
                        </a:tabLst>
                      </a:pPr>
                      <a:r>
                        <a:rPr lang="ar-MA" sz="3600" b="1" kern="1200" dirty="0">
                          <a:solidFill>
                            <a:srgbClr val="00B0F0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اَلْبَحْرُ</a:t>
                      </a:r>
                      <a:r>
                        <a:rPr lang="ar-MA" sz="32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:  يَمْتَدُّ بَعيداً. سَطْحُهُ هادِئٌ مَعَ بَعْضِ </a:t>
                      </a:r>
                      <a:r>
                        <a:rPr lang="ar-MA" sz="32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ٱلْأَمْواجِ</a:t>
                      </a:r>
                      <a:r>
                        <a:rPr lang="ar-MA" sz="32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</a:t>
                      </a:r>
                      <a:r>
                        <a:rPr lang="ar-MA" sz="32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ٱلصَّغيرَةِ</a:t>
                      </a:r>
                      <a:r>
                        <a:rPr lang="ar-MA" sz="32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ٱلَّتي تُلامِسُ </a:t>
                      </a:r>
                      <a:r>
                        <a:rPr lang="ar-MA" sz="32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ٱلشّاطِئَ</a:t>
                      </a:r>
                      <a:r>
                        <a:rPr lang="ar-MA" sz="32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بِرِفْقٍ.</a:t>
                      </a:r>
                    </a:p>
                    <a:p>
                      <a:pPr marL="342900" indent="-342900" algn="just" defTabSz="914400" rtl="1" eaLnBrk="1" latinLnBrk="0" hangingPunct="1">
                        <a:lnSpc>
                          <a:spcPct val="100000"/>
                        </a:lnSpc>
                        <a:spcAft>
                          <a:spcPts val="800"/>
                        </a:spcAft>
                        <a:buFontTx/>
                        <a:buChar char="-"/>
                        <a:tabLst>
                          <a:tab pos="615950" algn="l"/>
                        </a:tabLst>
                      </a:pPr>
                      <a:r>
                        <a:rPr lang="ar-MA" sz="32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	</a:t>
                      </a:r>
                      <a:r>
                        <a:rPr lang="ar-MA" sz="3600" b="1" kern="1200" dirty="0">
                          <a:solidFill>
                            <a:srgbClr val="00B0F0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اَلسَّماءُ</a:t>
                      </a:r>
                      <a:r>
                        <a:rPr lang="ar-MA" sz="32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: زَرْقاءُ وصافِيَةٌ، تُزَيِّنُها سُحُبٌ بَيْضاءُ مُنْتَشِرَةٌ بِشَكْلٍ رائِعٍ. تُضْفي عَلى </a:t>
                      </a:r>
                      <a:r>
                        <a:rPr lang="ar-MA" sz="32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ٱلْمَشْهَدِ</a:t>
                      </a:r>
                      <a:r>
                        <a:rPr lang="ar-MA" sz="32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لَمْسَةً مِنَ </a:t>
                      </a:r>
                      <a:r>
                        <a:rPr lang="ar-MA" sz="32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ٱلنَّقاءِ</a:t>
                      </a:r>
                      <a:r>
                        <a:rPr lang="ar-MA" sz="32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</a:t>
                      </a:r>
                      <a:r>
                        <a:rPr lang="ar-MA" sz="32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وَٱلصَّفاءِ</a:t>
                      </a:r>
                      <a:r>
                        <a:rPr lang="ar-MA" sz="32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.</a:t>
                      </a:r>
                    </a:p>
                    <a:p>
                      <a:pPr marL="342900" marR="0" lvl="0" indent="-342900" algn="just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Char char="-"/>
                        <a:tabLst>
                          <a:tab pos="615950" algn="l"/>
                        </a:tabLst>
                        <a:defRPr/>
                      </a:pPr>
                      <a:r>
                        <a:rPr lang="ar-SA" sz="3600" b="1" kern="1200" dirty="0">
                          <a:solidFill>
                            <a:srgbClr val="00B0F0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اَلشّاطِئُ</a:t>
                      </a:r>
                      <a:r>
                        <a:rPr lang="ar-SA" sz="32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: كَأَنَّهُ بِساطٌ مِنْ رِمالٍ ناعِمَةٍ ذَهَبِيَّةٍ وَجَذّابَةٍ تَمْتَدُّ عَلى طولِ </a:t>
                      </a:r>
                      <a:r>
                        <a:rPr lang="ar-SA" sz="32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ٱلسّاحِلِ</a:t>
                      </a:r>
                      <a:r>
                        <a:rPr lang="ar-SA" sz="32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.</a:t>
                      </a:r>
                      <a:endParaRPr lang="ar-MA" sz="32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  <a:p>
                      <a:pPr marL="342900" marR="0" lvl="0" indent="-342900" algn="just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Char char="-"/>
                        <a:tabLst>
                          <a:tab pos="615950" algn="l"/>
                        </a:tabLst>
                        <a:defRPr/>
                      </a:pPr>
                      <a:r>
                        <a:rPr lang="ar-SA" sz="3200" b="1" kern="1200" dirty="0">
                          <a:solidFill>
                            <a:srgbClr val="00B0F0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</a:t>
                      </a:r>
                      <a:r>
                        <a:rPr lang="ar-SA" sz="3600" b="1" kern="1200" dirty="0">
                          <a:solidFill>
                            <a:srgbClr val="00B0F0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اَلنَّخْلَةُ</a:t>
                      </a:r>
                      <a:r>
                        <a:rPr lang="ar-MA" sz="3600" b="1" kern="1200" dirty="0">
                          <a:solidFill>
                            <a:srgbClr val="00B0F0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: </a:t>
                      </a:r>
                      <a:r>
                        <a:rPr lang="ar-SA" sz="3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مائِلَةٌ، أَوْراقُها </a:t>
                      </a:r>
                      <a:r>
                        <a:rPr lang="ar-SA" sz="36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ٱلْخَضْراءُ</a:t>
                      </a:r>
                      <a:r>
                        <a:rPr lang="ar-SA" sz="3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تَتَمايَلُ بِلُطْفٍ مَعَ </a:t>
                      </a:r>
                      <a:r>
                        <a:rPr lang="ar-SA" sz="36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ٱلنَّسيمِ</a:t>
                      </a:r>
                      <a:r>
                        <a:rPr lang="ar-SA" sz="3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، تَرْسُمُ بِظِلالِها لَوْحاتٍ فَنِّيَّةً عَلى </a:t>
                      </a:r>
                      <a:r>
                        <a:rPr lang="ar-SA" sz="36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ٱلرِّمالِ</a:t>
                      </a:r>
                      <a:r>
                        <a:rPr lang="ar-SA" sz="3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. </a:t>
                      </a:r>
                      <a:endParaRPr lang="ar-MA" sz="32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4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عَناصِرُ </a:t>
                      </a:r>
                      <a:r>
                        <a:rPr lang="ar-SA" sz="40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ٱلْمَشْهَدِ</a:t>
                      </a:r>
                      <a:r>
                        <a:rPr lang="ar-SA" sz="4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</a:t>
                      </a:r>
                      <a:endParaRPr lang="fr-FR" sz="4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44641079"/>
                  </a:ext>
                </a:extLst>
              </a:tr>
            </a:tbl>
          </a:graphicData>
        </a:graphic>
      </p:graphicFrame>
      <p:pic>
        <p:nvPicPr>
          <p:cNvPr id="6" name="Espace réservé pour une image  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E42382D-93E8-C929-5BD7-CA7E0290D0E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68082576"/>
      </p:ext>
    </p:extLst>
  </p:cSld>
  <p:clrMapOvr>
    <a:masterClrMapping/>
  </p:clrMapOvr>
  <p:transition spd="slow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C17E2F-EC02-80AC-C665-49F078BBC5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475796E8-6998-C7F4-FD29-49A278251D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5652" y="743850"/>
            <a:ext cx="7188712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بعد وصف جميع العناصر، نحصل على المعطيات التالية. من يقرأ؟</a:t>
            </a:r>
          </a:p>
        </p:txBody>
      </p:sp>
      <p:pic>
        <p:nvPicPr>
          <p:cNvPr id="16" name="Espace réservé pour une image  1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0425431-0E9E-8219-FDC1-5F3EF001610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3DD15626-EA13-50B2-8EF3-DD8E8D8ABE2B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82DF60C-C0C1-69A0-B6C7-63AF9BAEE23A}"/>
              </a:ext>
            </a:extLst>
          </p:cNvPr>
          <p:cNvSpPr>
            <a:spLocks/>
          </p:cNvSpPr>
          <p:nvPr/>
        </p:nvSpPr>
        <p:spPr>
          <a:xfrm>
            <a:off x="2701507" y="13673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ح4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7A4D16F-30DB-FED1-4E5F-A8C61E38F136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ح3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FC2165F-DCB6-2A74-7E1A-2FFAE2FCDD0B}"/>
              </a:ext>
            </a:extLst>
          </p:cNvPr>
          <p:cNvSpPr>
            <a:spLocks/>
          </p:cNvSpPr>
          <p:nvPr/>
        </p:nvSpPr>
        <p:spPr>
          <a:xfrm>
            <a:off x="1017426" y="1222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5558ABD7-6CA8-5831-36B7-90049253A16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7B5A535B-8638-CA1A-299C-790557CAAF7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37789" y="12221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2C9E13A3-D78D-381D-F2A8-33E243F7288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41889" y="12221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D465E644-E86C-3048-7A0A-CBB649C4491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2944" y="122209"/>
            <a:ext cx="278069" cy="278069"/>
          </a:xfrm>
          <a:prstGeom prst="rect">
            <a:avLst/>
          </a:prstGeom>
          <a:ln>
            <a:noFill/>
          </a:ln>
        </p:spPr>
      </p:pic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EA279995-FAD1-56BC-E9B1-1AD19951154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37546597"/>
              </p:ext>
            </p:extLst>
          </p:nvPr>
        </p:nvGraphicFramePr>
        <p:xfrm>
          <a:off x="416874" y="1903112"/>
          <a:ext cx="7876033" cy="469341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627298">
                  <a:extLst>
                    <a:ext uri="{9D8B030D-6E8A-4147-A177-3AD203B41FA5}">
                      <a16:colId xmlns:a16="http://schemas.microsoft.com/office/drawing/2014/main" val="815128359"/>
                    </a:ext>
                  </a:extLst>
                </a:gridCol>
                <a:gridCol w="1248735">
                  <a:extLst>
                    <a:ext uri="{9D8B030D-6E8A-4147-A177-3AD203B41FA5}">
                      <a16:colId xmlns:a16="http://schemas.microsoft.com/office/drawing/2014/main" val="1341966941"/>
                    </a:ext>
                  </a:extLst>
                </a:gridCol>
              </a:tblGrid>
              <a:tr h="447105">
                <a:tc>
                  <a:txBody>
                    <a:bodyPr/>
                    <a:lstStyle/>
                    <a:p>
                      <a:pPr marL="457200" lvl="0" indent="-457200" algn="just" rtl="1">
                        <a:buFont typeface="Arial" panose="020B0604020202020204" pitchFamily="34" charset="0"/>
                        <a:buChar char="•"/>
                      </a:pPr>
                      <a:r>
                        <a:rPr lang="ar-SA" sz="2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يَوْمٌ مُشْمِسٌ مِنْ أَيّامِ فَصْلِ </a:t>
                      </a:r>
                      <a:r>
                        <a:rPr lang="ar-SA" sz="26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ٱلصَّيْفِ</a:t>
                      </a:r>
                      <a:r>
                        <a:rPr lang="ar-SA" sz="2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</a:t>
                      </a:r>
                      <a:r>
                        <a:rPr lang="ar-SA" sz="26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ٱلْحارِّ</a:t>
                      </a:r>
                      <a:r>
                        <a:rPr lang="ar-MA" sz="2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.</a:t>
                      </a:r>
                      <a:endParaRPr lang="fr-FR" sz="26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SA" sz="2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زَمانُ </a:t>
                      </a:r>
                      <a:r>
                        <a:rPr lang="ar-SA" sz="26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ٱلْمَشْهَدِ</a:t>
                      </a:r>
                      <a:r>
                        <a:rPr lang="ar-SA" sz="2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</a:t>
                      </a:r>
                      <a:endParaRPr lang="fr-FR" sz="26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7223494"/>
                  </a:ext>
                </a:extLst>
              </a:tr>
              <a:tr h="903525">
                <a:tc>
                  <a:txBody>
                    <a:bodyPr/>
                    <a:lstStyle/>
                    <a:p>
                      <a:pPr marL="457200" indent="-457200" algn="just" rtl="1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  <a:tabLst>
                          <a:tab pos="615950" algn="l"/>
                        </a:tabLst>
                      </a:pPr>
                      <a:r>
                        <a:rPr lang="ar-MA" sz="2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شاطِئٌ في مِنْطَقَةٍ بَحْرِيَّةٍ دافِئَةٍ.</a:t>
                      </a:r>
                      <a:endParaRPr lang="fr-FR" sz="26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  <a:p>
                      <a:pPr marL="457200" indent="-457200" algn="just" rtl="1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  <a:tabLst>
                          <a:tab pos="615950" algn="l"/>
                        </a:tabLst>
                      </a:pPr>
                      <a:r>
                        <a:rPr lang="ar-MA" sz="2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	مَـنْظَرٌ جَميلٌ وَساحِـرٌ يَغْلِبُ عَلَيْهِ طابَعُ </a:t>
                      </a:r>
                      <a:r>
                        <a:rPr lang="ar-MA" sz="26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ٱلْهُدوءِ</a:t>
                      </a:r>
                      <a:r>
                        <a:rPr lang="ar-MA" sz="2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</a:t>
                      </a:r>
                      <a:r>
                        <a:rPr lang="ar-MA" sz="26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وَٱلسَّكينَةِ</a:t>
                      </a:r>
                      <a:r>
                        <a:rPr lang="ar-MA" sz="2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.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SA" sz="2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مَوْقِعُ </a:t>
                      </a:r>
                      <a:r>
                        <a:rPr lang="ar-SA" sz="26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ٱلْمَشْهَدِ</a:t>
                      </a:r>
                      <a:endParaRPr lang="fr-FR" sz="26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23590100"/>
                  </a:ext>
                </a:extLst>
              </a:tr>
              <a:tr h="3220210">
                <a:tc>
                  <a:txBody>
                    <a:bodyPr/>
                    <a:lstStyle/>
                    <a:p>
                      <a:pPr marL="177800" indent="-177800" algn="just" defTabSz="914400" rtl="1" eaLnBrk="1" latinLnBrk="0" hangingPunct="1">
                        <a:lnSpc>
                          <a:spcPct val="100000"/>
                        </a:lnSpc>
                        <a:spcAft>
                          <a:spcPts val="800"/>
                        </a:spcAft>
                        <a:buFontTx/>
                        <a:buChar char="-"/>
                        <a:tabLst>
                          <a:tab pos="615950" algn="l"/>
                        </a:tabLst>
                      </a:pPr>
                      <a:r>
                        <a:rPr lang="ar-MA" sz="2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اَلْبَحْرُ:  يَمْتَدُّ بَعيداً. سَطْحُهُ هادِئٌ مَعَ بَعْضِ </a:t>
                      </a:r>
                      <a:r>
                        <a:rPr lang="ar-MA" sz="26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ٱلْأَمْواجِ</a:t>
                      </a:r>
                      <a:r>
                        <a:rPr lang="ar-MA" sz="2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</a:t>
                      </a:r>
                      <a:r>
                        <a:rPr lang="ar-MA" sz="26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ٱلصَّغيرَةِ</a:t>
                      </a:r>
                      <a:r>
                        <a:rPr lang="ar-MA" sz="2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ٱلَّتي تُلامِسُ </a:t>
                      </a:r>
                      <a:r>
                        <a:rPr lang="ar-MA" sz="26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ٱلشّاطِئَ</a:t>
                      </a:r>
                      <a:r>
                        <a:rPr lang="ar-MA" sz="2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بِرِفْقٍ.</a:t>
                      </a:r>
                    </a:p>
                    <a:p>
                      <a:pPr marL="177800" indent="-177800" algn="just" defTabSz="914400" rtl="1" eaLnBrk="1" latinLnBrk="0" hangingPunct="1">
                        <a:lnSpc>
                          <a:spcPct val="100000"/>
                        </a:lnSpc>
                        <a:spcAft>
                          <a:spcPts val="800"/>
                        </a:spcAft>
                        <a:buFontTx/>
                        <a:buChar char="-"/>
                        <a:tabLst>
                          <a:tab pos="615950" algn="l"/>
                        </a:tabLst>
                      </a:pPr>
                      <a:r>
                        <a:rPr lang="ar-MA" sz="2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	اَلسَّماءُ: زَرْقاءُ وصافِيَةٌ، تُزَيِّنُها سُحُبٌ بَيْضاءُ مُنْتَشِرَةٌ بِشَكْلٍ رائِعٍ. تُضْفي عَلى </a:t>
                      </a:r>
                      <a:r>
                        <a:rPr lang="ar-MA" sz="26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ٱلْمَشْهَدِ</a:t>
                      </a:r>
                      <a:r>
                        <a:rPr lang="ar-MA" sz="2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لَمْسَةً مِنَ </a:t>
                      </a:r>
                      <a:r>
                        <a:rPr lang="ar-MA" sz="26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ٱلنَّقاءِ</a:t>
                      </a:r>
                      <a:r>
                        <a:rPr lang="ar-MA" sz="2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</a:t>
                      </a:r>
                      <a:r>
                        <a:rPr lang="ar-MA" sz="26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وَٱلصَّفاءِ</a:t>
                      </a:r>
                      <a:r>
                        <a:rPr lang="ar-MA" sz="2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.</a:t>
                      </a:r>
                    </a:p>
                    <a:p>
                      <a:pPr marL="177800" marR="0" lvl="0" indent="-177800" algn="just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Char char="-"/>
                        <a:tabLst>
                          <a:tab pos="615950" algn="l"/>
                        </a:tabLst>
                        <a:defRPr/>
                      </a:pPr>
                      <a:r>
                        <a:rPr lang="ar-SA" sz="2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اَلشّاطِئُ: كَأَنَّهُ بِساطٌ مِنْ رِمالٍ ناعِمَةٍ ذَهَبِيَّةٍ وَجَذّابَةٍ تَمْتَدُّ عَلى طولِ </a:t>
                      </a:r>
                      <a:r>
                        <a:rPr lang="ar-SA" sz="26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ٱلسّاحِلِ</a:t>
                      </a:r>
                      <a:r>
                        <a:rPr lang="ar-SA" sz="2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.</a:t>
                      </a:r>
                      <a:endParaRPr lang="ar-MA" sz="26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  <a:p>
                      <a:pPr marL="177800" marR="0" lvl="0" indent="-177800" algn="just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Char char="-"/>
                        <a:tabLst>
                          <a:tab pos="615950" algn="l"/>
                        </a:tabLst>
                        <a:defRPr/>
                      </a:pPr>
                      <a:r>
                        <a:rPr lang="ar-SA" sz="2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اَلنَّخْلَةُ</a:t>
                      </a:r>
                      <a:r>
                        <a:rPr lang="ar-MA" sz="2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:  </a:t>
                      </a:r>
                      <a:r>
                        <a:rPr lang="ar-SA" sz="2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مائِلَةٌ، أَوْراقُها </a:t>
                      </a:r>
                      <a:r>
                        <a:rPr lang="ar-SA" sz="26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ٱلْخَضْراءُ</a:t>
                      </a:r>
                      <a:r>
                        <a:rPr lang="ar-SA" sz="2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تَتَمايَلُ بِلُطْفٍ مَعَ </a:t>
                      </a:r>
                      <a:r>
                        <a:rPr lang="ar-SA" sz="26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ٱلنَّسيمِ</a:t>
                      </a:r>
                      <a:r>
                        <a:rPr lang="ar-SA" sz="2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، تَرْسُمُ بِظِلالِها لَوْحاتٍ فَنِّيَّةً عَلى </a:t>
                      </a:r>
                      <a:r>
                        <a:rPr lang="ar-SA" sz="26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ٱلرِّمالِ</a:t>
                      </a:r>
                      <a:r>
                        <a:rPr lang="ar-SA" sz="2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. </a:t>
                      </a:r>
                      <a:endParaRPr lang="ar-MA" sz="26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مُكَوِّناتُ </a:t>
                      </a:r>
                      <a:r>
                        <a:rPr lang="ar-SA" sz="28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ٱلْمَشْهَدِ</a:t>
                      </a:r>
                      <a:r>
                        <a:rPr lang="ar-S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</a:t>
                      </a: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4464107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77268936"/>
      </p:ext>
    </p:extLst>
  </p:cSld>
  <p:clrMapOvr>
    <a:masterClrMapping/>
  </p:clrMapOvr>
  <p:transition spd="slow"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2DAA3B-A4F5-842E-8C02-49CE64C2E8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A5882AB1-908D-367E-21EB-A8B9C69337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5652" y="743850"/>
            <a:ext cx="7429780" cy="612000"/>
          </a:xfrm>
        </p:spPr>
        <p:txBody>
          <a:bodyPr>
            <a:noAutofit/>
          </a:bodyPr>
          <a:lstStyle/>
          <a:p>
            <a:r>
              <a:rPr lang="ar-MA" sz="22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انتبهوا، سأقوم بتحويل معطيات الجدول إلى نص منسجم لوصف المشهد مستعملا الأساليب المناسبة. 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6D7BB09-67C3-E6DD-5AB9-CFA55D6A214B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B64B9E9-911B-40AD-67AF-7C84E519B6E8}"/>
              </a:ext>
            </a:extLst>
          </p:cNvPr>
          <p:cNvSpPr>
            <a:spLocks/>
          </p:cNvSpPr>
          <p:nvPr/>
        </p:nvSpPr>
        <p:spPr>
          <a:xfrm>
            <a:off x="2701507" y="13673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ح4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3F2B402-70CE-EE0B-5F41-259A851FC7C1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ح3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189F0C1-9E6B-30F9-686B-CBCA41E41B5F}"/>
              </a:ext>
            </a:extLst>
          </p:cNvPr>
          <p:cNvSpPr>
            <a:spLocks/>
          </p:cNvSpPr>
          <p:nvPr/>
        </p:nvSpPr>
        <p:spPr>
          <a:xfrm>
            <a:off x="1017426" y="1222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B27AB1EC-24CE-DF34-DFE1-562731EF68E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D59671C5-8813-6380-50E1-46911680819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37789" y="12221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C40BF730-ADD3-07CE-B995-30FA0D91BC1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41889" y="12221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FBC4193E-A762-52D8-3D06-341644600BD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2944" y="122209"/>
            <a:ext cx="278069" cy="278069"/>
          </a:xfrm>
          <a:prstGeom prst="rect">
            <a:avLst/>
          </a:prstGeom>
          <a:ln>
            <a:noFill/>
          </a:ln>
        </p:spPr>
      </p:pic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465F0EE8-0739-0624-7FE7-F8B8CD07651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54136541"/>
              </p:ext>
            </p:extLst>
          </p:nvPr>
        </p:nvGraphicFramePr>
        <p:xfrm>
          <a:off x="416874" y="1903112"/>
          <a:ext cx="7876033" cy="469341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627298">
                  <a:extLst>
                    <a:ext uri="{9D8B030D-6E8A-4147-A177-3AD203B41FA5}">
                      <a16:colId xmlns:a16="http://schemas.microsoft.com/office/drawing/2014/main" val="815128359"/>
                    </a:ext>
                  </a:extLst>
                </a:gridCol>
                <a:gridCol w="1248735">
                  <a:extLst>
                    <a:ext uri="{9D8B030D-6E8A-4147-A177-3AD203B41FA5}">
                      <a16:colId xmlns:a16="http://schemas.microsoft.com/office/drawing/2014/main" val="1341966941"/>
                    </a:ext>
                  </a:extLst>
                </a:gridCol>
              </a:tblGrid>
              <a:tr h="447105">
                <a:tc>
                  <a:txBody>
                    <a:bodyPr/>
                    <a:lstStyle/>
                    <a:p>
                      <a:pPr marL="457200" lvl="0" indent="-457200" algn="just" rtl="1">
                        <a:buFont typeface="Arial" panose="020B0604020202020204" pitchFamily="34" charset="0"/>
                        <a:buChar char="•"/>
                      </a:pPr>
                      <a:r>
                        <a:rPr lang="ar-SA" sz="2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يَوْمٌ مُشْمِسٌ مِنْ أَيّامِ فَصْلِ </a:t>
                      </a:r>
                      <a:r>
                        <a:rPr lang="ar-SA" sz="26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ٱلصَّيْفِ</a:t>
                      </a:r>
                      <a:r>
                        <a:rPr lang="ar-SA" sz="2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</a:t>
                      </a:r>
                      <a:r>
                        <a:rPr lang="ar-SA" sz="26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ٱلْحارِّ</a:t>
                      </a:r>
                      <a:r>
                        <a:rPr lang="ar-MA" sz="2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.</a:t>
                      </a:r>
                      <a:endParaRPr lang="fr-FR" sz="26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SA" sz="2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زَمانُ </a:t>
                      </a:r>
                      <a:r>
                        <a:rPr lang="ar-SA" sz="26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ٱلْمَشْهَدِ</a:t>
                      </a:r>
                      <a:r>
                        <a:rPr lang="ar-SA" sz="2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</a:t>
                      </a:r>
                      <a:endParaRPr lang="fr-FR" sz="26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7223494"/>
                  </a:ext>
                </a:extLst>
              </a:tr>
              <a:tr h="903525">
                <a:tc>
                  <a:txBody>
                    <a:bodyPr/>
                    <a:lstStyle/>
                    <a:p>
                      <a:pPr marL="457200" indent="-457200" algn="just" rtl="1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  <a:tabLst>
                          <a:tab pos="615950" algn="l"/>
                        </a:tabLst>
                      </a:pPr>
                      <a:r>
                        <a:rPr lang="ar-MA" sz="2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شاطِئٌ في مِنْطَقَةٍ بَحْرِيَّةٍ دافِئَةٍ.</a:t>
                      </a:r>
                      <a:endParaRPr lang="fr-FR" sz="26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  <a:p>
                      <a:pPr marL="457200" indent="-457200" algn="just" rtl="1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  <a:tabLst>
                          <a:tab pos="615950" algn="l"/>
                        </a:tabLst>
                      </a:pPr>
                      <a:r>
                        <a:rPr lang="ar-MA" sz="2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	مَـنْظَرٌ جَميلٌ وَساحِـرٌ يَغْلِبُ عَلَيْهِ طابَعُ </a:t>
                      </a:r>
                      <a:r>
                        <a:rPr lang="ar-MA" sz="26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ٱلْهُدوءِ</a:t>
                      </a:r>
                      <a:r>
                        <a:rPr lang="ar-MA" sz="2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</a:t>
                      </a:r>
                      <a:r>
                        <a:rPr lang="ar-MA" sz="26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وَٱلسَّكينَةِ</a:t>
                      </a:r>
                      <a:r>
                        <a:rPr lang="ar-MA" sz="2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.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SA" sz="2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مَوْقِعُ </a:t>
                      </a:r>
                      <a:r>
                        <a:rPr lang="ar-SA" sz="26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ٱلْمَشْهَدِ</a:t>
                      </a:r>
                      <a:endParaRPr lang="fr-FR" sz="26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23590100"/>
                  </a:ext>
                </a:extLst>
              </a:tr>
              <a:tr h="3220210">
                <a:tc>
                  <a:txBody>
                    <a:bodyPr/>
                    <a:lstStyle/>
                    <a:p>
                      <a:pPr marL="177800" indent="-177800" algn="just" defTabSz="914400" rtl="1" eaLnBrk="1" latinLnBrk="0" hangingPunct="1">
                        <a:lnSpc>
                          <a:spcPct val="100000"/>
                        </a:lnSpc>
                        <a:spcAft>
                          <a:spcPts val="800"/>
                        </a:spcAft>
                        <a:buFontTx/>
                        <a:buChar char="-"/>
                        <a:tabLst>
                          <a:tab pos="615950" algn="l"/>
                        </a:tabLst>
                      </a:pPr>
                      <a:r>
                        <a:rPr lang="ar-MA" sz="2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اَلْبَحْرُ:  يَمْتَدُّ بَعيداً. سَطْحُهُ هادِئٌ مَعَ بَعْضِ </a:t>
                      </a:r>
                      <a:r>
                        <a:rPr lang="ar-MA" sz="26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ٱلْأَمْواجِ</a:t>
                      </a:r>
                      <a:r>
                        <a:rPr lang="ar-MA" sz="2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</a:t>
                      </a:r>
                      <a:r>
                        <a:rPr lang="ar-MA" sz="26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ٱلصَّغيرَةِ</a:t>
                      </a:r>
                      <a:r>
                        <a:rPr lang="ar-MA" sz="2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ٱلَّتي تُلامِسُ </a:t>
                      </a:r>
                      <a:r>
                        <a:rPr lang="ar-MA" sz="26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ٱلشّاطِئَ</a:t>
                      </a:r>
                      <a:r>
                        <a:rPr lang="ar-MA" sz="2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بِرِفْقٍ.</a:t>
                      </a:r>
                    </a:p>
                    <a:p>
                      <a:pPr marL="177800" indent="-177800" algn="just" defTabSz="914400" rtl="1" eaLnBrk="1" latinLnBrk="0" hangingPunct="1">
                        <a:lnSpc>
                          <a:spcPct val="100000"/>
                        </a:lnSpc>
                        <a:spcAft>
                          <a:spcPts val="800"/>
                        </a:spcAft>
                        <a:buFontTx/>
                        <a:buChar char="-"/>
                        <a:tabLst>
                          <a:tab pos="615950" algn="l"/>
                        </a:tabLst>
                      </a:pPr>
                      <a:r>
                        <a:rPr lang="ar-MA" sz="2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	اَلسَّماءُ: زَرْقاءُ وصافِيَةٌ، تُزَيِّنُها سُحُبٌ بَيْضاءُ مُنْتَشِرَةٌ بِشَكْلٍ رائِعٍ. تُضْفِي عَلى </a:t>
                      </a:r>
                      <a:r>
                        <a:rPr lang="ar-MA" sz="26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ٱلْمَشْهَدِ</a:t>
                      </a:r>
                      <a:r>
                        <a:rPr lang="ar-MA" sz="2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لَمْسَةً مِنَ </a:t>
                      </a:r>
                      <a:r>
                        <a:rPr lang="ar-MA" sz="26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ٱلنَّقاءِ</a:t>
                      </a:r>
                      <a:r>
                        <a:rPr lang="ar-MA" sz="2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</a:t>
                      </a:r>
                      <a:r>
                        <a:rPr lang="ar-MA" sz="26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وَٱلصَّفاءِ</a:t>
                      </a:r>
                      <a:r>
                        <a:rPr lang="ar-MA" sz="2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.</a:t>
                      </a:r>
                    </a:p>
                    <a:p>
                      <a:pPr marL="177800" marR="0" lvl="0" indent="-177800" algn="just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Char char="-"/>
                        <a:tabLst>
                          <a:tab pos="615950" algn="l"/>
                        </a:tabLst>
                        <a:defRPr/>
                      </a:pPr>
                      <a:r>
                        <a:rPr lang="ar-SA" sz="2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اَلشّاطِئُ: كَأَنَّهُ بِساطٌ مِنْ رِمالٍ ناعِمَةٍ ذَهَبِيَّةٍ وَجَذَّابَةٍ تَمْتَدُّ عَلى طولِ </a:t>
                      </a:r>
                      <a:r>
                        <a:rPr lang="ar-SA" sz="26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ٱلسّاحِلِ</a:t>
                      </a:r>
                      <a:r>
                        <a:rPr lang="ar-SA" sz="2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.</a:t>
                      </a:r>
                      <a:endParaRPr lang="ar-MA" sz="26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  <a:p>
                      <a:pPr marL="177800" marR="0" lvl="0" indent="-177800" algn="just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Char char="-"/>
                        <a:tabLst>
                          <a:tab pos="615950" algn="l"/>
                        </a:tabLst>
                        <a:defRPr/>
                      </a:pPr>
                      <a:r>
                        <a:rPr lang="ar-SA" sz="2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اَلنَّخْلَةُ</a:t>
                      </a:r>
                      <a:r>
                        <a:rPr lang="ar-MA" sz="2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:  </a:t>
                      </a:r>
                      <a:r>
                        <a:rPr lang="ar-SA" sz="2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مائِلَةٌ، أَوْراقُها </a:t>
                      </a:r>
                      <a:r>
                        <a:rPr lang="ar-SA" sz="26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ٱلْخَضْراءُ</a:t>
                      </a:r>
                      <a:r>
                        <a:rPr lang="ar-SA" sz="2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تَتَمايَلُ بِلُطْفٍ مَعَ </a:t>
                      </a:r>
                      <a:r>
                        <a:rPr lang="ar-SA" sz="26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ٱلنَّسيمِ</a:t>
                      </a:r>
                      <a:r>
                        <a:rPr lang="ar-SA" sz="2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، تَرْسُمُ بِظِلالِها لَوْحاتٍ فَنِّيَّةً عَلى </a:t>
                      </a:r>
                      <a:r>
                        <a:rPr lang="ar-SA" sz="26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ٱلرِّمالِ</a:t>
                      </a:r>
                      <a:r>
                        <a:rPr lang="ar-SA" sz="2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. </a:t>
                      </a:r>
                      <a:endParaRPr lang="ar-MA" sz="26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مُكَوِّناتُ </a:t>
                      </a:r>
                      <a:r>
                        <a:rPr lang="ar-SA" sz="28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ٱلْمَشْهَدِ</a:t>
                      </a:r>
                      <a:r>
                        <a:rPr lang="ar-S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</a:t>
                      </a: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44641079"/>
                  </a:ext>
                </a:extLst>
              </a:tr>
            </a:tbl>
          </a:graphicData>
        </a:graphic>
      </p:graphicFrame>
      <p:pic>
        <p:nvPicPr>
          <p:cNvPr id="6" name="Espace réservé pour une image  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40C4D05-CD8B-B844-0F97-918D89F89B2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587178683"/>
      </p:ext>
    </p:extLst>
  </p:cSld>
  <p:clrMapOvr>
    <a:masterClrMapping/>
  </p:clrMapOvr>
  <p:transition spd="slow"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B36A03-F2A8-678E-FDFF-5FCCC5161D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3287D460-BAAD-E1EF-E94E-52E071BE06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26" y="759341"/>
            <a:ext cx="7188712" cy="612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هذا مقترح. من يقرأ؟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6" name="Espace réservé pour une image  1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D77A3698-8DD8-41A7-468F-7D91D7EFB69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0513287-8014-452E-B621-B7DF27690263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87D5959-6B7D-2282-E8BC-05BE389E76DC}"/>
              </a:ext>
            </a:extLst>
          </p:cNvPr>
          <p:cNvSpPr>
            <a:spLocks/>
          </p:cNvSpPr>
          <p:nvPr/>
        </p:nvSpPr>
        <p:spPr>
          <a:xfrm>
            <a:off x="2701507" y="13673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ح4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EC2A7C6-23D5-05A2-E749-C4F3421E23C4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ح3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E4FADEF-401E-BA32-9246-F926E656E840}"/>
              </a:ext>
            </a:extLst>
          </p:cNvPr>
          <p:cNvSpPr>
            <a:spLocks/>
          </p:cNvSpPr>
          <p:nvPr/>
        </p:nvSpPr>
        <p:spPr>
          <a:xfrm>
            <a:off x="1017426" y="1222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8D9EA6EC-0ECD-186F-BB97-326B0650EBF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0F2889EA-0761-2AFE-F0DC-E4268135131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37789" y="12221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E8F20558-ABEA-FE6E-7659-CEA619E2193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41889" y="12221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7E814517-13CC-F9A3-9EA0-17FECC506DE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2944" y="12220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1216DEB6-6AF7-409F-4F3C-74B868285C8E}"/>
              </a:ext>
            </a:extLst>
          </p:cNvPr>
          <p:cNvSpPr txBox="1"/>
          <p:nvPr/>
        </p:nvSpPr>
        <p:spPr>
          <a:xfrm>
            <a:off x="437950" y="1893259"/>
            <a:ext cx="8158149" cy="452431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indent="355600" algn="just" rtl="1"/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في صَبيحَةِ يَوْمٍ مُشْمِسٍ مِنْ أَيّامِ فَصْلِ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ٱلصَّيْفِ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ٱلْحارِّ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يَتَراءى لَكَ مَشْهَدٌ جَذّابٌ لِشاطِئٍ في مِنْطَقَةٍ بَحْرِيَّةٍ دافِئَةٍ بِمَنْظَرٍ جَميلٍ وَساحِرٍ، يَغْلِبُ عَلَيْهِ طابَعُ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ٱلْهُدوءِ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وَٱلسَّكينَةِ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  <a:p>
            <a:pPr indent="355600" algn="just" rtl="1"/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تَلْمَحُ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ٱلشّاطِئَ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كَأَنَّهُ بِساطٌ مِنْ رِمالٍ ناعِمَةٍ ذَهَبِيَّةٍ وَجَذّابَةٍ، تَمْتَدُّ عَلى طولِ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ٱلسّاحِلِ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اَلسَّماءُ زَرْقاءُ وَصافِيَةٌ، تُزَيِّنُها سُحُبٌ بَيْضاءُ مُنْتَشِرَةٌ بِشَكْلٍ رائِعٍ، وَتُضْفي عَلى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ٱلْمَشْهَدِ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لَمْسَةً مِنَ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ٱلنَّقاءِ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وَٱلصَّفاءِ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أَمّا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ٱلْبَحْرُ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فَيَمْتَدُّ في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ٱلْأُفُقِ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بَعيداً، يُثيرُكَ بِسَطْحِهِ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ٱلْهادِئِ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وَأَمْواجِهِ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ٱلصَّغيرَةِ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ٱلَّتي تُلامِسُ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ٱلشّاطِئَ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بِرِفْقٍ. وَعَلى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ٱلْيَمينِ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تَنْتَصِبُ نَخْلَةٌ مائِلَةٌ، أَوْراقُها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ٱلْخَضْراءُ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تَتَمايَلُ بِلُطْفٍ مَعَ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ٱلنَّسيمِ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وَتَرْسُمُ بِظِلالِها لَوْحَاتٍ فَنِّيَّةً عَلى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ٱلرِّمالِ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447462072"/>
      </p:ext>
    </p:extLst>
  </p:cSld>
  <p:clrMapOvr>
    <a:masterClrMapping/>
  </p:clrMapOvr>
  <p:transition spd="slow"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C5469B-9C10-7B2F-771D-2DCAA25748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C751E8D4-FE07-327D-DE04-81DE84BFF7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26" y="759341"/>
            <a:ext cx="7188712" cy="612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من يحدد الأساليب التي استعملتها في النص؟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6" name="Espace réservé pour une image  1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C81157F-460F-35B8-5A14-AEC3F84AC54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29F9F615-A25E-391B-9603-B943CFACE350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06078EF-3C42-2365-8D51-DA2F2F18411E}"/>
              </a:ext>
            </a:extLst>
          </p:cNvPr>
          <p:cNvSpPr>
            <a:spLocks/>
          </p:cNvSpPr>
          <p:nvPr/>
        </p:nvSpPr>
        <p:spPr>
          <a:xfrm>
            <a:off x="2701507" y="13673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ح4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1D455E4-BF47-CD09-023B-29018D574496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ح3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9CFDDFBB-79DB-4D7F-BDE7-91B846425DF7}"/>
              </a:ext>
            </a:extLst>
          </p:cNvPr>
          <p:cNvSpPr>
            <a:spLocks/>
          </p:cNvSpPr>
          <p:nvPr/>
        </p:nvSpPr>
        <p:spPr>
          <a:xfrm>
            <a:off x="1017426" y="1222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33941017-07BC-13F4-F214-5778B3B07BB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14540AA5-9E70-AF97-D081-E87C4A5A93F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37789" y="12221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CD7B395-4028-8F43-458C-34DB0623F88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41889" y="12221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63D2B8CA-E234-F366-458F-82A4741A7E6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2944" y="12220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D593BBBE-ED3B-327A-6472-DB37CF0F7F2C}"/>
              </a:ext>
            </a:extLst>
          </p:cNvPr>
          <p:cNvSpPr txBox="1"/>
          <p:nvPr/>
        </p:nvSpPr>
        <p:spPr>
          <a:xfrm>
            <a:off x="437950" y="1893259"/>
            <a:ext cx="8158149" cy="452431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indent="355600" algn="just" rtl="1"/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في صَبيحَةِ يَوْمٍ مُشْمِسٍ مِنْ أَيّامِ فَصْلِ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ٱلصَّيْفِ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ٱلْحارِّ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يَتَراءى لَكَ مَشْهَدٌ جَذّابٌ لِشاطِئٍ في مِنْطَقَةٍ بَحْرِيَّةٍ دافِئَةٍ بِمَنْظَرٍ جَميلٍ وَساحِرٍ، يَغْلِبُ عَلَيْهِ طابَعُ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ٱلْهُدوءِ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وَٱلسَّكينَةِ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  <a:p>
            <a:pPr indent="355600" algn="just" rtl="1"/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تَلْمَحُ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ٱلشّاطِئَ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كَأَنَّهُ بِساطٌ مِنْ رِمالٍ ناعِمَةٍ ذَهَبِيَّةٍ وَجَذّابَةٍ، تَمْتَدُّ عَلى طولِ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ٱلسّاحِلِ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اَلسَّماءُ زَرْقاءُ وَصافِيَةٌ، تُزَيِّنُها سُحُبٌ بَيْضاءُ مُنْتَشِرَةٌ بِشَكْلٍ رائِعٍ، وَتُضْفي عَلى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ٱلْمَشْهَدِ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لَمْسَةً مِنَ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ٱلنَّقاءِ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وَٱلصَّفاءِ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أَمّا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ٱلْبَحْرُ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فَيَمْتَدُّ في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ٱلْأُفُقِ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بَعيداً، يُثيرُكَ بِسَطْحِهِ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ٱلْهادِئِ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وَأَمْواجِهِ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ٱلصَّغيرَةِ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ٱلَّتي تُلامِسُ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ٱلشّاطِئَ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بِرِفْقٍ. وَعَلى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ٱلْيَمينِ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تَنْتَصِبُ نَخْلَةٌ مائِلَةٌ، أَوْراقُها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ٱلْخَضْراءُ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تَتَمايَلُ بِلُطْفٍ مَعَ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ٱلنَّسيمِ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وَتَرْسُمُ بِظِلالِها لَوْحَاتٍ فَنِّيَّةً عَلى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ٱلرِّمالِ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598612900"/>
      </p:ext>
    </p:extLst>
  </p:cSld>
  <p:clrMapOvr>
    <a:masterClrMapping/>
  </p:clrMapOvr>
  <p:transition spd="slow"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A20587-E170-D120-5BB0-6D4087901B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8E9E6C43-5D24-D250-722B-0BDAB94140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26" y="759341"/>
            <a:ext cx="7188712" cy="612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من يقرأ الأساليب  المكتوبة بلون أزرق؟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6" name="Espace réservé pour une image  1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FFEA1A0F-BF98-94FF-653C-4BA84F91756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FBCF7CA8-75DA-3F44-E46F-26DF04875BFD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0CA3E47-C0F5-85A6-750F-7E91B9485A00}"/>
              </a:ext>
            </a:extLst>
          </p:cNvPr>
          <p:cNvSpPr>
            <a:spLocks/>
          </p:cNvSpPr>
          <p:nvPr/>
        </p:nvSpPr>
        <p:spPr>
          <a:xfrm>
            <a:off x="2701507" y="13673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ح4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48473DF-D4AE-E745-D65B-9F4C3AEC3A67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ح3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3CAE6931-6741-AA41-053D-F525915B6E83}"/>
              </a:ext>
            </a:extLst>
          </p:cNvPr>
          <p:cNvSpPr>
            <a:spLocks/>
          </p:cNvSpPr>
          <p:nvPr/>
        </p:nvSpPr>
        <p:spPr>
          <a:xfrm>
            <a:off x="1017426" y="1222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D574201E-AEDA-8B6C-1215-E9BF6133C49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072C496D-B34A-58A2-30C9-6104F20012E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37789" y="12221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683623D7-DD62-A861-1DEC-93877A49ACF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41889" y="12221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3FE1AA22-ABBF-6717-905A-49B31551C89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2944" y="12220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042DF4EF-4050-F504-26D1-BAFB5A625E65}"/>
              </a:ext>
            </a:extLst>
          </p:cNvPr>
          <p:cNvSpPr txBox="1"/>
          <p:nvPr/>
        </p:nvSpPr>
        <p:spPr>
          <a:xfrm>
            <a:off x="437950" y="1893259"/>
            <a:ext cx="8158149" cy="452431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indent="355600" algn="just" rtl="1"/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في صَبيحَةِ يَوْمٍ مُشْمِسٍ مِنْ أَيّامِ فَصْلِ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ٱلصَّيْفِ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ٱلْحارِّ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</a:t>
            </a:r>
            <a:r>
              <a:rPr lang="ar-MA" sz="3200" b="1" dirty="0">
                <a:solidFill>
                  <a:srgbClr val="00B0F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يَتَراءى لَكَ مَشْهَدٌ جَذّابٌ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لِشاطِئٍ في مِنْطَقَةٍ بَحْرِيَّةٍ دافِئَةٍ بِمَنْظَرٍ جَميلٍ وَساحِرٍ، يَغْلِبُ عَلَيْهِ طابَعُ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ٱلْهُدوءِ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وَٱلسَّكينَةِ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  <a:p>
            <a:pPr indent="355600" algn="just" rtl="1"/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200" b="1" dirty="0">
                <a:solidFill>
                  <a:srgbClr val="00B0F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تَلْمَح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ُ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ٱلشّاطِئَ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كَأَنَّهُ بِساطٌ مِنْ رِمالٍ ناعِمَةٍ ذَهَبِيَّةٍ وَجَذّابَةٍ، تَمْتَدُّ عَلى طولِ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ٱلسّاحِلِ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اَلسَّماءُ زَرْقاءُ وَصافِيَةٌ، تُزَيِّنُها سُحُبٌ بَيْضاءُ مُنْتَشِرَةٌ بِشَكْلٍ رائِعٍ، وَتُضْفي عَلى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ٱلْمَشْهَدِ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لَمْسَةً مِنَ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ٱلنَّقاءِ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وَٱلصَّفاءِ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</a:t>
            </a:r>
            <a:r>
              <a:rPr lang="ar-MA" sz="3200" b="1" dirty="0">
                <a:solidFill>
                  <a:srgbClr val="00B0F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أَمّا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ٱلْبَحْرُ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فَيَمْتَدُّ في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ٱلْأُفُقِ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بَعيداً، </a:t>
            </a:r>
            <a:r>
              <a:rPr lang="ar-MA" sz="3200" b="1" dirty="0">
                <a:solidFill>
                  <a:srgbClr val="00B0F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يُثيرُكَ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بِسَطْحِهِ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ٱلْهادِئِ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وَأَمْواجِهِ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ٱلصَّغيرَةِ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ٱلَّتي تُلامِسُ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ٱلشّاطِئَ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بِرِفْقٍ. </a:t>
            </a:r>
            <a:r>
              <a:rPr lang="ar-MA" sz="3200" b="1" dirty="0">
                <a:solidFill>
                  <a:srgbClr val="00B0F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وَعَلى </a:t>
            </a:r>
            <a:r>
              <a:rPr lang="ar-MA" sz="3200" b="1" dirty="0" err="1">
                <a:solidFill>
                  <a:srgbClr val="00B0F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ٱلْيَمينِ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تَنْتَصِبُ نَخْلَةٌ مائِلَةٌ، أَوْراقُها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ٱلْخَضْراءُ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تَتَمَايَلُ بِلُطْفٍ مَعَ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ٱلنَّسيمِ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وَتَرْسُمُ بِظِلالِها لَوْحَاتٍ فَنِّيَّةً عَلى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ٱلرِّمالِ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295281875"/>
      </p:ext>
    </p:extLst>
  </p:cSld>
  <p:clrMapOvr>
    <a:masterClrMapping/>
  </p:clrMapOvr>
  <p:transition spd="slow"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4A0A66-92DD-0110-B500-DDD251BDCD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C35C45B5-A38C-C84B-47FC-5AD4C3DA57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1" y="756000"/>
            <a:ext cx="7295681" cy="6120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قبل أن نواصل. سنلعب لعبة الوصف. سأقدم لكم وصفا لتلميذ من بينكم .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حاولوا تحديد ا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لمعني به. 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( يعطي الأستاذ الفرصة لبعض التلاميذ للقيام بالوصف.)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1073A843-F31D-ADC8-532D-4BF24CFB4F9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/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DC0F0366-5083-B700-EC61-CE1341798E34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DF297C0-8EA7-102B-9542-26E47A7A02B7}"/>
              </a:ext>
            </a:extLst>
          </p:cNvPr>
          <p:cNvSpPr>
            <a:spLocks/>
          </p:cNvSpPr>
          <p:nvPr/>
        </p:nvSpPr>
        <p:spPr>
          <a:xfrm>
            <a:off x="2701507" y="13673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ح4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FB8F93B-8A4E-2451-E5ED-C4FE882C4990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ح3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69383E4-046D-56D6-03FE-0C5A4B682147}"/>
              </a:ext>
            </a:extLst>
          </p:cNvPr>
          <p:cNvSpPr>
            <a:spLocks/>
          </p:cNvSpPr>
          <p:nvPr/>
        </p:nvSpPr>
        <p:spPr>
          <a:xfrm>
            <a:off x="1017426" y="1222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2FB041FF-B59F-E02B-26E7-7AFDEE699C5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7C03B0C3-C795-0280-650A-D0594EE886A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37789" y="12221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594179D8-0269-AB13-586E-BAD19C9F314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41889" y="12221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82483157-031A-A064-5B75-EA41C474C63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2944" y="12220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1B0B2AF-C1A2-2256-D2ED-3620ACE249A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514236" y="6101020"/>
            <a:ext cx="668214" cy="668214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0BB7C8C5-ECC5-05C8-84F7-6BCDC8BE7C84}"/>
              </a:ext>
            </a:extLst>
          </p:cNvPr>
          <p:cNvSpPr txBox="1"/>
          <p:nvPr/>
        </p:nvSpPr>
        <p:spPr>
          <a:xfrm>
            <a:off x="1856011" y="3225800"/>
            <a:ext cx="5759421" cy="1328023"/>
          </a:xfrm>
          <a:prstGeom prst="roundRect">
            <a:avLst/>
          </a:prstGeom>
          <a:noFill/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72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لُعْبَةُ </a:t>
            </a:r>
            <a:r>
              <a:rPr lang="ar-MA" sz="72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ٱلْوَصْفِ</a:t>
            </a:r>
            <a:endParaRPr lang="fr-MA" sz="72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74097280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39279E-CCAF-2276-5334-D64F0B7C2E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Image 25">
            <a:extLst>
              <a:ext uri="{FF2B5EF4-FFF2-40B4-BE49-F238E27FC236}">
                <a16:creationId xmlns:a16="http://schemas.microsoft.com/office/drawing/2014/main" id="{F47AA045-7EBB-BD56-F288-644AB56200C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Titre 3">
            <a:extLst>
              <a:ext uri="{FF2B5EF4-FFF2-40B4-BE49-F238E27FC236}">
                <a16:creationId xmlns:a16="http://schemas.microsoft.com/office/drawing/2014/main" id="{3ADA30E0-9A4A-0C5D-C512-B697F41F4749}"/>
              </a:ext>
            </a:extLst>
          </p:cNvPr>
          <p:cNvSpPr txBox="1">
            <a:spLocks/>
          </p:cNvSpPr>
          <p:nvPr/>
        </p:nvSpPr>
        <p:spPr>
          <a:xfrm>
            <a:off x="628650" y="812399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fr-FR" dirty="0">
                <a:solidFill>
                  <a:srgbClr val="424D7B"/>
                </a:solidFill>
              </a:rPr>
              <a:t>     </a:t>
            </a:r>
            <a:r>
              <a:rPr lang="ar-MA" dirty="0">
                <a:solidFill>
                  <a:srgbClr val="424D7B"/>
                </a:solidFill>
              </a:rPr>
              <a:t>إنتاج كتابي</a:t>
            </a:r>
          </a:p>
        </p:txBody>
      </p:sp>
      <p:sp>
        <p:nvSpPr>
          <p:cNvPr id="30" name="Espace réservé du texte 5">
            <a:extLst>
              <a:ext uri="{FF2B5EF4-FFF2-40B4-BE49-F238E27FC236}">
                <a16:creationId xmlns:a16="http://schemas.microsoft.com/office/drawing/2014/main" id="{684BBA62-3AE3-3767-6055-42EB11CCBB80}"/>
              </a:ext>
            </a:extLst>
          </p:cNvPr>
          <p:cNvSpPr txBox="1">
            <a:spLocks/>
          </p:cNvSpPr>
          <p:nvPr/>
        </p:nvSpPr>
        <p:spPr>
          <a:xfrm>
            <a:off x="2079321" y="3159000"/>
            <a:ext cx="5085031" cy="540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</a:pPr>
            <a:r>
              <a:rPr lang="ar-MA" sz="2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وصف مشهد (ح2)</a:t>
            </a:r>
          </a:p>
        </p:txBody>
      </p:sp>
      <p:pic>
        <p:nvPicPr>
          <p:cNvPr id="34" name="Image 9">
            <a:extLst>
              <a:ext uri="{FF2B5EF4-FFF2-40B4-BE49-F238E27FC236}">
                <a16:creationId xmlns:a16="http://schemas.microsoft.com/office/drawing/2014/main" id="{D927428A-C755-08D4-004B-B9C4FFAFE90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81536" y="992399"/>
            <a:ext cx="360000" cy="360000"/>
          </a:xfrm>
          <a:prstGeom prst="rect">
            <a:avLst/>
          </a:prstGeom>
          <a:ln>
            <a:noFill/>
          </a:ln>
        </p:spPr>
      </p:pic>
      <p:pic>
        <p:nvPicPr>
          <p:cNvPr id="35" name="Image 34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34944446-B603-0F67-24D0-F01A0189649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947" y="1790694"/>
            <a:ext cx="469078" cy="54000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1EAA765F-7CFD-C1F7-6114-73F41844305D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949594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2D3DAD-9428-643D-E823-003702D044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F1ACCA05-851D-E0FF-2EDB-88F2476DE1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1480" y="760476"/>
            <a:ext cx="7101196" cy="612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ar-MA" sz="22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دوركم لتقوموا بوصف المشهد التالي. خذوا دفاتر القسم. 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0DFF80A-FB4E-355F-B20E-F2E0C0C0FAE2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328D21F-358B-B2D2-B22B-4A76702214D2}"/>
              </a:ext>
            </a:extLst>
          </p:cNvPr>
          <p:cNvSpPr>
            <a:spLocks/>
          </p:cNvSpPr>
          <p:nvPr/>
        </p:nvSpPr>
        <p:spPr>
          <a:xfrm>
            <a:off x="2701507" y="13673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ح4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03FFB50-F3F9-F18A-2835-9292DA7E3C9B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ح3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5BCBFB1-4BFF-310C-08F3-767E7A045E06}"/>
              </a:ext>
            </a:extLst>
          </p:cNvPr>
          <p:cNvSpPr>
            <a:spLocks/>
          </p:cNvSpPr>
          <p:nvPr/>
        </p:nvSpPr>
        <p:spPr>
          <a:xfrm>
            <a:off x="1017426" y="1222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841E3C5F-40AF-CFB4-8A80-3779768B2F9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AD793956-E58B-965E-2CE1-BFC296E8D75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37789" y="12221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9BA5359E-648B-B4FD-BD20-A7E31E3D7E0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41889" y="12221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8292B4A4-DC2B-AE13-B38E-BDBC820CB16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2944" y="12220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 descr="Une image contenant arbre, plein air, montagne, paysage&#10;&#10;Le contenu généré par l’IA peut être incorrect.">
            <a:extLst>
              <a:ext uri="{FF2B5EF4-FFF2-40B4-BE49-F238E27FC236}">
                <a16:creationId xmlns:a16="http://schemas.microsoft.com/office/drawing/2014/main" id="{A5CA84C8-CDFC-B6ED-FC7E-7F3BAF0F905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66427" y="1919738"/>
            <a:ext cx="7101196" cy="3961058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18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AA99A3F-14CA-859C-97B0-E6C10CAC7A8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860798921"/>
      </p:ext>
    </p:extLst>
  </p:cSld>
  <p:clrMapOvr>
    <a:masterClrMapping/>
  </p:clrMapOvr>
  <p:transition spd="slow"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F0B19B-7EEF-D1C1-7D95-8A3EB0AAB9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B7DC5003-3B98-F6A3-892C-9D7C3E78B2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1480" y="760476"/>
            <a:ext cx="7101196" cy="612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ar-MA" sz="22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ما الخطوة الأولى التي نقوم  بها لوصف المشهد؟</a:t>
            </a:r>
            <a:endParaRPr lang="ar-MA" sz="22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BF27D16-9F98-69B9-31A0-49429CFD0B03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C932C18-090E-D02F-2B96-D7D1744402D2}"/>
              </a:ext>
            </a:extLst>
          </p:cNvPr>
          <p:cNvSpPr>
            <a:spLocks/>
          </p:cNvSpPr>
          <p:nvPr/>
        </p:nvSpPr>
        <p:spPr>
          <a:xfrm>
            <a:off x="2701507" y="13673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ح4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73515EB-6B39-F820-DF60-8FB94CEB0A29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ح3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D0C01EB-FD68-1648-13D5-FB271D607A73}"/>
              </a:ext>
            </a:extLst>
          </p:cNvPr>
          <p:cNvSpPr>
            <a:spLocks/>
          </p:cNvSpPr>
          <p:nvPr/>
        </p:nvSpPr>
        <p:spPr>
          <a:xfrm>
            <a:off x="1017426" y="1222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F60891CB-27B4-C5DD-D7CD-2647398CE5F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153B44E4-7795-4A2C-261E-17237777C3A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37789" y="12221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7A807701-EE7E-140B-8284-F21EC8E6DC1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41889" y="12221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CB247BCF-52D6-4B84-1ABD-CE6D6C15E71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2944" y="12220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38B8A734-151A-B074-BEE5-0BD2C8B154E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7" name="Image 6" descr="Une image contenant arbre, plein air, montagne, paysage&#10;&#10;Le contenu généré par l’IA peut être incorrect.">
            <a:extLst>
              <a:ext uri="{FF2B5EF4-FFF2-40B4-BE49-F238E27FC236}">
                <a16:creationId xmlns:a16="http://schemas.microsoft.com/office/drawing/2014/main" id="{52C95397-808D-AE78-F6EB-C45A7C2F23F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66427" y="1919738"/>
            <a:ext cx="7101196" cy="3961058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160270877"/>
      </p:ext>
    </p:extLst>
  </p:cSld>
  <p:clrMapOvr>
    <a:masterClrMapping/>
  </p:clrMapOvr>
  <p:transition spd="slow">
    <p:fad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CA86E1-217B-A591-B3C4-BB7F46587F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DD02F261-42D7-A5C3-1841-3DBF0B0132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1480" y="760476"/>
            <a:ext cx="7101196" cy="612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ar-MA" sz="22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نحدد العناصر التي نود وصفها في المشهد وننظمها على شكل جدول. من يذكرنا بها؟</a:t>
            </a:r>
            <a:endParaRPr lang="ar-MA" sz="22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EF1E560-A6DA-E047-8BA3-4E563C1B5A3C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F6CFBA8-BF65-C9AF-BB29-EF9C1EE27971}"/>
              </a:ext>
            </a:extLst>
          </p:cNvPr>
          <p:cNvSpPr>
            <a:spLocks/>
          </p:cNvSpPr>
          <p:nvPr/>
        </p:nvSpPr>
        <p:spPr>
          <a:xfrm>
            <a:off x="2701507" y="13673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ح4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8317A65-9B57-5CBA-F9D5-A5B4C4638C77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ح3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DABBCF8-3E19-99FF-2C90-33DC1925B1CA}"/>
              </a:ext>
            </a:extLst>
          </p:cNvPr>
          <p:cNvSpPr>
            <a:spLocks/>
          </p:cNvSpPr>
          <p:nvPr/>
        </p:nvSpPr>
        <p:spPr>
          <a:xfrm>
            <a:off x="1017426" y="1222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E98B0143-6A4D-61E0-800A-ED7A5749E93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47BDD568-2FE8-5565-453D-5DAE2756C46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37789" y="12221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CC6CFF68-FC1E-9192-3C6E-141F74CDC62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41889" y="12221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BC9F3AB-5745-9691-0191-27928739826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2944" y="12220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0FC6081B-02FF-2C6E-AD56-50CC000719C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7" name="Image 6" descr="Une image contenant arbre, plein air, montagne, paysage&#10;&#10;Le contenu généré par l’IA peut être incorrect.">
            <a:extLst>
              <a:ext uri="{FF2B5EF4-FFF2-40B4-BE49-F238E27FC236}">
                <a16:creationId xmlns:a16="http://schemas.microsoft.com/office/drawing/2014/main" id="{C990E4F6-5A8C-1D84-8CA5-FCC5868CCB3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66427" y="1919738"/>
            <a:ext cx="7101196" cy="3961058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3811352857"/>
      </p:ext>
    </p:extLst>
  </p:cSld>
  <p:clrMapOvr>
    <a:masterClrMapping/>
  </p:clrMapOvr>
  <p:transition spd="slow">
    <p:fad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4ED855-4AB1-95CB-C5F8-99F6124BAD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417E3187-495A-A3FC-7C7D-167E0F10E1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1480" y="760476"/>
            <a:ext cx="7101196" cy="612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ar-MA" sz="22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من يقرأ العناصر الواردة في الجدول؟ </a:t>
            </a:r>
            <a:endParaRPr lang="ar-MA" sz="22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3C23E82-D157-F902-340E-E676878DBBA4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4C49A68-9A55-2224-B1AF-29C75DBDAA52}"/>
              </a:ext>
            </a:extLst>
          </p:cNvPr>
          <p:cNvSpPr>
            <a:spLocks/>
          </p:cNvSpPr>
          <p:nvPr/>
        </p:nvSpPr>
        <p:spPr>
          <a:xfrm>
            <a:off x="2701507" y="13673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ح4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2983338-1CA7-CD24-22FF-C725C8A2C915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ح3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DBD0C63-7B81-9CF5-F3A8-94447E8633E1}"/>
              </a:ext>
            </a:extLst>
          </p:cNvPr>
          <p:cNvSpPr>
            <a:spLocks/>
          </p:cNvSpPr>
          <p:nvPr/>
        </p:nvSpPr>
        <p:spPr>
          <a:xfrm>
            <a:off x="1017426" y="1222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15DB9A34-D197-3F05-E140-4F2A3D98506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CDCD1E0A-6642-D1F1-183B-9FB4C25E4D7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37789" y="12221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569422DC-BF39-7CCC-CDAB-24653B4F3C8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41889" y="12221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68EFFF4-BF48-CBAC-39F8-A505736E6B0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2944" y="12220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A2CAFA4B-78E3-8B40-D0D2-6F64D175071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7" name="Image 6" descr="Une image contenant arbre, plein air, montagne, paysage&#10;&#10;Le contenu généré par l’IA peut être incorrect.">
            <a:extLst>
              <a:ext uri="{FF2B5EF4-FFF2-40B4-BE49-F238E27FC236}">
                <a16:creationId xmlns:a16="http://schemas.microsoft.com/office/drawing/2014/main" id="{BECCDC2B-1910-52DE-CEB8-6D45A6DAF79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2960" y="1500678"/>
            <a:ext cx="4337093" cy="2419237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C226CFF2-4BEB-EA07-7300-339653D1034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50995420"/>
              </p:ext>
            </p:extLst>
          </p:nvPr>
        </p:nvGraphicFramePr>
        <p:xfrm>
          <a:off x="556591" y="4360164"/>
          <a:ext cx="8030817" cy="17373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811874">
                  <a:extLst>
                    <a:ext uri="{9D8B030D-6E8A-4147-A177-3AD203B41FA5}">
                      <a16:colId xmlns:a16="http://schemas.microsoft.com/office/drawing/2014/main" val="815128359"/>
                    </a:ext>
                  </a:extLst>
                </a:gridCol>
                <a:gridCol w="2218943">
                  <a:extLst>
                    <a:ext uri="{9D8B030D-6E8A-4147-A177-3AD203B41FA5}">
                      <a16:colId xmlns:a16="http://schemas.microsoft.com/office/drawing/2014/main" val="1341966941"/>
                    </a:ext>
                  </a:extLst>
                </a:gridCol>
              </a:tblGrid>
              <a:tr h="550244">
                <a:tc>
                  <a:txBody>
                    <a:bodyPr/>
                    <a:lstStyle/>
                    <a:p>
                      <a:pPr marL="0" indent="0" algn="justLow" defTabSz="914400" rtl="1" eaLnBrk="1" latinLnBrk="0" hangingPunct="1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None/>
                        <a:tabLst>
                          <a:tab pos="615950" algn="l"/>
                        </a:tabLst>
                      </a:pPr>
                      <a:endParaRPr lang="fr-FR" sz="2400" b="1" kern="1200" dirty="0">
                        <a:solidFill>
                          <a:srgbClr val="0070C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SA" sz="32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زَمانُ </a:t>
                      </a:r>
                      <a:r>
                        <a:rPr lang="ar-SA" sz="32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ٱلْمَشْهَدِ</a:t>
                      </a:r>
                      <a:r>
                        <a:rPr lang="ar-SA" sz="32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</a:t>
                      </a:r>
                      <a:endParaRPr lang="fr-FR" sz="32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223494"/>
                  </a:ext>
                </a:extLst>
              </a:tr>
              <a:tr h="395581">
                <a:tc>
                  <a:txBody>
                    <a:bodyPr/>
                    <a:lstStyle/>
                    <a:p>
                      <a:pPr marL="0" indent="0" algn="justLow" rtl="1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None/>
                        <a:tabLst>
                          <a:tab pos="615950" algn="l"/>
                        </a:tabLst>
                      </a:pPr>
                      <a:endParaRPr lang="fr-FR" sz="2400" b="1" kern="1200" dirty="0">
                        <a:solidFill>
                          <a:srgbClr val="0070C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SA" sz="32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مَوْقِعُ </a:t>
                      </a:r>
                      <a:r>
                        <a:rPr lang="ar-SA" sz="32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ٱلْمَشْهَدِ</a:t>
                      </a:r>
                      <a:endParaRPr lang="fr-FR" sz="32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3590100"/>
                  </a:ext>
                </a:extLst>
              </a:tr>
              <a:tr h="506659">
                <a:tc>
                  <a:txBody>
                    <a:bodyPr/>
                    <a:lstStyle/>
                    <a:p>
                      <a:pPr marL="0" indent="0" algn="justLow" defTabSz="914400" rtl="1" eaLnBrk="1" latinLnBrk="0" hangingPunct="1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None/>
                        <a:tabLst>
                          <a:tab pos="615950" algn="l"/>
                        </a:tabLst>
                      </a:pPr>
                      <a:endParaRPr lang="fr-FR" sz="2400" b="1" kern="1200" dirty="0">
                        <a:solidFill>
                          <a:srgbClr val="0070C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32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مُكَوِّناتُ </a:t>
                      </a:r>
                      <a:r>
                        <a:rPr lang="ar-SA" sz="32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ٱلْمَشْهَدِ</a:t>
                      </a:r>
                      <a:r>
                        <a:rPr lang="ar-SA" sz="32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</a:t>
                      </a:r>
                      <a:endParaRPr lang="fr-FR" sz="32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464107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89062915"/>
      </p:ext>
    </p:extLst>
  </p:cSld>
  <p:clrMapOvr>
    <a:masterClrMapping/>
  </p:clrMapOvr>
  <p:transition spd="slow">
    <p:fad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D921B7-4D68-AD03-8A28-45F2AD6BDD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76694244-2675-0812-DD3F-4FC950DC22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1480" y="760476"/>
            <a:ext cx="7101196" cy="612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ar-MA" sz="22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من يقرأ العناصر الواردة في الجدول؟ </a:t>
            </a:r>
            <a:endParaRPr lang="ar-MA" sz="22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FE7B552-8A1A-C4A1-0EE8-ECEA7BD25D80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D4795D8-95FA-8A7C-48AF-DE2C550C4C0E}"/>
              </a:ext>
            </a:extLst>
          </p:cNvPr>
          <p:cNvSpPr>
            <a:spLocks/>
          </p:cNvSpPr>
          <p:nvPr/>
        </p:nvSpPr>
        <p:spPr>
          <a:xfrm>
            <a:off x="2701507" y="13673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ح4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08FE4ED-2F36-2FD7-6546-D9AE606737C9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ح3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0C16AC4-79C8-8C6C-89E1-39DEDB619824}"/>
              </a:ext>
            </a:extLst>
          </p:cNvPr>
          <p:cNvSpPr>
            <a:spLocks/>
          </p:cNvSpPr>
          <p:nvPr/>
        </p:nvSpPr>
        <p:spPr>
          <a:xfrm>
            <a:off x="1017426" y="1222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D182F98-F797-7FB7-2312-D36BD0A2C2F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3748C6D8-4020-FF34-028B-D0F5C6C6FF1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37789" y="12221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CF3B2BC5-B89C-4054-E797-FFD8CE530F7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41889" y="12221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A6A19717-855D-5588-E949-D42D638BFBB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2944" y="12220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567EE82F-637D-AECF-BECC-A98BC0EFF50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7" name="Image 6" descr="Une image contenant arbre, plein air, montagne, paysage&#10;&#10;Le contenu généré par l’IA peut être incorrect.">
            <a:extLst>
              <a:ext uri="{FF2B5EF4-FFF2-40B4-BE49-F238E27FC236}">
                <a16:creationId xmlns:a16="http://schemas.microsoft.com/office/drawing/2014/main" id="{23808C43-1AF7-0FB5-AA6C-DC2052F5105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2960" y="1500678"/>
            <a:ext cx="4337093" cy="2419237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469FD536-C733-3276-06A9-7E36D2F0D82C}"/>
              </a:ext>
            </a:extLst>
          </p:cNvPr>
          <p:cNvGraphicFramePr>
            <a:graphicFrameLocks noGrp="1"/>
          </p:cNvGraphicFramePr>
          <p:nvPr/>
        </p:nvGraphicFramePr>
        <p:xfrm>
          <a:off x="556591" y="4360164"/>
          <a:ext cx="8030817" cy="17373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811874">
                  <a:extLst>
                    <a:ext uri="{9D8B030D-6E8A-4147-A177-3AD203B41FA5}">
                      <a16:colId xmlns:a16="http://schemas.microsoft.com/office/drawing/2014/main" val="815128359"/>
                    </a:ext>
                  </a:extLst>
                </a:gridCol>
                <a:gridCol w="2218943">
                  <a:extLst>
                    <a:ext uri="{9D8B030D-6E8A-4147-A177-3AD203B41FA5}">
                      <a16:colId xmlns:a16="http://schemas.microsoft.com/office/drawing/2014/main" val="1341966941"/>
                    </a:ext>
                  </a:extLst>
                </a:gridCol>
              </a:tblGrid>
              <a:tr h="550244">
                <a:tc>
                  <a:txBody>
                    <a:bodyPr/>
                    <a:lstStyle/>
                    <a:p>
                      <a:pPr marL="0" indent="0" algn="justLow" defTabSz="914400" rtl="1" eaLnBrk="1" latinLnBrk="0" hangingPunct="1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None/>
                        <a:tabLst>
                          <a:tab pos="615950" algn="l"/>
                        </a:tabLst>
                      </a:pPr>
                      <a:endParaRPr lang="fr-FR" sz="2400" b="1" kern="1200" dirty="0">
                        <a:solidFill>
                          <a:srgbClr val="0070C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SA" sz="32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زَمانُ </a:t>
                      </a:r>
                      <a:r>
                        <a:rPr lang="ar-SA" sz="32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ٱلْمَشْهَدِ</a:t>
                      </a:r>
                      <a:r>
                        <a:rPr lang="ar-SA" sz="32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</a:t>
                      </a:r>
                      <a:endParaRPr lang="fr-FR" sz="32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223494"/>
                  </a:ext>
                </a:extLst>
              </a:tr>
              <a:tr h="395581">
                <a:tc>
                  <a:txBody>
                    <a:bodyPr/>
                    <a:lstStyle/>
                    <a:p>
                      <a:pPr marL="0" indent="0" algn="justLow" rtl="1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None/>
                        <a:tabLst>
                          <a:tab pos="615950" algn="l"/>
                        </a:tabLst>
                      </a:pPr>
                      <a:endParaRPr lang="fr-FR" sz="2400" b="1" kern="1200" dirty="0">
                        <a:solidFill>
                          <a:srgbClr val="0070C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SA" sz="32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مَوْقِعُ </a:t>
                      </a:r>
                      <a:r>
                        <a:rPr lang="ar-SA" sz="32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ٱلْمَشْهَدِ</a:t>
                      </a:r>
                      <a:endParaRPr lang="fr-FR" sz="32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3590100"/>
                  </a:ext>
                </a:extLst>
              </a:tr>
              <a:tr h="506659">
                <a:tc>
                  <a:txBody>
                    <a:bodyPr/>
                    <a:lstStyle/>
                    <a:p>
                      <a:pPr marL="0" indent="0" algn="justLow" defTabSz="914400" rtl="1" eaLnBrk="1" latinLnBrk="0" hangingPunct="1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None/>
                        <a:tabLst>
                          <a:tab pos="615950" algn="l"/>
                        </a:tabLst>
                      </a:pPr>
                      <a:endParaRPr lang="fr-FR" sz="2400" b="1" kern="1200" dirty="0">
                        <a:solidFill>
                          <a:srgbClr val="0070C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32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مُكَوِّناتُ </a:t>
                      </a:r>
                      <a:r>
                        <a:rPr lang="ar-SA" sz="32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ٱلْمَشْهَدِ</a:t>
                      </a:r>
                      <a:r>
                        <a:rPr lang="ar-SA" sz="32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</a:t>
                      </a:r>
                      <a:endParaRPr lang="fr-FR" sz="32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464107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04333010"/>
      </p:ext>
    </p:extLst>
  </p:cSld>
  <p:clrMapOvr>
    <a:masterClrMapping/>
  </p:clrMapOvr>
  <p:transition spd="slow">
    <p:fade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E3C0AB-AE86-CCB0-0B96-E8C4B9B3BB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6547F99A-8B62-CF86-96B2-AE2E792609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1480" y="760476"/>
            <a:ext cx="7101196" cy="612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ar-MA" sz="22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ما الخطوة الثانية ؟ </a:t>
            </a:r>
            <a:endParaRPr lang="ar-MA" sz="22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A1AA7AF-6963-9AC1-6E35-DD8226D57DC7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E232D14-406C-8548-B736-27BA5CA8F066}"/>
              </a:ext>
            </a:extLst>
          </p:cNvPr>
          <p:cNvSpPr>
            <a:spLocks/>
          </p:cNvSpPr>
          <p:nvPr/>
        </p:nvSpPr>
        <p:spPr>
          <a:xfrm>
            <a:off x="2701507" y="13673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ح4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9DE629C-4715-82CD-10CB-F39B3712600F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ح3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57403D9-908E-B117-C2EC-F8FFEF398834}"/>
              </a:ext>
            </a:extLst>
          </p:cNvPr>
          <p:cNvSpPr>
            <a:spLocks/>
          </p:cNvSpPr>
          <p:nvPr/>
        </p:nvSpPr>
        <p:spPr>
          <a:xfrm>
            <a:off x="1017426" y="1222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CB4C5F9-66EF-FAC6-C300-8C209C41A62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108EB9E1-A658-BF6A-438E-45063044BF5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37789" y="12221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717714F4-6279-2BCA-6C58-A48B51AADD7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41889" y="12221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399DBDC-A4A5-61C4-50D2-A7372879F40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2944" y="12220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1F19BCFB-F231-FC4E-B71B-4F4FB3F68FB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7" name="Image 6" descr="Une image contenant arbre, plein air, montagne, paysage&#10;&#10;Le contenu généré par l’IA peut être incorrect.">
            <a:extLst>
              <a:ext uri="{FF2B5EF4-FFF2-40B4-BE49-F238E27FC236}">
                <a16:creationId xmlns:a16="http://schemas.microsoft.com/office/drawing/2014/main" id="{AE3E8801-8F59-61C2-A32C-C080050E324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2960" y="1500678"/>
            <a:ext cx="4337093" cy="2419237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975112E0-2E63-2432-7613-1C38275ECE73}"/>
              </a:ext>
            </a:extLst>
          </p:cNvPr>
          <p:cNvGraphicFramePr>
            <a:graphicFrameLocks noGrp="1"/>
          </p:cNvGraphicFramePr>
          <p:nvPr/>
        </p:nvGraphicFramePr>
        <p:xfrm>
          <a:off x="556591" y="4360164"/>
          <a:ext cx="8030817" cy="17373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811874">
                  <a:extLst>
                    <a:ext uri="{9D8B030D-6E8A-4147-A177-3AD203B41FA5}">
                      <a16:colId xmlns:a16="http://schemas.microsoft.com/office/drawing/2014/main" val="815128359"/>
                    </a:ext>
                  </a:extLst>
                </a:gridCol>
                <a:gridCol w="2218943">
                  <a:extLst>
                    <a:ext uri="{9D8B030D-6E8A-4147-A177-3AD203B41FA5}">
                      <a16:colId xmlns:a16="http://schemas.microsoft.com/office/drawing/2014/main" val="1341966941"/>
                    </a:ext>
                  </a:extLst>
                </a:gridCol>
              </a:tblGrid>
              <a:tr h="550244">
                <a:tc>
                  <a:txBody>
                    <a:bodyPr/>
                    <a:lstStyle/>
                    <a:p>
                      <a:pPr marL="0" indent="0" algn="justLow" defTabSz="914400" rtl="1" eaLnBrk="1" latinLnBrk="0" hangingPunct="1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None/>
                        <a:tabLst>
                          <a:tab pos="615950" algn="l"/>
                        </a:tabLst>
                      </a:pPr>
                      <a:endParaRPr lang="fr-FR" sz="2400" b="1" kern="1200" dirty="0">
                        <a:solidFill>
                          <a:srgbClr val="0070C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SA" sz="32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زَمانُ </a:t>
                      </a:r>
                      <a:r>
                        <a:rPr lang="ar-SA" sz="32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ٱلْمَشْهَدِ</a:t>
                      </a:r>
                      <a:r>
                        <a:rPr lang="ar-SA" sz="32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</a:t>
                      </a:r>
                      <a:endParaRPr lang="fr-FR" sz="32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223494"/>
                  </a:ext>
                </a:extLst>
              </a:tr>
              <a:tr h="395581">
                <a:tc>
                  <a:txBody>
                    <a:bodyPr/>
                    <a:lstStyle/>
                    <a:p>
                      <a:pPr marL="0" indent="0" algn="justLow" rtl="1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None/>
                        <a:tabLst>
                          <a:tab pos="615950" algn="l"/>
                        </a:tabLst>
                      </a:pPr>
                      <a:endParaRPr lang="fr-FR" sz="2400" b="1" kern="1200" dirty="0">
                        <a:solidFill>
                          <a:srgbClr val="0070C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SA" sz="32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مَوْقِعُ </a:t>
                      </a:r>
                      <a:r>
                        <a:rPr lang="ar-SA" sz="32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ٱلْمَشْهَدِ</a:t>
                      </a:r>
                      <a:endParaRPr lang="fr-FR" sz="32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3590100"/>
                  </a:ext>
                </a:extLst>
              </a:tr>
              <a:tr h="506659">
                <a:tc>
                  <a:txBody>
                    <a:bodyPr/>
                    <a:lstStyle/>
                    <a:p>
                      <a:pPr marL="0" indent="0" algn="justLow" defTabSz="914400" rtl="1" eaLnBrk="1" latinLnBrk="0" hangingPunct="1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None/>
                        <a:tabLst>
                          <a:tab pos="615950" algn="l"/>
                        </a:tabLst>
                      </a:pPr>
                      <a:endParaRPr lang="fr-FR" sz="2400" b="1" kern="1200" dirty="0">
                        <a:solidFill>
                          <a:srgbClr val="0070C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32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مُكَوِّناتُ </a:t>
                      </a:r>
                      <a:r>
                        <a:rPr lang="ar-SA" sz="32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ٱلْمَشْهَدِ</a:t>
                      </a:r>
                      <a:r>
                        <a:rPr lang="ar-SA" sz="32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</a:t>
                      </a:r>
                      <a:endParaRPr lang="fr-FR" sz="32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464107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93133466"/>
      </p:ext>
    </p:extLst>
  </p:cSld>
  <p:clrMapOvr>
    <a:masterClrMapping/>
  </p:clrMapOvr>
  <p:transition spd="slow">
    <p:fade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DD3237-6F3C-EAF2-A205-B877014A06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F0707B76-088A-C841-814B-4D18D7D341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1480" y="760476"/>
            <a:ext cx="7101196" cy="612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ar-MA" sz="22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ما الخطوة الثانية ؟ </a:t>
            </a:r>
            <a:endParaRPr lang="ar-MA" sz="22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247D82C-4D03-E69D-F2D9-429157B6DE51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1102277-D633-3A9E-12FF-7A1A78923DC6}"/>
              </a:ext>
            </a:extLst>
          </p:cNvPr>
          <p:cNvSpPr>
            <a:spLocks/>
          </p:cNvSpPr>
          <p:nvPr/>
        </p:nvSpPr>
        <p:spPr>
          <a:xfrm>
            <a:off x="2701507" y="13673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ح4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8B61660-24C1-C515-76D5-AAD849F9E59B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ح3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EE51A50-2263-1B55-EB13-229EBF182224}"/>
              </a:ext>
            </a:extLst>
          </p:cNvPr>
          <p:cNvSpPr>
            <a:spLocks/>
          </p:cNvSpPr>
          <p:nvPr/>
        </p:nvSpPr>
        <p:spPr>
          <a:xfrm>
            <a:off x="1017426" y="1222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F0900147-85DE-F328-335A-65FF792F368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E10986F6-1B6A-82DF-EC1C-C778A4A32B5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37789" y="12221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9AC25BE8-8122-AB65-5F74-879D86FD8D1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41889" y="12221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6A766897-7F26-4353-CE82-A364FE70DF2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2944" y="12220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74754942-BBEF-C49F-180A-679D9CD7FB7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7" name="Image 6" descr="Une image contenant arbre, plein air, montagne, paysage&#10;&#10;Le contenu généré par l’IA peut être incorrect.">
            <a:extLst>
              <a:ext uri="{FF2B5EF4-FFF2-40B4-BE49-F238E27FC236}">
                <a16:creationId xmlns:a16="http://schemas.microsoft.com/office/drawing/2014/main" id="{7E2A8B8E-8015-7BBA-1E6F-269E55E7E42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2960" y="1500678"/>
            <a:ext cx="4337093" cy="2419237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ED8BF872-0675-8C87-982D-8451EB674203}"/>
              </a:ext>
            </a:extLst>
          </p:cNvPr>
          <p:cNvGraphicFramePr>
            <a:graphicFrameLocks noGrp="1"/>
          </p:cNvGraphicFramePr>
          <p:nvPr/>
        </p:nvGraphicFramePr>
        <p:xfrm>
          <a:off x="556591" y="4360164"/>
          <a:ext cx="8030817" cy="17373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811874">
                  <a:extLst>
                    <a:ext uri="{9D8B030D-6E8A-4147-A177-3AD203B41FA5}">
                      <a16:colId xmlns:a16="http://schemas.microsoft.com/office/drawing/2014/main" val="815128359"/>
                    </a:ext>
                  </a:extLst>
                </a:gridCol>
                <a:gridCol w="2218943">
                  <a:extLst>
                    <a:ext uri="{9D8B030D-6E8A-4147-A177-3AD203B41FA5}">
                      <a16:colId xmlns:a16="http://schemas.microsoft.com/office/drawing/2014/main" val="1341966941"/>
                    </a:ext>
                  </a:extLst>
                </a:gridCol>
              </a:tblGrid>
              <a:tr h="550244">
                <a:tc>
                  <a:txBody>
                    <a:bodyPr/>
                    <a:lstStyle/>
                    <a:p>
                      <a:pPr marL="0" indent="0" algn="justLow" defTabSz="914400" rtl="1" eaLnBrk="1" latinLnBrk="0" hangingPunct="1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None/>
                        <a:tabLst>
                          <a:tab pos="615950" algn="l"/>
                        </a:tabLst>
                      </a:pPr>
                      <a:endParaRPr lang="fr-FR" sz="2400" b="1" kern="1200" dirty="0">
                        <a:solidFill>
                          <a:srgbClr val="0070C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SA" sz="32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زَمانُ </a:t>
                      </a:r>
                      <a:r>
                        <a:rPr lang="ar-SA" sz="32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ٱلْمَشْهَدِ</a:t>
                      </a:r>
                      <a:r>
                        <a:rPr lang="ar-SA" sz="32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</a:t>
                      </a:r>
                      <a:endParaRPr lang="fr-FR" sz="32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223494"/>
                  </a:ext>
                </a:extLst>
              </a:tr>
              <a:tr h="395581">
                <a:tc>
                  <a:txBody>
                    <a:bodyPr/>
                    <a:lstStyle/>
                    <a:p>
                      <a:pPr marL="0" indent="0" algn="justLow" rtl="1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None/>
                        <a:tabLst>
                          <a:tab pos="615950" algn="l"/>
                        </a:tabLst>
                      </a:pPr>
                      <a:endParaRPr lang="fr-FR" sz="2400" b="1" kern="1200" dirty="0">
                        <a:solidFill>
                          <a:srgbClr val="0070C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SA" sz="32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مَوْقِعُ </a:t>
                      </a:r>
                      <a:r>
                        <a:rPr lang="ar-SA" sz="32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ٱلْمَشْهَدِ</a:t>
                      </a:r>
                      <a:endParaRPr lang="fr-FR" sz="32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3590100"/>
                  </a:ext>
                </a:extLst>
              </a:tr>
              <a:tr h="506659">
                <a:tc>
                  <a:txBody>
                    <a:bodyPr/>
                    <a:lstStyle/>
                    <a:p>
                      <a:pPr marL="0" indent="0" algn="justLow" defTabSz="914400" rtl="1" eaLnBrk="1" latinLnBrk="0" hangingPunct="1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None/>
                        <a:tabLst>
                          <a:tab pos="615950" algn="l"/>
                        </a:tabLst>
                      </a:pPr>
                      <a:endParaRPr lang="fr-FR" sz="2400" b="1" kern="1200" dirty="0">
                        <a:solidFill>
                          <a:srgbClr val="0070C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32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مُكَوِّناتُ </a:t>
                      </a:r>
                      <a:r>
                        <a:rPr lang="ar-SA" sz="32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ٱلْمَشْهَدِ</a:t>
                      </a:r>
                      <a:r>
                        <a:rPr lang="ar-SA" sz="32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</a:t>
                      </a:r>
                      <a:endParaRPr lang="fr-FR" sz="32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464107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40112475"/>
      </p:ext>
    </p:extLst>
  </p:cSld>
  <p:clrMapOvr>
    <a:masterClrMapping/>
  </p:clrMapOvr>
  <p:transition spd="slow">
    <p:fade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82ED79-018C-21E1-9473-B5CB9D744D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95D0F8BC-1598-ADE0-98CD-7B15078904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1480" y="760476"/>
            <a:ext cx="7101196" cy="612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ar-MA" sz="22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نلاحظ الصورة ونحدد الوصف المناسب لكل عنصر مستعملين النعوت المناسبة. </a:t>
            </a:r>
            <a:endParaRPr lang="ar-MA" sz="22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E0B1D16-6F3D-230B-CF86-40AA38E05678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9F0E19A-5293-5839-2E6B-A6CA03AF5143}"/>
              </a:ext>
            </a:extLst>
          </p:cNvPr>
          <p:cNvSpPr>
            <a:spLocks/>
          </p:cNvSpPr>
          <p:nvPr/>
        </p:nvSpPr>
        <p:spPr>
          <a:xfrm>
            <a:off x="2701507" y="13673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ح4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9E52ADC-2ACF-CD9D-4FEF-D39B6E815B42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ح3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A59D77D-E2A6-6D50-DA5E-BD3897C46DF5}"/>
              </a:ext>
            </a:extLst>
          </p:cNvPr>
          <p:cNvSpPr>
            <a:spLocks/>
          </p:cNvSpPr>
          <p:nvPr/>
        </p:nvSpPr>
        <p:spPr>
          <a:xfrm>
            <a:off x="1017426" y="1222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33E5BBB-4A74-81EF-B257-213E3F6A99D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AB967E04-3E64-F7F5-CCC9-28DC81C1531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37789" y="12221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4E127422-5614-FC92-FF9D-1AE021B2EB7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41889" y="12221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09B0B058-D0E3-E508-9086-0D0CF7931D3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2944" y="12220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 descr="Une image contenant arbre, plein air, montagne, paysage&#10;&#10;Le contenu généré par l’IA peut être incorrect.">
            <a:extLst>
              <a:ext uri="{FF2B5EF4-FFF2-40B4-BE49-F238E27FC236}">
                <a16:creationId xmlns:a16="http://schemas.microsoft.com/office/drawing/2014/main" id="{9BD6F633-1BF7-E57A-24C9-52BC7AD67EE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2960" y="1500678"/>
            <a:ext cx="4337093" cy="2419237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757C37AE-BBE1-EC2C-3CA7-78A0B5227CB8}"/>
              </a:ext>
            </a:extLst>
          </p:cNvPr>
          <p:cNvGraphicFramePr>
            <a:graphicFrameLocks noGrp="1"/>
          </p:cNvGraphicFramePr>
          <p:nvPr/>
        </p:nvGraphicFramePr>
        <p:xfrm>
          <a:off x="556591" y="4360164"/>
          <a:ext cx="8030817" cy="17373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811874">
                  <a:extLst>
                    <a:ext uri="{9D8B030D-6E8A-4147-A177-3AD203B41FA5}">
                      <a16:colId xmlns:a16="http://schemas.microsoft.com/office/drawing/2014/main" val="815128359"/>
                    </a:ext>
                  </a:extLst>
                </a:gridCol>
                <a:gridCol w="2218943">
                  <a:extLst>
                    <a:ext uri="{9D8B030D-6E8A-4147-A177-3AD203B41FA5}">
                      <a16:colId xmlns:a16="http://schemas.microsoft.com/office/drawing/2014/main" val="1341966941"/>
                    </a:ext>
                  </a:extLst>
                </a:gridCol>
              </a:tblGrid>
              <a:tr h="550244">
                <a:tc>
                  <a:txBody>
                    <a:bodyPr/>
                    <a:lstStyle/>
                    <a:p>
                      <a:pPr marL="0" indent="0" algn="justLow" defTabSz="914400" rtl="1" eaLnBrk="1" latinLnBrk="0" hangingPunct="1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None/>
                        <a:tabLst>
                          <a:tab pos="615950" algn="l"/>
                        </a:tabLst>
                      </a:pPr>
                      <a:endParaRPr lang="fr-FR" sz="2400" b="1" kern="1200" dirty="0">
                        <a:solidFill>
                          <a:srgbClr val="0070C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SA" sz="32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زَمانُ </a:t>
                      </a:r>
                      <a:r>
                        <a:rPr lang="ar-SA" sz="32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ٱلْمَشْهَدِ</a:t>
                      </a:r>
                      <a:r>
                        <a:rPr lang="ar-SA" sz="32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</a:t>
                      </a:r>
                      <a:endParaRPr lang="fr-FR" sz="32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223494"/>
                  </a:ext>
                </a:extLst>
              </a:tr>
              <a:tr h="395581">
                <a:tc>
                  <a:txBody>
                    <a:bodyPr/>
                    <a:lstStyle/>
                    <a:p>
                      <a:pPr marL="0" indent="0" algn="justLow" rtl="1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None/>
                        <a:tabLst>
                          <a:tab pos="615950" algn="l"/>
                        </a:tabLst>
                      </a:pPr>
                      <a:endParaRPr lang="fr-FR" sz="2400" b="1" kern="1200" dirty="0">
                        <a:solidFill>
                          <a:srgbClr val="0070C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SA" sz="32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مَوْقِعُ </a:t>
                      </a:r>
                      <a:r>
                        <a:rPr lang="ar-SA" sz="32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ٱلْمَشْهَدِ</a:t>
                      </a:r>
                      <a:endParaRPr lang="fr-FR" sz="32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3590100"/>
                  </a:ext>
                </a:extLst>
              </a:tr>
              <a:tr h="506659">
                <a:tc>
                  <a:txBody>
                    <a:bodyPr/>
                    <a:lstStyle/>
                    <a:p>
                      <a:pPr marL="0" indent="0" algn="justLow" defTabSz="914400" rtl="1" eaLnBrk="1" latinLnBrk="0" hangingPunct="1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None/>
                        <a:tabLst>
                          <a:tab pos="615950" algn="l"/>
                        </a:tabLst>
                      </a:pPr>
                      <a:endParaRPr lang="fr-FR" sz="2400" b="1" kern="1200" dirty="0">
                        <a:solidFill>
                          <a:srgbClr val="0070C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32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مُكَوِّناتُ </a:t>
                      </a:r>
                      <a:r>
                        <a:rPr lang="ar-SA" sz="32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ٱلْمَشْهَدِ</a:t>
                      </a:r>
                      <a:r>
                        <a:rPr lang="ar-SA" sz="32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</a:t>
                      </a:r>
                      <a:endParaRPr lang="fr-FR" sz="32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4641079"/>
                  </a:ext>
                </a:extLst>
              </a:tr>
            </a:tbl>
          </a:graphicData>
        </a:graphic>
      </p:graphicFrame>
      <p:pic>
        <p:nvPicPr>
          <p:cNvPr id="16" name="Espace réservé pour une image  1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1D32492-0270-17DF-D7EA-58970310696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566242243"/>
      </p:ext>
    </p:extLst>
  </p:cSld>
  <p:clrMapOvr>
    <a:masterClrMapping/>
  </p:clrMapOvr>
  <p:transition spd="slow">
    <p:fade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E0990A-CB4E-CBB0-76A1-5836E995AD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E1D39CF6-3564-AEFD-BC4C-691BC87B9A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1480" y="760476"/>
            <a:ext cx="7101196" cy="612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ar-MA" sz="22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من يحدد مكونات المشهد؟ </a:t>
            </a:r>
            <a:endParaRPr lang="ar-MA" sz="22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55E018C-7752-56D7-B3E8-48D606A96312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2ED88DA-5483-16B0-1E3F-39BB474CB5AC}"/>
              </a:ext>
            </a:extLst>
          </p:cNvPr>
          <p:cNvSpPr>
            <a:spLocks/>
          </p:cNvSpPr>
          <p:nvPr/>
        </p:nvSpPr>
        <p:spPr>
          <a:xfrm>
            <a:off x="2701507" y="13673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ح4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F801717-7DC5-B7B7-7CC1-AF2DF9DA654A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ح3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2D77057-D541-D2D7-BD73-906C5A7F0196}"/>
              </a:ext>
            </a:extLst>
          </p:cNvPr>
          <p:cNvSpPr>
            <a:spLocks/>
          </p:cNvSpPr>
          <p:nvPr/>
        </p:nvSpPr>
        <p:spPr>
          <a:xfrm>
            <a:off x="1017426" y="1222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28CEF612-9075-F09A-CC12-974FD8B3C5F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FE4F77AF-6333-50DE-E1D5-0E73A0E0E39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37789" y="12221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BD991A96-9ADF-CBC7-1885-D2AC1A2753E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41889" y="12221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5AB2EAB-38F0-6C52-4254-CE38893C4C2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2944" y="12220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F80AF894-2F1F-AE6F-0D76-4F335AA257C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7" name="Image 6" descr="Une image contenant arbre, plein air, montagne, paysage&#10;&#10;Le contenu généré par l’IA peut être incorrect.">
            <a:extLst>
              <a:ext uri="{FF2B5EF4-FFF2-40B4-BE49-F238E27FC236}">
                <a16:creationId xmlns:a16="http://schemas.microsoft.com/office/drawing/2014/main" id="{5590DA6B-AE22-0D61-AD5D-36D636068DF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2960" y="1500678"/>
            <a:ext cx="4337093" cy="2419237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038B4869-48D3-927F-9519-78B1ADB8F0E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90466078"/>
              </p:ext>
            </p:extLst>
          </p:nvPr>
        </p:nvGraphicFramePr>
        <p:xfrm>
          <a:off x="556591" y="4360164"/>
          <a:ext cx="8030817" cy="17373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811874">
                  <a:extLst>
                    <a:ext uri="{9D8B030D-6E8A-4147-A177-3AD203B41FA5}">
                      <a16:colId xmlns:a16="http://schemas.microsoft.com/office/drawing/2014/main" val="815128359"/>
                    </a:ext>
                  </a:extLst>
                </a:gridCol>
                <a:gridCol w="2218943">
                  <a:extLst>
                    <a:ext uri="{9D8B030D-6E8A-4147-A177-3AD203B41FA5}">
                      <a16:colId xmlns:a16="http://schemas.microsoft.com/office/drawing/2014/main" val="1341966941"/>
                    </a:ext>
                  </a:extLst>
                </a:gridCol>
              </a:tblGrid>
              <a:tr h="550244">
                <a:tc>
                  <a:txBody>
                    <a:bodyPr/>
                    <a:lstStyle/>
                    <a:p>
                      <a:pPr marL="0" indent="0" algn="justLow" defTabSz="914400" rtl="1" eaLnBrk="1" latinLnBrk="0" hangingPunct="1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None/>
                        <a:tabLst>
                          <a:tab pos="615950" algn="l"/>
                        </a:tabLst>
                      </a:pPr>
                      <a:endParaRPr lang="fr-FR" sz="2400" b="1" kern="1200" dirty="0">
                        <a:solidFill>
                          <a:srgbClr val="0070C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SA" sz="32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زَمانُ </a:t>
                      </a:r>
                      <a:r>
                        <a:rPr lang="ar-SA" sz="32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ٱلْمَشْهَدِ</a:t>
                      </a:r>
                      <a:r>
                        <a:rPr lang="ar-SA" sz="32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</a:t>
                      </a:r>
                      <a:endParaRPr lang="fr-FR" sz="32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223494"/>
                  </a:ext>
                </a:extLst>
              </a:tr>
              <a:tr h="395581">
                <a:tc>
                  <a:txBody>
                    <a:bodyPr/>
                    <a:lstStyle/>
                    <a:p>
                      <a:pPr marL="0" indent="0" algn="justLow" rtl="1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None/>
                        <a:tabLst>
                          <a:tab pos="615950" algn="l"/>
                        </a:tabLst>
                      </a:pPr>
                      <a:endParaRPr lang="fr-FR" sz="2400" b="1" kern="1200" dirty="0">
                        <a:solidFill>
                          <a:srgbClr val="0070C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SA" sz="32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مَوْقِعُ </a:t>
                      </a:r>
                      <a:r>
                        <a:rPr lang="ar-SA" sz="32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ٱلْمَشْهَدِ</a:t>
                      </a:r>
                      <a:endParaRPr lang="fr-FR" sz="32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3590100"/>
                  </a:ext>
                </a:extLst>
              </a:tr>
              <a:tr h="506659">
                <a:tc>
                  <a:txBody>
                    <a:bodyPr/>
                    <a:lstStyle/>
                    <a:p>
                      <a:pPr marL="0" indent="0" algn="justLow" defTabSz="914400" rtl="1" eaLnBrk="1" latinLnBrk="0" hangingPunct="1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None/>
                        <a:tabLst>
                          <a:tab pos="615950" algn="l"/>
                        </a:tabLst>
                      </a:pPr>
                      <a:endParaRPr lang="fr-FR" sz="2400" b="1" kern="1200" dirty="0">
                        <a:solidFill>
                          <a:srgbClr val="0070C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32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مُكَوِّناتُ </a:t>
                      </a:r>
                      <a:r>
                        <a:rPr lang="ar-SA" sz="32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ٱلْمَشْهَدِ</a:t>
                      </a:r>
                      <a:r>
                        <a:rPr lang="ar-SA" sz="32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</a:t>
                      </a:r>
                      <a:endParaRPr lang="fr-FR" sz="32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4464107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14322203"/>
      </p:ext>
    </p:extLst>
  </p:cSld>
  <p:clrMapOvr>
    <a:masterClrMapping/>
  </p:clrMapOvr>
  <p:transition spd="slow">
    <p:fade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696FC1-FA7F-10B0-A8D1-D7EB4FDC50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30865F6F-F934-9F71-43DA-485860F8B5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1480" y="760476"/>
            <a:ext cx="7101196" cy="612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ar-MA" sz="22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سنعتمد المكونات الواردة في الجدول. من يقرؤها؟ </a:t>
            </a:r>
            <a:endParaRPr lang="ar-MA" sz="22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BE864D4-B788-5277-749F-15F23BD124B8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F42352F-228E-6B8E-55E1-1E02A0E1A4F4}"/>
              </a:ext>
            </a:extLst>
          </p:cNvPr>
          <p:cNvSpPr>
            <a:spLocks/>
          </p:cNvSpPr>
          <p:nvPr/>
        </p:nvSpPr>
        <p:spPr>
          <a:xfrm>
            <a:off x="2701507" y="13673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ح4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FB58687-9933-557D-F175-5847DB35A90E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ح3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8A208FA-69F2-2F53-E9F0-322032F0DF4C}"/>
              </a:ext>
            </a:extLst>
          </p:cNvPr>
          <p:cNvSpPr>
            <a:spLocks/>
          </p:cNvSpPr>
          <p:nvPr/>
        </p:nvSpPr>
        <p:spPr>
          <a:xfrm>
            <a:off x="1017426" y="1222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26CD3C63-8EBB-9D02-8C58-BE4150F1607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A9D390FF-C026-B037-166C-3E34D820629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37789" y="12221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A4E93D4A-B799-4340-E5BD-E3C04F035AF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41889" y="12221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074EA810-36E4-8F85-75A6-AD2BB066CE9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2944" y="12220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AFC9656E-3A91-8ABE-61C5-98840EF8E19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7" name="Image 6" descr="Une image contenant arbre, plein air, montagne, paysage&#10;&#10;Le contenu généré par l’IA peut être incorrect.">
            <a:extLst>
              <a:ext uri="{FF2B5EF4-FFF2-40B4-BE49-F238E27FC236}">
                <a16:creationId xmlns:a16="http://schemas.microsoft.com/office/drawing/2014/main" id="{2DA136CF-F647-CA93-01AB-C2E26E1D10E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2961" y="1500679"/>
            <a:ext cx="3520880" cy="1963952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0CE96779-72D1-CD2C-FC7B-CFED642846D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22000558"/>
              </p:ext>
            </p:extLst>
          </p:nvPr>
        </p:nvGraphicFramePr>
        <p:xfrm>
          <a:off x="414351" y="3522804"/>
          <a:ext cx="8030817" cy="25501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811874">
                  <a:extLst>
                    <a:ext uri="{9D8B030D-6E8A-4147-A177-3AD203B41FA5}">
                      <a16:colId xmlns:a16="http://schemas.microsoft.com/office/drawing/2014/main" val="815128359"/>
                    </a:ext>
                  </a:extLst>
                </a:gridCol>
                <a:gridCol w="2218943">
                  <a:extLst>
                    <a:ext uri="{9D8B030D-6E8A-4147-A177-3AD203B41FA5}">
                      <a16:colId xmlns:a16="http://schemas.microsoft.com/office/drawing/2014/main" val="1341966941"/>
                    </a:ext>
                  </a:extLst>
                </a:gridCol>
              </a:tblGrid>
              <a:tr h="550244">
                <a:tc>
                  <a:txBody>
                    <a:bodyPr/>
                    <a:lstStyle/>
                    <a:p>
                      <a:pPr marL="0" indent="0" algn="justLow" defTabSz="914400" rtl="1" eaLnBrk="1" latinLnBrk="0" hangingPunct="1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None/>
                        <a:tabLst>
                          <a:tab pos="615950" algn="l"/>
                        </a:tabLst>
                      </a:pPr>
                      <a:endParaRPr lang="fr-FR" sz="2400" b="1" kern="1200" dirty="0">
                        <a:solidFill>
                          <a:srgbClr val="0070C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SA" sz="32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زَمانُ </a:t>
                      </a:r>
                      <a:r>
                        <a:rPr lang="ar-SA" sz="32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ٱلْمَشْهَدِ</a:t>
                      </a:r>
                      <a:r>
                        <a:rPr lang="ar-SA" sz="32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</a:t>
                      </a:r>
                      <a:endParaRPr lang="fr-FR" sz="32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223494"/>
                  </a:ext>
                </a:extLst>
              </a:tr>
              <a:tr h="395581">
                <a:tc>
                  <a:txBody>
                    <a:bodyPr/>
                    <a:lstStyle/>
                    <a:p>
                      <a:pPr marL="0" indent="0" algn="justLow" rtl="1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None/>
                        <a:tabLst>
                          <a:tab pos="615950" algn="l"/>
                        </a:tabLst>
                      </a:pPr>
                      <a:endParaRPr lang="fr-FR" sz="2400" b="1" kern="1200" dirty="0">
                        <a:solidFill>
                          <a:srgbClr val="0070C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SA" sz="32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مَوْقِعُ </a:t>
                      </a:r>
                      <a:r>
                        <a:rPr lang="ar-SA" sz="32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ٱلْمَشْهَدِ</a:t>
                      </a:r>
                      <a:endParaRPr lang="fr-FR" sz="32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3590100"/>
                  </a:ext>
                </a:extLst>
              </a:tr>
              <a:tr h="506659">
                <a:tc>
                  <a:txBody>
                    <a:bodyPr/>
                    <a:lstStyle/>
                    <a:p>
                      <a:pPr marL="342900" indent="-342900" algn="justLow" defTabSz="914400" rtl="1" eaLnBrk="1" latinLnBrk="0" hangingPunct="1">
                        <a:lnSpc>
                          <a:spcPct val="100000"/>
                        </a:lnSpc>
                        <a:spcAft>
                          <a:spcPts val="800"/>
                        </a:spcAft>
                        <a:buFontTx/>
                        <a:buChar char="-"/>
                        <a:tabLst>
                          <a:tab pos="615950" algn="l"/>
                        </a:tabLst>
                      </a:pPr>
                      <a:r>
                        <a:rPr lang="ar-MA" sz="2400" b="1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اَلْأَشْجارُ:</a:t>
                      </a:r>
                    </a:p>
                    <a:p>
                      <a:pPr marL="342900" indent="-342900" algn="justLow" defTabSz="914400" rtl="1" eaLnBrk="1" latinLnBrk="0" hangingPunct="1">
                        <a:lnSpc>
                          <a:spcPct val="100000"/>
                        </a:lnSpc>
                        <a:spcAft>
                          <a:spcPts val="800"/>
                        </a:spcAft>
                        <a:buFontTx/>
                        <a:buChar char="-"/>
                        <a:tabLst>
                          <a:tab pos="615950" algn="l"/>
                        </a:tabLst>
                      </a:pPr>
                      <a:r>
                        <a:rPr lang="ar-MA" sz="2400" b="1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اَلنَّهْرُ:</a:t>
                      </a:r>
                    </a:p>
                    <a:p>
                      <a:pPr marL="342900" indent="-342900" algn="justLow" defTabSz="914400" rtl="1" eaLnBrk="1" latinLnBrk="0" hangingPunct="1">
                        <a:lnSpc>
                          <a:spcPct val="100000"/>
                        </a:lnSpc>
                        <a:spcAft>
                          <a:spcPts val="800"/>
                        </a:spcAft>
                        <a:buFontTx/>
                        <a:buChar char="-"/>
                        <a:tabLst>
                          <a:tab pos="615950" algn="l"/>
                        </a:tabLst>
                      </a:pPr>
                      <a:r>
                        <a:rPr lang="ar-MA" sz="2400" b="1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اَلْمَباني:</a:t>
                      </a:r>
                      <a:endParaRPr lang="fr-FR" sz="2400" b="1" kern="1200" dirty="0">
                        <a:solidFill>
                          <a:srgbClr val="0070C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32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مُكَوِّناتُ </a:t>
                      </a:r>
                      <a:r>
                        <a:rPr lang="ar-SA" sz="32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ٱلْمَشْهَدِ</a:t>
                      </a:r>
                      <a:r>
                        <a:rPr lang="ar-SA" sz="32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</a:t>
                      </a:r>
                      <a:endParaRPr lang="fr-FR" sz="32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4464107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93857545"/>
      </p:ext>
    </p:extLst>
  </p:cSld>
  <p:clrMapOvr>
    <a:masterClrMapping/>
  </p:clrMapOvr>
  <p:transition spd="slow">
    <p:fade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E23970-0B61-FCE3-F057-0EFB20EC2A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DCF32760-7AD3-B3CA-87B7-C31FE98DBD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1480" y="760476"/>
            <a:ext cx="7101196" cy="612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ar-MA" sz="22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ارسموا الجدول على دفاتركم.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2BB464F-2FEE-EBEE-9922-AF4B42156E68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EB350BD-54EC-FB18-9665-31259BCC6B49}"/>
              </a:ext>
            </a:extLst>
          </p:cNvPr>
          <p:cNvSpPr>
            <a:spLocks/>
          </p:cNvSpPr>
          <p:nvPr/>
        </p:nvSpPr>
        <p:spPr>
          <a:xfrm>
            <a:off x="2701507" y="13673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ح4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660804A-41F2-BA99-9F01-F067D173BF62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ح3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A7F2954-82A4-F75C-024B-95291CCDA4E5}"/>
              </a:ext>
            </a:extLst>
          </p:cNvPr>
          <p:cNvSpPr>
            <a:spLocks/>
          </p:cNvSpPr>
          <p:nvPr/>
        </p:nvSpPr>
        <p:spPr>
          <a:xfrm>
            <a:off x="1017426" y="1222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A93741CF-32FE-CFB4-0BC0-B2FA6157290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AD123753-CAC9-1595-9D21-72FE44191A2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37789" y="12221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AB6640CB-B284-18AE-3610-4240CE675F1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41889" y="12221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F5339FB3-0473-D830-98B9-3A0DCFC140C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2944" y="12220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 descr="Une image contenant arbre, plein air, montagne, paysage&#10;&#10;Le contenu généré par l’IA peut être incorrect.">
            <a:extLst>
              <a:ext uri="{FF2B5EF4-FFF2-40B4-BE49-F238E27FC236}">
                <a16:creationId xmlns:a16="http://schemas.microsoft.com/office/drawing/2014/main" id="{D1D2C45D-B217-E485-8367-03B44F4D419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2961" y="1500679"/>
            <a:ext cx="3520880" cy="1963952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A41FF219-F206-57B3-46B6-21670CE76CF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06099230"/>
              </p:ext>
            </p:extLst>
          </p:nvPr>
        </p:nvGraphicFramePr>
        <p:xfrm>
          <a:off x="414351" y="3522804"/>
          <a:ext cx="8030817" cy="25501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811874">
                  <a:extLst>
                    <a:ext uri="{9D8B030D-6E8A-4147-A177-3AD203B41FA5}">
                      <a16:colId xmlns:a16="http://schemas.microsoft.com/office/drawing/2014/main" val="815128359"/>
                    </a:ext>
                  </a:extLst>
                </a:gridCol>
                <a:gridCol w="2218943">
                  <a:extLst>
                    <a:ext uri="{9D8B030D-6E8A-4147-A177-3AD203B41FA5}">
                      <a16:colId xmlns:a16="http://schemas.microsoft.com/office/drawing/2014/main" val="1341966941"/>
                    </a:ext>
                  </a:extLst>
                </a:gridCol>
              </a:tblGrid>
              <a:tr h="550244">
                <a:tc>
                  <a:txBody>
                    <a:bodyPr/>
                    <a:lstStyle/>
                    <a:p>
                      <a:pPr marL="0" indent="0" algn="justLow" defTabSz="914400" rtl="1" eaLnBrk="1" latinLnBrk="0" hangingPunct="1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None/>
                        <a:tabLst>
                          <a:tab pos="615950" algn="l"/>
                        </a:tabLst>
                      </a:pPr>
                      <a:endParaRPr lang="fr-FR" sz="2400" b="1" kern="1200" dirty="0">
                        <a:solidFill>
                          <a:srgbClr val="0070C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SA" sz="32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زَمانُ </a:t>
                      </a:r>
                      <a:r>
                        <a:rPr lang="ar-SA" sz="32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ٱلْمَشْهَدِ</a:t>
                      </a:r>
                      <a:r>
                        <a:rPr lang="ar-SA" sz="32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</a:t>
                      </a:r>
                      <a:endParaRPr lang="fr-FR" sz="32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223494"/>
                  </a:ext>
                </a:extLst>
              </a:tr>
              <a:tr h="395581">
                <a:tc>
                  <a:txBody>
                    <a:bodyPr/>
                    <a:lstStyle/>
                    <a:p>
                      <a:pPr marL="0" indent="0" algn="justLow" rtl="1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None/>
                        <a:tabLst>
                          <a:tab pos="615950" algn="l"/>
                        </a:tabLst>
                      </a:pPr>
                      <a:endParaRPr lang="fr-FR" sz="2400" b="1" kern="1200" dirty="0">
                        <a:solidFill>
                          <a:srgbClr val="0070C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SA" sz="32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مَوْقِعُ </a:t>
                      </a:r>
                      <a:r>
                        <a:rPr lang="ar-SA" sz="32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ٱلْمَشْهَدِ</a:t>
                      </a:r>
                      <a:endParaRPr lang="fr-FR" sz="32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3590100"/>
                  </a:ext>
                </a:extLst>
              </a:tr>
              <a:tr h="506659">
                <a:tc>
                  <a:txBody>
                    <a:bodyPr/>
                    <a:lstStyle/>
                    <a:p>
                      <a:pPr marL="342900" indent="-342900" algn="justLow" defTabSz="914400" rtl="1" eaLnBrk="1" latinLnBrk="0" hangingPunct="1">
                        <a:lnSpc>
                          <a:spcPct val="100000"/>
                        </a:lnSpc>
                        <a:spcAft>
                          <a:spcPts val="800"/>
                        </a:spcAft>
                        <a:buFontTx/>
                        <a:buChar char="-"/>
                        <a:tabLst>
                          <a:tab pos="615950" algn="l"/>
                        </a:tabLst>
                      </a:pPr>
                      <a:r>
                        <a:rPr lang="ar-MA" sz="2400" b="1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اَلْأَشْجارُ:</a:t>
                      </a:r>
                    </a:p>
                    <a:p>
                      <a:pPr marL="342900" indent="-342900" algn="justLow" defTabSz="914400" rtl="1" eaLnBrk="1" latinLnBrk="0" hangingPunct="1">
                        <a:lnSpc>
                          <a:spcPct val="100000"/>
                        </a:lnSpc>
                        <a:spcAft>
                          <a:spcPts val="800"/>
                        </a:spcAft>
                        <a:buFontTx/>
                        <a:buChar char="-"/>
                        <a:tabLst>
                          <a:tab pos="615950" algn="l"/>
                        </a:tabLst>
                      </a:pPr>
                      <a:r>
                        <a:rPr lang="ar-MA" sz="2400" b="1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اَلنَّهْرُ:</a:t>
                      </a:r>
                    </a:p>
                    <a:p>
                      <a:pPr marL="342900" indent="-342900" algn="justLow" defTabSz="914400" rtl="1" eaLnBrk="1" latinLnBrk="0" hangingPunct="1">
                        <a:lnSpc>
                          <a:spcPct val="100000"/>
                        </a:lnSpc>
                        <a:spcAft>
                          <a:spcPts val="800"/>
                        </a:spcAft>
                        <a:buFontTx/>
                        <a:buChar char="-"/>
                        <a:tabLst>
                          <a:tab pos="615950" algn="l"/>
                        </a:tabLst>
                      </a:pPr>
                      <a:r>
                        <a:rPr lang="ar-MA" sz="2400" b="1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اَلْمَباني:</a:t>
                      </a:r>
                      <a:endParaRPr lang="fr-FR" sz="2400" b="1" kern="1200" dirty="0">
                        <a:solidFill>
                          <a:srgbClr val="0070C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32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مُكَوِّناتُ </a:t>
                      </a:r>
                      <a:r>
                        <a:rPr lang="ar-SA" sz="32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ٱلْمَشْهَدِ</a:t>
                      </a:r>
                      <a:r>
                        <a:rPr lang="ar-SA" sz="32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</a:t>
                      </a:r>
                      <a:endParaRPr lang="fr-FR" sz="32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4641079"/>
                  </a:ext>
                </a:extLst>
              </a:tr>
            </a:tbl>
          </a:graphicData>
        </a:graphic>
      </p:graphicFrame>
      <p:pic>
        <p:nvPicPr>
          <p:cNvPr id="16" name="Espace réservé pour une image  1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7C7003A-322B-42CE-0A66-E4F61B93E75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882528964"/>
      </p:ext>
    </p:extLst>
  </p:cSld>
  <p:clrMapOvr>
    <a:masterClrMapping/>
  </p:clrMapOvr>
  <p:transition spd="slow">
    <p:fade/>
  </p:transition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8F6452-8752-5FCC-8D36-50D1CE3CDC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7BE1B5B5-9FFD-97D2-AD31-FB70380049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1480" y="760476"/>
            <a:ext cx="7101196" cy="612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ar-MA" sz="22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حددوا الأوصاف المناسبة لكل عنصر انطلاقا من الصورة وسجلوها في الجدول.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7EDDB8A-864F-7847-3EBF-D512CCC19090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628857A-D118-0262-A2B8-11C18F1CBD92}"/>
              </a:ext>
            </a:extLst>
          </p:cNvPr>
          <p:cNvSpPr>
            <a:spLocks/>
          </p:cNvSpPr>
          <p:nvPr/>
        </p:nvSpPr>
        <p:spPr>
          <a:xfrm>
            <a:off x="2701507" y="13673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ح4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0C0D377-8C1D-BF32-A2A5-2826A81DCDE4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ح3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04BFF54-FBBD-7DF9-8FCC-8C9A3B9B20DB}"/>
              </a:ext>
            </a:extLst>
          </p:cNvPr>
          <p:cNvSpPr>
            <a:spLocks/>
          </p:cNvSpPr>
          <p:nvPr/>
        </p:nvSpPr>
        <p:spPr>
          <a:xfrm>
            <a:off x="1017426" y="1222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DA3B8547-DF38-1C2F-92C4-E1B6258ED76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46F086F4-D0AD-3BBF-CB4E-DC906CEF4A6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37789" y="12221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53E3D9B6-5D3A-68DC-E2F1-9067394A873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41889" y="12221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3DE2A168-AC66-9434-4FF0-6AD74F3FD4D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2944" y="12220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 descr="Une image contenant arbre, plein air, montagne, paysage&#10;&#10;Le contenu généré par l’IA peut être incorrect.">
            <a:extLst>
              <a:ext uri="{FF2B5EF4-FFF2-40B4-BE49-F238E27FC236}">
                <a16:creationId xmlns:a16="http://schemas.microsoft.com/office/drawing/2014/main" id="{2EB511B9-F8A7-2072-2950-55D315650E6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42461" y="1722743"/>
            <a:ext cx="6822761" cy="4768041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13" name="Image 12" descr="Une image contenant horloge, cercle, symbole, Graphique&#10;&#10;Le contenu généré par l’IA peut être incorrect.">
            <a:extLst>
              <a:ext uri="{FF2B5EF4-FFF2-40B4-BE49-F238E27FC236}">
                <a16:creationId xmlns:a16="http://schemas.microsoft.com/office/drawing/2014/main" id="{9A6C861B-321B-1A50-F010-3D3C34F22B4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031" y="1357859"/>
            <a:ext cx="782251" cy="900000"/>
          </a:xfrm>
          <a:prstGeom prst="rect">
            <a:avLst/>
          </a:prstGeom>
        </p:spPr>
      </p:pic>
      <p:pic>
        <p:nvPicPr>
          <p:cNvPr id="18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1822009-3F71-98BE-5CB8-CDD29DCEBC0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80651760"/>
      </p:ext>
    </p:extLst>
  </p:cSld>
  <p:clrMapOvr>
    <a:masterClrMapping/>
  </p:clrMapOvr>
  <p:transition spd="slow">
    <p:fade/>
  </p:transition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A98B7A-B3B5-985A-0438-E12505E6E2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F7B7ED1C-3505-8D8C-0615-1925680242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1480" y="760476"/>
            <a:ext cx="7333952" cy="6120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ar-MA" sz="22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نصحح. ماذا تقترحون لعنصر زمان المشهد؟</a:t>
            </a:r>
            <a:br>
              <a:rPr lang="ar-MA" sz="22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2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(تسجيل المقترحات المناسبة على السبورة الجانبية ثم يتم الانتقال إلى العنصر الموالي.)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8E95911-ADB6-D2A5-0460-5B40D69401C6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A834B39-166E-D094-D6AD-751BCC5DB201}"/>
              </a:ext>
            </a:extLst>
          </p:cNvPr>
          <p:cNvSpPr>
            <a:spLocks/>
          </p:cNvSpPr>
          <p:nvPr/>
        </p:nvSpPr>
        <p:spPr>
          <a:xfrm>
            <a:off x="2701507" y="13673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ح4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DA2ED74-3991-FE6F-5A32-B7E93D454D85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ح3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D0DEFFF-F70E-FC87-81E5-FCB03775274A}"/>
              </a:ext>
            </a:extLst>
          </p:cNvPr>
          <p:cNvSpPr>
            <a:spLocks/>
          </p:cNvSpPr>
          <p:nvPr/>
        </p:nvSpPr>
        <p:spPr>
          <a:xfrm>
            <a:off x="1017426" y="1222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D53B8FD9-F833-C322-FE95-1019CA38E5C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E85DF83C-9CFA-1AA4-FFD1-547E432F7BF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37789" y="12221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415A25F5-0446-25D0-7057-61031658965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41889" y="12221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33E979B3-AA7B-1374-4549-75991E0796F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2944" y="12220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87A03387-0978-CB57-73C7-3F767C007D2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7" name="Image 6" descr="Une image contenant arbre, plein air, montagne, paysage&#10;&#10;Le contenu généré par l’IA peut être incorrect.">
            <a:extLst>
              <a:ext uri="{FF2B5EF4-FFF2-40B4-BE49-F238E27FC236}">
                <a16:creationId xmlns:a16="http://schemas.microsoft.com/office/drawing/2014/main" id="{16887642-3263-3FF7-237C-E20B126DD9C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2961" y="1500679"/>
            <a:ext cx="3520880" cy="1963952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8993F5F0-479D-6341-278E-264BC42BA4E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70560405"/>
              </p:ext>
            </p:extLst>
          </p:nvPr>
        </p:nvGraphicFramePr>
        <p:xfrm>
          <a:off x="414351" y="3522804"/>
          <a:ext cx="8030817" cy="25501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811874">
                  <a:extLst>
                    <a:ext uri="{9D8B030D-6E8A-4147-A177-3AD203B41FA5}">
                      <a16:colId xmlns:a16="http://schemas.microsoft.com/office/drawing/2014/main" val="815128359"/>
                    </a:ext>
                  </a:extLst>
                </a:gridCol>
                <a:gridCol w="2218943">
                  <a:extLst>
                    <a:ext uri="{9D8B030D-6E8A-4147-A177-3AD203B41FA5}">
                      <a16:colId xmlns:a16="http://schemas.microsoft.com/office/drawing/2014/main" val="1341966941"/>
                    </a:ext>
                  </a:extLst>
                </a:gridCol>
              </a:tblGrid>
              <a:tr h="550244">
                <a:tc>
                  <a:txBody>
                    <a:bodyPr/>
                    <a:lstStyle/>
                    <a:p>
                      <a:pPr marL="0" indent="0" algn="justLow" defTabSz="914400" rtl="1" eaLnBrk="1" latinLnBrk="0" hangingPunct="1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None/>
                        <a:tabLst>
                          <a:tab pos="615950" algn="l"/>
                        </a:tabLst>
                      </a:pPr>
                      <a:endParaRPr lang="fr-FR" sz="2400" b="1" kern="1200" dirty="0">
                        <a:solidFill>
                          <a:srgbClr val="0070C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SA" sz="32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زَمانُ </a:t>
                      </a:r>
                      <a:r>
                        <a:rPr lang="ar-SA" sz="32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ٱلْمَشْهَدِ</a:t>
                      </a:r>
                      <a:r>
                        <a:rPr lang="ar-SA" sz="32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</a:t>
                      </a:r>
                      <a:endParaRPr lang="fr-FR" sz="32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223494"/>
                  </a:ext>
                </a:extLst>
              </a:tr>
              <a:tr h="395581">
                <a:tc>
                  <a:txBody>
                    <a:bodyPr/>
                    <a:lstStyle/>
                    <a:p>
                      <a:pPr marL="0" indent="0" algn="justLow" rtl="1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None/>
                        <a:tabLst>
                          <a:tab pos="615950" algn="l"/>
                        </a:tabLst>
                      </a:pPr>
                      <a:endParaRPr lang="fr-FR" sz="2400" b="1" kern="1200" dirty="0">
                        <a:solidFill>
                          <a:srgbClr val="0070C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SA" sz="32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مَوْقِعُ </a:t>
                      </a:r>
                      <a:r>
                        <a:rPr lang="ar-SA" sz="32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ٱلْمَشْهَدِ</a:t>
                      </a:r>
                      <a:endParaRPr lang="fr-FR" sz="32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3590100"/>
                  </a:ext>
                </a:extLst>
              </a:tr>
              <a:tr h="506659">
                <a:tc>
                  <a:txBody>
                    <a:bodyPr/>
                    <a:lstStyle/>
                    <a:p>
                      <a:pPr marL="342900" indent="-342900" algn="justLow" defTabSz="914400" rtl="1" eaLnBrk="1" latinLnBrk="0" hangingPunct="1">
                        <a:lnSpc>
                          <a:spcPct val="100000"/>
                        </a:lnSpc>
                        <a:spcAft>
                          <a:spcPts val="800"/>
                        </a:spcAft>
                        <a:buFontTx/>
                        <a:buChar char="-"/>
                        <a:tabLst>
                          <a:tab pos="615950" algn="l"/>
                        </a:tabLst>
                      </a:pPr>
                      <a:r>
                        <a:rPr lang="ar-MA" sz="2400" b="1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اَلْأَشْجارُ:</a:t>
                      </a:r>
                    </a:p>
                    <a:p>
                      <a:pPr marL="342900" indent="-342900" algn="justLow" defTabSz="914400" rtl="1" eaLnBrk="1" latinLnBrk="0" hangingPunct="1">
                        <a:lnSpc>
                          <a:spcPct val="100000"/>
                        </a:lnSpc>
                        <a:spcAft>
                          <a:spcPts val="800"/>
                        </a:spcAft>
                        <a:buFontTx/>
                        <a:buChar char="-"/>
                        <a:tabLst>
                          <a:tab pos="615950" algn="l"/>
                        </a:tabLst>
                      </a:pPr>
                      <a:r>
                        <a:rPr lang="ar-MA" sz="2400" b="1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اَلنَّهْرُ:</a:t>
                      </a:r>
                    </a:p>
                    <a:p>
                      <a:pPr marL="342900" indent="-342900" algn="justLow" defTabSz="914400" rtl="1" eaLnBrk="1" latinLnBrk="0" hangingPunct="1">
                        <a:lnSpc>
                          <a:spcPct val="100000"/>
                        </a:lnSpc>
                        <a:spcAft>
                          <a:spcPts val="800"/>
                        </a:spcAft>
                        <a:buFontTx/>
                        <a:buChar char="-"/>
                        <a:tabLst>
                          <a:tab pos="615950" algn="l"/>
                        </a:tabLst>
                      </a:pPr>
                      <a:r>
                        <a:rPr lang="ar-MA" sz="2400" b="1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اَلْمَباني: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32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مُكَوِّناتُ </a:t>
                      </a:r>
                      <a:r>
                        <a:rPr lang="ar-SA" sz="32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ٱلْمَشْهَدِ</a:t>
                      </a:r>
                      <a:r>
                        <a:rPr lang="ar-SA" sz="32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</a:t>
                      </a:r>
                      <a:endParaRPr lang="fr-FR" sz="32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464107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73930926"/>
      </p:ext>
    </p:extLst>
  </p:cSld>
  <p:clrMapOvr>
    <a:masterClrMapping/>
  </p:clrMapOvr>
  <p:transition spd="slow">
    <p:fade/>
  </p:transition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3747E9-AF6B-888B-6018-7E2489D690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468740A9-4D73-F986-4FB2-47925B4908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1480" y="760476"/>
            <a:ext cx="7333952" cy="612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ar-MA" sz="22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يعيد قراءة الحصيلة المسجلة على السبورة؟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FEBE01F-5774-7269-5A01-5B0B488F9F94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56CEBD1-E469-140C-BBE6-6328DC3AA9A1}"/>
              </a:ext>
            </a:extLst>
          </p:cNvPr>
          <p:cNvSpPr>
            <a:spLocks/>
          </p:cNvSpPr>
          <p:nvPr/>
        </p:nvSpPr>
        <p:spPr>
          <a:xfrm>
            <a:off x="2701507" y="13673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ح4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E82A83F-EFE9-75AA-008D-C71E9204F1AE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ح3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DAA5AD3-3AEB-EC48-983C-A06284E0FE49}"/>
              </a:ext>
            </a:extLst>
          </p:cNvPr>
          <p:cNvSpPr>
            <a:spLocks/>
          </p:cNvSpPr>
          <p:nvPr/>
        </p:nvSpPr>
        <p:spPr>
          <a:xfrm>
            <a:off x="1017426" y="1222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020D0146-12E3-F196-AC9E-238B427F20B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B81DC9F9-7857-98D1-9C81-41EA04A1468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37789" y="12221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D71BFED7-BF45-6492-A6A0-5D91549C262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41889" y="12221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3D8F1079-CEA4-B77C-FFF7-C0EB0E74BBC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2944" y="12220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6EDACC2C-85B2-EBE5-0FF5-12526CDB3ED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7" name="Image 6" descr="Une image contenant arbre, plein air, montagne, paysage&#10;&#10;Le contenu généré par l’IA peut être incorrect.">
            <a:extLst>
              <a:ext uri="{FF2B5EF4-FFF2-40B4-BE49-F238E27FC236}">
                <a16:creationId xmlns:a16="http://schemas.microsoft.com/office/drawing/2014/main" id="{89F610B7-DB67-9DB2-3779-20F798B2086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584960" y="2272838"/>
            <a:ext cx="5892800" cy="3599642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3344110064"/>
      </p:ext>
    </p:extLst>
  </p:cSld>
  <p:clrMapOvr>
    <a:masterClrMapping/>
  </p:clrMapOvr>
  <p:transition spd="slow">
    <p:fade/>
  </p:transition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A0C39B-0F42-A3E6-5E9C-B1769072B9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FF637CB0-BDEF-F85B-7D37-E4458FBF71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1480" y="760476"/>
            <a:ext cx="7333952" cy="612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ar-MA" sz="22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كراساتكم الصفحة88-. 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3AE5105-9EF9-019B-E47F-E4627A9A4BA3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9E614B2-0D46-5D5B-6166-65D3288DCC96}"/>
              </a:ext>
            </a:extLst>
          </p:cNvPr>
          <p:cNvSpPr>
            <a:spLocks/>
          </p:cNvSpPr>
          <p:nvPr/>
        </p:nvSpPr>
        <p:spPr>
          <a:xfrm>
            <a:off x="2701507" y="13673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ح4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2CD4EA0-2749-5192-62D5-D35FD7402048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ح3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CF22BB2-4593-F850-7A9F-B0C2BCDDE486}"/>
              </a:ext>
            </a:extLst>
          </p:cNvPr>
          <p:cNvSpPr>
            <a:spLocks/>
          </p:cNvSpPr>
          <p:nvPr/>
        </p:nvSpPr>
        <p:spPr>
          <a:xfrm>
            <a:off x="1017426" y="1222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91155960-46F9-A9AA-592C-E56B28187DC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7595E9D0-C017-C43E-69E3-2182C5536D5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37789" y="12221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4AAD8AB4-6CD5-9F8B-2E2A-C0ADF10ACA1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41889" y="12221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61747316-9FDA-68B2-1BD5-C2ABF146CE6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2944" y="12220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 descr="Une image contenant text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1323661A-F65E-F908-C679-8B1E8E7C92F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36088" y="1584000"/>
            <a:ext cx="3529327" cy="4935272"/>
          </a:xfrm>
          <a:prstGeom prst="rect">
            <a:avLst/>
          </a:prstGeom>
        </p:spPr>
      </p:pic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E3F016D5-37E3-EC6F-D9DD-2F567CE90EAB}"/>
              </a:ext>
            </a:extLst>
          </p:cNvPr>
          <p:cNvSpPr/>
          <p:nvPr/>
        </p:nvSpPr>
        <p:spPr>
          <a:xfrm>
            <a:off x="2794000" y="4145280"/>
            <a:ext cx="2943789" cy="751840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18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E366509-1B82-8EAB-DE16-E94E57E03F2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777822744"/>
      </p:ext>
    </p:extLst>
  </p:cSld>
  <p:clrMapOvr>
    <a:masterClrMapping/>
  </p:clrMapOvr>
  <p:transition spd="slow">
    <p:fade/>
  </p:transition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6A4F96-918D-383F-E6CE-99C02DFB2A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9C889604-2518-2982-5063-69AAFBD249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1480" y="760476"/>
            <a:ext cx="7333952" cy="612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ar-MA" sz="22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استعينوا بالأساليب المقترحة على الكراسة وحولوا المعطيات الواردة على السبورة إلى نص لوصف المشهد.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09AEA05-563F-F6F3-E176-8AF48A1B91AA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3F889E6-4688-7DA4-57C1-76974A61D577}"/>
              </a:ext>
            </a:extLst>
          </p:cNvPr>
          <p:cNvSpPr>
            <a:spLocks/>
          </p:cNvSpPr>
          <p:nvPr/>
        </p:nvSpPr>
        <p:spPr>
          <a:xfrm>
            <a:off x="2701507" y="13673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ح4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A952552-9E6B-9211-99CE-615DBB4279E0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ح3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654C7E2-7A87-DBA8-3FBC-3FE414C7003E}"/>
              </a:ext>
            </a:extLst>
          </p:cNvPr>
          <p:cNvSpPr>
            <a:spLocks/>
          </p:cNvSpPr>
          <p:nvPr/>
        </p:nvSpPr>
        <p:spPr>
          <a:xfrm>
            <a:off x="1017426" y="1222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1B17D8C-276E-70F6-4CC2-BA907D1971F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DD1307E9-04F7-4AB0-9804-A0DA5EBAF69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37789" y="12221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6535280C-953A-B39A-4C90-0FCCF7BA528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41889" y="12221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C82E1029-17C8-5577-662F-897769F30D9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2944" y="12220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 descr="Une image contenant ligne, texte, Police, blanc&#10;&#10;Le contenu généré par l’IA peut être incorrect.">
            <a:extLst>
              <a:ext uri="{FF2B5EF4-FFF2-40B4-BE49-F238E27FC236}">
                <a16:creationId xmlns:a16="http://schemas.microsoft.com/office/drawing/2014/main" id="{AA2224CC-2FF4-3563-0076-2C7C7D71E34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17426" y="2541203"/>
            <a:ext cx="7120734" cy="2935037"/>
          </a:xfrm>
          <a:prstGeom prst="roundRect">
            <a:avLst>
              <a:gd name="adj" fmla="val 16667"/>
            </a:avLst>
          </a:prstGeom>
          <a:ln w="38100">
            <a:solidFill>
              <a:srgbClr val="00B0F0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32" name="Espace réservé pour une image  3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521B26A-C189-5DF7-1A50-052610C08B2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699185550"/>
      </p:ext>
    </p:extLst>
  </p:cSld>
  <p:clrMapOvr>
    <a:masterClrMapping/>
  </p:clrMapOvr>
  <p:transition spd="slow">
    <p:fade/>
  </p:transition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F9C469-E33B-DD44-3C95-00884B4356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61628AB2-2C25-BD79-359B-30F90BFD68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1480" y="760476"/>
            <a:ext cx="7333952" cy="612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ar-MA" sz="22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 مسودة النص على دفتر البحث ثم قوموا بمراجعتها قبل نقلها على دفتر القسم. 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C850E48-E16D-851D-13C4-06DA48BB8758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3838AE4-C757-2358-D492-26CF76A5E7BE}"/>
              </a:ext>
            </a:extLst>
          </p:cNvPr>
          <p:cNvSpPr>
            <a:spLocks/>
          </p:cNvSpPr>
          <p:nvPr/>
        </p:nvSpPr>
        <p:spPr>
          <a:xfrm>
            <a:off x="2701507" y="13673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ح4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71DA6B1-AFA9-6161-6CD1-DC7F677B1D17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ح3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F4AA66C-1C06-4EF4-541E-F0A9E8C462C1}"/>
              </a:ext>
            </a:extLst>
          </p:cNvPr>
          <p:cNvSpPr>
            <a:spLocks/>
          </p:cNvSpPr>
          <p:nvPr/>
        </p:nvSpPr>
        <p:spPr>
          <a:xfrm>
            <a:off x="1017426" y="1222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69C8E5BB-E41F-063D-9494-10C6F4819DD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9E254953-06A3-6A5F-DA05-B7FF6F5D431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37789" y="12221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E091F4BB-9A44-63DE-5943-DD4E274D036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41889" y="12221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101F4E91-7E06-D286-C504-012014D195A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2944" y="12220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 descr="Une image contenant ligne, texte, Police, blanc&#10;&#10;Le contenu généré par l’IA peut être incorrect.">
            <a:extLst>
              <a:ext uri="{FF2B5EF4-FFF2-40B4-BE49-F238E27FC236}">
                <a16:creationId xmlns:a16="http://schemas.microsoft.com/office/drawing/2014/main" id="{B6FE6160-9770-C7AF-15CD-CB0FCA90782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17426" y="2541203"/>
            <a:ext cx="7120734" cy="2935037"/>
          </a:xfrm>
          <a:prstGeom prst="roundRect">
            <a:avLst>
              <a:gd name="adj" fmla="val 16667"/>
            </a:avLst>
          </a:prstGeom>
          <a:ln w="38100">
            <a:solidFill>
              <a:srgbClr val="00B0F0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4" name="Image 3" descr="Une image contenant horloge, cercle, symbole, Graphique&#10;&#10;Le contenu généré par l’IA peut être incorrect.">
            <a:extLst>
              <a:ext uri="{FF2B5EF4-FFF2-40B4-BE49-F238E27FC236}">
                <a16:creationId xmlns:a16="http://schemas.microsoft.com/office/drawing/2014/main" id="{699FE003-21A4-4EA9-B7BC-C673AEDACB1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151" y="1367412"/>
            <a:ext cx="782251" cy="900000"/>
          </a:xfrm>
          <a:prstGeom prst="rect">
            <a:avLst/>
          </a:prstGeom>
        </p:spPr>
      </p:pic>
      <p:pic>
        <p:nvPicPr>
          <p:cNvPr id="14" name="Espace réservé pour une image  1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FB40A99-75C6-4A38-5F13-837D96ADBB2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910986034"/>
      </p:ext>
    </p:extLst>
  </p:cSld>
  <p:clrMapOvr>
    <a:masterClrMapping/>
  </p:clrMapOvr>
  <p:transition spd="slow">
    <p:fade/>
  </p:transition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9159EF-F0CE-2AE8-2019-EFFD3A9109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01FD58C7-77CB-BD08-8EAB-86EA5923BA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1480" y="760476"/>
            <a:ext cx="7333952" cy="6120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ar-MA" sz="22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نصحح. من يقرأ </a:t>
            </a:r>
            <a:r>
              <a:rPr lang="ar-MA" sz="22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عمله</a:t>
            </a:r>
            <a:r>
              <a:rPr lang="ar-MA" sz="22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؟ (يناقش الإنتاج على ضوء الضوابط التالية مع توجيه صاحبه إلى تسجيل النتيجة على كراسته.)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DC3FD56-A750-39E0-AC00-580E7CA916C1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4AF94C8-CCBB-2B0F-6AFD-FBC23CD50440}"/>
              </a:ext>
            </a:extLst>
          </p:cNvPr>
          <p:cNvSpPr>
            <a:spLocks/>
          </p:cNvSpPr>
          <p:nvPr/>
        </p:nvSpPr>
        <p:spPr>
          <a:xfrm>
            <a:off x="2701507" y="13673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ح4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97310DB-5861-FDCA-DF69-165938BCD06F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ح3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7F7E0FB-EF48-0D2B-87FE-7B185485E47B}"/>
              </a:ext>
            </a:extLst>
          </p:cNvPr>
          <p:cNvSpPr>
            <a:spLocks/>
          </p:cNvSpPr>
          <p:nvPr/>
        </p:nvSpPr>
        <p:spPr>
          <a:xfrm>
            <a:off x="1017426" y="1222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1148153F-FCC8-48C4-378B-DC89D964A30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E8C35239-FAB1-1586-75E8-9F824DF3EE6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37789" y="12221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7542EBD3-9F87-D9A3-C6B4-57B76F6DE7B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41889" y="12221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6B88F230-9803-EAB7-B2AA-AF6AA848C7A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2944" y="12220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Espace réservé pour une image  2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7B28068-29C8-9DC1-EA3D-1BD2E3C410B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7" name="Image 6" descr="Une image contenant texte, capture d’écran, ligne, Police&#10;&#10;Le contenu généré par l’IA peut être incorrect.">
            <a:extLst>
              <a:ext uri="{FF2B5EF4-FFF2-40B4-BE49-F238E27FC236}">
                <a16:creationId xmlns:a16="http://schemas.microsoft.com/office/drawing/2014/main" id="{E2CE3BC1-90DF-63CB-D850-1D71C67A6E4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2082" y="2650765"/>
            <a:ext cx="6906823" cy="26785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3700973"/>
      </p:ext>
    </p:extLst>
  </p:cSld>
  <p:clrMapOvr>
    <a:masterClrMapping/>
  </p:clrMapOvr>
  <p:transition spd="slow">
    <p:fade/>
  </p:transition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5182E4-EEB5-F952-9174-9F1659A808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A8BF5239-5C3D-95BC-484F-07883C2C610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6B59BFC9-5120-AA06-2828-5D4433ABD81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403CC685-9232-CF85-B60A-F8A2E630F6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12399"/>
            <a:ext cx="7886700" cy="720000"/>
          </a:xfrm>
        </p:spPr>
        <p:txBody>
          <a:bodyPr>
            <a:normAutofit/>
          </a:bodyPr>
          <a:lstStyle/>
          <a:p>
            <a:r>
              <a:rPr lang="ar-MA" dirty="0">
                <a:solidFill>
                  <a:srgbClr val="424D7C"/>
                </a:solidFill>
              </a:rPr>
              <a:t>اختتام الحصة</a:t>
            </a:r>
            <a:endParaRPr lang="fr-MA" dirty="0">
              <a:solidFill>
                <a:srgbClr val="424D7C"/>
              </a:solidFill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E5B36EE5-C0D7-DBD2-E065-434165B944F8}"/>
              </a:ext>
            </a:extLst>
          </p:cNvPr>
          <p:cNvSpPr txBox="1"/>
          <p:nvPr/>
        </p:nvSpPr>
        <p:spPr>
          <a:xfrm>
            <a:off x="5076825" y="1808769"/>
            <a:ext cx="206692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sz="3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  <a:endParaRPr lang="fr-MA" sz="36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8EE504C-8CD3-5CB6-57E7-CFD362C5698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5600" y="961283"/>
            <a:ext cx="396000" cy="396000"/>
          </a:xfrm>
          <a:prstGeom prst="rect">
            <a:avLst/>
          </a:prstGeom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560E0E01-7B59-1BCA-4B70-88B4CCB8D6F2}"/>
              </a:ext>
            </a:extLst>
          </p:cNvPr>
          <p:cNvSpPr txBox="1"/>
          <p:nvPr/>
        </p:nvSpPr>
        <p:spPr>
          <a:xfrm>
            <a:off x="3517132" y="2738130"/>
            <a:ext cx="34932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ماذا تعلمت اليوم؟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99D24109-5D4C-429C-61FC-ED62F46F6AC3}"/>
              </a:ext>
            </a:extLst>
          </p:cNvPr>
          <p:cNvSpPr txBox="1"/>
          <p:nvPr/>
        </p:nvSpPr>
        <p:spPr>
          <a:xfrm>
            <a:off x="3612381" y="3274714"/>
            <a:ext cx="33980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الواجب المنزلي</a:t>
            </a:r>
          </a:p>
        </p:txBody>
      </p:sp>
    </p:spTree>
    <p:extLst>
      <p:ext uri="{BB962C8B-B14F-4D97-AF65-F5344CB8AC3E}">
        <p14:creationId xmlns:p14="http://schemas.microsoft.com/office/powerpoint/2010/main" val="333445157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7A69C0-024B-9D81-181B-7D17F9D9B9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AEE7A3F5-9E00-8E3A-A050-B77D92B3DC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236" y="768788"/>
            <a:ext cx="6840000" cy="612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العناصر التي نصفها في المشهد؟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4B06494-4FF1-93A4-1998-2A6DF55D6811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994BB13-BB9A-76A0-6648-3A16B0EFDB20}"/>
              </a:ext>
            </a:extLst>
          </p:cNvPr>
          <p:cNvSpPr>
            <a:spLocks/>
          </p:cNvSpPr>
          <p:nvPr/>
        </p:nvSpPr>
        <p:spPr>
          <a:xfrm>
            <a:off x="2701507" y="13673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ح4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AD3C33A-805A-82E2-BD5D-F924E81233EF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ح3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D2840E4-109F-0A70-E500-C6DC199246CF}"/>
              </a:ext>
            </a:extLst>
          </p:cNvPr>
          <p:cNvSpPr>
            <a:spLocks/>
          </p:cNvSpPr>
          <p:nvPr/>
        </p:nvSpPr>
        <p:spPr>
          <a:xfrm>
            <a:off x="1017426" y="1222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26FE638C-324F-654F-336F-C3B7FF96BC6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47D840D0-72C1-FA07-28CF-03837883968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37789" y="12221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BAFBDBCA-D83C-8664-6E67-05D39F1D276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41889" y="12221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67D7634E-C6C9-1AC2-FFF9-FFB75EF3B6A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2944" y="12220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Espace réservé pour une image  1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C4E50A4-84A2-C426-1CC8-224B4FD0293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B9E9E06E-2A97-B15E-4999-30B38DD40B8E}"/>
              </a:ext>
            </a:extLst>
          </p:cNvPr>
          <p:cNvSpPr txBox="1"/>
          <p:nvPr/>
        </p:nvSpPr>
        <p:spPr>
          <a:xfrm>
            <a:off x="978521" y="3308141"/>
            <a:ext cx="7186957" cy="919401"/>
          </a:xfrm>
          <a:prstGeom prst="roundRect">
            <a:avLst/>
          </a:prstGeom>
          <a:noFill/>
          <a:ln w="28575">
            <a:solidFill>
              <a:srgbClr val="00B0F0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7200" b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defRPr>
            </a:lvl1pPr>
          </a:lstStyle>
          <a:p>
            <a:r>
              <a:rPr lang="ar-MA" sz="4800" dirty="0">
                <a:solidFill>
                  <a:srgbClr val="424D7C"/>
                </a:solidFill>
              </a:rPr>
              <a:t>ما </a:t>
            </a:r>
            <a:r>
              <a:rPr lang="ar-MA" sz="4800" dirty="0" err="1">
                <a:solidFill>
                  <a:srgbClr val="424D7C"/>
                </a:solidFill>
              </a:rPr>
              <a:t>ٱلْعَناصِرُ</a:t>
            </a:r>
            <a:r>
              <a:rPr lang="ar-MA" sz="4800" dirty="0">
                <a:solidFill>
                  <a:srgbClr val="424D7C"/>
                </a:solidFill>
              </a:rPr>
              <a:t> ٱلَّتي نَصِفُها في </a:t>
            </a:r>
            <a:r>
              <a:rPr lang="ar-MA" sz="4800" dirty="0" err="1">
                <a:solidFill>
                  <a:srgbClr val="424D7C"/>
                </a:solidFill>
              </a:rPr>
              <a:t>ٱلْمَشْهَدِ</a:t>
            </a:r>
            <a:r>
              <a:rPr lang="ar-MA" sz="4800" dirty="0">
                <a:solidFill>
                  <a:srgbClr val="424D7C"/>
                </a:solidFill>
              </a:rPr>
              <a:t>؟</a:t>
            </a:r>
            <a:endParaRPr lang="fr-FR" sz="4800" dirty="0">
              <a:solidFill>
                <a:srgbClr val="424D7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3219172"/>
      </p:ext>
    </p:extLst>
  </p:cSld>
  <p:clrMapOvr>
    <a:masterClrMapping/>
  </p:clrMapOvr>
  <p:transition spd="slow">
    <p:fade/>
  </p:transition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D25BBA-8057-2E16-FE09-06C8167140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0705F0E8-EE5A-856C-8894-39029EF712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236" y="768788"/>
            <a:ext cx="7024484" cy="612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أعيدوا تحويل معطيات الجدول الخاص بوصف مشهد الشاطئ الوارد على الصفحة87- إلى نص مستعينين بالأساليب المقترحة على الصفحة نفسها، وسجلوه على دفتر البحث.</a:t>
            </a:r>
            <a:endParaRPr lang="ar-MA" sz="20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2" name="Image 11" descr="Une image contenant dessin humoristique, Dessin animé, clipart, Animation&#10;&#10;Le contenu généré par l’IA peut être incorrect.">
            <a:extLst>
              <a:ext uri="{FF2B5EF4-FFF2-40B4-BE49-F238E27FC236}">
                <a16:creationId xmlns:a16="http://schemas.microsoft.com/office/drawing/2014/main" id="{B508EB07-2A30-5C9E-25F8-0F95847407D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306" y="1380788"/>
            <a:ext cx="904240" cy="904240"/>
          </a:xfrm>
          <a:prstGeom prst="rect">
            <a:avLst/>
          </a:prstGeom>
        </p:spPr>
      </p:pic>
      <p:pic>
        <p:nvPicPr>
          <p:cNvPr id="20" name="Espace réservé pour une image  19">
            <a:extLst>
              <a:ext uri="{FF2B5EF4-FFF2-40B4-BE49-F238E27FC236}">
                <a16:creationId xmlns:a16="http://schemas.microsoft.com/office/drawing/2014/main" id="{6836D7C3-FA49-9D25-022D-D202D7673BA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AB5F4E96-20BA-50D7-E0AC-652B2FD6706F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630FCB9-679F-19A1-76D6-9CA9007A7DBC}"/>
              </a:ext>
            </a:extLst>
          </p:cNvPr>
          <p:cNvSpPr>
            <a:spLocks/>
          </p:cNvSpPr>
          <p:nvPr/>
        </p:nvSpPr>
        <p:spPr>
          <a:xfrm>
            <a:off x="2701507" y="13673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ح4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314D181-A27B-047F-70B8-7216CD4BD6FC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ح3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B7408E1-3967-4E96-E8B5-8C317AA029A1}"/>
              </a:ext>
            </a:extLst>
          </p:cNvPr>
          <p:cNvSpPr>
            <a:spLocks/>
          </p:cNvSpPr>
          <p:nvPr/>
        </p:nvSpPr>
        <p:spPr>
          <a:xfrm>
            <a:off x="1017426" y="1222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CB17BAA4-0BD4-4FE9-26DF-DFD9D757E55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D2C072D8-F44E-A6CD-2F44-C68B93F9002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37789" y="12221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16FD24C2-EC3E-AE2C-2BB1-31153392AA1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41889" y="12221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BBDBB75E-DFB0-8ECF-9EBD-421B06F3F01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2944" y="12220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 descr="Une image contenant texte, capture d’écran, conception&#10;&#10;Le contenu généré par l’IA peut être incorrect.">
            <a:extLst>
              <a:ext uri="{FF2B5EF4-FFF2-40B4-BE49-F238E27FC236}">
                <a16:creationId xmlns:a16="http://schemas.microsoft.com/office/drawing/2014/main" id="{89407F37-FBAA-E0FC-F9CA-828441F94B2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701507" y="1650040"/>
            <a:ext cx="3521706" cy="4767045"/>
          </a:xfrm>
          <a:prstGeom prst="rect">
            <a:avLst/>
          </a:prstGeom>
          <a:ln>
            <a:solidFill>
              <a:srgbClr val="00B0F0"/>
            </a:solidFill>
          </a:ln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1DE07CB4-38AE-9EDA-56A0-1929DEADD1FA}"/>
              </a:ext>
            </a:extLst>
          </p:cNvPr>
          <p:cNvSpPr/>
          <p:nvPr/>
        </p:nvSpPr>
        <p:spPr>
          <a:xfrm>
            <a:off x="2701507" y="3850640"/>
            <a:ext cx="3521706" cy="2346960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82629281"/>
      </p:ext>
    </p:extLst>
  </p:cSld>
  <p:clrMapOvr>
    <a:masterClrMapping/>
  </p:clrMapOvr>
  <p:transition spd="slow">
    <p:fade/>
  </p:transition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B45E8D-388F-E08B-2573-E9EB308A00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02F74FA7-08F4-0A55-AE28-039C1CF1DB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الفائزون بنجمة السلوك هم: </a:t>
            </a:r>
          </a:p>
        </p:txBody>
      </p:sp>
      <p:pic>
        <p:nvPicPr>
          <p:cNvPr id="5" name="Espace réservé pour une image  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2C9DEE7-C721-143A-CE75-F2C5F216921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Joyful_Prize_Celebration_Animation">
            <a:hlinkClick r:id="" action="ppaction://media"/>
            <a:extLst>
              <a:ext uri="{FF2B5EF4-FFF2-40B4-BE49-F238E27FC236}">
                <a16:creationId xmlns:a16="http://schemas.microsoft.com/office/drawing/2014/main" id="{1CE428A4-1B90-5B6F-4BC7-45B4B412382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l="22027" r="21803"/>
          <a:stretch>
            <a:fillRect/>
          </a:stretch>
        </p:blipFill>
        <p:spPr>
          <a:xfrm>
            <a:off x="2835612" y="2166095"/>
            <a:ext cx="3472775" cy="34777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7C75A41A-20E4-1F56-0F65-15291CB9B6B7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A472E13-1CA8-0730-659A-C5E51517803B}"/>
              </a:ext>
            </a:extLst>
          </p:cNvPr>
          <p:cNvSpPr>
            <a:spLocks/>
          </p:cNvSpPr>
          <p:nvPr/>
        </p:nvSpPr>
        <p:spPr>
          <a:xfrm>
            <a:off x="2701507" y="13673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ح4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664115A-1225-0244-D802-45F8DAC616F3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ح3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FAC7EFF-8A08-994F-4B4B-DD6E2C2F6713}"/>
              </a:ext>
            </a:extLst>
          </p:cNvPr>
          <p:cNvSpPr>
            <a:spLocks/>
          </p:cNvSpPr>
          <p:nvPr/>
        </p:nvSpPr>
        <p:spPr>
          <a:xfrm>
            <a:off x="1017426" y="1222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DAE3F4A1-1B52-FA74-2A33-6616703EDE7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EF464023-2ED8-56F3-2A26-0B846F57B276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37789" y="12221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F5BA14AF-67D3-777F-4D43-2E51D67B6985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41889" y="12221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365BDC49-9BEE-0CB0-FB51-319897E6197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2944" y="12220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1C4D524A-4336-C602-1D0B-F0A6A765881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514236" y="6101020"/>
            <a:ext cx="668214" cy="668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729884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3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7835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B45E8D-388F-E08B-2573-E9EB308A00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02F74FA7-08F4-0A55-AE28-039C1CF1DB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إلى اللقاء في الحصة المقبلة.</a:t>
            </a:r>
          </a:p>
        </p:txBody>
      </p:sp>
      <p:pic>
        <p:nvPicPr>
          <p:cNvPr id="5" name="Espace réservé pour une image  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2C9DEE7-C721-143A-CE75-F2C5F216921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" name="اختتام الحصة6_1">
            <a:hlinkClick r:id="" action="ppaction://media"/>
            <a:extLst>
              <a:ext uri="{FF2B5EF4-FFF2-40B4-BE49-F238E27FC236}">
                <a16:creationId xmlns:a16="http://schemas.microsoft.com/office/drawing/2014/main" id="{AD5F123B-88F9-5004-FBF6-40E43B69801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52512" y="1920227"/>
            <a:ext cx="7038975" cy="3959225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FC2A1278-AB98-A8CF-2BDA-8B260994A5BA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22EF241-358B-C197-79A7-C3B9DDD975E6}"/>
              </a:ext>
            </a:extLst>
          </p:cNvPr>
          <p:cNvSpPr>
            <a:spLocks/>
          </p:cNvSpPr>
          <p:nvPr/>
        </p:nvSpPr>
        <p:spPr>
          <a:xfrm>
            <a:off x="2701507" y="13673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ح4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F5E78B8-EF2E-C9AA-1DB0-86FD85ADCFBE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ح3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FA616FF-87FF-E506-4375-92DFE5169AE5}"/>
              </a:ext>
            </a:extLst>
          </p:cNvPr>
          <p:cNvSpPr>
            <a:spLocks/>
          </p:cNvSpPr>
          <p:nvPr/>
        </p:nvSpPr>
        <p:spPr>
          <a:xfrm>
            <a:off x="1017426" y="1222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9625FC7C-2DA5-5EDA-A45D-950D7144C18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7013E3B4-F7C1-750D-6714-494428947701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37789" y="12221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D9FD4D81-74C0-12B9-B23D-C8D3C7E5BC7B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41889" y="12221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90836FAF-FF7B-2ABA-57B8-C4DFBAF5A3E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2944" y="12220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9809492B-58EC-E953-28FB-4262C9133ED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514236" y="6101020"/>
            <a:ext cx="668214" cy="668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20688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3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6037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5B4AE278-DF46-4A21-C1D7-E90EB0C3EB7B}"/>
              </a:ext>
            </a:extLst>
          </p:cNvPr>
          <p:cNvSpPr txBox="1"/>
          <p:nvPr/>
        </p:nvSpPr>
        <p:spPr>
          <a:xfrm>
            <a:off x="1681258" y="140194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بناء على إنجازات المتعلمين خلال الممارسة المستقلة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47C1E3-1B7F-A87E-8B36-0B2CCD4ED51E}"/>
              </a:ext>
            </a:extLst>
          </p:cNvPr>
          <p:cNvSpPr txBox="1"/>
          <p:nvPr/>
        </p:nvSpPr>
        <p:spPr>
          <a:xfrm>
            <a:off x="1749352" y="402546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4FFAC5B-3A94-CF60-E0F3-FB44EA96AD01}"/>
              </a:ext>
            </a:extLst>
          </p:cNvPr>
          <p:cNvGrpSpPr/>
          <p:nvPr/>
        </p:nvGrpSpPr>
        <p:grpSpPr>
          <a:xfrm>
            <a:off x="1292094" y="2839748"/>
            <a:ext cx="6696000" cy="890781"/>
            <a:chOff x="1331545" y="2851205"/>
            <a:chExt cx="6696000" cy="890781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D29A9D9E-DA16-02EB-A182-E2D45A811C09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450F678-FB89-B61B-431D-D2EE915D0630}"/>
                </a:ext>
              </a:extLst>
            </p:cNvPr>
            <p:cNvSpPr/>
            <p:nvPr/>
          </p:nvSpPr>
          <p:spPr>
            <a:xfrm>
              <a:off x="1438551" y="3070709"/>
              <a:ext cx="489625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ما تقديرك لنسبة التحكم في هدف الدرس؟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63798308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4_Env-Apprenant_Tmpl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6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1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2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3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4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افتتاح الحصة 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 نشاط اعتيادي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إملاء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انتاج كتابي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اختتام الحصة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7.xml><?xml version="1.0" encoding="utf-8"?>
<a:theme xmlns:a="http://schemas.openxmlformats.org/drawingml/2006/main" name="1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18.xml><?xml version="1.0" encoding="utf-8"?>
<a:theme xmlns:a="http://schemas.openxmlformats.org/drawingml/2006/main" name="3_Env-Apprenant_Tmpl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9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0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18691</TotalTime>
  <Words>2579</Words>
  <Application>Microsoft Office PowerPoint</Application>
  <PresentationFormat>Affichage à l'écran (4:3)</PresentationFormat>
  <Paragraphs>460</Paragraphs>
  <Slides>67</Slides>
  <Notes>1</Notes>
  <HiddenSlides>0</HiddenSlides>
  <MMClips>4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18</vt:i4>
      </vt:variant>
      <vt:variant>
        <vt:lpstr>Titres des diapositives</vt:lpstr>
      </vt:variant>
      <vt:variant>
        <vt:i4>67</vt:i4>
      </vt:variant>
    </vt:vector>
  </HeadingPairs>
  <TitlesOfParts>
    <vt:vector size="92" baseType="lpstr">
      <vt:lpstr>Microsoft Uighur</vt:lpstr>
      <vt:lpstr>Aptos Display</vt:lpstr>
      <vt:lpstr>Dosis ExtraBold</vt:lpstr>
      <vt:lpstr>Wingdings</vt:lpstr>
      <vt:lpstr>Calibri</vt:lpstr>
      <vt:lpstr>Aptos</vt:lpstr>
      <vt:lpstr>Arial</vt:lpstr>
      <vt:lpstr>Conception personnalisée</vt:lpstr>
      <vt:lpstr>2_Conception personnalisée</vt:lpstr>
      <vt:lpstr>00_Env-Enseignant</vt:lpstr>
      <vt:lpstr>4_Env-Apprenant_Tmplt</vt:lpstr>
      <vt:lpstr>01- نشاط اعتيادي</vt:lpstr>
      <vt:lpstr>04- قراءة/ كتابة</vt:lpstr>
      <vt:lpstr>6_04- قراءة/ كتابة</vt:lpstr>
      <vt:lpstr>1_04- قراءة/ كتابة</vt:lpstr>
      <vt:lpstr>2_04- قراءة/ كتابة</vt:lpstr>
      <vt:lpstr>3_04- قراءة/ كتابة</vt:lpstr>
      <vt:lpstr>4_04- قراءة/ كتابة</vt:lpstr>
      <vt:lpstr>افتتاح الحصة  nv</vt:lpstr>
      <vt:lpstr> نشاط اعتيادي nv</vt:lpstr>
      <vt:lpstr>إملاء nv</vt:lpstr>
      <vt:lpstr>انتاج كتابي nv</vt:lpstr>
      <vt:lpstr>اختتام الحصة nv</vt:lpstr>
      <vt:lpstr>1_Conception personnalisée</vt:lpstr>
      <vt:lpstr>3_Env-Apprenant_Tmplt</vt:lpstr>
      <vt:lpstr>Présentation PowerPoint</vt:lpstr>
      <vt:lpstr>Présentation PowerPoint</vt:lpstr>
      <vt:lpstr>Présentation PowerPoint</vt:lpstr>
      <vt:lpstr>تنظيم حصص الأسبوع</vt:lpstr>
      <vt:lpstr>هيكلة حصة اليوم</vt:lpstr>
      <vt:lpstr>عند نهاية الحصة</vt:lpstr>
      <vt:lpstr>  افتتاح الحصة</vt:lpstr>
      <vt:lpstr>مرحبا بكم، سنبدأ  حصة اللغة العربية.</vt:lpstr>
      <vt:lpstr>حاولوا الالتزام بهذه السلوكات. من يذكرنا بها؟</vt:lpstr>
      <vt:lpstr>ضعوا الكراسة والدفتر واللوحة  في القمطر.</vt:lpstr>
      <vt:lpstr>نبدأ حصتنا بتصحيح الواجب المنزلي شفهيا. خذوا كراساتكم ودفاتر البحث.</vt:lpstr>
      <vt:lpstr>من يحدد الحال وصاحبه في الجملة الأولى؟ (الانتقال إلى الجملة الموالية بعد مناقشة الجواب.) </vt:lpstr>
      <vt:lpstr>من يقرأ الجمل التي وظف فيها الحال حسب المطلوب في السؤال الثاني؟</vt:lpstr>
      <vt:lpstr>ننتقل إلى نشاط الطلاقة. من يذكرنا بضوابط القراءة بطلاقة؟</vt:lpstr>
      <vt:lpstr>من يقرأ ؟ الفائز من لم يرتكب أي خطأ.</vt:lpstr>
      <vt:lpstr>الفائزون في هذه الحصة هم ........................................................................... </vt:lpstr>
      <vt:lpstr>بعد قراءتكم للنص، أجيبوا عن السؤال التالي على دفاتر البحث؟</vt:lpstr>
      <vt:lpstr>من يجيب عن السؤال ؟ </vt:lpstr>
      <vt:lpstr>Présentation PowerPoint</vt:lpstr>
      <vt:lpstr>في هذه الحصة ستتعلمون كيف تكتبون نصا لوصف مشهد.</vt:lpstr>
      <vt:lpstr>في البداية من يذكرنا بتعريف الوصف؟ </vt:lpstr>
      <vt:lpstr>نتذكر جماعة. من يقرأ؟ </vt:lpstr>
      <vt:lpstr> انتبهوا معي كيف سأصف المشهد التالي:</vt:lpstr>
      <vt:lpstr>أولا، أحدد العناصر التي أود وصفها في المشهد وأنظمها على شكل جدول. </vt:lpstr>
      <vt:lpstr>ثانيا، ألاحظ الصورة وأحدد الوصف المناسب لكل عنصر مستعملا النعوت المناسبة.</vt:lpstr>
      <vt:lpstr>أحدد زمان المشهد . يمكن أن أقول:  يوم مشمس من أيام فصل الصيف الحار. من يردد؟</vt:lpstr>
      <vt:lpstr>دوركم.  من يقدم اقتراحا آخر يدل على الزمان انطلاقا من المشهد مستعملا النعوت المناسبة. </vt:lpstr>
      <vt:lpstr>هذه مقترحات أخرى لعنصر الزمان. من يقرأ؟ </vt:lpstr>
      <vt:lpstr>ننتقل إلى تحديد عنصر الموقع، من يقدم وصفا مناسبا له مستعملا النعوت المناسبة.</vt:lpstr>
      <vt:lpstr>هذه مقترحات أخرى لعنصر الموقع. من يقرأ؟ </vt:lpstr>
      <vt:lpstr>ننتقل إلى وصف مكونات  المشهد. من يحدد أولا  مكونات المشهد؟</vt:lpstr>
      <vt:lpstr>هذه أهم مكونات المشهد. من يقرأ؟ </vt:lpstr>
      <vt:lpstr>سأقوم بوصف البحر وأنتم تقومون بوصف باقي المكونات. </vt:lpstr>
      <vt:lpstr>من يقرأ الوصف المقترح للبحر؟ </vt:lpstr>
      <vt:lpstr>دوركم . من يقدم وصفا للسماء( بعد مناقشة إنتاجات التلاميذ يتم الانتقال إلى باقي المكونات.)</vt:lpstr>
      <vt:lpstr>هذه مقترحات لوصف باقي العناصر. من يقرأ؟ </vt:lpstr>
      <vt:lpstr>بعد وصف جميع العناصر، نحصل على المعطيات التالية. من يقرأ؟</vt:lpstr>
      <vt:lpstr>انتبهوا، سأقوم بتحويل معطيات الجدول إلى نص منسجم لوصف المشهد مستعملا الأساليب المناسبة. </vt:lpstr>
      <vt:lpstr>هذا مقترح. من يقرأ؟ </vt:lpstr>
      <vt:lpstr>من يحدد الأساليب التي استعملتها في النص؟ </vt:lpstr>
      <vt:lpstr>من يقرأ الأساليب  المكتوبة بلون أزرق؟ </vt:lpstr>
      <vt:lpstr>قبل أن نواصل. سنلعب لعبة الوصف. سأقدم لكم وصفا لتلميذ من بينكم . حاولوا تحديد المعني به.  ( يعطي الأستاذ الفرصة لبعض التلاميذ للقيام بالوصف.)</vt:lpstr>
      <vt:lpstr>Présentation PowerPoint</vt:lpstr>
      <vt:lpstr>دوركم لتقوموا بوصف المشهد التالي. خذوا دفاتر القسم. </vt:lpstr>
      <vt:lpstr>ما الخطوة الأولى التي نقوم  بها لوصف المشهد؟</vt:lpstr>
      <vt:lpstr>نحدد العناصر التي نود وصفها في المشهد وننظمها على شكل جدول. من يذكرنا بها؟</vt:lpstr>
      <vt:lpstr>من يقرأ العناصر الواردة في الجدول؟ </vt:lpstr>
      <vt:lpstr>من يقرأ العناصر الواردة في الجدول؟ </vt:lpstr>
      <vt:lpstr>ما الخطوة الثانية ؟ </vt:lpstr>
      <vt:lpstr>ما الخطوة الثانية ؟ </vt:lpstr>
      <vt:lpstr>نلاحظ الصورة ونحدد الوصف المناسب لكل عنصر مستعملين النعوت المناسبة. </vt:lpstr>
      <vt:lpstr>من يحدد مكونات المشهد؟ </vt:lpstr>
      <vt:lpstr>سنعتمد المكونات الواردة في الجدول. من يقرؤها؟ </vt:lpstr>
      <vt:lpstr>ارسموا الجدول على دفاتركم.</vt:lpstr>
      <vt:lpstr>حددوا الأوصاف المناسبة لكل عنصر انطلاقا من الصورة وسجلوها في الجدول.</vt:lpstr>
      <vt:lpstr>نصحح. ماذا تقترحون لعنصر زمان المشهد؟  (تسجيل المقترحات المناسبة على السبورة الجانبية ثم يتم الانتقال إلى العنصر الموالي.)</vt:lpstr>
      <vt:lpstr>من يعيد قراءة الحصيلة المسجلة على السبورة؟</vt:lpstr>
      <vt:lpstr>خذوا كراساتكم الصفحة88-. </vt:lpstr>
      <vt:lpstr>استعينوا بالأساليب المقترحة على الكراسة وحولوا المعطيات الواردة على السبورة إلى نص لوصف المشهد.</vt:lpstr>
      <vt:lpstr>اكتبوا مسودة النص على دفتر البحث ثم قوموا بمراجعتها قبل نقلها على دفتر القسم. </vt:lpstr>
      <vt:lpstr>نصحح. من يقرأ عمله؟ (يناقش الإنتاج على ضوء الضوابط التالية مع توجيه صاحبه إلى تسجيل النتيجة على كراسته.)</vt:lpstr>
      <vt:lpstr>اختتام الحصة</vt:lpstr>
      <vt:lpstr>ما العناصر التي نصفها في المشهد؟</vt:lpstr>
      <vt:lpstr>أعيدوا تحويل معطيات الجدول الخاص بوصف مشهد الشاطئ الوارد على الصفحة87- إلى نص مستعينين بالأساليب المقترحة على الصفحة نفسها، وسجلوه على دفتر البحث.</vt:lpstr>
      <vt:lpstr>الفائزون بنجمة السلوك هم: </vt:lpstr>
      <vt:lpstr>إلى اللقاء في الحصة المقبلة.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EL HAMDOUNI BTIHAJ</dc:creator>
  <cp:lastModifiedBy>EL HAMDOUNI BTIHAJ</cp:lastModifiedBy>
  <cp:revision>202</cp:revision>
  <dcterms:created xsi:type="dcterms:W3CDTF">2023-09-20T21:35:22Z</dcterms:created>
  <dcterms:modified xsi:type="dcterms:W3CDTF">2025-12-21T11:23:45Z</dcterms:modified>
</cp:coreProperties>
</file>