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7.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0.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1.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2.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13.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4.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5.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6.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17.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theme/theme18.xml" ContentType="application/vnd.openxmlformats-officedocument.theme+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19.xml" ContentType="application/vnd.openxmlformats-officedocument.theme+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1" r:id="rId2"/>
    <p:sldMasterId id="2147483689" r:id="rId3"/>
    <p:sldMasterId id="2147483694" r:id="rId4"/>
    <p:sldMasterId id="2147483705" r:id="rId5"/>
    <p:sldMasterId id="2147483714" r:id="rId6"/>
    <p:sldMasterId id="2147483809" r:id="rId7"/>
    <p:sldMasterId id="2147483753" r:id="rId8"/>
    <p:sldMasterId id="2147483764" r:id="rId9"/>
    <p:sldMasterId id="2147483775" r:id="rId10"/>
    <p:sldMasterId id="2147483860" r:id="rId11"/>
    <p:sldMasterId id="2147483786" r:id="rId12"/>
    <p:sldMasterId id="2147483820" r:id="rId13"/>
    <p:sldMasterId id="2147483843" r:id="rId14"/>
    <p:sldMasterId id="2147483878" r:id="rId15"/>
    <p:sldMasterId id="2147483901" r:id="rId16"/>
    <p:sldMasterId id="2147483924" r:id="rId17"/>
    <p:sldMasterId id="2147483947" r:id="rId18"/>
    <p:sldMasterId id="2147483741" r:id="rId19"/>
    <p:sldMasterId id="2147483686" r:id="rId20"/>
  </p:sldMasterIdLst>
  <p:notesMasterIdLst>
    <p:notesMasterId r:id="rId50"/>
  </p:notesMasterIdLst>
  <p:handoutMasterIdLst>
    <p:handoutMasterId r:id="rId51"/>
  </p:handoutMasterIdLst>
  <p:sldIdLst>
    <p:sldId id="2147482625" r:id="rId21"/>
    <p:sldId id="2147482631" r:id="rId22"/>
    <p:sldId id="2147482603" r:id="rId23"/>
    <p:sldId id="2147482462" r:id="rId24"/>
    <p:sldId id="2147482382" r:id="rId25"/>
    <p:sldId id="2147482616" r:id="rId26"/>
    <p:sldId id="2147482691" r:id="rId27"/>
    <p:sldId id="2147482658" r:id="rId28"/>
    <p:sldId id="2147482739" r:id="rId29"/>
    <p:sldId id="2147482789" r:id="rId30"/>
    <p:sldId id="2147482734" r:id="rId31"/>
    <p:sldId id="2147482790" r:id="rId32"/>
    <p:sldId id="2147482849" r:id="rId33"/>
    <p:sldId id="2147482850" r:id="rId34"/>
    <p:sldId id="2147482851" r:id="rId35"/>
    <p:sldId id="2147482853" r:id="rId36"/>
    <p:sldId id="2147482854" r:id="rId37"/>
    <p:sldId id="2147482848" r:id="rId38"/>
    <p:sldId id="2147482822" r:id="rId39"/>
    <p:sldId id="2147482845" r:id="rId40"/>
    <p:sldId id="2147482852" r:id="rId41"/>
    <p:sldId id="2147482821" r:id="rId42"/>
    <p:sldId id="2147482825" r:id="rId43"/>
    <p:sldId id="2147482704" r:id="rId44"/>
    <p:sldId id="2147482751" r:id="rId45"/>
    <p:sldId id="2147482788" r:id="rId46"/>
    <p:sldId id="2147482752" r:id="rId47"/>
    <p:sldId id="2147482707" r:id="rId48"/>
    <p:sldId id="2147482855"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B2DC"/>
    <a:srgbClr val="B1EDEA"/>
    <a:srgbClr val="56B64A"/>
    <a:srgbClr val="D0CECE"/>
    <a:srgbClr val="565F88"/>
    <a:srgbClr val="CC0000"/>
    <a:srgbClr val="B5EEF2"/>
    <a:srgbClr val="9CA3C0"/>
    <a:srgbClr val="94E4EA"/>
    <a:srgbClr val="009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6433"/>
  </p:normalViewPr>
  <p:slideViewPr>
    <p:cSldViewPr snapToGrid="0">
      <p:cViewPr varScale="1">
        <p:scale>
          <a:sx n="75" d="100"/>
          <a:sy n="75" d="100"/>
        </p:scale>
        <p:origin x="1048" y="30"/>
      </p:cViewPr>
      <p:guideLst/>
    </p:cSldViewPr>
  </p:slideViewPr>
  <p:outlineViewPr>
    <p:cViewPr>
      <p:scale>
        <a:sx n="33" d="100"/>
        <a:sy n="33" d="100"/>
      </p:scale>
      <p:origin x="0" y="-23664"/>
    </p:cViewPr>
  </p:outlineViewPr>
  <p:notesTextViewPr>
    <p:cViewPr>
      <p:scale>
        <a:sx n="3" d="2"/>
        <a:sy n="3" d="2"/>
      </p:scale>
      <p:origin x="0" y="0"/>
    </p:cViewPr>
  </p:notesTextViewPr>
  <p:notesViewPr>
    <p:cSldViewPr snapToGrid="0">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slide" Target="slides/slide27.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9.xml"/><Relationship Id="rId11" Type="http://schemas.openxmlformats.org/officeDocument/2006/relationships/slideMaster" Target="slideMasters/slideMaster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slide" Target="slides/slide28.xml"/><Relationship Id="rId8" Type="http://schemas.openxmlformats.org/officeDocument/2006/relationships/slideMaster" Target="slideMasters/slideMaster8.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20" Type="http://schemas.openxmlformats.org/officeDocument/2006/relationships/slideMaster" Target="slideMasters/slideMaster20.xml"/><Relationship Id="rId41" Type="http://schemas.openxmlformats.org/officeDocument/2006/relationships/slide" Target="slides/slide21.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1B2E286-5E95-8978-5B40-9D0192F79B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90544521-AD86-2D1C-EFE9-E8EF5A9B94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27B0EF-1A52-4AB5-9630-8D2879398148}" type="datetimeFigureOut">
              <a:rPr lang="fr-MA" smtClean="0"/>
              <a:t>05/12/2025</a:t>
            </a:fld>
            <a:endParaRPr lang="fr-MA"/>
          </a:p>
        </p:txBody>
      </p:sp>
      <p:sp>
        <p:nvSpPr>
          <p:cNvPr id="4" name="Espace réservé du pied de page 3">
            <a:extLst>
              <a:ext uri="{FF2B5EF4-FFF2-40B4-BE49-F238E27FC236}">
                <a16:creationId xmlns:a16="http://schemas.microsoft.com/office/drawing/2014/main" id="{A44AD019-FE9C-4264-A328-02B7419FD9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A2A5E8EA-8DDF-8BEB-CCBB-31E6416AEAB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95E3FE-4EA0-4BBD-8AFE-D3F03DCA6120}" type="slidenum">
              <a:rPr lang="fr-MA" smtClean="0"/>
              <a:t>‹N°›</a:t>
            </a:fld>
            <a:endParaRPr lang="fr-MA"/>
          </a:p>
        </p:txBody>
      </p:sp>
    </p:spTree>
    <p:extLst>
      <p:ext uri="{BB962C8B-B14F-4D97-AF65-F5344CB8AC3E}">
        <p14:creationId xmlns:p14="http://schemas.microsoft.com/office/powerpoint/2010/main" val="3110649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05/12/2025</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3.xml"/><Relationship Id="rId4" Type="http://schemas.openxmlformats.org/officeDocument/2006/relationships/image" Target="../media/image18.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5.xml"/><Relationship Id="rId4" Type="http://schemas.openxmlformats.org/officeDocument/2006/relationships/image" Target="../media/image18.png"/></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6.xml"/><Relationship Id="rId4" Type="http://schemas.openxmlformats.org/officeDocument/2006/relationships/image" Target="../media/image18.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7.xml"/><Relationship Id="rId4" Type="http://schemas.openxmlformats.org/officeDocument/2006/relationships/image" Target="../media/image18.png"/></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8.xml"/><Relationship Id="rId4" Type="http://schemas.openxmlformats.org/officeDocument/2006/relationships/image" Target="../media/image18.png"/></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8.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531496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11528778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305396354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272003449"/>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8562103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Tree>
    <p:extLst>
      <p:ext uri="{BB962C8B-B14F-4D97-AF65-F5344CB8AC3E}">
        <p14:creationId xmlns:p14="http://schemas.microsoft.com/office/powerpoint/2010/main" val="112072141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صرف وتحويل </a:t>
            </a:r>
          </a:p>
        </p:txBody>
      </p:sp>
    </p:spTree>
    <p:extLst>
      <p:ext uri="{BB962C8B-B14F-4D97-AF65-F5344CB8AC3E}">
        <p14:creationId xmlns:p14="http://schemas.microsoft.com/office/powerpoint/2010/main" val="306938276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99119054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مراجعة وتوليف  </a:t>
            </a:r>
          </a:p>
        </p:txBody>
      </p:sp>
    </p:spTree>
    <p:extLst>
      <p:ext uri="{BB962C8B-B14F-4D97-AF65-F5344CB8AC3E}">
        <p14:creationId xmlns:p14="http://schemas.microsoft.com/office/powerpoint/2010/main" val="54748623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9913760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78199918"/>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8422191"/>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9445793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9787349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752328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6674816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23651440"/>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377246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3391353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8456483"/>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359141889"/>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18140280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B94443-99F3-229C-6CD7-BA0F32DB5F54}"/>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Tree>
    <p:extLst>
      <p:ext uri="{BB962C8B-B14F-4D97-AF65-F5344CB8AC3E}">
        <p14:creationId xmlns:p14="http://schemas.microsoft.com/office/powerpoint/2010/main" val="4204949990"/>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1014146852"/>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526181869"/>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49790839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85825743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82073790"/>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293480366"/>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58494010"/>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695138116"/>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18617825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344468121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35223703"/>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55661585"/>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759286596"/>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482037477"/>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2161098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7559209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259614"/>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38000"/>
            <a:ext cx="6840000" cy="612000"/>
          </a:xfrm>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133859306"/>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48325755"/>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949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80453391"/>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8764447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7563220"/>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0293840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88777489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488892052"/>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798786060"/>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512823329"/>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039595161"/>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797975786"/>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057953177"/>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07872872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286529793"/>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2394017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1590398932"/>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5124718"/>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7394927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94346647"/>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43663717"/>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639984101"/>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1577262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191456584"/>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43073573"/>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164371767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3243733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25463944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773975838"/>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871855670"/>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68371438"/>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35698051"/>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12341586"/>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099478156"/>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2270974074"/>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851604225"/>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85396743"/>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03763180"/>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966323756"/>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549302795"/>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3267197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0959741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446743191"/>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10130068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053576959"/>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4049696977"/>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680094450"/>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021167873"/>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15615698"/>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5240287"/>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5309332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94077201"/>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68024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93043942"/>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0819512"/>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37272054"/>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62759409"/>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61027037"/>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16824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48202036"/>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0742850"/>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971572"/>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9919333"/>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19544032"/>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711075"/>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05214548"/>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131093905"/>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374501781"/>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911583698"/>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59385578"/>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668449"/>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845244198"/>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570022363"/>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315498206"/>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61118544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4362376"/>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32815556"/>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89410234"/>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76094209"/>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962182"/>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43659530"/>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1488633"/>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7870257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7048994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5081454"/>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55531592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5581924"/>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0350414"/>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6222363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22678338"/>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62584662"/>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59374122"/>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14254585"/>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55162880"/>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56134216"/>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794795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61907098"/>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55096969"/>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10013989"/>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63965354"/>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2498229033"/>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9608583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274558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71350082"/>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7843355"/>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0604362"/>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1229165507"/>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11878473"/>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17470395"/>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20522911"/>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0974157"/>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60430696"/>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3337563"/>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26369508"/>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11986683"/>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6917318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78496730"/>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08024455"/>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2356088"/>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6438138"/>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8797867"/>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91302657"/>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532722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595872823"/>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015790"/>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36916987"/>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35255339"/>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51466440"/>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2738250"/>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3411257"/>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5308737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8432885"/>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0639893"/>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18879562"/>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7872984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85983900"/>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59439488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86073871"/>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95679218"/>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29974961"/>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018318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58061334"/>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3882452"/>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9925952"/>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34755382"/>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2701681"/>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4096420709"/>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588000"/>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318334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78650540"/>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426296"/>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5458596"/>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00185985"/>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15213540"/>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06689198"/>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13694531"/>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84941452"/>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88210795"/>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70085714"/>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95396967"/>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74722806"/>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00465162"/>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3123323"/>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25513348"/>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3477927"/>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7361329"/>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9308837"/>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04664736"/>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3574252591"/>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78046030"/>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0907639"/>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34581053"/>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6653912"/>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02585722"/>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64009846"/>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87394268"/>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18382288"/>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10180215"/>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05838842"/>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72026997"/>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411149"/>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24471286"/>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85314325"/>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594099"/>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97487184"/>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5150122"/>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09253553"/>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4448693"/>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25464665"/>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6702264"/>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3571206498"/>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04230241"/>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88855073"/>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89172695"/>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148796"/>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2346033"/>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4756428"/>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38094802"/>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49810151"/>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40329852"/>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54033148"/>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71644554"/>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3708009"/>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8D51B-DFAF-3743-C725-525184A50D9C}"/>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3D9E917-BD93-D5A4-2408-4C1D3C9CDD6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992DDAF-6675-904B-2E7C-6344470C4E29}"/>
              </a:ext>
            </a:extLst>
          </p:cNvPr>
          <p:cNvSpPr>
            <a:spLocks noGrp="1"/>
          </p:cNvSpPr>
          <p:nvPr>
            <p:ph type="dt" sz="half" idx="10"/>
          </p:nvPr>
        </p:nvSpPr>
        <p:spPr/>
        <p:txBody>
          <a:bodyPr/>
          <a:lstStyle/>
          <a:p>
            <a:fld id="{6196CE0A-8990-4755-8532-77D8833A784F}" type="datetimeFigureOut">
              <a:rPr lang="fr-FR" smtClean="0"/>
              <a:t>05/12/2025</a:t>
            </a:fld>
            <a:endParaRPr lang="fr-FR"/>
          </a:p>
        </p:txBody>
      </p:sp>
      <p:sp>
        <p:nvSpPr>
          <p:cNvPr id="5" name="Espace réservé du pied de page 4">
            <a:extLst>
              <a:ext uri="{FF2B5EF4-FFF2-40B4-BE49-F238E27FC236}">
                <a16:creationId xmlns:a16="http://schemas.microsoft.com/office/drawing/2014/main" id="{EFED7634-73BC-E4E8-5359-29B51A5254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AF4D63-896B-AE76-F7D2-F3247C4EA163}"/>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15283509"/>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770A24-B470-1A8A-1A1C-63F2C2EA2AF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AB1951-15A0-41C8-87F6-F8F07D9786F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A7E44C-9E3A-1921-65EE-9C3ECCE0F0D8}"/>
              </a:ext>
            </a:extLst>
          </p:cNvPr>
          <p:cNvSpPr>
            <a:spLocks noGrp="1"/>
          </p:cNvSpPr>
          <p:nvPr>
            <p:ph type="dt" sz="half" idx="10"/>
          </p:nvPr>
        </p:nvSpPr>
        <p:spPr/>
        <p:txBody>
          <a:bodyPr/>
          <a:lstStyle/>
          <a:p>
            <a:fld id="{6196CE0A-8990-4755-8532-77D8833A784F}" type="datetimeFigureOut">
              <a:rPr lang="fr-FR" smtClean="0"/>
              <a:t>05/12/2025</a:t>
            </a:fld>
            <a:endParaRPr lang="fr-FR"/>
          </a:p>
        </p:txBody>
      </p:sp>
      <p:sp>
        <p:nvSpPr>
          <p:cNvPr id="5" name="Espace réservé du pied de page 4">
            <a:extLst>
              <a:ext uri="{FF2B5EF4-FFF2-40B4-BE49-F238E27FC236}">
                <a16:creationId xmlns:a16="http://schemas.microsoft.com/office/drawing/2014/main" id="{E9DEE22A-624C-090C-039B-E5B0210A0D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9C0BA7-B9B8-8121-75F3-8530875AEA44}"/>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14380204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46D81D-1B2B-3900-E5F8-51DA8C973EBA}"/>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67521C7-5D95-FEC4-4148-A29C9FB1D804}"/>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7D0A58-2BE5-02CC-EEC8-BC5154F44269}"/>
              </a:ext>
            </a:extLst>
          </p:cNvPr>
          <p:cNvSpPr>
            <a:spLocks noGrp="1"/>
          </p:cNvSpPr>
          <p:nvPr>
            <p:ph type="dt" sz="half" idx="10"/>
          </p:nvPr>
        </p:nvSpPr>
        <p:spPr/>
        <p:txBody>
          <a:bodyPr/>
          <a:lstStyle/>
          <a:p>
            <a:fld id="{6196CE0A-8990-4755-8532-77D8833A784F}" type="datetimeFigureOut">
              <a:rPr lang="fr-FR" smtClean="0"/>
              <a:t>05/12/2025</a:t>
            </a:fld>
            <a:endParaRPr lang="fr-FR"/>
          </a:p>
        </p:txBody>
      </p:sp>
      <p:sp>
        <p:nvSpPr>
          <p:cNvPr id="5" name="Espace réservé du pied de page 4">
            <a:extLst>
              <a:ext uri="{FF2B5EF4-FFF2-40B4-BE49-F238E27FC236}">
                <a16:creationId xmlns:a16="http://schemas.microsoft.com/office/drawing/2014/main" id="{7C922A69-ADBB-8BB1-52E8-B5EEAD6B85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E759BB-8B7E-5B52-F321-D698DDEEE1A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71637370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82738-8FBB-4F3C-47F7-FF7B26226D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0A47FCF-944D-3FB0-C22D-A84F0FEDAB87}"/>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B22073C-529C-5DE2-3BA6-56BF70A5DF07}"/>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FD9C1E4-2E42-128F-FF69-DD63C905844B}"/>
              </a:ext>
            </a:extLst>
          </p:cNvPr>
          <p:cNvSpPr>
            <a:spLocks noGrp="1"/>
          </p:cNvSpPr>
          <p:nvPr>
            <p:ph type="dt" sz="half" idx="10"/>
          </p:nvPr>
        </p:nvSpPr>
        <p:spPr/>
        <p:txBody>
          <a:bodyPr/>
          <a:lstStyle/>
          <a:p>
            <a:fld id="{6196CE0A-8990-4755-8532-77D8833A784F}" type="datetimeFigureOut">
              <a:rPr lang="fr-FR" smtClean="0"/>
              <a:t>05/12/2025</a:t>
            </a:fld>
            <a:endParaRPr lang="fr-FR"/>
          </a:p>
        </p:txBody>
      </p:sp>
      <p:sp>
        <p:nvSpPr>
          <p:cNvPr id="6" name="Espace réservé du pied de page 5">
            <a:extLst>
              <a:ext uri="{FF2B5EF4-FFF2-40B4-BE49-F238E27FC236}">
                <a16:creationId xmlns:a16="http://schemas.microsoft.com/office/drawing/2014/main" id="{A7A7A5A7-F5D2-4CD8-48DB-103148356F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8450E0C-C18F-ADE0-D58A-8647AC1ACD0B}"/>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651973990"/>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8F2E98-A9C4-3C1D-D4BE-78C8C4848749}"/>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F561CA1-4184-E444-585E-083FEE86933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2D0BE03-3EF9-85FC-981E-A80DE03D5D2F}"/>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DC2D984-5E03-A255-C56C-DEA98B9822E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1F4EBAC-2853-3F10-6761-2AC1438C0106}"/>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7EDA8F7-06DE-E44D-83BD-AFDE45760F4A}"/>
              </a:ext>
            </a:extLst>
          </p:cNvPr>
          <p:cNvSpPr>
            <a:spLocks noGrp="1"/>
          </p:cNvSpPr>
          <p:nvPr>
            <p:ph type="dt" sz="half" idx="10"/>
          </p:nvPr>
        </p:nvSpPr>
        <p:spPr/>
        <p:txBody>
          <a:bodyPr/>
          <a:lstStyle/>
          <a:p>
            <a:fld id="{6196CE0A-8990-4755-8532-77D8833A784F}" type="datetimeFigureOut">
              <a:rPr lang="fr-FR" smtClean="0"/>
              <a:t>05/12/2025</a:t>
            </a:fld>
            <a:endParaRPr lang="fr-FR"/>
          </a:p>
        </p:txBody>
      </p:sp>
      <p:sp>
        <p:nvSpPr>
          <p:cNvPr id="8" name="Espace réservé du pied de page 7">
            <a:extLst>
              <a:ext uri="{FF2B5EF4-FFF2-40B4-BE49-F238E27FC236}">
                <a16:creationId xmlns:a16="http://schemas.microsoft.com/office/drawing/2014/main" id="{E3AE6D69-8A9E-1C76-1539-2C8E96E9FF2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37C5BE3-4EDF-8494-A29C-F1664D5C8BD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442484764"/>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7C1A74-BA69-C56B-393E-1FB84593050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333F3E-B043-DA65-2E7C-FB3EF2FEE123}"/>
              </a:ext>
            </a:extLst>
          </p:cNvPr>
          <p:cNvSpPr>
            <a:spLocks noGrp="1"/>
          </p:cNvSpPr>
          <p:nvPr>
            <p:ph type="dt" sz="half" idx="10"/>
          </p:nvPr>
        </p:nvSpPr>
        <p:spPr/>
        <p:txBody>
          <a:bodyPr/>
          <a:lstStyle/>
          <a:p>
            <a:fld id="{6196CE0A-8990-4755-8532-77D8833A784F}" type="datetimeFigureOut">
              <a:rPr lang="fr-FR" smtClean="0"/>
              <a:t>05/12/2025</a:t>
            </a:fld>
            <a:endParaRPr lang="fr-FR"/>
          </a:p>
        </p:txBody>
      </p:sp>
      <p:sp>
        <p:nvSpPr>
          <p:cNvPr id="4" name="Espace réservé du pied de page 3">
            <a:extLst>
              <a:ext uri="{FF2B5EF4-FFF2-40B4-BE49-F238E27FC236}">
                <a16:creationId xmlns:a16="http://schemas.microsoft.com/office/drawing/2014/main" id="{51118A55-3B14-302E-773D-3AB5F2EAB4A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9F64F96-8B17-5A5D-2A2F-06389AB3388C}"/>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13322482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8F2BF79-0BD6-8388-A1DE-27A3EBD0A198}"/>
              </a:ext>
            </a:extLst>
          </p:cNvPr>
          <p:cNvSpPr>
            <a:spLocks noGrp="1"/>
          </p:cNvSpPr>
          <p:nvPr>
            <p:ph type="dt" sz="half" idx="10"/>
          </p:nvPr>
        </p:nvSpPr>
        <p:spPr/>
        <p:txBody>
          <a:bodyPr/>
          <a:lstStyle/>
          <a:p>
            <a:fld id="{6196CE0A-8990-4755-8532-77D8833A784F}" type="datetimeFigureOut">
              <a:rPr lang="fr-FR" smtClean="0"/>
              <a:t>05/12/2025</a:t>
            </a:fld>
            <a:endParaRPr lang="fr-FR"/>
          </a:p>
        </p:txBody>
      </p:sp>
      <p:sp>
        <p:nvSpPr>
          <p:cNvPr id="3" name="Espace réservé du pied de page 2">
            <a:extLst>
              <a:ext uri="{FF2B5EF4-FFF2-40B4-BE49-F238E27FC236}">
                <a16:creationId xmlns:a16="http://schemas.microsoft.com/office/drawing/2014/main" id="{65F72B84-9A59-2764-D090-5917F8F7A7B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8694D7D-3F4D-5D29-BF77-1DED5EB10AA5}"/>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090045715"/>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E46FD4-063C-9413-22CC-4B8F49C4191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0B8771E-3366-4E8E-D96B-B60550CA05D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75BE921-8D16-3688-1684-C6F36AC1558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9D133F5-1480-C7EC-3360-7FDB80B8BD52}"/>
              </a:ext>
            </a:extLst>
          </p:cNvPr>
          <p:cNvSpPr>
            <a:spLocks noGrp="1"/>
          </p:cNvSpPr>
          <p:nvPr>
            <p:ph type="dt" sz="half" idx="10"/>
          </p:nvPr>
        </p:nvSpPr>
        <p:spPr/>
        <p:txBody>
          <a:bodyPr/>
          <a:lstStyle/>
          <a:p>
            <a:fld id="{6196CE0A-8990-4755-8532-77D8833A784F}" type="datetimeFigureOut">
              <a:rPr lang="fr-FR" smtClean="0"/>
              <a:t>05/12/2025</a:t>
            </a:fld>
            <a:endParaRPr lang="fr-FR"/>
          </a:p>
        </p:txBody>
      </p:sp>
      <p:sp>
        <p:nvSpPr>
          <p:cNvPr id="6" name="Espace réservé du pied de page 5">
            <a:extLst>
              <a:ext uri="{FF2B5EF4-FFF2-40B4-BE49-F238E27FC236}">
                <a16:creationId xmlns:a16="http://schemas.microsoft.com/office/drawing/2014/main" id="{C3E9C2C2-55D7-19EF-4ECA-23E46B177D8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63F6159-F3C8-E237-3B4A-C4E22B77A617}"/>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546153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721DFB-BA95-E609-243F-6CE510F3AFC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FCE0EF3-EA3D-3ADC-C259-3DF5155CFBF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454E2C-E0FB-AE0A-075A-EA421F04CBF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A28029-BA51-7E0F-A0C5-457F04D7D9DC}"/>
              </a:ext>
            </a:extLst>
          </p:cNvPr>
          <p:cNvSpPr>
            <a:spLocks noGrp="1"/>
          </p:cNvSpPr>
          <p:nvPr>
            <p:ph type="dt" sz="half" idx="10"/>
          </p:nvPr>
        </p:nvSpPr>
        <p:spPr/>
        <p:txBody>
          <a:bodyPr/>
          <a:lstStyle/>
          <a:p>
            <a:fld id="{6196CE0A-8990-4755-8532-77D8833A784F}" type="datetimeFigureOut">
              <a:rPr lang="fr-FR" smtClean="0"/>
              <a:t>05/12/2025</a:t>
            </a:fld>
            <a:endParaRPr lang="fr-FR"/>
          </a:p>
        </p:txBody>
      </p:sp>
      <p:sp>
        <p:nvSpPr>
          <p:cNvPr id="6" name="Espace réservé du pied de page 5">
            <a:extLst>
              <a:ext uri="{FF2B5EF4-FFF2-40B4-BE49-F238E27FC236}">
                <a16:creationId xmlns:a16="http://schemas.microsoft.com/office/drawing/2014/main" id="{04A256DC-1B6E-7FC1-DF86-6160C222297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E36B1A1-8B54-D848-74CF-AD2F08838EBE}"/>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5163668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5DF3A4-EA03-3A71-DF01-BF025223AFB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44364F6-6B22-CEDF-384C-8218CFA7B7F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EEA660-53D1-761D-577E-46E77FA6D755}"/>
              </a:ext>
            </a:extLst>
          </p:cNvPr>
          <p:cNvSpPr>
            <a:spLocks noGrp="1"/>
          </p:cNvSpPr>
          <p:nvPr>
            <p:ph type="dt" sz="half" idx="10"/>
          </p:nvPr>
        </p:nvSpPr>
        <p:spPr/>
        <p:txBody>
          <a:bodyPr/>
          <a:lstStyle/>
          <a:p>
            <a:fld id="{6196CE0A-8990-4755-8532-77D8833A784F}" type="datetimeFigureOut">
              <a:rPr lang="fr-FR" smtClean="0"/>
              <a:t>05/12/2025</a:t>
            </a:fld>
            <a:endParaRPr lang="fr-FR"/>
          </a:p>
        </p:txBody>
      </p:sp>
      <p:sp>
        <p:nvSpPr>
          <p:cNvPr id="5" name="Espace réservé du pied de page 4">
            <a:extLst>
              <a:ext uri="{FF2B5EF4-FFF2-40B4-BE49-F238E27FC236}">
                <a16:creationId xmlns:a16="http://schemas.microsoft.com/office/drawing/2014/main" id="{8FB0E1E0-1263-F200-17B6-4227EE3D243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100B59-6D92-0AC1-4B53-95FE2C7D906A}"/>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70257993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9C84115-D6ED-52B2-0710-39848492EE7F}"/>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609E7F5-98F0-A753-5B7A-68023D552830}"/>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F8C8B0-9B40-209D-87C0-5731A76FA7B0}"/>
              </a:ext>
            </a:extLst>
          </p:cNvPr>
          <p:cNvSpPr>
            <a:spLocks noGrp="1"/>
          </p:cNvSpPr>
          <p:nvPr>
            <p:ph type="dt" sz="half" idx="10"/>
          </p:nvPr>
        </p:nvSpPr>
        <p:spPr/>
        <p:txBody>
          <a:bodyPr/>
          <a:lstStyle/>
          <a:p>
            <a:fld id="{6196CE0A-8990-4755-8532-77D8833A784F}" type="datetimeFigureOut">
              <a:rPr lang="fr-FR" smtClean="0"/>
              <a:t>05/12/2025</a:t>
            </a:fld>
            <a:endParaRPr lang="fr-FR"/>
          </a:p>
        </p:txBody>
      </p:sp>
      <p:sp>
        <p:nvSpPr>
          <p:cNvPr id="5" name="Espace réservé du pied de page 4">
            <a:extLst>
              <a:ext uri="{FF2B5EF4-FFF2-40B4-BE49-F238E27FC236}">
                <a16:creationId xmlns:a16="http://schemas.microsoft.com/office/drawing/2014/main" id="{FD8B666A-8BB7-7EA2-4A6A-D3BEDBAFDF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19B37F-5130-9CF8-2FB1-50F9FDC341F1}"/>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9525559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233311149"/>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56860183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heme" Target="../theme/theme2.xml"/><Relationship Id="rId7" Type="http://schemas.openxmlformats.org/officeDocument/2006/relationships/image" Target="../media/image7.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8.xml"/><Relationship Id="rId7" Type="http://schemas.openxmlformats.org/officeDocument/2006/relationships/image" Target="../media/image4.jpg"/><Relationship Id="rId12" Type="http://schemas.openxmlformats.org/officeDocument/2006/relationships/image" Target="../media/image9.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3.xml"/><Relationship Id="rId11" Type="http://schemas.openxmlformats.org/officeDocument/2006/relationships/image" Target="../media/image8.png"/><Relationship Id="rId5" Type="http://schemas.openxmlformats.org/officeDocument/2006/relationships/slideLayout" Target="../slideLayouts/slideLayout30.xml"/><Relationship Id="rId10" Type="http://schemas.openxmlformats.org/officeDocument/2006/relationships/image" Target="../media/image7.png"/><Relationship Id="rId4" Type="http://schemas.openxmlformats.org/officeDocument/2006/relationships/slideLayout" Target="../slideLayouts/slideLayout29.xml"/><Relationship Id="rId9"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7.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image" Target="../media/image6.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5.png"/><Relationship Id="rId5" Type="http://schemas.openxmlformats.org/officeDocument/2006/relationships/slideLayout" Target="../slideLayouts/slideLayout35.xml"/><Relationship Id="rId15" Type="http://schemas.openxmlformats.org/officeDocument/2006/relationships/image" Target="../media/image9.png"/><Relationship Id="rId10" Type="http://schemas.openxmlformats.org/officeDocument/2006/relationships/image" Target="../media/image4.jpg"/><Relationship Id="rId4" Type="http://schemas.openxmlformats.org/officeDocument/2006/relationships/slideLayout" Target="../slideLayouts/slideLayout34.xml"/><Relationship Id="rId9" Type="http://schemas.openxmlformats.org/officeDocument/2006/relationships/theme" Target="../theme/theme4.xml"/><Relationship Id="rId14"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image" Target="../media/image7.png"/><Relationship Id="rId3" Type="http://schemas.openxmlformats.org/officeDocument/2006/relationships/slideLayout" Target="../slideLayouts/slideLayout41.xml"/><Relationship Id="rId7" Type="http://schemas.openxmlformats.org/officeDocument/2006/relationships/theme" Target="../theme/theme5.xml"/><Relationship Id="rId12" Type="http://schemas.openxmlformats.org/officeDocument/2006/relationships/image" Target="../media/image5.png"/><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image" Target="../media/image9.png"/><Relationship Id="rId5" Type="http://schemas.openxmlformats.org/officeDocument/2006/relationships/slideLayout" Target="../slideLayouts/slideLayout43.xml"/><Relationship Id="rId10" Type="http://schemas.openxmlformats.org/officeDocument/2006/relationships/image" Target="../media/image8.png"/><Relationship Id="rId4" Type="http://schemas.openxmlformats.org/officeDocument/2006/relationships/slideLayout" Target="../slideLayouts/slideLayout42.xml"/><Relationship Id="rId9"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7.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6.png"/><Relationship Id="rId2" Type="http://schemas.openxmlformats.org/officeDocument/2006/relationships/slideLayout" Target="../slideLayouts/slideLayout46.xml"/><Relationship Id="rId16" Type="http://schemas.openxmlformats.org/officeDocument/2006/relationships/image" Target="../media/image9.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4.jpg"/><Relationship Id="rId5" Type="http://schemas.openxmlformats.org/officeDocument/2006/relationships/slideLayout" Target="../slideLayouts/slideLayout49.xml"/><Relationship Id="rId15" Type="http://schemas.openxmlformats.org/officeDocument/2006/relationships/image" Target="../media/image5.png"/><Relationship Id="rId10" Type="http://schemas.openxmlformats.org/officeDocument/2006/relationships/theme" Target="../theme/theme6.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8.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7.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image" Target="../media/image6.png"/><Relationship Id="rId2" Type="http://schemas.openxmlformats.org/officeDocument/2006/relationships/slideLayout" Target="../slideLayouts/slideLayout55.xml"/><Relationship Id="rId16" Type="http://schemas.openxmlformats.org/officeDocument/2006/relationships/image" Target="../media/image9.png"/><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image" Target="../media/image4.jpg"/><Relationship Id="rId5" Type="http://schemas.openxmlformats.org/officeDocument/2006/relationships/slideLayout" Target="../slideLayouts/slideLayout58.xml"/><Relationship Id="rId15" Type="http://schemas.openxmlformats.org/officeDocument/2006/relationships/image" Target="../media/image5.png"/><Relationship Id="rId10" Type="http://schemas.openxmlformats.org/officeDocument/2006/relationships/theme" Target="../theme/theme7.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image" Target="../media/image8.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8.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image" Target="../media/image7.png"/><Relationship Id="rId2" Type="http://schemas.openxmlformats.org/officeDocument/2006/relationships/slideLayout" Target="../slideLayouts/slideLayout64.xml"/><Relationship Id="rId16" Type="http://schemas.openxmlformats.org/officeDocument/2006/relationships/image" Target="../media/image5.png"/><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4.jpg"/><Relationship Id="rId5" Type="http://schemas.openxmlformats.org/officeDocument/2006/relationships/slideLayout" Target="../slideLayouts/slideLayout67.xml"/><Relationship Id="rId15" Type="http://schemas.openxmlformats.org/officeDocument/2006/relationships/image" Target="../media/image9.png"/><Relationship Id="rId10" Type="http://schemas.openxmlformats.org/officeDocument/2006/relationships/theme" Target="../theme/theme8.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image" Target="../media/image6.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image" Target="../media/image8.png"/><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image" Target="../media/image6.png"/><Relationship Id="rId2" Type="http://schemas.openxmlformats.org/officeDocument/2006/relationships/slideLayout" Target="../slideLayouts/slideLayout73.xml"/><Relationship Id="rId16" Type="http://schemas.openxmlformats.org/officeDocument/2006/relationships/image" Target="../media/image5.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4.jpg"/><Relationship Id="rId5" Type="http://schemas.openxmlformats.org/officeDocument/2006/relationships/slideLayout" Target="../slideLayouts/slideLayout76.xml"/><Relationship Id="rId15" Type="http://schemas.openxmlformats.org/officeDocument/2006/relationships/image" Target="../media/image9.png"/><Relationship Id="rId10" Type="http://schemas.openxmlformats.org/officeDocument/2006/relationships/theme" Target="../theme/theme9.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7.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7.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image" Target="../media/image6.png"/><Relationship Id="rId2" Type="http://schemas.openxmlformats.org/officeDocument/2006/relationships/slideLayout" Target="../slideLayouts/slideLayout82.xml"/><Relationship Id="rId16" Type="http://schemas.openxmlformats.org/officeDocument/2006/relationships/image" Target="../media/image5.png"/><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image" Target="../media/image4.jpg"/><Relationship Id="rId5" Type="http://schemas.openxmlformats.org/officeDocument/2006/relationships/slideLayout" Target="../slideLayouts/slideLayout85.xml"/><Relationship Id="rId15" Type="http://schemas.openxmlformats.org/officeDocument/2006/relationships/image" Target="../media/image9.png"/><Relationship Id="rId10"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image" Target="../media/image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theme" Target="../theme/theme11.xml"/><Relationship Id="rId3" Type="http://schemas.openxmlformats.org/officeDocument/2006/relationships/slideLayout" Target="../slideLayouts/slideLayout92.xml"/><Relationship Id="rId21" Type="http://schemas.openxmlformats.org/officeDocument/2006/relationships/image" Target="../media/image12.png"/><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20" Type="http://schemas.openxmlformats.org/officeDocument/2006/relationships/image" Target="../media/image11.png"/><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24" Type="http://schemas.openxmlformats.org/officeDocument/2006/relationships/image" Target="../media/image15.png"/><Relationship Id="rId5" Type="http://schemas.openxmlformats.org/officeDocument/2006/relationships/slideLayout" Target="../slideLayouts/slideLayout94.xml"/><Relationship Id="rId15" Type="http://schemas.openxmlformats.org/officeDocument/2006/relationships/slideLayout" Target="../slideLayouts/slideLayout104.xml"/><Relationship Id="rId23" Type="http://schemas.openxmlformats.org/officeDocument/2006/relationships/image" Target="../media/image14.png"/><Relationship Id="rId10" Type="http://schemas.openxmlformats.org/officeDocument/2006/relationships/slideLayout" Target="../slideLayouts/slideLayout99.xml"/><Relationship Id="rId19" Type="http://schemas.openxmlformats.org/officeDocument/2006/relationships/image" Target="../media/image10.bin"/><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 Id="rId22" Type="http://schemas.openxmlformats.org/officeDocument/2006/relationships/image" Target="../media/image13.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image" Target="../media/image7.png"/><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image" Target="../media/image6.png"/><Relationship Id="rId2" Type="http://schemas.openxmlformats.org/officeDocument/2006/relationships/slideLayout" Target="../slideLayouts/slideLayout108.xml"/><Relationship Id="rId16" Type="http://schemas.openxmlformats.org/officeDocument/2006/relationships/image" Target="../media/image9.png"/><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image" Target="../media/image4.jpg"/><Relationship Id="rId5" Type="http://schemas.openxmlformats.org/officeDocument/2006/relationships/slideLayout" Target="../slideLayouts/slideLayout111.xml"/><Relationship Id="rId15" Type="http://schemas.openxmlformats.org/officeDocument/2006/relationships/image" Target="../media/image5.png"/><Relationship Id="rId10" Type="http://schemas.openxmlformats.org/officeDocument/2006/relationships/theme" Target="../theme/theme12.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image" Target="../media/image8.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26" Type="http://schemas.openxmlformats.org/officeDocument/2006/relationships/image" Target="../media/image12.png"/><Relationship Id="rId3" Type="http://schemas.openxmlformats.org/officeDocument/2006/relationships/slideLayout" Target="../slideLayouts/slideLayout118.xml"/><Relationship Id="rId21" Type="http://schemas.openxmlformats.org/officeDocument/2006/relationships/slideLayout" Target="../slideLayouts/slideLayout136.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image" Target="../media/image11.png"/><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slideLayout" Target="../slideLayouts/slideLayout135.xml"/><Relationship Id="rId29" Type="http://schemas.openxmlformats.org/officeDocument/2006/relationships/image" Target="../media/image15.png"/><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24" Type="http://schemas.openxmlformats.org/officeDocument/2006/relationships/image" Target="../media/image10.bin"/><Relationship Id="rId5" Type="http://schemas.openxmlformats.org/officeDocument/2006/relationships/slideLayout" Target="../slideLayouts/slideLayout120.xml"/><Relationship Id="rId15" Type="http://schemas.openxmlformats.org/officeDocument/2006/relationships/slideLayout" Target="../slideLayouts/slideLayout130.xml"/><Relationship Id="rId23" Type="http://schemas.openxmlformats.org/officeDocument/2006/relationships/theme" Target="../theme/theme13.xml"/><Relationship Id="rId28" Type="http://schemas.openxmlformats.org/officeDocument/2006/relationships/image" Target="../media/image14.png"/><Relationship Id="rId10" Type="http://schemas.openxmlformats.org/officeDocument/2006/relationships/slideLayout" Target="../slideLayouts/slideLayout125.xml"/><Relationship Id="rId19" Type="http://schemas.openxmlformats.org/officeDocument/2006/relationships/slideLayout" Target="../slideLayouts/slideLayout134.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slideLayout" Target="../slideLayouts/slideLayout137.xml"/><Relationship Id="rId27" Type="http://schemas.openxmlformats.org/officeDocument/2006/relationships/image" Target="../media/image13.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image" Target="../media/image10.bin"/><Relationship Id="rId3" Type="http://schemas.openxmlformats.org/officeDocument/2006/relationships/slideLayout" Target="../slideLayouts/slideLayout140.xml"/><Relationship Id="rId21" Type="http://schemas.openxmlformats.org/officeDocument/2006/relationships/image" Target="../media/image13.png"/><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theme" Target="../theme/theme14.xml"/><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image" Target="../media/image12.png"/><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image" Target="../media/image15.png"/><Relationship Id="rId10" Type="http://schemas.openxmlformats.org/officeDocument/2006/relationships/slideLayout" Target="../slideLayouts/slideLayout147.xml"/><Relationship Id="rId19" Type="http://schemas.openxmlformats.org/officeDocument/2006/relationships/image" Target="../media/image11.png"/><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image" Target="../media/image14.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18" Type="http://schemas.openxmlformats.org/officeDocument/2006/relationships/slideLayout" Target="../slideLayouts/slideLayout171.xml"/><Relationship Id="rId3" Type="http://schemas.openxmlformats.org/officeDocument/2006/relationships/slideLayout" Target="../slideLayouts/slideLayout156.xml"/><Relationship Id="rId21" Type="http://schemas.openxmlformats.org/officeDocument/2006/relationships/slideLayout" Target="../slideLayouts/slideLayout174.xml"/><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5" Type="http://schemas.openxmlformats.org/officeDocument/2006/relationships/image" Target="../media/image10.bin"/><Relationship Id="rId2" Type="http://schemas.openxmlformats.org/officeDocument/2006/relationships/slideLayout" Target="../slideLayouts/slideLayout155.xml"/><Relationship Id="rId16" Type="http://schemas.openxmlformats.org/officeDocument/2006/relationships/slideLayout" Target="../slideLayouts/slideLayout169.xml"/><Relationship Id="rId20" Type="http://schemas.openxmlformats.org/officeDocument/2006/relationships/slideLayout" Target="../slideLayouts/slideLayout173.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24" Type="http://schemas.openxmlformats.org/officeDocument/2006/relationships/theme" Target="../theme/theme15.xml"/><Relationship Id="rId5" Type="http://schemas.openxmlformats.org/officeDocument/2006/relationships/slideLayout" Target="../slideLayouts/slideLayout158.xml"/><Relationship Id="rId15" Type="http://schemas.openxmlformats.org/officeDocument/2006/relationships/slideLayout" Target="../slideLayouts/slideLayout168.xml"/><Relationship Id="rId23" Type="http://schemas.openxmlformats.org/officeDocument/2006/relationships/slideLayout" Target="../slideLayouts/slideLayout176.xml"/><Relationship Id="rId10" Type="http://schemas.openxmlformats.org/officeDocument/2006/relationships/slideLayout" Target="../slideLayouts/slideLayout163.xml"/><Relationship Id="rId19" Type="http://schemas.openxmlformats.org/officeDocument/2006/relationships/slideLayout" Target="../slideLayouts/slideLayout172.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 Id="rId22" Type="http://schemas.openxmlformats.org/officeDocument/2006/relationships/slideLayout" Target="../slideLayouts/slideLayout17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18" Type="http://schemas.openxmlformats.org/officeDocument/2006/relationships/slideLayout" Target="../slideLayouts/slideLayout194.xml"/><Relationship Id="rId3" Type="http://schemas.openxmlformats.org/officeDocument/2006/relationships/slideLayout" Target="../slideLayouts/slideLayout179.xml"/><Relationship Id="rId21" Type="http://schemas.openxmlformats.org/officeDocument/2006/relationships/slideLayout" Target="../slideLayouts/slideLayout197.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slideLayout" Target="../slideLayouts/slideLayout193.xml"/><Relationship Id="rId2" Type="http://schemas.openxmlformats.org/officeDocument/2006/relationships/slideLayout" Target="../slideLayouts/slideLayout178.xml"/><Relationship Id="rId16" Type="http://schemas.openxmlformats.org/officeDocument/2006/relationships/slideLayout" Target="../slideLayouts/slideLayout192.xml"/><Relationship Id="rId20" Type="http://schemas.openxmlformats.org/officeDocument/2006/relationships/slideLayout" Target="../slideLayouts/slideLayout196.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24" Type="http://schemas.openxmlformats.org/officeDocument/2006/relationships/image" Target="../media/image10.bin"/><Relationship Id="rId5" Type="http://schemas.openxmlformats.org/officeDocument/2006/relationships/slideLayout" Target="../slideLayouts/slideLayout181.xml"/><Relationship Id="rId15" Type="http://schemas.openxmlformats.org/officeDocument/2006/relationships/slideLayout" Target="../slideLayouts/slideLayout191.xml"/><Relationship Id="rId23" Type="http://schemas.openxmlformats.org/officeDocument/2006/relationships/theme" Target="../theme/theme16.xml"/><Relationship Id="rId10" Type="http://schemas.openxmlformats.org/officeDocument/2006/relationships/slideLayout" Target="../slideLayouts/slideLayout186.xml"/><Relationship Id="rId19" Type="http://schemas.openxmlformats.org/officeDocument/2006/relationships/slideLayout" Target="../slideLayouts/slideLayout195.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 Id="rId22" Type="http://schemas.openxmlformats.org/officeDocument/2006/relationships/slideLayout" Target="../slideLayouts/slideLayout198.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slideLayout" Target="../slideLayouts/slideLayout211.xml"/><Relationship Id="rId18" Type="http://schemas.openxmlformats.org/officeDocument/2006/relationships/slideLayout" Target="../slideLayouts/slideLayout216.xml"/><Relationship Id="rId3" Type="http://schemas.openxmlformats.org/officeDocument/2006/relationships/slideLayout" Target="../slideLayouts/slideLayout201.xml"/><Relationship Id="rId21" Type="http://schemas.openxmlformats.org/officeDocument/2006/relationships/slideLayout" Target="../slideLayouts/slideLayout219.xml"/><Relationship Id="rId7" Type="http://schemas.openxmlformats.org/officeDocument/2006/relationships/slideLayout" Target="../slideLayouts/slideLayout205.xml"/><Relationship Id="rId12" Type="http://schemas.openxmlformats.org/officeDocument/2006/relationships/slideLayout" Target="../slideLayouts/slideLayout210.xml"/><Relationship Id="rId17" Type="http://schemas.openxmlformats.org/officeDocument/2006/relationships/slideLayout" Target="../slideLayouts/slideLayout215.xml"/><Relationship Id="rId2" Type="http://schemas.openxmlformats.org/officeDocument/2006/relationships/slideLayout" Target="../slideLayouts/slideLayout200.xml"/><Relationship Id="rId16" Type="http://schemas.openxmlformats.org/officeDocument/2006/relationships/slideLayout" Target="../slideLayouts/slideLayout214.xml"/><Relationship Id="rId20" Type="http://schemas.openxmlformats.org/officeDocument/2006/relationships/slideLayout" Target="../slideLayouts/slideLayout218.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24" Type="http://schemas.openxmlformats.org/officeDocument/2006/relationships/image" Target="../media/image10.bin"/><Relationship Id="rId5" Type="http://schemas.openxmlformats.org/officeDocument/2006/relationships/slideLayout" Target="../slideLayouts/slideLayout203.xml"/><Relationship Id="rId15" Type="http://schemas.openxmlformats.org/officeDocument/2006/relationships/slideLayout" Target="../slideLayouts/slideLayout213.xml"/><Relationship Id="rId23" Type="http://schemas.openxmlformats.org/officeDocument/2006/relationships/theme" Target="../theme/theme17.xml"/><Relationship Id="rId10" Type="http://schemas.openxmlformats.org/officeDocument/2006/relationships/slideLayout" Target="../slideLayouts/slideLayout208.xml"/><Relationship Id="rId19" Type="http://schemas.openxmlformats.org/officeDocument/2006/relationships/slideLayout" Target="../slideLayouts/slideLayout217.xml"/><Relationship Id="rId4" Type="http://schemas.openxmlformats.org/officeDocument/2006/relationships/slideLayout" Target="../slideLayouts/slideLayout202.xml"/><Relationship Id="rId9" Type="http://schemas.openxmlformats.org/officeDocument/2006/relationships/slideLayout" Target="../slideLayouts/slideLayout207.xml"/><Relationship Id="rId14" Type="http://schemas.openxmlformats.org/officeDocument/2006/relationships/slideLayout" Target="../slideLayouts/slideLayout212.xml"/><Relationship Id="rId22" Type="http://schemas.openxmlformats.org/officeDocument/2006/relationships/slideLayout" Target="../slideLayouts/slideLayout22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28.xml"/><Relationship Id="rId13" Type="http://schemas.openxmlformats.org/officeDocument/2006/relationships/slideLayout" Target="../slideLayouts/slideLayout233.xml"/><Relationship Id="rId18" Type="http://schemas.openxmlformats.org/officeDocument/2006/relationships/slideLayout" Target="../slideLayouts/slideLayout238.xml"/><Relationship Id="rId3" Type="http://schemas.openxmlformats.org/officeDocument/2006/relationships/slideLayout" Target="../slideLayouts/slideLayout223.xml"/><Relationship Id="rId21" Type="http://schemas.openxmlformats.org/officeDocument/2006/relationships/slideLayout" Target="../slideLayouts/slideLayout241.xml"/><Relationship Id="rId7" Type="http://schemas.openxmlformats.org/officeDocument/2006/relationships/slideLayout" Target="../slideLayouts/slideLayout227.xml"/><Relationship Id="rId12" Type="http://schemas.openxmlformats.org/officeDocument/2006/relationships/slideLayout" Target="../slideLayouts/slideLayout232.xml"/><Relationship Id="rId17" Type="http://schemas.openxmlformats.org/officeDocument/2006/relationships/slideLayout" Target="../slideLayouts/slideLayout237.xml"/><Relationship Id="rId25" Type="http://schemas.openxmlformats.org/officeDocument/2006/relationships/image" Target="../media/image10.bin"/><Relationship Id="rId2" Type="http://schemas.openxmlformats.org/officeDocument/2006/relationships/slideLayout" Target="../slideLayouts/slideLayout222.xml"/><Relationship Id="rId16" Type="http://schemas.openxmlformats.org/officeDocument/2006/relationships/slideLayout" Target="../slideLayouts/slideLayout236.xml"/><Relationship Id="rId20" Type="http://schemas.openxmlformats.org/officeDocument/2006/relationships/slideLayout" Target="../slideLayouts/slideLayout240.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24" Type="http://schemas.openxmlformats.org/officeDocument/2006/relationships/theme" Target="../theme/theme18.xml"/><Relationship Id="rId5" Type="http://schemas.openxmlformats.org/officeDocument/2006/relationships/slideLayout" Target="../slideLayouts/slideLayout225.xml"/><Relationship Id="rId15" Type="http://schemas.openxmlformats.org/officeDocument/2006/relationships/slideLayout" Target="../slideLayouts/slideLayout235.xml"/><Relationship Id="rId23" Type="http://schemas.openxmlformats.org/officeDocument/2006/relationships/slideLayout" Target="../slideLayouts/slideLayout243.xml"/><Relationship Id="rId10" Type="http://schemas.openxmlformats.org/officeDocument/2006/relationships/slideLayout" Target="../slideLayouts/slideLayout230.xml"/><Relationship Id="rId19" Type="http://schemas.openxmlformats.org/officeDocument/2006/relationships/slideLayout" Target="../slideLayouts/slideLayout239.xml"/><Relationship Id="rId4" Type="http://schemas.openxmlformats.org/officeDocument/2006/relationships/slideLayout" Target="../slideLayouts/slideLayout224.xml"/><Relationship Id="rId9" Type="http://schemas.openxmlformats.org/officeDocument/2006/relationships/slideLayout" Target="../slideLayouts/slideLayout229.xml"/><Relationship Id="rId14" Type="http://schemas.openxmlformats.org/officeDocument/2006/relationships/slideLayout" Target="../slideLayouts/slideLayout234.xml"/><Relationship Id="rId22" Type="http://schemas.openxmlformats.org/officeDocument/2006/relationships/slideLayout" Target="../slideLayouts/slideLayout242.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51.xml"/><Relationship Id="rId3" Type="http://schemas.openxmlformats.org/officeDocument/2006/relationships/slideLayout" Target="../slideLayouts/slideLayout246.xml"/><Relationship Id="rId7" Type="http://schemas.openxmlformats.org/officeDocument/2006/relationships/slideLayout" Target="../slideLayouts/slideLayout250.xml"/><Relationship Id="rId12" Type="http://schemas.openxmlformats.org/officeDocument/2006/relationships/theme" Target="../theme/theme19.xml"/><Relationship Id="rId2" Type="http://schemas.openxmlformats.org/officeDocument/2006/relationships/slideLayout" Target="../slideLayouts/slideLayout245.xml"/><Relationship Id="rId1" Type="http://schemas.openxmlformats.org/officeDocument/2006/relationships/slideLayout" Target="../slideLayouts/slideLayout244.xml"/><Relationship Id="rId6" Type="http://schemas.openxmlformats.org/officeDocument/2006/relationships/slideLayout" Target="../slideLayouts/slideLayout249.xml"/><Relationship Id="rId11" Type="http://schemas.openxmlformats.org/officeDocument/2006/relationships/slideLayout" Target="../slideLayouts/slideLayout254.xml"/><Relationship Id="rId5" Type="http://schemas.openxmlformats.org/officeDocument/2006/relationships/slideLayout" Target="../slideLayouts/slideLayout248.xml"/><Relationship Id="rId10" Type="http://schemas.openxmlformats.org/officeDocument/2006/relationships/slideLayout" Target="../slideLayouts/slideLayout253.xml"/><Relationship Id="rId4" Type="http://schemas.openxmlformats.org/officeDocument/2006/relationships/slideLayout" Target="../slideLayouts/slideLayout247.xml"/><Relationship Id="rId9" Type="http://schemas.openxmlformats.org/officeDocument/2006/relationships/slideLayout" Target="../slideLayouts/slideLayout252.xml"/></Relationships>
</file>

<file path=ppt/slideMasters/_rels/slideMaster20.xml.rels><?xml version="1.0" encoding="UTF-8" standalone="yes"?>
<Relationships xmlns="http://schemas.openxmlformats.org/package/2006/relationships"><Relationship Id="rId3" Type="http://schemas.openxmlformats.org/officeDocument/2006/relationships/theme" Target="../theme/theme20.xml"/><Relationship Id="rId2" Type="http://schemas.openxmlformats.org/officeDocument/2006/relationships/slideLayout" Target="../slideLayouts/slideLayout256.xml"/><Relationship Id="rId1" Type="http://schemas.openxmlformats.org/officeDocument/2006/relationships/slideLayout" Target="../slideLayouts/slideLayout255.xml"/><Relationship Id="rId4" Type="http://schemas.openxmlformats.org/officeDocument/2006/relationships/image" Target="../media/image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791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93" r:id="rId3"/>
    <p:sldLayoutId id="2147483721" r:id="rId4"/>
    <p:sldLayoutId id="2147483678" r:id="rId5"/>
    <p:sldLayoutId id="2147483734" r:id="rId6"/>
    <p:sldLayoutId id="2147483735" r:id="rId7"/>
    <p:sldLayoutId id="2147483736" r:id="rId8"/>
    <p:sldLayoutId id="2147483737" r:id="rId9"/>
    <p:sldLayoutId id="2147483685" r:id="rId10"/>
    <p:sldLayoutId id="2147483684" r:id="rId11"/>
    <p:sldLayoutId id="2147483679" r:id="rId12"/>
    <p:sldLayoutId id="2147483731" r:id="rId13"/>
    <p:sldLayoutId id="2147483730" r:id="rId14"/>
    <p:sldLayoutId id="2147483680" r:id="rId15"/>
    <p:sldLayoutId id="2147483732" r:id="rId16"/>
    <p:sldLayoutId id="2147483733" r:id="rId17"/>
    <p:sldLayoutId id="2147483675" r:id="rId18"/>
    <p:sldLayoutId id="2147483676" r:id="rId19"/>
    <p:sldLayoutId id="2147483677" r:id="rId20"/>
    <p:sldLayoutId id="2147483971" r:id="rId21"/>
    <p:sldLayoutId id="2147483974" r:id="rId22"/>
    <p:sldLayoutId id="2147483975" r:id="rId2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92627"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151139"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61648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049356"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90771"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432627"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33768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22051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89455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77909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Tree>
    <p:extLst>
      <p:ext uri="{BB962C8B-B14F-4D97-AF65-F5344CB8AC3E}">
        <p14:creationId xmlns:p14="http://schemas.microsoft.com/office/powerpoint/2010/main" val="3168261594"/>
      </p:ext>
    </p:extLst>
  </p:cSld>
  <p:clrMap bg1="lt1" tx1="dk1" bg2="lt2" tx2="dk2" accent1="accent1" accent2="accent2" accent3="accent3" accent4="accent4" accent5="accent5" accent6="accent6" hlink="hlink" folHlink="folHlink"/>
  <p:sldLayoutIdLst>
    <p:sldLayoutId id="2147483682" r:id="rId1"/>
    <p:sldLayoutId id="2147483683"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39279270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9" r:id="rId3"/>
    <p:sldLayoutId id="2147483692" r:id="rId4"/>
    <p:sldLayoutId id="2147483728" r:id="rId5"/>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4" name="Image 3">
            <a:extLst>
              <a:ext uri="{FF2B5EF4-FFF2-40B4-BE49-F238E27FC236}">
                <a16:creationId xmlns:a16="http://schemas.microsoft.com/office/drawing/2014/main" id="{85FF7B44-1932-2617-0EDC-6908863C44DB}"/>
              </a:ext>
            </a:extLst>
          </p:cNvPr>
          <p:cNvPicPr>
            <a:picLocks noChangeAspect="1"/>
          </p:cNvPicPr>
          <p:nvPr userDrawn="1"/>
        </p:nvPicPr>
        <p:blipFill>
          <a:blip r:embed="rId12">
            <a:alphaModFix/>
            <a:extLst>
              <a:ext uri="{28A0092B-C50C-407E-A947-70E740481C1C}">
                <a14:useLocalDpi xmlns:a14="http://schemas.microsoft.com/office/drawing/2010/main" val="0"/>
              </a:ext>
            </a:extLst>
          </a:blip>
          <a:stretch>
            <a:fillRect/>
          </a:stretch>
        </p:blipFill>
        <p:spPr>
          <a:xfrm>
            <a:off x="6332114"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8999429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29" r:id="rId3"/>
    <p:sldLayoutId id="2147483703" r:id="rId4"/>
    <p:sldLayoutId id="2147483704" r:id="rId5"/>
    <p:sldLayoutId id="2147483695" r:id="rId6"/>
    <p:sldLayoutId id="2147483696" r:id="rId7"/>
    <p:sldLayoutId id="2147483697"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3098135" y="156376"/>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382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7E016904-6F46-09E8-C1C0-78260130546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sp>
        <p:nvSpPr>
          <p:cNvPr id="4" name="Rectangle 3">
            <a:extLst>
              <a:ext uri="{FF2B5EF4-FFF2-40B4-BE49-F238E27FC236}">
                <a16:creationId xmlns:a16="http://schemas.microsoft.com/office/drawing/2014/main" id="{0672C625-EB13-11A3-6F6A-D6FD7C8C046F}"/>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pic>
        <p:nvPicPr>
          <p:cNvPr id="5" name="Image 4">
            <a:extLst>
              <a:ext uri="{FF2B5EF4-FFF2-40B4-BE49-F238E27FC236}">
                <a16:creationId xmlns:a16="http://schemas.microsoft.com/office/drawing/2014/main" id="{A3DD0163-06DF-56BF-33D4-597DEAB73571}"/>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sp>
        <p:nvSpPr>
          <p:cNvPr id="6" name="Rectangle 5">
            <a:extLst>
              <a:ext uri="{FF2B5EF4-FFF2-40B4-BE49-F238E27FC236}">
                <a16:creationId xmlns:a16="http://schemas.microsoft.com/office/drawing/2014/main" id="{6CD619C3-84E1-C72B-7D79-7E9C4B86B28E}"/>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Tree>
    <p:extLst>
      <p:ext uri="{BB962C8B-B14F-4D97-AF65-F5344CB8AC3E}">
        <p14:creationId xmlns:p14="http://schemas.microsoft.com/office/powerpoint/2010/main" val="264216815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1" r:id="rId5"/>
    <p:sldLayoutId id="2147483710" r:id="rId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44075" y="1759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74106239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23" r:id="rId4"/>
    <p:sldLayoutId id="2147483718" r:id="rId5"/>
    <p:sldLayoutId id="2147483719" r:id="rId6"/>
    <p:sldLayoutId id="2147483724" r:id="rId7"/>
    <p:sldLayoutId id="2147483722" r:id="rId8"/>
    <p:sldLayoutId id="2147483720"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قراءة ح2</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أساليب</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2" name="Rectangle 1">
            <a:extLst>
              <a:ext uri="{FF2B5EF4-FFF2-40B4-BE49-F238E27FC236}">
                <a16:creationId xmlns:a16="http://schemas.microsoft.com/office/drawing/2014/main" id="{331AE74D-D15D-AD5B-B6D8-C2641A0D1CD0}"/>
              </a:ext>
            </a:extLst>
          </p:cNvPr>
          <p:cNvSpPr>
            <a:spLocks/>
          </p:cNvSpPr>
          <p:nvPr userDrawn="1"/>
        </p:nvSpPr>
        <p:spPr>
          <a:xfrm>
            <a:off x="5282132" y="1915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Tree>
    <p:extLst>
      <p:ext uri="{BB962C8B-B14F-4D97-AF65-F5344CB8AC3E}">
        <p14:creationId xmlns:p14="http://schemas.microsoft.com/office/powerpoint/2010/main" val="2816264281"/>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3" r:id="rId3"/>
    <p:sldLayoutId id="2147483814" r:id="rId4"/>
    <p:sldLayoutId id="2147483815" r:id="rId5"/>
    <p:sldLayoutId id="2147483816" r:id="rId6"/>
    <p:sldLayoutId id="2147483817" r:id="rId7"/>
    <p:sldLayoutId id="2147483818" r:id="rId8"/>
    <p:sldLayoutId id="21474838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2" name="Rectangle 1">
            <a:extLst>
              <a:ext uri="{FF2B5EF4-FFF2-40B4-BE49-F238E27FC236}">
                <a16:creationId xmlns:a16="http://schemas.microsoft.com/office/drawing/2014/main" id="{5B52C542-B97F-9E53-8AD4-B55CA90690B9}"/>
              </a:ext>
            </a:extLst>
          </p:cNvPr>
          <p:cNvSpPr>
            <a:spLocks/>
          </p:cNvSpPr>
          <p:nvPr userDrawn="1"/>
        </p:nvSpPr>
        <p:spPr>
          <a:xfrm>
            <a:off x="5232379" y="18360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4" name="Image 33">
            <a:extLst>
              <a:ext uri="{FF2B5EF4-FFF2-40B4-BE49-F238E27FC236}">
                <a16:creationId xmlns:a16="http://schemas.microsoft.com/office/drawing/2014/main" id="{12851666-CA08-248E-1EC1-74F07D7C1A6B}"/>
              </a:ext>
            </a:extLst>
          </p:cNvPr>
          <p:cNvPicPr>
            <a:picLocks noChangeAspect="1"/>
          </p:cNvPicPr>
          <p:nvPr userDrawn="1"/>
        </p:nvPicPr>
        <p:blipFill>
          <a:blip r:embed="rId14">
            <a:alphaModFix/>
            <a:extLst>
              <a:ext uri="{28A0092B-C50C-407E-A947-70E740481C1C}">
                <a14:useLocalDpi xmlns:a14="http://schemas.microsoft.com/office/drawing/2010/main" val="0"/>
              </a:ext>
            </a:extLst>
          </a:blip>
          <a:stretch>
            <a:fillRect/>
          </a:stretch>
        </p:blipFill>
        <p:spPr>
          <a:xfrm>
            <a:off x="6431394" y="184932"/>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58255886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7" r:id="rId3"/>
    <p:sldLayoutId id="2147483758" r:id="rId4"/>
    <p:sldLayoutId id="2147483759" r:id="rId5"/>
    <p:sldLayoutId id="2147483760" r:id="rId6"/>
    <p:sldLayoutId id="2147483761" r:id="rId7"/>
    <p:sldLayoutId id="2147483762" r:id="rId8"/>
    <p:sldLayoutId id="214748376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6" name="Rectangle 5">
            <a:extLst>
              <a:ext uri="{FF2B5EF4-FFF2-40B4-BE49-F238E27FC236}">
                <a16:creationId xmlns:a16="http://schemas.microsoft.com/office/drawing/2014/main" id="{9CAEE67F-0A9F-E980-F405-FA2CDFBFEEE0}"/>
              </a:ext>
            </a:extLst>
          </p:cNvPr>
          <p:cNvSpPr>
            <a:spLocks/>
          </p:cNvSpPr>
          <p:nvPr userDrawn="1"/>
        </p:nvSpPr>
        <p:spPr>
          <a:xfrm>
            <a:off x="3928698" y="1791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معجم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7" name="Image 36">
            <a:extLst>
              <a:ext uri="{FF2B5EF4-FFF2-40B4-BE49-F238E27FC236}">
                <a16:creationId xmlns:a16="http://schemas.microsoft.com/office/drawing/2014/main" id="{9AA3FC70-CECB-F831-36B3-C2D38F5981F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022917" y="197573"/>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647639510"/>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8" r:id="rId3"/>
    <p:sldLayoutId id="2147483769" r:id="rId4"/>
    <p:sldLayoutId id="2147483770" r:id="rId5"/>
    <p:sldLayoutId id="2147483771" r:id="rId6"/>
    <p:sldLayoutId id="2147483772" r:id="rId7"/>
    <p:sldLayoutId id="2147483773" r:id="rId8"/>
    <p:sldLayoutId id="2147483774"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8" name="Image 37">
            <a:extLst>
              <a:ext uri="{FF2B5EF4-FFF2-40B4-BE49-F238E27FC236}">
                <a16:creationId xmlns:a16="http://schemas.microsoft.com/office/drawing/2014/main" id="{4287C116-D2A2-DC9D-508D-FA53184EE0E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349497" y="188708"/>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2148945" y="16789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استماع وتحدث </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9597844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9" r:id="rId3"/>
    <p:sldLayoutId id="2147483780" r:id="rId4"/>
    <p:sldLayoutId id="2147483781" r:id="rId5"/>
    <p:sldLayoutId id="2147483782" r:id="rId6"/>
    <p:sldLayoutId id="2147483783" r:id="rId7"/>
    <p:sldLayoutId id="2147483784" r:id="rId8"/>
    <p:sldLayoutId id="2147483785"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24" name="Rectangle 23">
            <a:extLst>
              <a:ext uri="{FF2B5EF4-FFF2-40B4-BE49-F238E27FC236}">
                <a16:creationId xmlns:a16="http://schemas.microsoft.com/office/drawing/2014/main" id="{F6952A21-0283-DA83-F4AB-FF301C68E2C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25" name="Rectangle 24">
            <a:extLst>
              <a:ext uri="{FF2B5EF4-FFF2-40B4-BE49-F238E27FC236}">
                <a16:creationId xmlns:a16="http://schemas.microsoft.com/office/drawing/2014/main" id="{782B3F89-CC24-F876-79F8-E276036F8BCF}"/>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6" name="Rectangle 25">
            <a:extLst>
              <a:ext uri="{FF2B5EF4-FFF2-40B4-BE49-F238E27FC236}">
                <a16:creationId xmlns:a16="http://schemas.microsoft.com/office/drawing/2014/main" id="{EAB8C590-D8A3-CC27-A0EB-61D88D8F5D1A}"/>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7" name="Rectangle 26">
            <a:extLst>
              <a:ext uri="{FF2B5EF4-FFF2-40B4-BE49-F238E27FC236}">
                <a16:creationId xmlns:a16="http://schemas.microsoft.com/office/drawing/2014/main" id="{C5B19C4A-5FA5-3A8B-FAE6-9CDC0F54077D}"/>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8" name="Rectangle 27">
            <a:extLst>
              <a:ext uri="{FF2B5EF4-FFF2-40B4-BE49-F238E27FC236}">
                <a16:creationId xmlns:a16="http://schemas.microsoft.com/office/drawing/2014/main" id="{1943BB83-4617-CF64-03FC-28D26CFD831A}"/>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676D7276-9009-A3A8-85E6-E22B47CC9647}"/>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6FD65BC-A39D-B5CB-77C1-9458D2118306}"/>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B55C830-8825-E728-DDAD-878580BD100D}"/>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5F5ED0BC-9F95-856F-EFDF-E256E5E4A2DE}"/>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6ACF24C4-D435-9C6F-8853-4EB18B09D042}"/>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1512416359"/>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81889"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1889" y="158426"/>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445736" y="17391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اختتام الحصة </a:t>
            </a:r>
          </a:p>
        </p:txBody>
      </p:sp>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pic>
        <p:nvPicPr>
          <p:cNvPr id="23" name="Image 22">
            <a:extLst>
              <a:ext uri="{FF2B5EF4-FFF2-40B4-BE49-F238E27FC236}">
                <a16:creationId xmlns:a16="http://schemas.microsoft.com/office/drawing/2014/main" id="{7FF7DE59-122C-CDF7-A114-BDE7D7121A8A}"/>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595778" y="167890"/>
            <a:ext cx="278069" cy="288000"/>
          </a:xfrm>
          <a:prstGeom prst="rect">
            <a:avLst/>
          </a:prstGeom>
          <a:ln>
            <a:noFill/>
          </a:ln>
        </p:spPr>
      </p:pic>
    </p:spTree>
    <p:extLst>
      <p:ext uri="{BB962C8B-B14F-4D97-AF65-F5344CB8AC3E}">
        <p14:creationId xmlns:p14="http://schemas.microsoft.com/office/powerpoint/2010/main" val="343160454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90" r:id="rId3"/>
    <p:sldLayoutId id="2147483791" r:id="rId4"/>
    <p:sldLayoutId id="2147483792" r:id="rId5"/>
    <p:sldLayoutId id="2147483793" r:id="rId6"/>
    <p:sldLayoutId id="2147483794" r:id="rId7"/>
    <p:sldLayoutId id="2147483795" r:id="rId8"/>
    <p:sldLayoutId id="2147483796"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11FF2608-4F6C-BB52-8A3C-04CB2DCC8000}"/>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7677C2E-1E41-0D9F-5A3C-6ED65F2768AB}"/>
              </a:ext>
            </a:extLst>
          </p:cNvPr>
          <p:cNvPicPr>
            <a:picLocks noChangeAspect="1"/>
          </p:cNvPicPr>
          <p:nvPr userDrawn="1"/>
        </p:nvPicPr>
        <p:blipFill>
          <a:blip r:embed="rId26">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DA5108C-3DCE-088D-20FE-2B1F4BBDED2F}"/>
              </a:ext>
            </a:extLst>
          </p:cNvPr>
          <p:cNvPicPr>
            <a:picLocks noChangeAspect="1"/>
          </p:cNvPicPr>
          <p:nvPr userDrawn="1"/>
        </p:nvPicPr>
        <p:blipFill>
          <a:blip r:embed="rId27">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604DD6F6-FDA1-18F6-F9B5-0C556C4339F7}"/>
              </a:ext>
            </a:extLst>
          </p:cNvPr>
          <p:cNvPicPr>
            <a:picLocks noChangeAspect="1"/>
          </p:cNvPicPr>
          <p:nvPr userDrawn="1"/>
        </p:nvPicPr>
        <p:blipFill>
          <a:blip r:embed="rId28">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936E378F-61B4-745C-429C-DB2D8C76DD4F}"/>
              </a:ext>
            </a:extLst>
          </p:cNvPr>
          <p:cNvPicPr>
            <a:picLocks noChangeAspect="1"/>
          </p:cNvPicPr>
          <p:nvPr userDrawn="1"/>
        </p:nvPicPr>
        <p:blipFill>
          <a:blip r:embed="rId29">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8" name="Rectangle 7">
            <a:extLst>
              <a:ext uri="{FF2B5EF4-FFF2-40B4-BE49-F238E27FC236}">
                <a16:creationId xmlns:a16="http://schemas.microsoft.com/office/drawing/2014/main" id="{25EF1D0C-E184-2CC7-5850-32716F201A61}"/>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
        <p:nvSpPr>
          <p:cNvPr id="9" name="Rectangle 8">
            <a:extLst>
              <a:ext uri="{FF2B5EF4-FFF2-40B4-BE49-F238E27FC236}">
                <a16:creationId xmlns:a16="http://schemas.microsoft.com/office/drawing/2014/main" id="{2772F4AC-E23C-8D86-4FAB-CA6FCA974596}"/>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BD46C98A-E5C7-8311-F654-3604E5A0DA9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825C6CEB-EB14-95A4-577B-94B6A55E1E09}"/>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12" name="Rectangle 11">
            <a:extLst>
              <a:ext uri="{FF2B5EF4-FFF2-40B4-BE49-F238E27FC236}">
                <a16:creationId xmlns:a16="http://schemas.microsoft.com/office/drawing/2014/main" id="{EBF6CE9F-8B86-6CBF-1FEA-673E4688F292}"/>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7753105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 id="21474838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14" name="Rectangle 13">
            <a:extLst>
              <a:ext uri="{FF2B5EF4-FFF2-40B4-BE49-F238E27FC236}">
                <a16:creationId xmlns:a16="http://schemas.microsoft.com/office/drawing/2014/main" id="{3183267F-929C-48B9-6665-4C625D98F949}"/>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5" name="Rectangle 14">
            <a:extLst>
              <a:ext uri="{FF2B5EF4-FFF2-40B4-BE49-F238E27FC236}">
                <a16:creationId xmlns:a16="http://schemas.microsoft.com/office/drawing/2014/main" id="{EE099AA5-1E55-7CD9-BDA4-52611AB69DA1}"/>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6" name="Rectangle 15">
            <a:extLst>
              <a:ext uri="{FF2B5EF4-FFF2-40B4-BE49-F238E27FC236}">
                <a16:creationId xmlns:a16="http://schemas.microsoft.com/office/drawing/2014/main" id="{55B879D6-DD8F-9ADE-71B6-EEAF0BD12F30}"/>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7" name="Rectangle 16">
            <a:extLst>
              <a:ext uri="{FF2B5EF4-FFF2-40B4-BE49-F238E27FC236}">
                <a16:creationId xmlns:a16="http://schemas.microsoft.com/office/drawing/2014/main" id="{BD94A887-E24C-8CC4-7077-4472C0BA62C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18" name="Rectangle 17">
            <a:extLst>
              <a:ext uri="{FF2B5EF4-FFF2-40B4-BE49-F238E27FC236}">
                <a16:creationId xmlns:a16="http://schemas.microsoft.com/office/drawing/2014/main" id="{AD114A99-41E1-ACEC-893A-0714AC99D1A5}"/>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3" name="Image 22">
            <a:extLst>
              <a:ext uri="{FF2B5EF4-FFF2-40B4-BE49-F238E27FC236}">
                <a16:creationId xmlns:a16="http://schemas.microsoft.com/office/drawing/2014/main" id="{225ACC60-8B5C-28C3-46B4-957C8075B212}"/>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BF81B862-B674-B048-4938-ACFE9BA03B43}"/>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F9DCEFE3-14F3-9640-1B27-B7A15C0CE121}"/>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25DD9A40-A515-2F93-D5FF-77728696A3C1}"/>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CB6ECC50-043E-F539-E430-491C4F11FE0C}"/>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2904458051"/>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09987358"/>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76"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9562980"/>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 id="2147483921" r:id="rId20"/>
    <p:sldLayoutId id="2147483922" r:id="rId21"/>
    <p:sldLayoutId id="2147483923"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62920202"/>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 id="2147483942" r:id="rId18"/>
    <p:sldLayoutId id="2147483943" r:id="rId19"/>
    <p:sldLayoutId id="2147483944" r:id="rId20"/>
    <p:sldLayoutId id="2147483945" r:id="rId21"/>
    <p:sldLayoutId id="214748394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81788711"/>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 id="2147483961" r:id="rId14"/>
    <p:sldLayoutId id="2147483962" r:id="rId15"/>
    <p:sldLayoutId id="2147483963" r:id="rId16"/>
    <p:sldLayoutId id="2147483964" r:id="rId17"/>
    <p:sldLayoutId id="2147483965" r:id="rId18"/>
    <p:sldLayoutId id="2147483966" r:id="rId19"/>
    <p:sldLayoutId id="2147483967" r:id="rId20"/>
    <p:sldLayoutId id="2147483968" r:id="rId21"/>
    <p:sldLayoutId id="2147483969" r:id="rId22"/>
    <p:sldLayoutId id="2147483973"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10CBE1A-C2C9-A7CC-185E-F066375AA93F}"/>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C5F8E6B-18FC-D537-1010-927FA25A79D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8655D9-BA12-5581-E69F-8FAF4ABC47D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96CE0A-8990-4755-8532-77D8833A784F}" type="datetimeFigureOut">
              <a:rPr lang="fr-FR" smtClean="0"/>
              <a:t>05/12/2025</a:t>
            </a:fld>
            <a:endParaRPr lang="fr-FR"/>
          </a:p>
        </p:txBody>
      </p:sp>
      <p:sp>
        <p:nvSpPr>
          <p:cNvPr id="5" name="Espace réservé du pied de page 4">
            <a:extLst>
              <a:ext uri="{FF2B5EF4-FFF2-40B4-BE49-F238E27FC236}">
                <a16:creationId xmlns:a16="http://schemas.microsoft.com/office/drawing/2014/main" id="{0E37E95E-A629-5C44-26EA-10C1DF32710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3971E86-CABA-1FE5-CE3A-642D542BDA4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E8F81D-9864-47EB-9A82-FCA6CCB95CBF}" type="slidenum">
              <a:rPr lang="fr-FR" smtClean="0"/>
              <a:t>‹N°›</a:t>
            </a:fld>
            <a:endParaRPr lang="fr-FR"/>
          </a:p>
        </p:txBody>
      </p:sp>
    </p:spTree>
    <p:extLst>
      <p:ext uri="{BB962C8B-B14F-4D97-AF65-F5344CB8AC3E}">
        <p14:creationId xmlns:p14="http://schemas.microsoft.com/office/powerpoint/2010/main" val="35542246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942750762"/>
      </p:ext>
    </p:extLst>
  </p:cSld>
  <p:clrMap bg1="lt1" tx1="dk1" bg2="lt2" tx2="dk2" accent1="accent1" accent2="accent2" accent3="accent3" accent4="accent4" accent5="accent5" accent6="accent6" hlink="hlink" folHlink="folHlink"/>
  <p:sldLayoutIdLst>
    <p:sldLayoutId id="2147483687" r:id="rId1"/>
    <p:sldLayoutId id="2147483688"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52.xml"/></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gif"/><Relationship Id="rId2" Type="http://schemas.openxmlformats.org/officeDocument/2006/relationships/image" Target="../media/image21.png"/><Relationship Id="rId1" Type="http://schemas.openxmlformats.org/officeDocument/2006/relationships/slideLayout" Target="../slideLayouts/slideLayout2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gif"/><Relationship Id="rId1" Type="http://schemas.openxmlformats.org/officeDocument/2006/relationships/slideLayout" Target="../slideLayouts/slideLayout2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11.png"/><Relationship Id="rId1" Type="http://schemas.openxmlformats.org/officeDocument/2006/relationships/slideLayout" Target="../slideLayouts/slideLayout21.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176.xml"/><Relationship Id="rId6" Type="http://schemas.openxmlformats.org/officeDocument/2006/relationships/image" Target="../media/image36.bin"/><Relationship Id="rId5" Type="http://schemas.openxmlformats.org/officeDocument/2006/relationships/image" Target="../media/image22.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7.png"/><Relationship Id="rId7"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176.xml"/><Relationship Id="rId6" Type="http://schemas.openxmlformats.org/officeDocument/2006/relationships/image" Target="../media/image40.png"/><Relationship Id="rId11" Type="http://schemas.openxmlformats.org/officeDocument/2006/relationships/image" Target="../media/image14.png"/><Relationship Id="rId5" Type="http://schemas.openxmlformats.org/officeDocument/2006/relationships/image" Target="../media/image39.png"/><Relationship Id="rId10" Type="http://schemas.openxmlformats.org/officeDocument/2006/relationships/image" Target="../media/image13.png"/><Relationship Id="rId4" Type="http://schemas.openxmlformats.org/officeDocument/2006/relationships/image" Target="../media/image38.png"/><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7.png"/><Relationship Id="rId7" Type="http://schemas.openxmlformats.org/officeDocument/2006/relationships/image" Target="../media/image40.png"/><Relationship Id="rId12"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Layout" Target="../slideLayouts/slideLayout176.xml"/><Relationship Id="rId6" Type="http://schemas.openxmlformats.org/officeDocument/2006/relationships/image" Target="../media/image41.png"/><Relationship Id="rId11" Type="http://schemas.openxmlformats.org/officeDocument/2006/relationships/image" Target="../media/image13.png"/><Relationship Id="rId5" Type="http://schemas.openxmlformats.org/officeDocument/2006/relationships/image" Target="../media/image39.png"/><Relationship Id="rId10" Type="http://schemas.openxmlformats.org/officeDocument/2006/relationships/image" Target="../media/image12.png"/><Relationship Id="rId4" Type="http://schemas.openxmlformats.org/officeDocument/2006/relationships/image" Target="../media/image38.png"/><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gif"/><Relationship Id="rId1" Type="http://schemas.openxmlformats.org/officeDocument/2006/relationships/slideLayout" Target="../slideLayouts/slideLayout2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2.jpg"/><Relationship Id="rId2" Type="http://schemas.openxmlformats.org/officeDocument/2006/relationships/image" Target="../media/image22.png"/><Relationship Id="rId1" Type="http://schemas.openxmlformats.org/officeDocument/2006/relationships/slideLayout" Target="../slideLayouts/slideLayout17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3.png"/><Relationship Id="rId2" Type="http://schemas.openxmlformats.org/officeDocument/2006/relationships/image" Target="../media/image22.png"/><Relationship Id="rId1" Type="http://schemas.openxmlformats.org/officeDocument/2006/relationships/slideLayout" Target="../slideLayouts/slideLayout17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3.png"/><Relationship Id="rId2" Type="http://schemas.openxmlformats.org/officeDocument/2006/relationships/image" Target="../media/image22.png"/><Relationship Id="rId1" Type="http://schemas.openxmlformats.org/officeDocument/2006/relationships/slideLayout" Target="../slideLayouts/slideLayout17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11.png"/><Relationship Id="rId7" Type="http://schemas.openxmlformats.org/officeDocument/2006/relationships/image" Target="../media/image43.png"/><Relationship Id="rId2" Type="http://schemas.openxmlformats.org/officeDocument/2006/relationships/image" Target="../media/image22.png"/><Relationship Id="rId1" Type="http://schemas.openxmlformats.org/officeDocument/2006/relationships/slideLayout" Target="../slideLayouts/slideLayout176.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44.png"/><Relationship Id="rId4" Type="http://schemas.openxmlformats.org/officeDocument/2006/relationships/image" Target="../media/image12.png"/><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17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2.jpg"/><Relationship Id="rId2" Type="http://schemas.openxmlformats.org/officeDocument/2006/relationships/image" Target="../media/image22.png"/><Relationship Id="rId1" Type="http://schemas.openxmlformats.org/officeDocument/2006/relationships/slideLayout" Target="../slideLayouts/slideLayout17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3.png"/><Relationship Id="rId2" Type="http://schemas.openxmlformats.org/officeDocument/2006/relationships/image" Target="../media/image22.png"/><Relationship Id="rId1" Type="http://schemas.openxmlformats.org/officeDocument/2006/relationships/slideLayout" Target="../slideLayouts/slideLayout17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1.png"/><Relationship Id="rId7" Type="http://schemas.openxmlformats.org/officeDocument/2006/relationships/image" Target="../media/image41.png"/><Relationship Id="rId2" Type="http://schemas.openxmlformats.org/officeDocument/2006/relationships/image" Target="../media/image22.png"/><Relationship Id="rId1" Type="http://schemas.openxmlformats.org/officeDocument/2006/relationships/slideLayout" Target="../slideLayouts/slideLayout17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gif"/><Relationship Id="rId1" Type="http://schemas.openxmlformats.org/officeDocument/2006/relationships/slideLayout" Target="../slideLayouts/slideLayout21.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gif"/><Relationship Id="rId1" Type="http://schemas.openxmlformats.org/officeDocument/2006/relationships/slideLayout" Target="../slideLayouts/slideLayout21.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17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76.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46.png"/><Relationship Id="rId4" Type="http://schemas.openxmlformats.org/officeDocument/2006/relationships/image" Target="../media/image22.png"/><Relationship Id="rId9" Type="http://schemas.openxmlformats.org/officeDocument/2006/relationships/image" Target="../media/image14.png"/></Relationships>
</file>

<file path=ppt/slides/_rels/slide2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76.xml"/><Relationship Id="rId7" Type="http://schemas.openxmlformats.org/officeDocument/2006/relationships/image" Target="../media/image1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1.png"/><Relationship Id="rId5" Type="http://schemas.openxmlformats.org/officeDocument/2006/relationships/image" Target="../media/image47.png"/><Relationship Id="rId4" Type="http://schemas.openxmlformats.org/officeDocument/2006/relationships/image" Target="../media/image22.png"/><Relationship Id="rId9" Type="http://schemas.openxmlformats.org/officeDocument/2006/relationships/image" Target="../media/image14.png"/></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4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8DF54F2A-7C4C-5498-0A07-F4E48EDFC7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77" y="0"/>
            <a:ext cx="9144000" cy="6858000"/>
          </a:xfrm>
          <a:prstGeom prst="rect">
            <a:avLst/>
          </a:prstGeom>
        </p:spPr>
      </p:pic>
    </p:spTree>
    <p:extLst>
      <p:ext uri="{BB962C8B-B14F-4D97-AF65-F5344CB8AC3E}">
        <p14:creationId xmlns:p14="http://schemas.microsoft.com/office/powerpoint/2010/main" val="4127813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CBF7B869-4324-4C4C-3577-8547304953BB}"/>
              </a:ext>
            </a:extLst>
          </p:cNvPr>
          <p:cNvSpPr txBox="1"/>
          <p:nvPr/>
        </p:nvSpPr>
        <p:spPr>
          <a:xfrm>
            <a:off x="544958" y="1986900"/>
            <a:ext cx="7564664" cy="830997"/>
          </a:xfrm>
          <a:prstGeom prst="rect">
            <a:avLst/>
          </a:prstGeom>
          <a:noFill/>
        </p:spPr>
        <p:txBody>
          <a:bodyPr wrap="square" rtlCol="0">
            <a:spAutoFit/>
          </a:bodyPr>
          <a:lstStyle/>
          <a:p>
            <a:pPr algn="ctr" rtl="1"/>
            <a:r>
              <a:rPr lang="ar-MA" sz="2400" b="1" dirty="0">
                <a:solidFill>
                  <a:srgbClr val="424D7B"/>
                </a:solidFill>
              </a:rPr>
              <a:t>ينصح باعتماد صيغة </a:t>
            </a:r>
            <a:r>
              <a:rPr lang="ar-MA" sz="2400" b="1" dirty="0">
                <a:solidFill>
                  <a:srgbClr val="00ACA4"/>
                </a:solidFill>
              </a:rPr>
              <a:t>عرض الشرائح </a:t>
            </a:r>
            <a:r>
              <a:rPr lang="ar-MA" sz="2400" dirty="0">
                <a:solidFill>
                  <a:srgbClr val="00ACA4"/>
                </a:solidFill>
              </a:rPr>
              <a:t>(</a:t>
            </a:r>
            <a:r>
              <a:rPr lang="fr-MA" sz="2400" dirty="0">
                <a:solidFill>
                  <a:srgbClr val="00ACA4"/>
                </a:solidFill>
              </a:rPr>
              <a:t>mode diaporama</a:t>
            </a:r>
            <a:r>
              <a:rPr lang="ar-MA" sz="2400" b="1" dirty="0">
                <a:solidFill>
                  <a:srgbClr val="00ACA4"/>
                </a:solidFill>
              </a:rPr>
              <a:t>) </a:t>
            </a:r>
            <a:r>
              <a:rPr lang="ar-MA" sz="2400" b="1" dirty="0">
                <a:solidFill>
                  <a:srgbClr val="424D7B"/>
                </a:solidFill>
              </a:rPr>
              <a:t>أثناء تقديم الدرس في القسم بالنقر على أيقونة العرض كما هو موضح.</a:t>
            </a:r>
            <a:endParaRPr lang="fr-FR" sz="2400" b="1" dirty="0">
              <a:solidFill>
                <a:srgbClr val="424D7B"/>
              </a:solidFill>
            </a:endParaRPr>
          </a:p>
        </p:txBody>
      </p:sp>
    </p:spTree>
    <p:extLst>
      <p:ext uri="{BB962C8B-B14F-4D97-AF65-F5344CB8AC3E}">
        <p14:creationId xmlns:p14="http://schemas.microsoft.com/office/powerpoint/2010/main" val="2448097895"/>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61229" y="3429000"/>
            <a:ext cx="3831420" cy="1362012"/>
          </a:xfrm>
          <a:prstGeom prst="rect">
            <a:avLst/>
          </a:prstGeom>
        </p:spPr>
      </p:pic>
      <p:sp>
        <p:nvSpPr>
          <p:cNvPr id="29" name="Espace réservé du texte 5">
            <a:extLst>
              <a:ext uri="{FF2B5EF4-FFF2-40B4-BE49-F238E27FC236}">
                <a16:creationId xmlns:a16="http://schemas.microsoft.com/office/drawing/2014/main" id="{DC183201-D18D-4935-B177-DA999DC256D1}"/>
              </a:ext>
            </a:extLst>
          </p:cNvPr>
          <p:cNvSpPr txBox="1">
            <a:spLocks/>
          </p:cNvSpPr>
          <p:nvPr/>
        </p:nvSpPr>
        <p:spPr>
          <a:xfrm>
            <a:off x="515643" y="3898177"/>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gn="r" rtl="1">
              <a:buClr>
                <a:srgbClr val="424D7B"/>
              </a:buClr>
              <a:buFont typeface="Wingdings" panose="05000000000000000000" pitchFamily="2" charset="2"/>
              <a:buChar char="m"/>
            </a:pPr>
            <a:r>
              <a:rPr lang="ar-MA" sz="1100" dirty="0">
                <a:solidFill>
                  <a:schemeClr val="accent5">
                    <a:lumMod val="50000"/>
                  </a:schemeClr>
                </a:solidFill>
                <a:latin typeface="Arial" panose="020B0604020202020204" pitchFamily="34" charset="0"/>
                <a:cs typeface="Arial" panose="020B0604020202020204" pitchFamily="34" charset="0"/>
              </a:rPr>
              <a:t> </a:t>
            </a:r>
            <a:r>
              <a:rPr lang="ar-MA" sz="1100" dirty="0">
                <a:solidFill>
                  <a:schemeClr val="accent5">
                    <a:lumMod val="50000"/>
                  </a:schemeClr>
                </a:solidFill>
                <a:latin typeface="Arial" panose="020B0604020202020204" pitchFamily="34" charset="0"/>
              </a:rPr>
              <a:t>تقويم  فهم المسموع (15د)</a:t>
            </a:r>
          </a:p>
          <a:p>
            <a:pPr marL="266700" indent="-266700" algn="r" rtl="1">
              <a:buClr>
                <a:srgbClr val="424D7B"/>
              </a:buClr>
              <a:buFont typeface="Wingdings" panose="05000000000000000000" pitchFamily="2" charset="2"/>
              <a:buChar char="m"/>
            </a:pPr>
            <a:r>
              <a:rPr lang="ar-MA" sz="1100" dirty="0">
                <a:solidFill>
                  <a:schemeClr val="accent5">
                    <a:lumMod val="50000"/>
                  </a:schemeClr>
                </a:solidFill>
                <a:latin typeface="Arial" panose="020B0604020202020204" pitchFamily="34" charset="0"/>
              </a:rPr>
              <a:t>تقويم الإنتاج الكتابي ( 30 د)</a:t>
            </a:r>
          </a:p>
          <a:p>
            <a:pPr marL="266700" indent="-266700" algn="r" rtl="1">
              <a:buClr>
                <a:srgbClr val="424D7B"/>
              </a:buClr>
              <a:buFont typeface="Wingdings" panose="05000000000000000000" pitchFamily="2" charset="2"/>
              <a:buChar char="m"/>
            </a:pPr>
            <a:r>
              <a:rPr lang="ar-MA" sz="1100" dirty="0">
                <a:solidFill>
                  <a:schemeClr val="accent5">
                    <a:lumMod val="50000"/>
                  </a:schemeClr>
                </a:solidFill>
                <a:latin typeface="Arial" panose="020B0604020202020204" pitchFamily="34" charset="0"/>
              </a:rPr>
              <a:t>تصحيح رائز  تقويم فهم المقروء واستثمار الظواهر اللغوية (20د) </a:t>
            </a:r>
          </a:p>
        </p:txBody>
      </p:sp>
      <p:sp>
        <p:nvSpPr>
          <p:cNvPr id="30" name="Organigramme : Terminateur 29">
            <a:extLst>
              <a:ext uri="{FF2B5EF4-FFF2-40B4-BE49-F238E27FC236}">
                <a16:creationId xmlns:a16="http://schemas.microsoft.com/office/drawing/2014/main" id="{5E67F533-0003-670A-8653-7D0C6E21111B}"/>
              </a:ext>
            </a:extLst>
          </p:cNvPr>
          <p:cNvSpPr/>
          <p:nvPr/>
        </p:nvSpPr>
        <p:spPr>
          <a:xfrm>
            <a:off x="2675901" y="3429000"/>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rPr>
              <a:t>اليوم- 5</a:t>
            </a:r>
            <a:r>
              <a:rPr lang="fr-MA" sz="1600" b="1" dirty="0">
                <a:solidFill>
                  <a:srgbClr val="474F71"/>
                </a:solidFill>
                <a:latin typeface="Arial" panose="020B0604020202020204" pitchFamily="34" charset="0"/>
                <a:cs typeface="Arial" panose="020B0604020202020204" pitchFamily="34" charset="0"/>
              </a:rPr>
              <a:t> </a:t>
            </a:r>
            <a:endParaRPr lang="ar-MA" sz="1600" b="1" dirty="0">
              <a:solidFill>
                <a:srgbClr val="474F71"/>
              </a:solidFill>
              <a:latin typeface="Arial" panose="020B0604020202020204" pitchFamily="34" charset="0"/>
              <a:cs typeface="Arial" panose="020B0604020202020204" pitchFamily="34" charset="0"/>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45068" y="2024113"/>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1 -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735350" y="3482113"/>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361229" y="1923480"/>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lang="ar-MA" b="1" dirty="0">
                  <a:solidFill>
                    <a:srgbClr val="757575"/>
                  </a:solidFill>
                  <a:latin typeface="Arial" panose="020B0604020202020204" pitchFamily="34" charset="0"/>
                  <a:cs typeface="Arial" panose="020B0604020202020204" pitchFamily="34" charset="0"/>
                </a:rPr>
                <a:t>-4</a:t>
              </a:r>
              <a:endPar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4745068" y="4931513"/>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4932682" y="5388991"/>
            <a:ext cx="3360964"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100" dirty="0"/>
              <a:t> تقويم الطلاقة والتحدث / قراءة: وضعية تدريبية ح 3(60د)</a:t>
            </a: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600265" y="2381418"/>
            <a:ext cx="3360964"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100" dirty="0"/>
              <a:t>تقويم فهم المقروء واستثمار الظواهر اللغوية. (40د)</a:t>
            </a:r>
          </a:p>
          <a:p>
            <a:pPr marL="266700" indent="-266700">
              <a:lnSpc>
                <a:spcPct val="100000"/>
              </a:lnSpc>
              <a:spcBef>
                <a:spcPts val="300"/>
              </a:spcBef>
              <a:buClrTx/>
              <a:buFont typeface="Wingdings" panose="05000000000000000000" pitchFamily="2" charset="2"/>
              <a:buChar char="m"/>
            </a:pPr>
            <a:r>
              <a:rPr lang="ar-MA" sz="1100" dirty="0"/>
              <a:t>التحدث: تصحيح رائز  التحدث ودعم. (25د). </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923389"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MA" sz="1100" dirty="0"/>
              <a:t> تقويم الطلاقة والتحدث / قراءة: وضعية تدريبية ح2 (60د)</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59647" y="5474576"/>
            <a:ext cx="3360964"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MA" sz="1100" dirty="0"/>
              <a:t>تصحيح رائز  تقويم الإنتاج الكتابي (30د)؛</a:t>
            </a:r>
            <a:endParaRPr lang="ar-SA" sz="1100" dirty="0"/>
          </a:p>
          <a:p>
            <a:pPr marL="266700" indent="-266700">
              <a:lnSpc>
                <a:spcPct val="100000"/>
              </a:lnSpc>
              <a:spcBef>
                <a:spcPts val="300"/>
              </a:spcBef>
              <a:buFont typeface="Wingdings" panose="05000000000000000000" pitchFamily="2" charset="2"/>
              <a:buChar char="m"/>
            </a:pPr>
            <a:r>
              <a:rPr lang="ar-MA" sz="1100" dirty="0"/>
              <a:t>تصحيح رائز </a:t>
            </a:r>
            <a:r>
              <a:rPr lang="ar-SA" sz="1100" dirty="0"/>
              <a:t>تقويم  فهم المسموع (15د)</a:t>
            </a:r>
            <a:r>
              <a:rPr lang="ar-MA" sz="1100" dirty="0"/>
              <a:t>؛</a:t>
            </a:r>
          </a:p>
          <a:p>
            <a:pPr marL="266700" indent="-266700">
              <a:lnSpc>
                <a:spcPct val="100000"/>
              </a:lnSpc>
              <a:spcBef>
                <a:spcPts val="300"/>
              </a:spcBef>
              <a:buFont typeface="Wingdings" panose="05000000000000000000" pitchFamily="2" charset="2"/>
              <a:buChar char="m"/>
            </a:pPr>
            <a:r>
              <a:rPr lang="ar-MA" sz="1100" dirty="0"/>
              <a:t>أنشطة ترفيهية.(20د)</a:t>
            </a:r>
            <a:endParaRPr lang="ar-SA" sz="1100" dirty="0"/>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33106" y="2475401"/>
            <a:ext cx="3405753"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MA" sz="1100" dirty="0"/>
              <a:t> تقويم الطلاقة والتحدث / قراءة: وضعية تدريبيةح1 (60د)</a:t>
            </a:r>
          </a:p>
        </p:txBody>
      </p:sp>
    </p:spTree>
    <p:extLst>
      <p:ext uri="{BB962C8B-B14F-4D97-AF65-F5344CB8AC3E}">
        <p14:creationId xmlns:p14="http://schemas.microsoft.com/office/powerpoint/2010/main" val="41944818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1000"/>
                                        <p:tgtEl>
                                          <p:spTgt spid="29"/>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43148-13BE-E3B3-B215-39952649D54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6EE256CC-ABA3-3B01-5503-8108B8682B5B}"/>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4" name="Image 3" descr="Une image contenant noir, obscurité&#10;&#10;Le contenu généré par l’IA peut être incorrect.">
            <a:extLst>
              <a:ext uri="{FF2B5EF4-FFF2-40B4-BE49-F238E27FC236}">
                <a16:creationId xmlns:a16="http://schemas.microsoft.com/office/drawing/2014/main" id="{E05D5509-3856-DB7A-3B4A-E3829BC286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6706" y="1448384"/>
            <a:ext cx="5488778" cy="1559300"/>
          </a:xfrm>
          <a:prstGeom prst="rect">
            <a:avLst/>
          </a:prstGeom>
        </p:spPr>
      </p:pic>
      <p:sp>
        <p:nvSpPr>
          <p:cNvPr id="5" name="Espace réservé du texte 5">
            <a:extLst>
              <a:ext uri="{FF2B5EF4-FFF2-40B4-BE49-F238E27FC236}">
                <a16:creationId xmlns:a16="http://schemas.microsoft.com/office/drawing/2014/main" id="{8789AB45-6FBD-593A-E97D-F7FBE338288D}"/>
              </a:ext>
            </a:extLst>
          </p:cNvPr>
          <p:cNvSpPr txBox="1">
            <a:spLocks/>
          </p:cNvSpPr>
          <p:nvPr/>
        </p:nvSpPr>
        <p:spPr>
          <a:xfrm>
            <a:off x="2122822" y="247793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defRPr/>
            </a:pPr>
            <a:endParaRPr lang="ar-MA" b="1" dirty="0">
              <a:cs typeface="Microsoft Uighur" panose="02000000000000000000" pitchFamily="2" charset="-78"/>
            </a:endParaRPr>
          </a:p>
        </p:txBody>
      </p:sp>
      <p:sp>
        <p:nvSpPr>
          <p:cNvPr id="6" name="ZoneTexte 5">
            <a:extLst>
              <a:ext uri="{FF2B5EF4-FFF2-40B4-BE49-F238E27FC236}">
                <a16:creationId xmlns:a16="http://schemas.microsoft.com/office/drawing/2014/main" id="{4C1929B8-EF3D-B6AC-C28F-C083F5B83CAD}"/>
              </a:ext>
            </a:extLst>
          </p:cNvPr>
          <p:cNvSpPr txBox="1"/>
          <p:nvPr/>
        </p:nvSpPr>
        <p:spPr>
          <a:xfrm>
            <a:off x="5429542" y="1737537"/>
            <a:ext cx="1213794" cy="338554"/>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Image 6">
            <a:extLst>
              <a:ext uri="{FF2B5EF4-FFF2-40B4-BE49-F238E27FC236}">
                <a16:creationId xmlns:a16="http://schemas.microsoft.com/office/drawing/2014/main" id="{AAA44DA1-D6F0-FE69-7419-E3E7F0FF5AB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20525" y="1749527"/>
            <a:ext cx="544953" cy="540000"/>
          </a:xfrm>
          <a:prstGeom prst="rect">
            <a:avLst/>
          </a:prstGeom>
        </p:spPr>
      </p:pic>
      <p:sp>
        <p:nvSpPr>
          <p:cNvPr id="2" name="Espace réservé du texte 5">
            <a:extLst>
              <a:ext uri="{FF2B5EF4-FFF2-40B4-BE49-F238E27FC236}">
                <a16:creationId xmlns:a16="http://schemas.microsoft.com/office/drawing/2014/main" id="{807C312B-10E6-0EE9-FC88-3747B5506930}"/>
              </a:ext>
            </a:extLst>
          </p:cNvPr>
          <p:cNvSpPr txBox="1">
            <a:spLocks/>
          </p:cNvSpPr>
          <p:nvPr/>
        </p:nvSpPr>
        <p:spPr>
          <a:xfrm>
            <a:off x="2020383" y="201952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cs typeface="Microsoft Uighur" panose="02000000000000000000" pitchFamily="2" charset="-78"/>
              </a:rPr>
              <a:t>ترحيب ؛</a:t>
            </a:r>
          </a:p>
          <a:p>
            <a:pPr algn="r" rtl="1">
              <a:buClr>
                <a:srgbClr val="424D7B"/>
              </a:buClr>
              <a:buSzPct val="50000"/>
            </a:pPr>
            <a:r>
              <a:rPr lang="ar-MA" sz="1600" b="1" dirty="0">
                <a:cs typeface="Microsoft Uighur" panose="02000000000000000000" pitchFamily="2" charset="-78"/>
              </a:rPr>
              <a:t>تدبير  السلوك؛</a:t>
            </a:r>
          </a:p>
        </p:txBody>
      </p:sp>
      <p:pic>
        <p:nvPicPr>
          <p:cNvPr id="24" name="Image 23" descr="Une image contenant noir, obscurité&#10;&#10;Le contenu généré par l’IA peut être incorrect.">
            <a:extLst>
              <a:ext uri="{FF2B5EF4-FFF2-40B4-BE49-F238E27FC236}">
                <a16:creationId xmlns:a16="http://schemas.microsoft.com/office/drawing/2014/main" id="{C737407A-AB37-E362-72C5-A16CC5A177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0377" y="2799955"/>
            <a:ext cx="5472000" cy="1959463"/>
          </a:xfrm>
          <a:prstGeom prst="rect">
            <a:avLst/>
          </a:prstGeom>
        </p:spPr>
      </p:pic>
      <p:pic>
        <p:nvPicPr>
          <p:cNvPr id="25" name="Image 24">
            <a:extLst>
              <a:ext uri="{FF2B5EF4-FFF2-40B4-BE49-F238E27FC236}">
                <a16:creationId xmlns:a16="http://schemas.microsoft.com/office/drawing/2014/main" id="{8987F893-037F-CDE8-2046-FBAE9491115A}"/>
              </a:ext>
            </a:extLst>
          </p:cNvPr>
          <p:cNvPicPr>
            <a:picLocks noChangeAspect="1"/>
          </p:cNvPicPr>
          <p:nvPr/>
        </p:nvPicPr>
        <p:blipFill>
          <a:blip r:embed="rId4"/>
          <a:srcRect/>
          <a:stretch/>
        </p:blipFill>
        <p:spPr>
          <a:xfrm>
            <a:off x="6741826" y="3279376"/>
            <a:ext cx="536339" cy="540000"/>
          </a:xfrm>
          <a:prstGeom prst="rect">
            <a:avLst/>
          </a:prstGeom>
        </p:spPr>
      </p:pic>
      <p:sp>
        <p:nvSpPr>
          <p:cNvPr id="26" name="Espace réservé du texte 5">
            <a:extLst>
              <a:ext uri="{FF2B5EF4-FFF2-40B4-BE49-F238E27FC236}">
                <a16:creationId xmlns:a16="http://schemas.microsoft.com/office/drawing/2014/main" id="{34DB0C5C-0D2A-6F3E-C5E6-64FE3D2E2443}"/>
              </a:ext>
            </a:extLst>
          </p:cNvPr>
          <p:cNvSpPr txBox="1">
            <a:spLocks/>
          </p:cNvSpPr>
          <p:nvPr/>
        </p:nvSpPr>
        <p:spPr>
          <a:xfrm>
            <a:off x="2000542" y="3421562"/>
            <a:ext cx="4500000" cy="106588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cs typeface="Microsoft Uighur" panose="02000000000000000000" pitchFamily="2" charset="-78"/>
              </a:rPr>
              <a:t>تمرير رائز فهم المسموع </a:t>
            </a:r>
          </a:p>
          <a:p>
            <a:pPr algn="r" rtl="1">
              <a:buClr>
                <a:srgbClr val="424D7B"/>
              </a:buClr>
              <a:buSzPct val="50000"/>
            </a:pPr>
            <a:r>
              <a:rPr lang="ar-MA" sz="1600" b="1" dirty="0">
                <a:cs typeface="Microsoft Uighur" panose="02000000000000000000" pitchFamily="2" charset="-78"/>
              </a:rPr>
              <a:t>نشاط ترفيهي؛</a:t>
            </a:r>
          </a:p>
          <a:p>
            <a:pPr algn="r" rtl="1">
              <a:buClr>
                <a:srgbClr val="424D7B"/>
              </a:buClr>
              <a:buSzPct val="50000"/>
            </a:pPr>
            <a:r>
              <a:rPr lang="ar-MA" sz="1600" b="1" dirty="0">
                <a:cs typeface="Microsoft Uighur" panose="02000000000000000000" pitchFamily="2" charset="-78"/>
              </a:rPr>
              <a:t>تمرير رائز الإنتاج الكتابي. </a:t>
            </a:r>
          </a:p>
        </p:txBody>
      </p:sp>
      <p:sp>
        <p:nvSpPr>
          <p:cNvPr id="27" name="ZoneTexte 26">
            <a:extLst>
              <a:ext uri="{FF2B5EF4-FFF2-40B4-BE49-F238E27FC236}">
                <a16:creationId xmlns:a16="http://schemas.microsoft.com/office/drawing/2014/main" id="{4914794A-B3F2-C020-194E-10AF8F2B299E}"/>
              </a:ext>
            </a:extLst>
          </p:cNvPr>
          <p:cNvSpPr txBox="1"/>
          <p:nvPr/>
        </p:nvSpPr>
        <p:spPr>
          <a:xfrm>
            <a:off x="4332443" y="3110099"/>
            <a:ext cx="2194833" cy="338554"/>
          </a:xfrm>
          <a:prstGeom prst="rect">
            <a:avLst/>
          </a:prstGeom>
          <a:noFill/>
        </p:spPr>
        <p:txBody>
          <a:bodyPr wrap="none" rtlCol="0">
            <a:spAutoFit/>
          </a:bodyPr>
          <a:lstStyle/>
          <a:p>
            <a:pPr algn="r" rtl="1">
              <a:defRPr/>
            </a:pPr>
            <a:r>
              <a:rPr lang="ar-MA" sz="1600" b="1" dirty="0">
                <a:solidFill>
                  <a:srgbClr val="424D7B"/>
                </a:solidFill>
                <a:latin typeface="Microsoft Uighur" panose="02000000000000000000" pitchFamily="2" charset="-78"/>
                <a:cs typeface="Microsoft Uighur" panose="02000000000000000000" pitchFamily="2" charset="-78"/>
              </a:rPr>
              <a:t>02- تقويم فهم المسموع والإنتاج الكتابي</a:t>
            </a:r>
          </a:p>
        </p:txBody>
      </p:sp>
      <p:pic>
        <p:nvPicPr>
          <p:cNvPr id="9" name="Image 8" descr="Une image contenant noir, obscurité&#10;&#10;Le contenu généré par l’IA peut être incorrect.">
            <a:extLst>
              <a:ext uri="{FF2B5EF4-FFF2-40B4-BE49-F238E27FC236}">
                <a16:creationId xmlns:a16="http://schemas.microsoft.com/office/drawing/2014/main" id="{9315165C-0B9D-5CFE-5FF9-33EE0B996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2278" y="4694384"/>
            <a:ext cx="5472000" cy="1959463"/>
          </a:xfrm>
          <a:prstGeom prst="rect">
            <a:avLst/>
          </a:prstGeom>
        </p:spPr>
      </p:pic>
      <p:pic>
        <p:nvPicPr>
          <p:cNvPr id="11" name="Image 10">
            <a:extLst>
              <a:ext uri="{FF2B5EF4-FFF2-40B4-BE49-F238E27FC236}">
                <a16:creationId xmlns:a16="http://schemas.microsoft.com/office/drawing/2014/main" id="{29B7CD35-1444-E727-B8B5-69886793F67F}"/>
              </a:ext>
            </a:extLst>
          </p:cNvPr>
          <p:cNvPicPr>
            <a:picLocks noChangeAspect="1"/>
          </p:cNvPicPr>
          <p:nvPr/>
        </p:nvPicPr>
        <p:blipFill>
          <a:blip r:embed="rId4"/>
          <a:srcRect/>
          <a:stretch/>
        </p:blipFill>
        <p:spPr>
          <a:xfrm>
            <a:off x="6741826" y="5134116"/>
            <a:ext cx="536339" cy="540000"/>
          </a:xfrm>
          <a:prstGeom prst="rect">
            <a:avLst/>
          </a:prstGeom>
        </p:spPr>
      </p:pic>
      <p:sp>
        <p:nvSpPr>
          <p:cNvPr id="12" name="Espace réservé du texte 5">
            <a:extLst>
              <a:ext uri="{FF2B5EF4-FFF2-40B4-BE49-F238E27FC236}">
                <a16:creationId xmlns:a16="http://schemas.microsoft.com/office/drawing/2014/main" id="{0E7893E9-3201-3933-6C20-C12954F7F4F1}"/>
              </a:ext>
            </a:extLst>
          </p:cNvPr>
          <p:cNvSpPr txBox="1">
            <a:spLocks/>
          </p:cNvSpPr>
          <p:nvPr/>
        </p:nvSpPr>
        <p:spPr>
          <a:xfrm>
            <a:off x="2052021" y="5329026"/>
            <a:ext cx="4500000" cy="106588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cs typeface="Microsoft Uighur" panose="02000000000000000000" pitchFamily="2" charset="-78"/>
              </a:rPr>
              <a:t>قراءة النص وفهمه فهما عاما؛</a:t>
            </a:r>
          </a:p>
          <a:p>
            <a:pPr algn="r" rtl="1">
              <a:buClr>
                <a:srgbClr val="424D7B"/>
              </a:buClr>
              <a:buSzPct val="50000"/>
            </a:pPr>
            <a:r>
              <a:rPr lang="ar-MA" sz="1600" b="1" dirty="0">
                <a:cs typeface="Microsoft Uighur" panose="02000000000000000000" pitchFamily="2" charset="-78"/>
              </a:rPr>
              <a:t>تصحيح جماعي لأسئلة الرائز ؛</a:t>
            </a:r>
          </a:p>
          <a:p>
            <a:pPr algn="r" rtl="1">
              <a:buClr>
                <a:srgbClr val="424D7B"/>
              </a:buClr>
              <a:buSzPct val="50000"/>
            </a:pPr>
            <a:r>
              <a:rPr lang="ar-MA" sz="1600" b="1" dirty="0">
                <a:cs typeface="Microsoft Uighur" panose="02000000000000000000" pitchFamily="2" charset="-78"/>
              </a:rPr>
              <a:t>التصحيح الفردي على دفتر المراقبة المستمرة. </a:t>
            </a:r>
          </a:p>
        </p:txBody>
      </p:sp>
      <p:sp>
        <p:nvSpPr>
          <p:cNvPr id="14" name="ZoneTexte 13">
            <a:extLst>
              <a:ext uri="{FF2B5EF4-FFF2-40B4-BE49-F238E27FC236}">
                <a16:creationId xmlns:a16="http://schemas.microsoft.com/office/drawing/2014/main" id="{790C0ED5-F5A5-0C06-DA30-AA0765246E41}"/>
              </a:ext>
            </a:extLst>
          </p:cNvPr>
          <p:cNvSpPr txBox="1"/>
          <p:nvPr/>
        </p:nvSpPr>
        <p:spPr>
          <a:xfrm>
            <a:off x="3732921" y="4977626"/>
            <a:ext cx="2794355" cy="338554"/>
          </a:xfrm>
          <a:prstGeom prst="rect">
            <a:avLst/>
          </a:prstGeom>
          <a:noFill/>
        </p:spPr>
        <p:txBody>
          <a:bodyPr wrap="none" rtlCol="0">
            <a:spAutoFit/>
          </a:bodyPr>
          <a:lstStyle/>
          <a:p>
            <a:pPr algn="r" rtl="1">
              <a:defRPr/>
            </a:pPr>
            <a:r>
              <a:rPr lang="ar-MA" sz="1600" b="1" dirty="0">
                <a:solidFill>
                  <a:srgbClr val="424D7B"/>
                </a:solidFill>
                <a:latin typeface="Microsoft Uighur" panose="02000000000000000000" pitchFamily="2" charset="-78"/>
                <a:cs typeface="Microsoft Uighur" panose="02000000000000000000" pitchFamily="2" charset="-78"/>
              </a:rPr>
              <a:t>03- تصحيح رائز فهم المقروء واستثمار الواهر اللغوية</a:t>
            </a:r>
          </a:p>
        </p:txBody>
      </p:sp>
      <p:pic>
        <p:nvPicPr>
          <p:cNvPr id="13" name="Image 12">
            <a:extLst>
              <a:ext uri="{FF2B5EF4-FFF2-40B4-BE49-F238E27FC236}">
                <a16:creationId xmlns:a16="http://schemas.microsoft.com/office/drawing/2014/main" id="{7FE573BC-008E-1D57-903F-12447AE294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1311" y="3104336"/>
            <a:ext cx="572998" cy="659248"/>
          </a:xfrm>
          <a:prstGeom prst="rect">
            <a:avLst/>
          </a:prstGeom>
        </p:spPr>
      </p:pic>
      <p:pic>
        <p:nvPicPr>
          <p:cNvPr id="20" name="Image 19">
            <a:extLst>
              <a:ext uri="{FF2B5EF4-FFF2-40B4-BE49-F238E27FC236}">
                <a16:creationId xmlns:a16="http://schemas.microsoft.com/office/drawing/2014/main" id="{DE6CB7AC-B4B7-4721-D1C8-FC2DC8EE79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6842" y="4825594"/>
            <a:ext cx="572998" cy="659633"/>
          </a:xfrm>
          <a:prstGeom prst="rect">
            <a:avLst/>
          </a:prstGeom>
        </p:spPr>
      </p:pic>
      <p:pic>
        <p:nvPicPr>
          <p:cNvPr id="22" name="Image 21">
            <a:extLst>
              <a:ext uri="{FF2B5EF4-FFF2-40B4-BE49-F238E27FC236}">
                <a16:creationId xmlns:a16="http://schemas.microsoft.com/office/drawing/2014/main" id="{A4A440A2-51D6-CBA7-56C7-AF34055179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33575" y="1649487"/>
            <a:ext cx="573332" cy="659633"/>
          </a:xfrm>
          <a:prstGeom prst="rect">
            <a:avLst/>
          </a:prstGeom>
        </p:spPr>
      </p:pic>
    </p:spTree>
    <p:extLst>
      <p:ext uri="{BB962C8B-B14F-4D97-AF65-F5344CB8AC3E}">
        <p14:creationId xmlns:p14="http://schemas.microsoft.com/office/powerpoint/2010/main" val="3630153089"/>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628474C2-95CD-8397-D01D-B3E298C554A1}"/>
              </a:ext>
            </a:extLst>
          </p:cNvPr>
          <p:cNvGrpSpPr/>
          <p:nvPr/>
        </p:nvGrpSpPr>
        <p:grpSpPr>
          <a:xfrm>
            <a:off x="1289724" y="3499918"/>
            <a:ext cx="6696000" cy="890781"/>
            <a:chOff x="1336097" y="2435479"/>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6097" y="2435479"/>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82420" y="2702728"/>
              <a:ext cx="4787153" cy="523220"/>
            </a:xfrm>
            <a:prstGeom prst="rect">
              <a:avLst/>
            </a:prstGeom>
          </p:spPr>
          <p:txBody>
            <a:bodyPr wrap="square">
              <a:spAutoFit/>
            </a:bodyPr>
            <a:lstStyle/>
            <a:p>
              <a:pPr algn="r" rtl="1"/>
              <a:r>
                <a:rPr lang="ar-MA" sz="2800" b="1" kern="1200" dirty="0">
                  <a:solidFill>
                    <a:srgbClr val="424D7B"/>
                  </a:solidFill>
                  <a:latin typeface="Microsoft Uighur" panose="02000000000000000000" pitchFamily="2" charset="-78"/>
                  <a:cs typeface="Microsoft Uighur" panose="02000000000000000000" pitchFamily="2" charset="-78"/>
                </a:rPr>
                <a:t>تقويم مهارة الإنتاج الكتابي.</a:t>
              </a:r>
            </a:p>
          </p:txBody>
        </p:sp>
      </p:grpSp>
      <p:sp>
        <p:nvSpPr>
          <p:cNvPr id="7" name="Titre 3">
            <a:extLst>
              <a:ext uri="{FF2B5EF4-FFF2-40B4-BE49-F238E27FC236}">
                <a16:creationId xmlns:a16="http://schemas.microsoft.com/office/drawing/2014/main" id="{B9C2DADD-1530-3D32-CC88-F70055FAAC67}"/>
              </a:ext>
            </a:extLst>
          </p:cNvPr>
          <p:cNvSpPr>
            <a:spLocks noGrp="1"/>
          </p:cNvSpPr>
          <p:nvPr>
            <p:ph type="title"/>
          </p:nvPr>
        </p:nvSpPr>
        <p:spPr>
          <a:xfrm>
            <a:off x="463280" y="1022838"/>
            <a:ext cx="7886700" cy="720000"/>
          </a:xfrm>
        </p:spPr>
        <p:txBody>
          <a:bodyPr/>
          <a:lstStyle/>
          <a:p>
            <a:pPr rtl="1"/>
            <a:r>
              <a:rPr lang="ar-MA" sz="4400" dirty="0">
                <a:solidFill>
                  <a:srgbClr val="424D7B"/>
                </a:solidFill>
                <a:latin typeface="Microsoft Uighur" panose="02000000000000000000" pitchFamily="2" charset="-78"/>
              </a:rPr>
              <a:t>أهداف الحصة</a:t>
            </a:r>
            <a:endParaRPr lang="fr-MA" sz="4400" dirty="0">
              <a:solidFill>
                <a:srgbClr val="424D7B"/>
              </a:solidFill>
              <a:latin typeface="Microsoft Uighur" panose="02000000000000000000" pitchFamily="2" charset="-78"/>
            </a:endParaRPr>
          </a:p>
        </p:txBody>
      </p:sp>
      <p:grpSp>
        <p:nvGrpSpPr>
          <p:cNvPr id="4" name="Groupe 3">
            <a:extLst>
              <a:ext uri="{FF2B5EF4-FFF2-40B4-BE49-F238E27FC236}">
                <a16:creationId xmlns:a16="http://schemas.microsoft.com/office/drawing/2014/main" id="{8F793861-BE09-40D4-8860-06E40B48A0B2}"/>
              </a:ext>
            </a:extLst>
          </p:cNvPr>
          <p:cNvGrpSpPr/>
          <p:nvPr/>
        </p:nvGrpSpPr>
        <p:grpSpPr>
          <a:xfrm>
            <a:off x="1146179" y="4486930"/>
            <a:ext cx="6696000" cy="890781"/>
            <a:chOff x="1344952" y="2763655"/>
            <a:chExt cx="6696000" cy="890781"/>
          </a:xfrm>
        </p:grpSpPr>
        <p:pic>
          <p:nvPicPr>
            <p:cNvPr id="5" name="Image 4">
              <a:extLst>
                <a:ext uri="{FF2B5EF4-FFF2-40B4-BE49-F238E27FC236}">
                  <a16:creationId xmlns:a16="http://schemas.microsoft.com/office/drawing/2014/main" id="{24603DCB-83DC-9C5E-A8E9-B9181C255920}"/>
                </a:ext>
              </a:extLst>
            </p:cNvPr>
            <p:cNvPicPr preferRelativeResize="0">
              <a:picLocks/>
            </p:cNvPicPr>
            <p:nvPr/>
          </p:nvPicPr>
          <p:blipFill>
            <a:blip r:embed="rId2"/>
            <a:stretch>
              <a:fillRect/>
            </a:stretch>
          </p:blipFill>
          <p:spPr>
            <a:xfrm>
              <a:off x="1344952" y="2763655"/>
              <a:ext cx="6696000" cy="890781"/>
            </a:xfrm>
            <a:prstGeom prst="rect">
              <a:avLst/>
            </a:prstGeom>
          </p:spPr>
        </p:pic>
        <p:sp>
          <p:nvSpPr>
            <p:cNvPr id="6" name="Rectangle 5">
              <a:extLst>
                <a:ext uri="{FF2B5EF4-FFF2-40B4-BE49-F238E27FC236}">
                  <a16:creationId xmlns:a16="http://schemas.microsoft.com/office/drawing/2014/main" id="{A2029AA9-C10B-12F1-4463-740C562B76FB}"/>
                </a:ext>
              </a:extLst>
            </p:cNvPr>
            <p:cNvSpPr/>
            <p:nvPr/>
          </p:nvSpPr>
          <p:spPr>
            <a:xfrm>
              <a:off x="1657081" y="3006422"/>
              <a:ext cx="4787153" cy="523220"/>
            </a:xfrm>
            <a:prstGeom prst="rect">
              <a:avLst/>
            </a:prstGeom>
          </p:spPr>
          <p:txBody>
            <a:bodyPr wrap="square">
              <a:spAutoFit/>
            </a:bodyPr>
            <a:lstStyle/>
            <a:p>
              <a:pPr algn="r" rtl="1"/>
              <a:r>
                <a:rPr lang="ar-MA" sz="2800" b="1" kern="1200" dirty="0">
                  <a:solidFill>
                    <a:srgbClr val="424D7B"/>
                  </a:solidFill>
                  <a:latin typeface="Microsoft Uighur" panose="02000000000000000000" pitchFamily="2" charset="-78"/>
                  <a:cs typeface="Microsoft Uighur" panose="02000000000000000000" pitchFamily="2" charset="-78"/>
                </a:rPr>
                <a:t>تصحيح رائز فهم المقروء واستثمار الظواهر اللغوية.</a:t>
              </a:r>
            </a:p>
          </p:txBody>
        </p:sp>
      </p:grpSp>
      <p:grpSp>
        <p:nvGrpSpPr>
          <p:cNvPr id="8" name="Groupe 7">
            <a:extLst>
              <a:ext uri="{FF2B5EF4-FFF2-40B4-BE49-F238E27FC236}">
                <a16:creationId xmlns:a16="http://schemas.microsoft.com/office/drawing/2014/main" id="{73E4932A-5937-343B-2F62-74F1283CF3D2}"/>
              </a:ext>
            </a:extLst>
          </p:cNvPr>
          <p:cNvGrpSpPr/>
          <p:nvPr/>
        </p:nvGrpSpPr>
        <p:grpSpPr>
          <a:xfrm>
            <a:off x="1343538" y="2605056"/>
            <a:ext cx="6696000" cy="890781"/>
            <a:chOff x="1389911" y="2199452"/>
            <a:chExt cx="6696000" cy="890781"/>
          </a:xfrm>
        </p:grpSpPr>
        <p:pic>
          <p:nvPicPr>
            <p:cNvPr id="9" name="Image 8">
              <a:extLst>
                <a:ext uri="{FF2B5EF4-FFF2-40B4-BE49-F238E27FC236}">
                  <a16:creationId xmlns:a16="http://schemas.microsoft.com/office/drawing/2014/main" id="{13AB8DB7-FD96-9469-26A1-062743BC50B7}"/>
                </a:ext>
              </a:extLst>
            </p:cNvPr>
            <p:cNvPicPr preferRelativeResize="0">
              <a:picLocks/>
            </p:cNvPicPr>
            <p:nvPr/>
          </p:nvPicPr>
          <p:blipFill>
            <a:blip r:embed="rId2"/>
            <a:stretch>
              <a:fillRect/>
            </a:stretch>
          </p:blipFill>
          <p:spPr>
            <a:xfrm>
              <a:off x="1389911" y="2199452"/>
              <a:ext cx="6696000" cy="890781"/>
            </a:xfrm>
            <a:prstGeom prst="rect">
              <a:avLst/>
            </a:prstGeom>
          </p:spPr>
        </p:pic>
        <p:sp>
          <p:nvSpPr>
            <p:cNvPr id="10" name="Rectangle 9">
              <a:extLst>
                <a:ext uri="{FF2B5EF4-FFF2-40B4-BE49-F238E27FC236}">
                  <a16:creationId xmlns:a16="http://schemas.microsoft.com/office/drawing/2014/main" id="{A00F98F4-D72B-A049-E4E5-04D9A896ECEA}"/>
                </a:ext>
              </a:extLst>
            </p:cNvPr>
            <p:cNvSpPr/>
            <p:nvPr/>
          </p:nvSpPr>
          <p:spPr>
            <a:xfrm>
              <a:off x="1455635" y="2455949"/>
              <a:ext cx="4787153" cy="523220"/>
            </a:xfrm>
            <a:prstGeom prst="rect">
              <a:avLst/>
            </a:prstGeom>
          </p:spPr>
          <p:txBody>
            <a:bodyPr wrap="square">
              <a:spAutoFit/>
            </a:bodyPr>
            <a:lstStyle/>
            <a:p>
              <a:pPr algn="r" rtl="1"/>
              <a:r>
                <a:rPr lang="ar-MA" sz="2800" b="1" kern="1200" dirty="0">
                  <a:solidFill>
                    <a:srgbClr val="424D7B"/>
                  </a:solidFill>
                  <a:latin typeface="Microsoft Uighur" panose="02000000000000000000" pitchFamily="2" charset="-78"/>
                  <a:cs typeface="Microsoft Uighur" panose="02000000000000000000" pitchFamily="2" charset="-78"/>
                </a:rPr>
                <a:t>تقويم مهارة فهم المسموع.</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4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447260" y="2453704"/>
            <a:ext cx="4500000" cy="129258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2800" b="1" dirty="0">
                <a:cs typeface="Microsoft Uighur" panose="02000000000000000000" pitchFamily="2" charset="-78"/>
              </a:rPr>
              <a:t>ترحيب ؛</a:t>
            </a:r>
          </a:p>
          <a:p>
            <a:pPr algn="r" rtl="1">
              <a:buClr>
                <a:srgbClr val="424D7B"/>
              </a:buClr>
            </a:pPr>
            <a:r>
              <a:rPr lang="ar-MA" sz="2800" b="1" dirty="0">
                <a:cs typeface="Microsoft Uighur" panose="02000000000000000000" pitchFamily="2" charset="-78"/>
              </a:rPr>
              <a:t>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76682-A17B-E1C4-657B-E3C81EFC05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060627B-8985-735E-E933-7766FBAB9C1D}"/>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p>
        </p:txBody>
      </p:sp>
      <p:pic>
        <p:nvPicPr>
          <p:cNvPr id="13" name="Image 12">
            <a:extLst>
              <a:ext uri="{FF2B5EF4-FFF2-40B4-BE49-F238E27FC236}">
                <a16:creationId xmlns:a16="http://schemas.microsoft.com/office/drawing/2014/main" id="{B59F2C95-45F5-F2AD-71F3-9D3EF0811D3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6CA9A37E-BC5A-4B79-1190-E3AED686D9F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DA26BB4B-26D4-B22B-145B-7D3D3B23245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7" name="Rectangle 16">
            <a:extLst>
              <a:ext uri="{FF2B5EF4-FFF2-40B4-BE49-F238E27FC236}">
                <a16:creationId xmlns:a16="http://schemas.microsoft.com/office/drawing/2014/main" id="{B03D0615-C488-5903-53C6-693EDA7548C2}"/>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n-lt"/>
                <a:cs typeface="+mn-cs"/>
              </a:rPr>
              <a:t>افتتاح الحصة</a:t>
            </a:r>
          </a:p>
        </p:txBody>
      </p:sp>
      <p:sp>
        <p:nvSpPr>
          <p:cNvPr id="19" name="Rectangle 18">
            <a:extLst>
              <a:ext uri="{FF2B5EF4-FFF2-40B4-BE49-F238E27FC236}">
                <a16:creationId xmlns:a16="http://schemas.microsoft.com/office/drawing/2014/main" id="{A6D9B64B-DD9B-9A94-92A8-6FDED1F00AE6}"/>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تقويم</a:t>
            </a:r>
          </a:p>
        </p:txBody>
      </p:sp>
      <p:sp>
        <p:nvSpPr>
          <p:cNvPr id="20" name="Rectangle 19">
            <a:extLst>
              <a:ext uri="{FF2B5EF4-FFF2-40B4-BE49-F238E27FC236}">
                <a16:creationId xmlns:a16="http://schemas.microsoft.com/office/drawing/2014/main" id="{00E265C8-23A6-0CF0-2BCF-29664D0CDD92}"/>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857D4D8D-970F-FA68-CD87-4EFD9DD48138}"/>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8" name="Espace réservé pour une image  19">
            <a:extLst>
              <a:ext uri="{FF2B5EF4-FFF2-40B4-BE49-F238E27FC236}">
                <a16:creationId xmlns:a16="http://schemas.microsoft.com/office/drawing/2014/main" id="{FC87D805-BADB-315D-A6D2-A02D7D97A0EF}"/>
              </a:ext>
            </a:extLst>
          </p:cNvPr>
          <p:cNvPicPr>
            <a:picLocks noChangeAspect="1"/>
          </p:cNvPicPr>
          <p:nvPr/>
        </p:nvPicPr>
        <p:blipFill rotWithShape="1">
          <a:blip r:embed="rId6">
            <a:extLst>
              <a:ext uri="{28A0092B-C50C-407E-A947-70E740481C1C}">
                <a14:useLocalDpi xmlns:a14="http://schemas.microsoft.com/office/drawing/2010/main" val="0"/>
              </a:ext>
            </a:extLst>
          </a:blip>
          <a:srcRect l="4296" t="5684" r="5359" b="14000"/>
          <a:stretch>
            <a:fillRect/>
          </a:stretch>
        </p:blipFill>
        <p:spPr>
          <a:xfrm>
            <a:off x="1457215" y="1817627"/>
            <a:ext cx="6031880" cy="4525432"/>
          </a:xfrm>
          <a:prstGeom prst="roundRect">
            <a:avLst>
              <a:gd name="adj" fmla="val 13580"/>
            </a:avLst>
          </a:prstGeom>
          <a:ln>
            <a:noFill/>
          </a:ln>
          <a:effectLst>
            <a:softEdge rad="112500"/>
          </a:effectLst>
        </p:spPr>
      </p:pic>
      <p:sp>
        <p:nvSpPr>
          <p:cNvPr id="3" name="Rectangle 2">
            <a:extLst>
              <a:ext uri="{FF2B5EF4-FFF2-40B4-BE49-F238E27FC236}">
                <a16:creationId xmlns:a16="http://schemas.microsoft.com/office/drawing/2014/main" id="{27948D4C-E869-1FD2-793F-A15CF3E1FFE3}"/>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تصحيح ودعم</a:t>
            </a:r>
          </a:p>
        </p:txBody>
      </p:sp>
      <p:pic>
        <p:nvPicPr>
          <p:cNvPr id="4" name="Image 3">
            <a:extLst>
              <a:ext uri="{FF2B5EF4-FFF2-40B4-BE49-F238E27FC236}">
                <a16:creationId xmlns:a16="http://schemas.microsoft.com/office/drawing/2014/main" id="{206F8E06-C79F-D2BE-6D52-EF46F0D9872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Tree>
    <p:extLst>
      <p:ext uri="{BB962C8B-B14F-4D97-AF65-F5344CB8AC3E}">
        <p14:creationId xmlns:p14="http://schemas.microsoft.com/office/powerpoint/2010/main" val="3410479516"/>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3FC3B-6B4B-7A86-2464-F338840D8B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303CC58-4FBD-67E1-ADC1-493F1D8666F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تعلمتم مجموعة من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السلوكات</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الأسابيع الماضية. من يذكرنا بها من خلال الصور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3DF33BBF-E3A8-1EAA-A5A1-C38D7854287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Ellipse 3">
            <a:extLst>
              <a:ext uri="{FF2B5EF4-FFF2-40B4-BE49-F238E27FC236}">
                <a16:creationId xmlns:a16="http://schemas.microsoft.com/office/drawing/2014/main" id="{627D1AEA-EE53-EBA0-DA59-A8E1B90290A6}"/>
              </a:ext>
            </a:extLst>
          </p:cNvPr>
          <p:cNvSpPr/>
          <p:nvPr/>
        </p:nvSpPr>
        <p:spPr>
          <a:xfrm>
            <a:off x="6615971" y="1675319"/>
            <a:ext cx="1145951" cy="956981"/>
          </a:xfrm>
          <a:prstGeom prst="ellipse">
            <a:avLst/>
          </a:prstGeom>
          <a:blipFill>
            <a:blip r:embed="rId3"/>
            <a:stretch>
              <a:fillRect/>
            </a:stretch>
          </a:blipFill>
          <a:ln w="76200" cap="flat" cmpd="sng" algn="ctr">
            <a:solidFill>
              <a:srgbClr val="48B2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5" name="Image 4" descr="Une image contenant dessin humoristique, jouet, Animation, Dessin animé&#10;&#10;Le contenu généré par l’IA peut être incorrect.">
            <a:extLst>
              <a:ext uri="{FF2B5EF4-FFF2-40B4-BE49-F238E27FC236}">
                <a16:creationId xmlns:a16="http://schemas.microsoft.com/office/drawing/2014/main" id="{FCB5D28F-B9FB-7B0A-BDAE-682F5B63FE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7360" y="1697091"/>
            <a:ext cx="1047240"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Image 2" descr="Une image contenant dessin humoristique, Animation, Dessin animé, clipart&#10;&#10;Le contenu généré par l’IA peut être incorrect.">
            <a:extLst>
              <a:ext uri="{FF2B5EF4-FFF2-40B4-BE49-F238E27FC236}">
                <a16:creationId xmlns:a16="http://schemas.microsoft.com/office/drawing/2014/main" id="{7DCCDB1D-B7E5-BC75-DB65-59D553B387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032" y="1735767"/>
            <a:ext cx="1047241" cy="857862"/>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Image 11">
            <a:extLst>
              <a:ext uri="{FF2B5EF4-FFF2-40B4-BE49-F238E27FC236}">
                <a16:creationId xmlns:a16="http://schemas.microsoft.com/office/drawing/2014/main" id="{F4518B18-9FE9-14C2-364B-3639EF501D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87215" y="1735766"/>
            <a:ext cx="1047240" cy="857862"/>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1" name="Image 20" descr="Une image contenant dessin humoristique, Dessin animé, Animation, clipart&#10;&#10;Le contenu généré par l’IA peut être incorrect.">
            <a:extLst>
              <a:ext uri="{FF2B5EF4-FFF2-40B4-BE49-F238E27FC236}">
                <a16:creationId xmlns:a16="http://schemas.microsoft.com/office/drawing/2014/main" id="{1B8E99A1-C911-2466-0A0C-6EBD39E0C2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76736" y="1697092"/>
            <a:ext cx="1070218"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Image 12">
            <a:extLst>
              <a:ext uri="{FF2B5EF4-FFF2-40B4-BE49-F238E27FC236}">
                <a16:creationId xmlns:a16="http://schemas.microsoft.com/office/drawing/2014/main" id="{6E1B675B-590F-2D64-27AC-28BA0AF6BF4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47F1E60B-1F7C-A64B-DB86-38ACE2850A41}"/>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FD530731-192D-7FC0-3C60-74BDBA43DA4F}"/>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EF68A39B-116B-14BB-58A4-A1228B34FC0A}"/>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n-lt"/>
                <a:cs typeface="+mn-cs"/>
              </a:rPr>
              <a:t>افتتاح الحصة</a:t>
            </a:r>
          </a:p>
        </p:txBody>
      </p:sp>
      <p:sp>
        <p:nvSpPr>
          <p:cNvPr id="17" name="Rectangle 16">
            <a:extLst>
              <a:ext uri="{FF2B5EF4-FFF2-40B4-BE49-F238E27FC236}">
                <a16:creationId xmlns:a16="http://schemas.microsoft.com/office/drawing/2014/main" id="{8AD2CA85-63E3-0016-D53E-5671DCA64EE9}"/>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تقويم</a:t>
            </a:r>
          </a:p>
        </p:txBody>
      </p:sp>
      <p:sp>
        <p:nvSpPr>
          <p:cNvPr id="18" name="Rectangle 17">
            <a:extLst>
              <a:ext uri="{FF2B5EF4-FFF2-40B4-BE49-F238E27FC236}">
                <a16:creationId xmlns:a16="http://schemas.microsoft.com/office/drawing/2014/main" id="{A422DFA8-93EF-7D49-3C1F-413525F536B8}"/>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D31AD237-E3A9-BFC8-1189-BBED34692195}"/>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تصحيح ودعم </a:t>
            </a:r>
          </a:p>
        </p:txBody>
      </p:sp>
      <p:pic>
        <p:nvPicPr>
          <p:cNvPr id="20" name="Image 19">
            <a:extLst>
              <a:ext uri="{FF2B5EF4-FFF2-40B4-BE49-F238E27FC236}">
                <a16:creationId xmlns:a16="http://schemas.microsoft.com/office/drawing/2014/main" id="{61FAD261-B4AF-C65B-6133-D027154F8557}"/>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Tree>
    <p:extLst>
      <p:ext uri="{BB962C8B-B14F-4D97-AF65-F5344CB8AC3E}">
        <p14:creationId xmlns:p14="http://schemas.microsoft.com/office/powerpoint/2010/main" val="1894095977"/>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DDAE6-4F7C-DF6C-3F36-F19AD8C9452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7905FD4-3472-0EA8-ADF5-398C5B360DD4}"/>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حاولوا الالتزام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بالسلوكات</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السابقة إضافة إلى السلوك التالي. من يقرأ؟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8C549821-CC75-5577-3456-9981CB0F189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Ellipse 3">
            <a:extLst>
              <a:ext uri="{FF2B5EF4-FFF2-40B4-BE49-F238E27FC236}">
                <a16:creationId xmlns:a16="http://schemas.microsoft.com/office/drawing/2014/main" id="{023A3086-4E92-D21C-38A4-D269232D27C6}"/>
              </a:ext>
            </a:extLst>
          </p:cNvPr>
          <p:cNvSpPr/>
          <p:nvPr/>
        </p:nvSpPr>
        <p:spPr>
          <a:xfrm>
            <a:off x="6755006" y="1692281"/>
            <a:ext cx="855033" cy="896536"/>
          </a:xfrm>
          <a:prstGeom prst="ellipse">
            <a:avLst/>
          </a:prstGeom>
          <a:blipFill>
            <a:blip r:embed="rId3"/>
            <a:stretch>
              <a:fillRect/>
            </a:stretch>
          </a:blipFill>
          <a:ln w="76200" cap="flat" cmpd="sng" algn="ctr">
            <a:solidFill>
              <a:srgbClr val="48B2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5" name="Image 4" descr="Une image contenant dessin humoristique, jouet, Animation, Dessin animé&#10;&#10;Le contenu généré par l’IA peut être incorrect.">
            <a:extLst>
              <a:ext uri="{FF2B5EF4-FFF2-40B4-BE49-F238E27FC236}">
                <a16:creationId xmlns:a16="http://schemas.microsoft.com/office/drawing/2014/main" id="{4C18692A-B40F-B327-711D-3242692739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7360" y="1697091"/>
            <a:ext cx="1047240"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Image 2" descr="Une image contenant dessin humoristique, Animation, Dessin animé, clipart&#10;&#10;Le contenu généré par l’IA peut être incorrect.">
            <a:extLst>
              <a:ext uri="{FF2B5EF4-FFF2-40B4-BE49-F238E27FC236}">
                <a16:creationId xmlns:a16="http://schemas.microsoft.com/office/drawing/2014/main" id="{EE1F7134-C99B-B69E-8E92-79B757F0D9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032" y="1735766"/>
            <a:ext cx="1047241"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Image 8" descr="Une image contenant Animation, dessin humoristique, Dessin animé, illustration&#10;&#10;Le contenu généré par l’IA peut être incorrect.">
            <a:extLst>
              <a:ext uri="{FF2B5EF4-FFF2-40B4-BE49-F238E27FC236}">
                <a16:creationId xmlns:a16="http://schemas.microsoft.com/office/drawing/2014/main" id="{B4F6CEC4-3226-4FF7-17B2-0734591218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48355" y="3287551"/>
            <a:ext cx="1876299" cy="1876299"/>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Image 11">
            <a:extLst>
              <a:ext uri="{FF2B5EF4-FFF2-40B4-BE49-F238E27FC236}">
                <a16:creationId xmlns:a16="http://schemas.microsoft.com/office/drawing/2014/main" id="{8A7F1AD2-DAFA-DB80-2286-5471F909C4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2679" y="1735766"/>
            <a:ext cx="1047240" cy="857862"/>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1" name="Image 20" descr="Une image contenant dessin humoristique, Dessin animé, Animation, clipart&#10;&#10;Le contenu généré par l’IA peut être incorrect.">
            <a:extLst>
              <a:ext uri="{FF2B5EF4-FFF2-40B4-BE49-F238E27FC236}">
                <a16:creationId xmlns:a16="http://schemas.microsoft.com/office/drawing/2014/main" id="{EDA04A35-4FEE-F1DC-04BA-E3ACE41CA81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76736" y="1697092"/>
            <a:ext cx="1070218"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2" name="Espace réservé du texte 2">
            <a:extLst>
              <a:ext uri="{FF2B5EF4-FFF2-40B4-BE49-F238E27FC236}">
                <a16:creationId xmlns:a16="http://schemas.microsoft.com/office/drawing/2014/main" id="{A80572D0-ED49-69FD-84B0-7CAE188F2AA8}"/>
              </a:ext>
            </a:extLst>
          </p:cNvPr>
          <p:cNvSpPr txBox="1">
            <a:spLocks/>
          </p:cNvSpPr>
          <p:nvPr/>
        </p:nvSpPr>
        <p:spPr>
          <a:xfrm>
            <a:off x="1138137" y="3845223"/>
            <a:ext cx="4698960" cy="68360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3200" b="1" dirty="0">
                <a:solidFill>
                  <a:srgbClr val="424D7B"/>
                </a:solidFill>
                <a:latin typeface="Microsoft Uighur" panose="02000000000000000000" pitchFamily="2" charset="-78"/>
                <a:ea typeface="+mn-ea"/>
                <a:cs typeface="Microsoft Uighur" panose="02000000000000000000" pitchFamily="2" charset="-78"/>
              </a:rPr>
              <a:t>أَعْتَمِدُ عَلى نَفْسي وَلا أَتَحَدَّثُ مَعَ ٱلْآخَرينَ.</a:t>
            </a:r>
            <a:endParaRPr lang="ar-MA" sz="3200" b="1" dirty="0">
              <a:solidFill>
                <a:srgbClr val="424D7B"/>
              </a:solidFill>
            </a:endParaRPr>
          </a:p>
        </p:txBody>
      </p:sp>
      <p:pic>
        <p:nvPicPr>
          <p:cNvPr id="13" name="Image 12">
            <a:extLst>
              <a:ext uri="{FF2B5EF4-FFF2-40B4-BE49-F238E27FC236}">
                <a16:creationId xmlns:a16="http://schemas.microsoft.com/office/drawing/2014/main" id="{B433C4AF-420B-715F-F764-4653F6E3971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A753F1F6-DE1C-8AD4-6F4F-366329A943CA}"/>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DD412C02-CB82-AD59-CAED-2139A1E9EA13}"/>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DFA3E5A4-89FE-DA1C-2D61-6193036D153A}"/>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n-lt"/>
                <a:cs typeface="+mn-cs"/>
              </a:rPr>
              <a:t>افتتاح الحصة</a:t>
            </a:r>
          </a:p>
        </p:txBody>
      </p:sp>
      <p:sp>
        <p:nvSpPr>
          <p:cNvPr id="17" name="Rectangle 16">
            <a:extLst>
              <a:ext uri="{FF2B5EF4-FFF2-40B4-BE49-F238E27FC236}">
                <a16:creationId xmlns:a16="http://schemas.microsoft.com/office/drawing/2014/main" id="{EA432ECD-44C2-65A8-05DD-549A3EAF008E}"/>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تقويم</a:t>
            </a:r>
          </a:p>
        </p:txBody>
      </p:sp>
      <p:sp>
        <p:nvSpPr>
          <p:cNvPr id="18" name="Rectangle 17">
            <a:extLst>
              <a:ext uri="{FF2B5EF4-FFF2-40B4-BE49-F238E27FC236}">
                <a16:creationId xmlns:a16="http://schemas.microsoft.com/office/drawing/2014/main" id="{2BA5B3F5-0078-BE8C-262E-95EDEFA79BFA}"/>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A96CC91D-3266-ED25-15E3-F7A5714412BD}"/>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تصحيح ودعم</a:t>
            </a:r>
          </a:p>
        </p:txBody>
      </p:sp>
      <p:pic>
        <p:nvPicPr>
          <p:cNvPr id="20" name="Image 19">
            <a:extLst>
              <a:ext uri="{FF2B5EF4-FFF2-40B4-BE49-F238E27FC236}">
                <a16:creationId xmlns:a16="http://schemas.microsoft.com/office/drawing/2014/main" id="{1785AFC1-56C9-6D11-1797-8637443E8500}"/>
              </a:ext>
            </a:extLst>
          </p:cNvPr>
          <p:cNvPicPr>
            <a:picLocks noChangeAspect="1"/>
          </p:cNvPicPr>
          <p:nvPr/>
        </p:nvPicPr>
        <p:blipFill>
          <a:blip r:embed="rId12">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Tree>
    <p:extLst>
      <p:ext uri="{BB962C8B-B14F-4D97-AF65-F5344CB8AC3E}">
        <p14:creationId xmlns:p14="http://schemas.microsoft.com/office/powerpoint/2010/main" val="405118071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D3D67-6CCB-AB1F-525B-0324B4DD7D9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6E1C68B-CFB0-88FD-74BC-A30CC625B2C5}"/>
              </a:ext>
            </a:extLst>
          </p:cNvPr>
          <p:cNvSpPr>
            <a:spLocks noGrp="1"/>
          </p:cNvSpPr>
          <p:nvPr>
            <p:ph type="title"/>
          </p:nvPr>
        </p:nvSpPr>
        <p:spPr>
          <a:xfrm>
            <a:off x="581331" y="905038"/>
            <a:ext cx="7886700" cy="720000"/>
          </a:xfrm>
        </p:spPr>
        <p:txBody>
          <a:bodyPr/>
          <a:lstStyle/>
          <a:p>
            <a:r>
              <a:rPr lang="ar-MA" sz="2800" dirty="0"/>
              <a:t>             تقويم: فهم المسموع والإنتاج الكتابي</a:t>
            </a:r>
            <a:endParaRPr lang="fr-MA" sz="3200" dirty="0"/>
          </a:p>
        </p:txBody>
      </p:sp>
      <p:pic>
        <p:nvPicPr>
          <p:cNvPr id="28" name="Image 27">
            <a:extLst>
              <a:ext uri="{FF2B5EF4-FFF2-40B4-BE49-F238E27FC236}">
                <a16:creationId xmlns:a16="http://schemas.microsoft.com/office/drawing/2014/main" id="{6EAC7167-9209-3D38-E488-8609FE1003CE}"/>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75467"/>
            <a:ext cx="7789894" cy="4824000"/>
          </a:xfrm>
          <a:prstGeom prst="rect">
            <a:avLst/>
          </a:prstGeom>
        </p:spPr>
      </p:pic>
      <p:sp>
        <p:nvSpPr>
          <p:cNvPr id="29" name="Espace réservé du texte 5">
            <a:extLst>
              <a:ext uri="{FF2B5EF4-FFF2-40B4-BE49-F238E27FC236}">
                <a16:creationId xmlns:a16="http://schemas.microsoft.com/office/drawing/2014/main" id="{4B0F4B46-9F6D-6658-2989-4571AA63F6A9}"/>
              </a:ext>
            </a:extLst>
          </p:cNvPr>
          <p:cNvSpPr txBox="1">
            <a:spLocks/>
          </p:cNvSpPr>
          <p:nvPr/>
        </p:nvSpPr>
        <p:spPr>
          <a:xfrm>
            <a:off x="1300715" y="2330694"/>
            <a:ext cx="5962196" cy="159709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تمرير الرائز.</a:t>
            </a:r>
          </a:p>
        </p:txBody>
      </p:sp>
      <p:sp>
        <p:nvSpPr>
          <p:cNvPr id="30" name="ZoneTexte 29">
            <a:extLst>
              <a:ext uri="{FF2B5EF4-FFF2-40B4-BE49-F238E27FC236}">
                <a16:creationId xmlns:a16="http://schemas.microsoft.com/office/drawing/2014/main" id="{B46FCFC0-829C-CA46-3A1C-CFF88D46EEF3}"/>
              </a:ext>
            </a:extLst>
          </p:cNvPr>
          <p:cNvSpPr txBox="1"/>
          <p:nvPr/>
        </p:nvSpPr>
        <p:spPr>
          <a:xfrm>
            <a:off x="6204970" y="1827529"/>
            <a:ext cx="960519"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جماعي</a:t>
            </a:r>
          </a:p>
        </p:txBody>
      </p:sp>
      <p:pic>
        <p:nvPicPr>
          <p:cNvPr id="31" name="Image 30">
            <a:extLst>
              <a:ext uri="{FF2B5EF4-FFF2-40B4-BE49-F238E27FC236}">
                <a16:creationId xmlns:a16="http://schemas.microsoft.com/office/drawing/2014/main" id="{E021CB4E-BBF2-02D3-175F-39C90562F07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2" name="Image 1">
            <a:extLst>
              <a:ext uri="{FF2B5EF4-FFF2-40B4-BE49-F238E27FC236}">
                <a16:creationId xmlns:a16="http://schemas.microsoft.com/office/drawing/2014/main" id="{725D4E49-499F-FB3B-AD8D-487DFDD94C8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08378" y="1036482"/>
            <a:ext cx="457111" cy="457111"/>
          </a:xfrm>
          <a:prstGeom prst="rect">
            <a:avLst/>
          </a:prstGeom>
          <a:ln>
            <a:noFill/>
          </a:ln>
        </p:spPr>
      </p:pic>
    </p:spTree>
    <p:extLst>
      <p:ext uri="{BB962C8B-B14F-4D97-AF65-F5344CB8AC3E}">
        <p14:creationId xmlns:p14="http://schemas.microsoft.com/office/powerpoint/2010/main" val="3128736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8912C-3531-A3A1-C2EE-6A060430EC76}"/>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5531E102-F62C-7C1B-E500-671BDC46FD3E}"/>
              </a:ext>
            </a:extLst>
          </p:cNvPr>
          <p:cNvSpPr>
            <a:spLocks noGrp="1"/>
          </p:cNvSpPr>
          <p:nvPr>
            <p:ph type="title"/>
          </p:nvPr>
        </p:nvSpPr>
        <p:spPr>
          <a:xfrm>
            <a:off x="1799617" y="807396"/>
            <a:ext cx="5000016"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دليل تمرير رائز فهم المسموع</a:t>
            </a:r>
            <a:endParaRPr lang="fr-MA" sz="4400" dirty="0">
              <a:solidFill>
                <a:srgbClr val="424D7B"/>
              </a:solidFill>
              <a:latin typeface="Dosis SemiBold" pitchFamily="2" charset="0"/>
              <a:ea typeface="+mn-ea"/>
              <a:cs typeface="Microsoft Uighur" panose="02000000000000000000" pitchFamily="2" charset="-78"/>
            </a:endParaRPr>
          </a:p>
        </p:txBody>
      </p:sp>
      <p:sp>
        <p:nvSpPr>
          <p:cNvPr id="3" name="Espace réservé du texte 2">
            <a:extLst>
              <a:ext uri="{FF2B5EF4-FFF2-40B4-BE49-F238E27FC236}">
                <a16:creationId xmlns:a16="http://schemas.microsoft.com/office/drawing/2014/main" id="{8E73747F-C127-6AB3-E4A9-F08978F0BC44}"/>
              </a:ext>
            </a:extLst>
          </p:cNvPr>
          <p:cNvSpPr txBox="1">
            <a:spLocks/>
          </p:cNvSpPr>
          <p:nvPr/>
        </p:nvSpPr>
        <p:spPr>
          <a:xfrm>
            <a:off x="639594" y="1400783"/>
            <a:ext cx="7864812" cy="5068111"/>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إنجاز الرائز بشكل فردي على دفتر المراقبة المستمرة بدل الأوراق؛</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نسخ الرائز بعدد التلاميذ  مع الاحتفاظ بها في القسم أو لدى إدارة المؤسسة بعد الانتهاء من التمرير ؛ </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يسجل النص السماعي( </a:t>
            </a:r>
            <a:r>
              <a:rPr lang="ar-MA" sz="2400" b="1" dirty="0">
                <a:solidFill>
                  <a:srgbClr val="FF0000"/>
                </a:solidFill>
                <a:latin typeface="Microsoft Uighur" panose="02000000000000000000" pitchFamily="2" charset="-78"/>
                <a:ea typeface="+mn-ea"/>
                <a:cs typeface="Microsoft Uighur" panose="02000000000000000000" pitchFamily="2" charset="-78"/>
              </a:rPr>
              <a:t>مدرج في  الشريحة الأخيرة</a:t>
            </a:r>
            <a:r>
              <a:rPr lang="ar-MA" sz="2400" b="1" dirty="0">
                <a:solidFill>
                  <a:srgbClr val="424D7B"/>
                </a:solidFill>
                <a:latin typeface="Microsoft Uighur" panose="02000000000000000000" pitchFamily="2" charset="-78"/>
                <a:ea typeface="+mn-ea"/>
                <a:cs typeface="Microsoft Uighur" panose="02000000000000000000" pitchFamily="2" charset="-78"/>
              </a:rPr>
              <a:t>) على مذكرة قصد تسميعه بشكل معبر؛</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توزيع الرائز  على التلاميذ ومطالبتهم بالإجابة على دفاتر المراقبة المستمرة بخط واضح؛</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 </a:t>
            </a:r>
            <a:r>
              <a:rPr lang="ar-MA" sz="2400" b="1" dirty="0">
                <a:solidFill>
                  <a:srgbClr val="424D7B"/>
                </a:solidFill>
                <a:latin typeface="Microsoft Uighur" panose="02000000000000000000" pitchFamily="2" charset="-78"/>
                <a:ea typeface="+mn-ea"/>
                <a:cs typeface="Microsoft Uighur" panose="02000000000000000000" pitchFamily="2" charset="-78"/>
              </a:rPr>
              <a:t>توفير البيئة الآمنة لتسميع النص ؛</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بأهمية التركيز أثناء التسميع  قصد التقاط أكبر عدد من المعلومات ؛ </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مطالبة التلاميذ باستعمال أورق مستقلة لتسجيل معلومات أثناء تسميع النص؛</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احترام مدة التمرير المحددة في 15 دقيقة ( التسميع + الإجابة عن أسئلة الرائز)؛</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من حين إلى آخر بالمدة الزمنية المتبقية.</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بسلوك الأسبوع: "أعتمد على نفسي ولا أتحدث مع الآخرين"؛</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تصحيح إنتاجات التلاميذ على ضوء عناصر الإجابة المرفقة بالرائز.</a:t>
            </a:r>
          </a:p>
        </p:txBody>
      </p:sp>
    </p:spTree>
    <p:extLst>
      <p:ext uri="{BB962C8B-B14F-4D97-AF65-F5344CB8AC3E}">
        <p14:creationId xmlns:p14="http://schemas.microsoft.com/office/powerpoint/2010/main" val="52161301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49914-5C7F-2240-8623-C99C43D65BE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8DDD5E30-6116-E86A-7228-048FF3478A3F}"/>
              </a:ext>
            </a:extLst>
          </p:cNvPr>
          <p:cNvSpPr>
            <a:spLocks noGrp="1"/>
          </p:cNvSpPr>
          <p:nvPr>
            <p:ph type="title"/>
          </p:nvPr>
        </p:nvSpPr>
        <p:spPr>
          <a:xfrm>
            <a:off x="1799617" y="807396"/>
            <a:ext cx="5000016"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دليل تمرير رائز الإنتاج الكتابي</a:t>
            </a:r>
            <a:endParaRPr lang="fr-MA" sz="4400" dirty="0">
              <a:solidFill>
                <a:srgbClr val="424D7B"/>
              </a:solidFill>
              <a:latin typeface="Dosis SemiBold" pitchFamily="2" charset="0"/>
              <a:ea typeface="+mn-ea"/>
              <a:cs typeface="Microsoft Uighur" panose="02000000000000000000" pitchFamily="2" charset="-78"/>
            </a:endParaRPr>
          </a:p>
        </p:txBody>
      </p:sp>
      <p:sp>
        <p:nvSpPr>
          <p:cNvPr id="3" name="Espace réservé du texte 2">
            <a:extLst>
              <a:ext uri="{FF2B5EF4-FFF2-40B4-BE49-F238E27FC236}">
                <a16:creationId xmlns:a16="http://schemas.microsoft.com/office/drawing/2014/main" id="{C313773F-709D-4C1C-8CAF-8EE160A6827D}"/>
              </a:ext>
            </a:extLst>
          </p:cNvPr>
          <p:cNvSpPr txBox="1">
            <a:spLocks/>
          </p:cNvSpPr>
          <p:nvPr/>
        </p:nvSpPr>
        <p:spPr>
          <a:xfrm>
            <a:off x="639594" y="1400783"/>
            <a:ext cx="7864812" cy="5068111"/>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إنجاز الرائز بشكل فردي على دفتر المراقبة المستمرة بدل الأوراق؛</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نسخ الرائز بعدد التلاميذ  مع الاحتفاظ بها في القسم أو لدى إدارة المؤسسة بعد الانتهاء من التمرير ؛ </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توزيع الرائز  على التلاميذ ومطالبتهم بالإجابة على دفاتر المراقبة المستمرة بخط واضح؛</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مطالبة التلاميذ باستعمال أورق التسويد  لكتابة المسودة قبل الكتابة على دفتر المراقبة المستمرة؛</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احترام مدة التمرير المحددة في 30 دقيقة ( النشاطان معا)؛</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تذكير التلاميذ بأهمية التركيز واستحضار المهارات والأساليب التي تعلموها خلال دروس المرحلة؛ </a:t>
            </a:r>
            <a:endParaRPr lang="ar-MA" sz="2400" b="1" dirty="0">
              <a:solidFill>
                <a:srgbClr val="424D7B"/>
              </a:solidFill>
              <a:latin typeface="Microsoft Uighur" panose="02000000000000000000" pitchFamily="2" charset="-78"/>
              <a:ea typeface="+mn-ea"/>
              <a:cs typeface="Microsoft Uighur" panose="02000000000000000000" pitchFamily="2" charset="-78"/>
            </a:endParaRP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من حين إلى آخر بالمدة الزمنية المتبقية.</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بسلوك الأسبوع: "أعتمد على نفسي ولا أتحدث مع الآخرين"؛</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تصحيح إنتاجات التلاميذ على ضوء عناصر الإجابة المرفقة بالرائز.</a:t>
            </a:r>
          </a:p>
        </p:txBody>
      </p:sp>
    </p:spTree>
    <p:extLst>
      <p:ext uri="{BB962C8B-B14F-4D97-AF65-F5344CB8AC3E}">
        <p14:creationId xmlns:p14="http://schemas.microsoft.com/office/powerpoint/2010/main" val="1822242832"/>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B1264-6888-EB47-7DDB-8F15886997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37D443-914C-2A2D-93D9-3657D2C286B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دفاتر المراقبة المستمرة وسجلوا تاريخ اليوم ثم العنوان التالي " تقويم فهم المسموع".</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E2BCDD17-45FB-B780-4CD6-2DCC1C4E32E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0B9BEECB-9EBF-2A5A-D567-CDC860BBC00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E5DEAAE2-0165-7B8C-A121-09CE3AAE286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78E9EA20-9DC7-9E99-2103-7DBFB0644D0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A3E3BF9C-D65D-DFC6-3C37-AD35B8CA2174}"/>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0207881F-8E40-6BFD-D091-87C3EC2708CC}"/>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F53C2C4E-8A87-F141-F698-F6164CF25EEB}"/>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43AF7A25-2867-DFD2-A1E2-FCDAFC0F208E}"/>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07F64F8E-D674-B009-1BDF-5E785954060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8" name="Image 7" descr="Une image contenant texte, capture d’écran, ordinateur, Ordinateur tablette&#10;&#10;Description générée automatiquement">
            <a:extLst>
              <a:ext uri="{FF2B5EF4-FFF2-40B4-BE49-F238E27FC236}">
                <a16:creationId xmlns:a16="http://schemas.microsoft.com/office/drawing/2014/main" id="{77AECB49-BD99-0FC3-9500-885824E54132}"/>
              </a:ext>
            </a:extLst>
          </p:cNvPr>
          <p:cNvPicPr>
            <a:picLocks noChangeAspect="1"/>
          </p:cNvPicPr>
          <p:nvPr/>
        </p:nvPicPr>
        <p:blipFill>
          <a:blip r:embed="rId7">
            <a:extLst>
              <a:ext uri="{28A0092B-C50C-407E-A947-70E740481C1C}">
                <a14:useLocalDpi xmlns:a14="http://schemas.microsoft.com/office/drawing/2010/main" val="0"/>
              </a:ext>
            </a:extLst>
          </a:blip>
          <a:srcRect l="12252" t="27978" r="58691" b="26448"/>
          <a:stretch/>
        </p:blipFill>
        <p:spPr>
          <a:xfrm>
            <a:off x="1904643" y="2315184"/>
            <a:ext cx="5029907" cy="3067253"/>
          </a:xfrm>
          <a:prstGeom prst="rect">
            <a:avLst/>
          </a:prstGeom>
          <a:ln w="88900" cap="sq" cmpd="thickThin">
            <a:solidFill>
              <a:srgbClr val="B1EDEA"/>
            </a:solidFill>
            <a:prstDash val="solid"/>
            <a:miter lim="800000"/>
          </a:ln>
          <a:effectLst>
            <a:innerShdw blurRad="76200">
              <a:srgbClr val="000000"/>
            </a:innerShdw>
          </a:effectLst>
        </p:spPr>
      </p:pic>
    </p:spTree>
    <p:extLst>
      <p:ext uri="{BB962C8B-B14F-4D97-AF65-F5344CB8AC3E}">
        <p14:creationId xmlns:p14="http://schemas.microsoft.com/office/powerpoint/2010/main" val="179384609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F9926-C255-06DF-D7C5-DA6449EF2B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6791E0-A317-437A-3985-B95CFC1FFFF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أوراقا مستقلة لتسجيل المعلومات التي يمكنكم التقاطها أثناء تسميع النص.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3CE0A98D-D5EE-4541-BA3B-FAE5AA07E1C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D16590C7-C508-0689-E115-BE8256564FF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CF1A1A2F-CA88-AC3C-A5E8-290FBE5EEFE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939E3A2C-94C3-AA44-837D-8B692776EF2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30C3F329-C2F9-2155-0819-F2D0565DAFA4}"/>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180CAF57-803E-D077-EE0C-DF089FE60B24}"/>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89D88A3D-60B1-325C-0B2B-BFB90C6C4F02}"/>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A54B0FA0-7143-F510-E8A8-561C74CE1304}"/>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42E75F3B-808B-37BD-B38D-B6C392BC00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4" name="Image 3">
            <a:extLst>
              <a:ext uri="{FF2B5EF4-FFF2-40B4-BE49-F238E27FC236}">
                <a16:creationId xmlns:a16="http://schemas.microsoft.com/office/drawing/2014/main" id="{859821C3-67A1-9B7C-02ED-8DF5E4704963}"/>
              </a:ext>
            </a:extLst>
          </p:cNvPr>
          <p:cNvPicPr>
            <a:picLocks noChangeAspect="1"/>
          </p:cNvPicPr>
          <p:nvPr/>
        </p:nvPicPr>
        <p:blipFill>
          <a:blip r:embed="rId7"/>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641432193"/>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621EF-9F03-B5C7-2BCE-20593C22AD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950D4F-B610-C389-AB89-51B4B50E5430}"/>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مستعدون</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سأقرأ  النص أنصتوا جيدا وسجلوا  أهم المعلومات الواردة فيه على  أوراقكم.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(تسميع النص  مرتين متتاليتين)</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C63A44E9-D36C-F660-FED7-888DCAA7D8A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824EB9EA-B4B4-4E2C-DE71-914DB900C4E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DB2A6F30-C7D6-36F7-D5E9-5EF7F3A1716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D95C457F-B74D-7C07-66BC-8FC20ACC57A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9A65864F-0E3B-E909-00E2-8C9A39767C00}"/>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0D84312E-82BD-3D4B-30E8-793C20DD36FE}"/>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0ADE4B19-0769-0A1F-051E-23AF9FE96F64}"/>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CEDB4BBB-E41B-940E-405F-61D85BA33456}"/>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27EE2CE8-39A5-7EF9-9BD7-614DA491B78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4" name="Image 3">
            <a:extLst>
              <a:ext uri="{FF2B5EF4-FFF2-40B4-BE49-F238E27FC236}">
                <a16:creationId xmlns:a16="http://schemas.microsoft.com/office/drawing/2014/main" id="{6AB3BF5B-C712-AA9F-6365-5D94E5F60466}"/>
              </a:ext>
            </a:extLst>
          </p:cNvPr>
          <p:cNvPicPr>
            <a:picLocks noChangeAspect="1"/>
          </p:cNvPicPr>
          <p:nvPr/>
        </p:nvPicPr>
        <p:blipFill>
          <a:blip r:embed="rId7"/>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27873727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D4B37-C0C4-CE35-3E14-43D3F641A7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5F779A-A984-6867-6D6A-E35CCA9186D3}"/>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سأوزع عليكم رائز التقويم. استعينوا بما علق في أذهانكم من أفكار حول النص  و بما سجلتموه على الأوراق من معلومات، وأجيبوا عن أسئلة الرائز على دفاتر المراقبة المستمرة.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D6E8E127-75DC-3DF4-6B4D-804690595A1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F7EA84CB-4527-E1A4-D82B-7E9EF4211BB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FF27E4AA-D286-83DB-976A-804B404CF10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477E4C43-7439-0CB4-48D6-5B2DE78F39D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B5A1FB49-D1C2-B270-7A82-5E31CCB6DDCB}"/>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DC82B236-B677-1C3E-1B7F-A0E62AF3572B}"/>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A6F6F988-8821-FEA0-2EF4-9669C6D7980F}"/>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83802403-5FE1-2C26-838A-66E9C35EC70D}"/>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312249A9-CF71-962B-81A4-C5D6B3B82BB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4" name="Image 3">
            <a:extLst>
              <a:ext uri="{FF2B5EF4-FFF2-40B4-BE49-F238E27FC236}">
                <a16:creationId xmlns:a16="http://schemas.microsoft.com/office/drawing/2014/main" id="{3E946790-CF6D-5912-FBC0-0D87B399F93F}"/>
              </a:ext>
            </a:extLst>
          </p:cNvPr>
          <p:cNvPicPr>
            <a:picLocks noChangeAspect="1"/>
          </p:cNvPicPr>
          <p:nvPr/>
        </p:nvPicPr>
        <p:blipFill>
          <a:blip r:embed="rId7"/>
          <a:stretch>
            <a:fillRect/>
          </a:stretch>
        </p:blipFill>
        <p:spPr>
          <a:xfrm>
            <a:off x="1270045" y="4106845"/>
            <a:ext cx="1808421" cy="2399521"/>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3" name="Image 2" descr="Une image contenant texte, capture d’écran, ordinateur, Ordinateur tablette&#10;&#10;Description générée automatiquement">
            <a:extLst>
              <a:ext uri="{FF2B5EF4-FFF2-40B4-BE49-F238E27FC236}">
                <a16:creationId xmlns:a16="http://schemas.microsoft.com/office/drawing/2014/main" id="{16845121-E784-EE01-61BA-F5544B1B42C4}"/>
              </a:ext>
            </a:extLst>
          </p:cNvPr>
          <p:cNvPicPr>
            <a:picLocks noChangeAspect="1"/>
          </p:cNvPicPr>
          <p:nvPr/>
        </p:nvPicPr>
        <p:blipFill>
          <a:blip r:embed="rId8">
            <a:extLst>
              <a:ext uri="{28A0092B-C50C-407E-A947-70E740481C1C}">
                <a14:useLocalDpi xmlns:a14="http://schemas.microsoft.com/office/drawing/2010/main" val="0"/>
              </a:ext>
            </a:extLst>
          </a:blip>
          <a:srcRect l="12252" t="27978" r="58691" b="26448"/>
          <a:stretch/>
        </p:blipFill>
        <p:spPr>
          <a:xfrm>
            <a:off x="4748005" y="4406630"/>
            <a:ext cx="2951695" cy="1799953"/>
          </a:xfrm>
          <a:prstGeom prst="rect">
            <a:avLst/>
          </a:prstGeom>
          <a:ln w="88900" cap="sq" cmpd="thickThin">
            <a:solidFill>
              <a:srgbClr val="B1EDEA"/>
            </a:solidFill>
            <a:prstDash val="solid"/>
            <a:miter lim="800000"/>
          </a:ln>
          <a:effectLst>
            <a:innerShdw blurRad="76200">
              <a:srgbClr val="000000"/>
            </a:innerShdw>
          </a:effectLst>
        </p:spPr>
      </p:pic>
      <p:pic>
        <p:nvPicPr>
          <p:cNvPr id="5" name="Image 4" descr="Une image contenant Animation, dessin humoristique, Dessin animé, illustration&#10;&#10;Le contenu généré par l’IA peut être incorrect.">
            <a:extLst>
              <a:ext uri="{FF2B5EF4-FFF2-40B4-BE49-F238E27FC236}">
                <a16:creationId xmlns:a16="http://schemas.microsoft.com/office/drawing/2014/main" id="{83CB2736-89EE-CCB5-BC3C-578DBA8FAFB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46904" y="2149049"/>
            <a:ext cx="1876299" cy="1876299"/>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Espace réservé du texte 2">
            <a:extLst>
              <a:ext uri="{FF2B5EF4-FFF2-40B4-BE49-F238E27FC236}">
                <a16:creationId xmlns:a16="http://schemas.microsoft.com/office/drawing/2014/main" id="{47B64BD9-9C96-E03F-3F63-E9FB4653B062}"/>
              </a:ext>
            </a:extLst>
          </p:cNvPr>
          <p:cNvSpPr txBox="1">
            <a:spLocks/>
          </p:cNvSpPr>
          <p:nvPr/>
        </p:nvSpPr>
        <p:spPr>
          <a:xfrm>
            <a:off x="1385858" y="2751155"/>
            <a:ext cx="4698960" cy="68360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3200" b="1" dirty="0">
                <a:solidFill>
                  <a:srgbClr val="424D7B"/>
                </a:solidFill>
                <a:latin typeface="Microsoft Uighur" panose="02000000000000000000" pitchFamily="2" charset="-78"/>
                <a:ea typeface="+mn-ea"/>
                <a:cs typeface="Microsoft Uighur" panose="02000000000000000000" pitchFamily="2" charset="-78"/>
              </a:rPr>
              <a:t>أَعْتَمِدُ عَلى نَفْسي وَلا أَتَحَدَّثُ مَعَ ٱلْآخَرينَ.</a:t>
            </a:r>
            <a:endParaRPr lang="ar-MA" sz="3200" b="1" dirty="0">
              <a:solidFill>
                <a:srgbClr val="424D7B"/>
              </a:solidFill>
            </a:endParaRPr>
          </a:p>
        </p:txBody>
      </p:sp>
      <p:pic>
        <p:nvPicPr>
          <p:cNvPr id="8" name="Image 7" descr="Une image contenant horloge, cercle, symbole&#10;&#10;Le contenu généré par l’IA peut être incorrect.">
            <a:extLst>
              <a:ext uri="{FF2B5EF4-FFF2-40B4-BE49-F238E27FC236}">
                <a16:creationId xmlns:a16="http://schemas.microsoft.com/office/drawing/2014/main" id="{1E3BFCF0-F982-AD8F-C3C8-FB55BE9A56D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9374" y="1398039"/>
            <a:ext cx="696683" cy="802019"/>
          </a:xfrm>
          <a:prstGeom prst="rect">
            <a:avLst/>
          </a:prstGeom>
        </p:spPr>
      </p:pic>
    </p:spTree>
    <p:extLst>
      <p:ext uri="{BB962C8B-B14F-4D97-AF65-F5344CB8AC3E}">
        <p14:creationId xmlns:p14="http://schemas.microsoft.com/office/powerpoint/2010/main" val="152810223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BC134-C52A-536A-024A-A1E03DFD9B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670796F-10E2-3DBE-F90F-F226DD9AFA15}"/>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نواصل. سنلعب لعبة  المهن. من يقوم إلى السبورة ويشخص باستعمال الحركات المهنةَ التي يحبها دون استعمال الكلمات؟ الآخرون عليهم اكتشاف اسم المهنة. ( 4 محاولات)</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CEB3992D-89D8-FCC9-AE35-BB215C0A841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86618662-BEAA-FDA6-ADFA-58639859782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CEF77B72-5C20-DFA7-D616-85C8C1F8777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C1C3C224-39E7-C193-F622-9277C784004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D73269EC-21B1-4FD6-91EC-5B582CB19D90}"/>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EC2B54FC-0361-76C6-94C4-2AA2A06E7008}"/>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تقويم</a:t>
            </a:r>
          </a:p>
        </p:txBody>
      </p:sp>
      <p:sp>
        <p:nvSpPr>
          <p:cNvPr id="18" name="Rectangle 17">
            <a:extLst>
              <a:ext uri="{FF2B5EF4-FFF2-40B4-BE49-F238E27FC236}">
                <a16:creationId xmlns:a16="http://schemas.microsoft.com/office/drawing/2014/main" id="{253879D1-7062-C93B-00EB-7F6708853EF4}"/>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E199B04F-66D8-8480-C52B-611CB45C96C9}"/>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B4930DB6-2E2A-A83B-24E1-69E541BF7BF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
        <p:nvSpPr>
          <p:cNvPr id="7" name="Espace réservé du texte 2">
            <a:extLst>
              <a:ext uri="{FF2B5EF4-FFF2-40B4-BE49-F238E27FC236}">
                <a16:creationId xmlns:a16="http://schemas.microsoft.com/office/drawing/2014/main" id="{A1A8AF78-D333-97FC-4F86-5909DA05A9F4}"/>
              </a:ext>
            </a:extLst>
          </p:cNvPr>
          <p:cNvSpPr txBox="1">
            <a:spLocks/>
          </p:cNvSpPr>
          <p:nvPr/>
        </p:nvSpPr>
        <p:spPr>
          <a:xfrm>
            <a:off x="2070117" y="2864120"/>
            <a:ext cx="4698960" cy="1221497"/>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ar-MA" sz="7200" b="1" dirty="0">
                <a:solidFill>
                  <a:srgbClr val="00B0F0"/>
                </a:solidFill>
                <a:latin typeface="Microsoft Uighur" panose="02000000000000000000" pitchFamily="2" charset="-78"/>
                <a:ea typeface="Calibri" panose="020F0502020204030204" pitchFamily="34" charset="0"/>
                <a:cs typeface="Microsoft Uighur" panose="02000000000000000000" pitchFamily="2" charset="-78"/>
              </a:rPr>
              <a:t>لُعْبَةُ </a:t>
            </a:r>
            <a:r>
              <a:rPr lang="ar-MA" sz="7200" b="1" dirty="0" err="1">
                <a:solidFill>
                  <a:srgbClr val="00B0F0"/>
                </a:solidFill>
                <a:latin typeface="Microsoft Uighur" panose="02000000000000000000" pitchFamily="2" charset="-78"/>
                <a:ea typeface="Calibri" panose="020F0502020204030204" pitchFamily="34" charset="0"/>
                <a:cs typeface="Microsoft Uighur" panose="02000000000000000000" pitchFamily="2" charset="-78"/>
              </a:rPr>
              <a:t>ٱلْمِهَنِ</a:t>
            </a:r>
            <a:endParaRPr lang="ar-MA" sz="7200" b="1" dirty="0">
              <a:solidFill>
                <a:srgbClr val="00B0F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850711740"/>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32ACA-CEDF-79DF-E6EC-29DD31CC7A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C6CED4C-DDB5-5878-4456-54FE84236D59}"/>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على دفاتر المراقبة المستمرة. ارسموا خطا فاصلا  وسجلوا  العنوان: الإنتاج الكتابي.</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05C10696-4513-4545-9263-21D332B814C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5A974DF0-6C0C-23D1-6AFB-97714FB8DE8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C13C618C-69EB-0ED8-E986-FB315CF873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52F233BD-6312-8673-7C33-5BCC03C8530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D3CCB791-5530-9AE6-81CD-3681C8B147F1}"/>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678AE6E3-CCCF-3C96-34D1-CFE9D398E54B}"/>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9FE4AF53-C497-BC5D-11E6-9311E2F109DF}"/>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D094A33B-BD3A-E864-4FD5-711040811B49}"/>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5D04C23E-6B2B-B5D2-E4D3-7E839835B25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8" name="Image 7" descr="Une image contenant texte, capture d’écran, ordinateur, Ordinateur tablette&#10;&#10;Description générée automatiquement">
            <a:extLst>
              <a:ext uri="{FF2B5EF4-FFF2-40B4-BE49-F238E27FC236}">
                <a16:creationId xmlns:a16="http://schemas.microsoft.com/office/drawing/2014/main" id="{EF9CDA90-7CC0-60E8-3C0D-DEFC22522439}"/>
              </a:ext>
            </a:extLst>
          </p:cNvPr>
          <p:cNvPicPr>
            <a:picLocks noChangeAspect="1"/>
          </p:cNvPicPr>
          <p:nvPr/>
        </p:nvPicPr>
        <p:blipFill>
          <a:blip r:embed="rId7">
            <a:extLst>
              <a:ext uri="{28A0092B-C50C-407E-A947-70E740481C1C}">
                <a14:useLocalDpi xmlns:a14="http://schemas.microsoft.com/office/drawing/2010/main" val="0"/>
              </a:ext>
            </a:extLst>
          </a:blip>
          <a:srcRect l="12252" t="27978" r="58691" b="26448"/>
          <a:stretch/>
        </p:blipFill>
        <p:spPr>
          <a:xfrm>
            <a:off x="1896187" y="2324911"/>
            <a:ext cx="5029907" cy="3067253"/>
          </a:xfrm>
          <a:prstGeom prst="rect">
            <a:avLst/>
          </a:prstGeom>
          <a:ln w="88900" cap="sq" cmpd="thickThin">
            <a:solidFill>
              <a:srgbClr val="B1EDEA"/>
            </a:solidFill>
            <a:prstDash val="solid"/>
            <a:miter lim="800000"/>
          </a:ln>
          <a:effectLst>
            <a:innerShdw blurRad="76200">
              <a:srgbClr val="000000"/>
            </a:innerShdw>
          </a:effectLst>
        </p:spPr>
      </p:pic>
    </p:spTree>
    <p:extLst>
      <p:ext uri="{BB962C8B-B14F-4D97-AF65-F5344CB8AC3E}">
        <p14:creationId xmlns:p14="http://schemas.microsoft.com/office/powerpoint/2010/main" val="2300777293"/>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D3570-8D9A-FEB9-E145-D214519B0B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152938-1099-DDC7-F993-B24FADA246BF}"/>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ورقة التسويد . لا تنسوا كتابة المسودة وإعادة قراءتها وتصحيحها قبل تدوينها على دفتر المراقبة المستمرة.</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8931BEA5-948E-A2D9-F6AC-046C0C2AE60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C755AA79-BE65-F611-9A0B-9E01736D4B5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5EA18937-75A7-67DB-58FE-1C8838DE645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A9F34570-5999-7FA3-F64B-35BF246D7EA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0098326F-77B6-18C5-4806-25D20EAE5F64}"/>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2D606230-8CCD-B60D-2C08-A489A312E31D}"/>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BFD20751-09E1-9447-077B-6A8696773CF4}"/>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4579C4C8-2787-AF14-7266-D31F10138DDF}"/>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F68F9D42-61C2-92EA-CAF9-F9D39468E37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4" name="Image 3">
            <a:extLst>
              <a:ext uri="{FF2B5EF4-FFF2-40B4-BE49-F238E27FC236}">
                <a16:creationId xmlns:a16="http://schemas.microsoft.com/office/drawing/2014/main" id="{4DD0311A-6705-EB3E-5485-59D602FDDFBB}"/>
              </a:ext>
            </a:extLst>
          </p:cNvPr>
          <p:cNvPicPr>
            <a:picLocks noChangeAspect="1"/>
          </p:cNvPicPr>
          <p:nvPr/>
        </p:nvPicPr>
        <p:blipFill>
          <a:blip r:embed="rId7"/>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09950236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8E8D5-BE5B-4990-B8BE-0806114BDE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16098B-CD8F-FD3C-AC31-49A4DEA9EB9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تذكروا سلوك هذا الأسبوع واشتغلوا في صمت. أجيبوا عن السؤالين معا( 1و2).</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C9D8302D-85FA-E531-4E97-061130D9CAB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49B16C18-E6C9-2767-E92F-82884A70E0E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02FD69A8-65E8-DB25-16FB-FA478776DB4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65902466-A341-9691-E7E5-A3EFE2E20EB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A9679DBF-B0EA-FCA3-869C-C2D08B26742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D4253B90-34E9-772B-0850-43D6582663EE}"/>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634CC381-66A5-F9B8-34ED-2172052C5784}"/>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38F35E32-1F8C-482E-F02F-33C17F07A4BA}"/>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999D38AA-D710-BA5D-74EF-839BE07A8C5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6" name="Image 5" descr="Une image contenant Animation, dessin humoristique, Dessin animé, illustration&#10;&#10;Le contenu généré par l’IA peut être incorrect.">
            <a:extLst>
              <a:ext uri="{FF2B5EF4-FFF2-40B4-BE49-F238E27FC236}">
                <a16:creationId xmlns:a16="http://schemas.microsoft.com/office/drawing/2014/main" id="{34CFD1BE-EDC3-32A2-805D-396A349A7F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24658" y="2968165"/>
            <a:ext cx="1876299" cy="1876299"/>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Espace réservé du texte 2">
            <a:extLst>
              <a:ext uri="{FF2B5EF4-FFF2-40B4-BE49-F238E27FC236}">
                <a16:creationId xmlns:a16="http://schemas.microsoft.com/office/drawing/2014/main" id="{E20FBFFC-8F14-4573-A0F4-D5AF013098B5}"/>
              </a:ext>
            </a:extLst>
          </p:cNvPr>
          <p:cNvSpPr txBox="1">
            <a:spLocks/>
          </p:cNvSpPr>
          <p:nvPr/>
        </p:nvSpPr>
        <p:spPr>
          <a:xfrm>
            <a:off x="1237512" y="3564511"/>
            <a:ext cx="4698960" cy="68360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3200" b="1" dirty="0">
                <a:solidFill>
                  <a:srgbClr val="424D7B"/>
                </a:solidFill>
                <a:latin typeface="Microsoft Uighur" panose="02000000000000000000" pitchFamily="2" charset="-78"/>
                <a:ea typeface="+mn-ea"/>
                <a:cs typeface="Microsoft Uighur" panose="02000000000000000000" pitchFamily="2" charset="-78"/>
              </a:rPr>
              <a:t>أَعْتَمِدُ عَلى نَفْسي وَلا أَتَحَدَّثُ مَعَ ٱلْآخَرينَ.</a:t>
            </a:r>
            <a:endParaRPr lang="ar-MA" sz="3200" b="1" dirty="0">
              <a:solidFill>
                <a:srgbClr val="424D7B"/>
              </a:solidFill>
            </a:endParaRPr>
          </a:p>
        </p:txBody>
      </p:sp>
      <p:pic>
        <p:nvPicPr>
          <p:cNvPr id="4" name="Image 3" descr="Une image contenant horloge, cercle, symbole, Police&#10;&#10;Le contenu généré par l’IA peut être incorrect.">
            <a:extLst>
              <a:ext uri="{FF2B5EF4-FFF2-40B4-BE49-F238E27FC236}">
                <a16:creationId xmlns:a16="http://schemas.microsoft.com/office/drawing/2014/main" id="{9797A526-1CC9-FB6C-8B7C-E37F056FD7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7008" y="1370387"/>
            <a:ext cx="708769" cy="797695"/>
          </a:xfrm>
          <a:prstGeom prst="rect">
            <a:avLst/>
          </a:prstGeom>
        </p:spPr>
      </p:pic>
    </p:spTree>
    <p:extLst>
      <p:ext uri="{BB962C8B-B14F-4D97-AF65-F5344CB8AC3E}">
        <p14:creationId xmlns:p14="http://schemas.microsoft.com/office/powerpoint/2010/main" val="247904767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E6907-0A92-E182-E535-FC0C9E853EE2}"/>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68FC34D4-BEA2-ECB6-A913-078439C8F5A0}"/>
              </a:ext>
            </a:extLst>
          </p:cNvPr>
          <p:cNvSpPr>
            <a:spLocks noGrp="1"/>
          </p:cNvSpPr>
          <p:nvPr>
            <p:ph type="title"/>
          </p:nvPr>
        </p:nvSpPr>
        <p:spPr>
          <a:xfrm>
            <a:off x="785612" y="918475"/>
            <a:ext cx="7886700" cy="720000"/>
          </a:xfrm>
        </p:spPr>
        <p:txBody>
          <a:bodyPr/>
          <a:lstStyle/>
          <a:p>
            <a:r>
              <a:rPr lang="ar-MA" sz="2800" dirty="0"/>
              <a:t>             تصحيح ودعم </a:t>
            </a:r>
            <a:endParaRPr lang="fr-MA" sz="3200" dirty="0"/>
          </a:p>
        </p:txBody>
      </p:sp>
      <p:pic>
        <p:nvPicPr>
          <p:cNvPr id="28" name="Image 27">
            <a:extLst>
              <a:ext uri="{FF2B5EF4-FFF2-40B4-BE49-F238E27FC236}">
                <a16:creationId xmlns:a16="http://schemas.microsoft.com/office/drawing/2014/main" id="{2B31BABE-378D-D00C-80FB-50B385CD1B6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75467"/>
            <a:ext cx="7789894" cy="4824000"/>
          </a:xfrm>
          <a:prstGeom prst="rect">
            <a:avLst/>
          </a:prstGeom>
        </p:spPr>
      </p:pic>
      <p:sp>
        <p:nvSpPr>
          <p:cNvPr id="29" name="Espace réservé du texte 5">
            <a:extLst>
              <a:ext uri="{FF2B5EF4-FFF2-40B4-BE49-F238E27FC236}">
                <a16:creationId xmlns:a16="http://schemas.microsoft.com/office/drawing/2014/main" id="{423DC86B-C504-4691-D49D-7858712F42A0}"/>
              </a:ext>
            </a:extLst>
          </p:cNvPr>
          <p:cNvSpPr txBox="1">
            <a:spLocks/>
          </p:cNvSpPr>
          <p:nvPr/>
        </p:nvSpPr>
        <p:spPr>
          <a:xfrm>
            <a:off x="1300715" y="2330694"/>
            <a:ext cx="5962196" cy="159709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قراءة النص وفهمه فهما عاما؛</a:t>
            </a:r>
          </a:p>
          <a:p>
            <a:pPr algn="r" rtl="1">
              <a:buClr>
                <a:srgbClr val="424D7B"/>
              </a:buClr>
              <a:buSzPct val="50000"/>
            </a:pPr>
            <a:r>
              <a:rPr lang="ar-MA" sz="2800" b="1" dirty="0">
                <a:cs typeface="Microsoft Uighur" panose="02000000000000000000" pitchFamily="2" charset="-78"/>
              </a:rPr>
              <a:t>تصحيح جماعي لأسئلة الرائز ؛</a:t>
            </a:r>
          </a:p>
          <a:p>
            <a:pPr algn="r" rtl="1">
              <a:buClr>
                <a:srgbClr val="424D7B"/>
              </a:buClr>
              <a:buSzPct val="50000"/>
            </a:pPr>
            <a:r>
              <a:rPr lang="ar-MA" sz="2800" b="1" dirty="0">
                <a:cs typeface="Microsoft Uighur" panose="02000000000000000000" pitchFamily="2" charset="-78"/>
              </a:rPr>
              <a:t>التصحيح الفردي على دفتر المراقبة المستمرة. </a:t>
            </a:r>
          </a:p>
        </p:txBody>
      </p:sp>
      <p:sp>
        <p:nvSpPr>
          <p:cNvPr id="30" name="ZoneTexte 29">
            <a:extLst>
              <a:ext uri="{FF2B5EF4-FFF2-40B4-BE49-F238E27FC236}">
                <a16:creationId xmlns:a16="http://schemas.microsoft.com/office/drawing/2014/main" id="{045D4FE4-B3BD-FD10-A4F0-CAB48F666DAE}"/>
              </a:ext>
            </a:extLst>
          </p:cNvPr>
          <p:cNvSpPr txBox="1"/>
          <p:nvPr/>
        </p:nvSpPr>
        <p:spPr>
          <a:xfrm>
            <a:off x="2746018" y="1827529"/>
            <a:ext cx="4448654"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فهم المقروء واستثمار الظواهر اللغوية </a:t>
            </a:r>
          </a:p>
        </p:txBody>
      </p:sp>
      <p:pic>
        <p:nvPicPr>
          <p:cNvPr id="31" name="Image 30">
            <a:extLst>
              <a:ext uri="{FF2B5EF4-FFF2-40B4-BE49-F238E27FC236}">
                <a16:creationId xmlns:a16="http://schemas.microsoft.com/office/drawing/2014/main" id="{E2734841-BE0B-18A5-D4F2-7AFD574061C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 name="Image 2">
            <a:extLst>
              <a:ext uri="{FF2B5EF4-FFF2-40B4-BE49-F238E27FC236}">
                <a16:creationId xmlns:a16="http://schemas.microsoft.com/office/drawing/2014/main" id="{27BF741A-C464-F6B7-BBF3-CA5801BB00D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06092" y="1063293"/>
            <a:ext cx="462452" cy="462452"/>
          </a:xfrm>
          <a:prstGeom prst="rect">
            <a:avLst/>
          </a:prstGeom>
          <a:ln>
            <a:noFill/>
          </a:ln>
        </p:spPr>
      </p:pic>
    </p:spTree>
    <p:extLst>
      <p:ext uri="{BB962C8B-B14F-4D97-AF65-F5344CB8AC3E}">
        <p14:creationId xmlns:p14="http://schemas.microsoft.com/office/powerpoint/2010/main" val="40617001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65D9E-75D2-E850-3F8E-A6BA3FDD2447}"/>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9719A094-037F-7C69-0DA3-591844C91D81}"/>
              </a:ext>
            </a:extLst>
          </p:cNvPr>
          <p:cNvSpPr>
            <a:spLocks noGrp="1"/>
          </p:cNvSpPr>
          <p:nvPr>
            <p:ph type="title"/>
          </p:nvPr>
        </p:nvSpPr>
        <p:spPr>
          <a:xfrm>
            <a:off x="1118680" y="807396"/>
            <a:ext cx="6225702"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دليل التصحيح و معالجة تعثرات التلاميذ </a:t>
            </a:r>
            <a:endParaRPr lang="fr-MA" sz="4400" dirty="0">
              <a:solidFill>
                <a:srgbClr val="424D7B"/>
              </a:solidFill>
              <a:latin typeface="Dosis SemiBold" pitchFamily="2" charset="0"/>
              <a:ea typeface="+mn-ea"/>
              <a:cs typeface="Microsoft Uighur" panose="02000000000000000000" pitchFamily="2" charset="-78"/>
            </a:endParaRPr>
          </a:p>
        </p:txBody>
      </p:sp>
      <p:sp>
        <p:nvSpPr>
          <p:cNvPr id="3" name="Espace réservé du texte 2">
            <a:extLst>
              <a:ext uri="{FF2B5EF4-FFF2-40B4-BE49-F238E27FC236}">
                <a16:creationId xmlns:a16="http://schemas.microsoft.com/office/drawing/2014/main" id="{F9874251-6A40-889B-E906-3C19B893EB4C}"/>
              </a:ext>
            </a:extLst>
          </p:cNvPr>
          <p:cNvSpPr txBox="1">
            <a:spLocks/>
          </p:cNvSpPr>
          <p:nvPr/>
        </p:nvSpPr>
        <p:spPr>
          <a:xfrm>
            <a:off x="515566" y="1400783"/>
            <a:ext cx="8112868" cy="488328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التركيز أثناء قراءة النص على الفئة المتعثرة خلال تمرير رائز الطلاقة، ومساعدتهم على تجاوز تعثراتهم (الاسترسال- الوصل- الوقف في نهاية الجملة...)</a:t>
            </a:r>
          </a:p>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الاشتغال أكثر أثناء تصحيح الفهم على أسئلة استخراج و استنتاج معلومات من النص، ودعم تعثرات التلاميذ، خاصة فيما يتعلق بفهم السؤال، والكلمات المفاتيح، وطريقة البحث في النص عن المعلومة أو المؤشرات الدالة عليها؛</a:t>
            </a:r>
          </a:p>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 مراجعة مركزة لإستراتيجيتي الفهم  أو المعجم او الظواهر اللغوية المدرسة عند الإجابة عن أسئلة تتعلق بها؛ </a:t>
            </a:r>
          </a:p>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إشراك جميع التلاميذ أثناء التصحيح من خلال استعمال الألواح قد الإمكان. خاصة عند الإجابة عن  أسئلة الظواهر اللغوية؛</a:t>
            </a:r>
          </a:p>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تصحيح جماعي على السبورة من طرف التلاميذ قد الإمكان؛</a:t>
            </a:r>
          </a:p>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تصحيح فردي على دفاتر المراقبة المستمرة؛</a:t>
            </a:r>
          </a:p>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في حالة عدم كفاية الوقت لتصحيح الرائز بجميع مكوناته، يمكن استغلال المدة الزمنية المخصصة للأنشطة الترفيهية في الحصة الموالية لمواصلة التصحيح، مع التركيز أكثر على مناقشة الأخطاء المرتكبة وتقديم التغذية الراجعة المناسبة.</a:t>
            </a:r>
          </a:p>
        </p:txBody>
      </p:sp>
    </p:spTree>
    <p:extLst>
      <p:ext uri="{BB962C8B-B14F-4D97-AF65-F5344CB8AC3E}">
        <p14:creationId xmlns:p14="http://schemas.microsoft.com/office/powerpoint/2010/main" val="218880983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182E4-EEB5-F952-9174-9F1659A808DB}"/>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A8BF5239-5C3D-95BC-484F-07883C2C610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680707"/>
            <a:ext cx="7789894" cy="4824000"/>
          </a:xfrm>
          <a:prstGeom prst="rect">
            <a:avLst/>
          </a:prstGeom>
        </p:spPr>
      </p:pic>
      <p:pic>
        <p:nvPicPr>
          <p:cNvPr id="31" name="Image 30">
            <a:extLst>
              <a:ext uri="{FF2B5EF4-FFF2-40B4-BE49-F238E27FC236}">
                <a16:creationId xmlns:a16="http://schemas.microsoft.com/office/drawing/2014/main" id="{6B59BFC9-5120-AA06-2828-5D4433ABD8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4" name="Titre 3">
            <a:extLst>
              <a:ext uri="{FF2B5EF4-FFF2-40B4-BE49-F238E27FC236}">
                <a16:creationId xmlns:a16="http://schemas.microsoft.com/office/drawing/2014/main" id="{403CC685-9232-CF85-B60A-F8A2E630F6D1}"/>
              </a:ext>
            </a:extLst>
          </p:cNvPr>
          <p:cNvSpPr>
            <a:spLocks noGrp="1"/>
          </p:cNvSpPr>
          <p:nvPr>
            <p:ph type="title"/>
          </p:nvPr>
        </p:nvSpPr>
        <p:spPr>
          <a:xfrm>
            <a:off x="628650" y="812399"/>
            <a:ext cx="7886700" cy="720000"/>
          </a:xfrm>
        </p:spPr>
        <p:txBody>
          <a:bodyPr>
            <a:normAutofit/>
          </a:bodyPr>
          <a:lstStyle/>
          <a:p>
            <a:r>
              <a:rPr lang="ar-MA" dirty="0">
                <a:solidFill>
                  <a:srgbClr val="424D7C"/>
                </a:solidFill>
              </a:rPr>
              <a:t>اختتام الحصة</a:t>
            </a:r>
            <a:endParaRPr lang="fr-MA" dirty="0">
              <a:solidFill>
                <a:srgbClr val="424D7C"/>
              </a:solidFill>
            </a:endParaRPr>
          </a:p>
        </p:txBody>
      </p:sp>
      <p:sp>
        <p:nvSpPr>
          <p:cNvPr id="10" name="ZoneTexte 9">
            <a:extLst>
              <a:ext uri="{FF2B5EF4-FFF2-40B4-BE49-F238E27FC236}">
                <a16:creationId xmlns:a16="http://schemas.microsoft.com/office/drawing/2014/main" id="{E5B36EE5-C0D7-DBD2-E065-434165B944F8}"/>
              </a:ext>
            </a:extLst>
          </p:cNvPr>
          <p:cNvSpPr txBox="1"/>
          <p:nvPr/>
        </p:nvSpPr>
        <p:spPr>
          <a:xfrm>
            <a:off x="5076825" y="1808769"/>
            <a:ext cx="2066926" cy="646331"/>
          </a:xfrm>
          <a:prstGeom prst="rect">
            <a:avLst/>
          </a:prstGeom>
          <a:noFill/>
        </p:spPr>
        <p:txBody>
          <a:bodyPr wrap="square">
            <a:spAutoFit/>
          </a:bodyPr>
          <a:lstStyle/>
          <a:p>
            <a:pPr algn="r"/>
            <a:r>
              <a:rPr lang="ar-MA" sz="3600" b="1" dirty="0">
                <a:solidFill>
                  <a:srgbClr val="424D7C"/>
                </a:solidFill>
                <a:latin typeface="Microsoft Uighur" panose="02000000000000000000" pitchFamily="2" charset="-78"/>
                <a:cs typeface="Microsoft Uighur" panose="02000000000000000000" pitchFamily="2" charset="-78"/>
              </a:rPr>
              <a:t>اختتام الحصة</a:t>
            </a:r>
            <a:endParaRPr lang="fr-MA" sz="3600" b="1" dirty="0">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E8EE504C-8CD3-5CB6-57E7-CFD362C569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95600" y="961283"/>
            <a:ext cx="396000" cy="396000"/>
          </a:xfrm>
          <a:prstGeom prst="rect">
            <a:avLst/>
          </a:prstGeom>
          <a:ln>
            <a:noFill/>
          </a:ln>
        </p:spPr>
      </p:pic>
      <p:sp>
        <p:nvSpPr>
          <p:cNvPr id="3" name="ZoneTexte 2">
            <a:extLst>
              <a:ext uri="{FF2B5EF4-FFF2-40B4-BE49-F238E27FC236}">
                <a16:creationId xmlns:a16="http://schemas.microsoft.com/office/drawing/2014/main" id="{560E0E01-7B59-1BCA-4B70-88B4CCB8D6F2}"/>
              </a:ext>
            </a:extLst>
          </p:cNvPr>
          <p:cNvSpPr txBox="1"/>
          <p:nvPr/>
        </p:nvSpPr>
        <p:spPr>
          <a:xfrm>
            <a:off x="3517132" y="2738130"/>
            <a:ext cx="3493268" cy="461665"/>
          </a:xfrm>
          <a:prstGeom prst="rect">
            <a:avLst/>
          </a:prstGeom>
          <a:noFill/>
        </p:spPr>
        <p:txBody>
          <a:bodyPr wrap="square" rtlCol="0">
            <a:spAutoFit/>
          </a:bodyPr>
          <a:lstStyle/>
          <a:p>
            <a:pPr algn="r"/>
            <a:r>
              <a:rPr lang="ar-MA" sz="2400" b="1" dirty="0">
                <a:solidFill>
                  <a:srgbClr val="424D7C"/>
                </a:solidFill>
                <a:latin typeface="Microsoft Uighur" panose="02000000000000000000" pitchFamily="2" charset="-78"/>
                <a:cs typeface="Microsoft Uighur" panose="02000000000000000000" pitchFamily="2" charset="-78"/>
              </a:rPr>
              <a:t>ماذا تعلمت اليوم؟</a:t>
            </a:r>
          </a:p>
        </p:txBody>
      </p:sp>
      <p:sp>
        <p:nvSpPr>
          <p:cNvPr id="5" name="ZoneTexte 4">
            <a:extLst>
              <a:ext uri="{FF2B5EF4-FFF2-40B4-BE49-F238E27FC236}">
                <a16:creationId xmlns:a16="http://schemas.microsoft.com/office/drawing/2014/main" id="{99D24109-5D4C-429C-61FC-ED62F46F6AC3}"/>
              </a:ext>
            </a:extLst>
          </p:cNvPr>
          <p:cNvSpPr txBox="1"/>
          <p:nvPr/>
        </p:nvSpPr>
        <p:spPr>
          <a:xfrm>
            <a:off x="3612381" y="3274714"/>
            <a:ext cx="3398019" cy="461665"/>
          </a:xfrm>
          <a:prstGeom prst="rect">
            <a:avLst/>
          </a:prstGeom>
          <a:noFill/>
        </p:spPr>
        <p:txBody>
          <a:bodyPr wrap="square" rtlCol="0">
            <a:spAutoFit/>
          </a:bodyPr>
          <a:lstStyle/>
          <a:p>
            <a:pPr algn="r"/>
            <a:r>
              <a:rPr lang="ar-MA" sz="2400" b="1" dirty="0">
                <a:solidFill>
                  <a:srgbClr val="424D7C"/>
                </a:solidFill>
                <a:latin typeface="Microsoft Uighur" panose="02000000000000000000" pitchFamily="2" charset="-78"/>
                <a:cs typeface="Microsoft Uighur" panose="02000000000000000000" pitchFamily="2" charset="-78"/>
              </a:rPr>
              <a:t>الواجب المنزلي</a:t>
            </a:r>
          </a:p>
        </p:txBody>
      </p:sp>
    </p:spTree>
    <p:extLst>
      <p:ext uri="{BB962C8B-B14F-4D97-AF65-F5344CB8AC3E}">
        <p14:creationId xmlns:p14="http://schemas.microsoft.com/office/powerpoint/2010/main" val="33344515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99CFA-5290-B11C-D8AF-BF41C65020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6330B8-072C-4055-2AAC-47571C26B7D3}"/>
              </a:ext>
            </a:extLst>
          </p:cNvPr>
          <p:cNvSpPr>
            <a:spLocks noGrp="1"/>
          </p:cNvSpPr>
          <p:nvPr>
            <p:ph type="title"/>
          </p:nvPr>
        </p:nvSpPr>
        <p:spPr>
          <a:xfrm>
            <a:off x="535021" y="756000"/>
            <a:ext cx="6937352" cy="612000"/>
          </a:xfrm>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بالأنشطة التي قمتم بها خلال حصة اليوم مستعملا أساليب من قبيل: في البداية- بعد ذلك- عقبها – في ختام الحصة. </a:t>
            </a:r>
          </a:p>
        </p:txBody>
      </p:sp>
      <p:sp>
        <p:nvSpPr>
          <p:cNvPr id="3" name="Espace réservé du texte 2">
            <a:extLst>
              <a:ext uri="{FF2B5EF4-FFF2-40B4-BE49-F238E27FC236}">
                <a16:creationId xmlns:a16="http://schemas.microsoft.com/office/drawing/2014/main" id="{CC22C643-2C9A-3FE6-AA16-201602F5857A}"/>
              </a:ext>
            </a:extLst>
          </p:cNvPr>
          <p:cNvSpPr txBox="1">
            <a:spLocks/>
          </p:cNvSpPr>
          <p:nvPr/>
        </p:nvSpPr>
        <p:spPr>
          <a:xfrm>
            <a:off x="1882339" y="3075527"/>
            <a:ext cx="5379321" cy="1156005"/>
          </a:xfrm>
          <a:prstGeom prst="roundRect">
            <a:avLst>
              <a:gd name="adj" fmla="val 16667"/>
            </a:avLst>
          </a:prstGeom>
          <a:solidFill>
            <a:schemeClr val="bg2">
              <a:lumMod val="90000"/>
            </a:schemeClr>
          </a:solidFill>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ar-MA" sz="5400" b="1" dirty="0">
                <a:solidFill>
                  <a:schemeClr val="accent5">
                    <a:lumMod val="50000"/>
                  </a:schemeClr>
                </a:solidFill>
                <a:latin typeface="Microsoft Uighur" panose="02000000000000000000" pitchFamily="2" charset="-78"/>
                <a:ea typeface="+mn-ea"/>
                <a:cs typeface="Microsoft Uighur" panose="02000000000000000000" pitchFamily="2" charset="-78"/>
              </a:rPr>
              <a:t>أَنْشِطَةُ حِصَّةِ </a:t>
            </a:r>
            <a:r>
              <a:rPr lang="ar-MA" sz="5400" b="1" dirty="0" err="1">
                <a:solidFill>
                  <a:schemeClr val="accent5">
                    <a:lumMod val="50000"/>
                  </a:schemeClr>
                </a:solidFill>
                <a:latin typeface="Microsoft Uighur" panose="02000000000000000000" pitchFamily="2" charset="-78"/>
                <a:ea typeface="+mn-ea"/>
                <a:cs typeface="Microsoft Uighur" panose="02000000000000000000" pitchFamily="2" charset="-78"/>
              </a:rPr>
              <a:t>ٱلْيَوْمِ</a:t>
            </a:r>
            <a:r>
              <a:rPr lang="ar-MA" sz="5400" b="1" dirty="0">
                <a:solidFill>
                  <a:schemeClr val="accent5">
                    <a:lumMod val="50000"/>
                  </a:schemeClr>
                </a:solidFill>
                <a:latin typeface="Microsoft Uighur" panose="02000000000000000000" pitchFamily="2" charset="-78"/>
                <a:ea typeface="+mn-ea"/>
                <a:cs typeface="Microsoft Uighur" panose="02000000000000000000" pitchFamily="2" charset="-78"/>
              </a:rPr>
              <a:t>.</a:t>
            </a:r>
            <a:endParaRPr lang="ar-MA" sz="5400" b="1" dirty="0">
              <a:solidFill>
                <a:schemeClr val="accent5">
                  <a:lumMod val="50000"/>
                </a:schemeClr>
              </a:solidFill>
            </a:endParaRP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70854D0C-66E5-D2AE-434B-40251BA77E4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4BD58386-F213-0827-A629-EF40D8ECD9D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2" name="Image 11">
            <a:extLst>
              <a:ext uri="{FF2B5EF4-FFF2-40B4-BE49-F238E27FC236}">
                <a16:creationId xmlns:a16="http://schemas.microsoft.com/office/drawing/2014/main" id="{60676656-D0EE-8903-ADB6-095157436BD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3" name="Image 12">
            <a:extLst>
              <a:ext uri="{FF2B5EF4-FFF2-40B4-BE49-F238E27FC236}">
                <a16:creationId xmlns:a16="http://schemas.microsoft.com/office/drawing/2014/main" id="{98FB44C1-601C-FDF5-1908-0C171610E98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4" name="Rectangle 13">
            <a:extLst>
              <a:ext uri="{FF2B5EF4-FFF2-40B4-BE49-F238E27FC236}">
                <a16:creationId xmlns:a16="http://schemas.microsoft.com/office/drawing/2014/main" id="{1BA89443-8938-E95E-CD8E-94B6A5D979C4}"/>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5" name="Rectangle 14">
            <a:extLst>
              <a:ext uri="{FF2B5EF4-FFF2-40B4-BE49-F238E27FC236}">
                <a16:creationId xmlns:a16="http://schemas.microsoft.com/office/drawing/2014/main" id="{FD2484B1-CEF3-2054-AC58-7B8119238F6D}"/>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تقويم</a:t>
            </a:r>
          </a:p>
        </p:txBody>
      </p:sp>
      <p:sp>
        <p:nvSpPr>
          <p:cNvPr id="16" name="Rectangle 15">
            <a:extLst>
              <a:ext uri="{FF2B5EF4-FFF2-40B4-BE49-F238E27FC236}">
                <a16:creationId xmlns:a16="http://schemas.microsoft.com/office/drawing/2014/main" id="{25997212-BDD3-F415-50D3-EDD92444F54B}"/>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اختــتام الحــصة</a:t>
            </a:r>
          </a:p>
        </p:txBody>
      </p:sp>
      <p:sp>
        <p:nvSpPr>
          <p:cNvPr id="17" name="Rectangle 16">
            <a:extLst>
              <a:ext uri="{FF2B5EF4-FFF2-40B4-BE49-F238E27FC236}">
                <a16:creationId xmlns:a16="http://schemas.microsoft.com/office/drawing/2014/main" id="{BE39A78C-A570-49A7-32FF-DB86EA2E7FD1}"/>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تصحيح ودعم</a:t>
            </a:r>
          </a:p>
        </p:txBody>
      </p:sp>
      <p:pic>
        <p:nvPicPr>
          <p:cNvPr id="18" name="Image 17">
            <a:extLst>
              <a:ext uri="{FF2B5EF4-FFF2-40B4-BE49-F238E27FC236}">
                <a16:creationId xmlns:a16="http://schemas.microsoft.com/office/drawing/2014/main" id="{CA678D8D-319B-E343-205C-A20ABE08C96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Tree>
    <p:extLst>
      <p:ext uri="{BB962C8B-B14F-4D97-AF65-F5344CB8AC3E}">
        <p14:creationId xmlns:p14="http://schemas.microsoft.com/office/powerpoint/2010/main" val="1240067646"/>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السلوك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 9">
            <a:extLst>
              <a:ext uri="{FF2B5EF4-FFF2-40B4-BE49-F238E27FC236}">
                <a16:creationId xmlns:a16="http://schemas.microsoft.com/office/drawing/2014/main" id="{A4EBE4EE-848B-2512-4A27-47154ABC991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2" name="Image 11">
            <a:extLst>
              <a:ext uri="{FF2B5EF4-FFF2-40B4-BE49-F238E27FC236}">
                <a16:creationId xmlns:a16="http://schemas.microsoft.com/office/drawing/2014/main" id="{F9F9C1A4-D0E2-BC34-C88B-6A56805522B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3" name="Image 12">
            <a:extLst>
              <a:ext uri="{FF2B5EF4-FFF2-40B4-BE49-F238E27FC236}">
                <a16:creationId xmlns:a16="http://schemas.microsoft.com/office/drawing/2014/main" id="{7DE411CC-060D-A694-2C8F-D840F47AD064}"/>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4" name="Rectangle 13">
            <a:extLst>
              <a:ext uri="{FF2B5EF4-FFF2-40B4-BE49-F238E27FC236}">
                <a16:creationId xmlns:a16="http://schemas.microsoft.com/office/drawing/2014/main" id="{E9D3998D-5D1A-29D3-E769-DCFA4CFE78C9}"/>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5" name="Rectangle 14">
            <a:extLst>
              <a:ext uri="{FF2B5EF4-FFF2-40B4-BE49-F238E27FC236}">
                <a16:creationId xmlns:a16="http://schemas.microsoft.com/office/drawing/2014/main" id="{4A534B1A-85B9-EF99-5444-BD586075EF52}"/>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تقويم</a:t>
            </a:r>
          </a:p>
        </p:txBody>
      </p:sp>
      <p:sp>
        <p:nvSpPr>
          <p:cNvPr id="16" name="Rectangle 15">
            <a:extLst>
              <a:ext uri="{FF2B5EF4-FFF2-40B4-BE49-F238E27FC236}">
                <a16:creationId xmlns:a16="http://schemas.microsoft.com/office/drawing/2014/main" id="{E1A02F6F-5C94-984F-A7A7-5CF27D11B75D}"/>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اختــتام الحــصة</a:t>
            </a:r>
          </a:p>
        </p:txBody>
      </p:sp>
      <p:sp>
        <p:nvSpPr>
          <p:cNvPr id="17" name="Rectangle 16">
            <a:extLst>
              <a:ext uri="{FF2B5EF4-FFF2-40B4-BE49-F238E27FC236}">
                <a16:creationId xmlns:a16="http://schemas.microsoft.com/office/drawing/2014/main" id="{CD0CEE3F-B85A-8A5F-F1D0-C94BA0CF2EF9}"/>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تصحيح ودعم</a:t>
            </a:r>
          </a:p>
        </p:txBody>
      </p:sp>
      <p:pic>
        <p:nvPicPr>
          <p:cNvPr id="18" name="Image 17">
            <a:extLst>
              <a:ext uri="{FF2B5EF4-FFF2-40B4-BE49-F238E27FC236}">
                <a16:creationId xmlns:a16="http://schemas.microsoft.com/office/drawing/2014/main" id="{9C08432B-82EA-4AD9-BAF2-A0E387E3F825}"/>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4A956-1637-C68B-E60E-19D3E2D7145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34E5D2-BF70-0653-E20F-9502D826941A}"/>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EACD1F8E-201E-2661-B5D3-959240AA18A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اختتام الحصة6_1">
            <a:hlinkClick r:id="" action="ppaction://media"/>
            <a:extLst>
              <a:ext uri="{FF2B5EF4-FFF2-40B4-BE49-F238E27FC236}">
                <a16:creationId xmlns:a16="http://schemas.microsoft.com/office/drawing/2014/main" id="{31B6043E-2237-50C4-F6CE-D47B926BE23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512" y="1920227"/>
            <a:ext cx="7038975" cy="3959225"/>
          </a:xfrm>
          <a:prstGeom prst="rect">
            <a:avLst/>
          </a:prstGeom>
        </p:spPr>
      </p:pic>
      <p:pic>
        <p:nvPicPr>
          <p:cNvPr id="10" name="Image 9">
            <a:extLst>
              <a:ext uri="{FF2B5EF4-FFF2-40B4-BE49-F238E27FC236}">
                <a16:creationId xmlns:a16="http://schemas.microsoft.com/office/drawing/2014/main" id="{D55D57FB-754E-97E6-EC2A-7E303ED068C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2" name="Image 11">
            <a:extLst>
              <a:ext uri="{FF2B5EF4-FFF2-40B4-BE49-F238E27FC236}">
                <a16:creationId xmlns:a16="http://schemas.microsoft.com/office/drawing/2014/main" id="{DAC5F9D0-2715-3DA2-8208-2CC0CFE758E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3" name="Image 12">
            <a:extLst>
              <a:ext uri="{FF2B5EF4-FFF2-40B4-BE49-F238E27FC236}">
                <a16:creationId xmlns:a16="http://schemas.microsoft.com/office/drawing/2014/main" id="{D06E9721-E58C-74CC-2939-429CD75386E3}"/>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4" name="Rectangle 13">
            <a:extLst>
              <a:ext uri="{FF2B5EF4-FFF2-40B4-BE49-F238E27FC236}">
                <a16:creationId xmlns:a16="http://schemas.microsoft.com/office/drawing/2014/main" id="{578589DC-319C-3539-8F4B-93EE2500C3BC}"/>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5" name="Rectangle 14">
            <a:extLst>
              <a:ext uri="{FF2B5EF4-FFF2-40B4-BE49-F238E27FC236}">
                <a16:creationId xmlns:a16="http://schemas.microsoft.com/office/drawing/2014/main" id="{3594D212-B0F0-2F36-E4A7-78F2F05EAD34}"/>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تقويم</a:t>
            </a:r>
          </a:p>
        </p:txBody>
      </p:sp>
      <p:sp>
        <p:nvSpPr>
          <p:cNvPr id="16" name="Rectangle 15">
            <a:extLst>
              <a:ext uri="{FF2B5EF4-FFF2-40B4-BE49-F238E27FC236}">
                <a16:creationId xmlns:a16="http://schemas.microsoft.com/office/drawing/2014/main" id="{6F0D5043-DD72-159C-EECD-42BEBBC49F5D}"/>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اختــتام الحــصة</a:t>
            </a:r>
          </a:p>
        </p:txBody>
      </p:sp>
      <p:sp>
        <p:nvSpPr>
          <p:cNvPr id="17" name="Rectangle 16">
            <a:extLst>
              <a:ext uri="{FF2B5EF4-FFF2-40B4-BE49-F238E27FC236}">
                <a16:creationId xmlns:a16="http://schemas.microsoft.com/office/drawing/2014/main" id="{215259C1-1129-C31C-CC80-C4B0D65949F8}"/>
              </a:ext>
            </a:extLst>
          </p:cNvPr>
          <p:cNvSpPr>
            <a:spLocks/>
          </p:cNvSpPr>
          <p:nvPr/>
        </p:nvSpPr>
        <p:spPr>
          <a:xfrm>
            <a:off x="2615341" y="145744"/>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تصحيح ودعم</a:t>
            </a:r>
          </a:p>
        </p:txBody>
      </p:sp>
      <p:pic>
        <p:nvPicPr>
          <p:cNvPr id="18" name="Image 17">
            <a:extLst>
              <a:ext uri="{FF2B5EF4-FFF2-40B4-BE49-F238E27FC236}">
                <a16:creationId xmlns:a16="http://schemas.microsoft.com/office/drawing/2014/main" id="{41D998AC-7AA3-3E77-C3D4-CD454B5AD78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Tree>
    <p:extLst>
      <p:ext uri="{BB962C8B-B14F-4D97-AF65-F5344CB8AC3E}">
        <p14:creationId xmlns:p14="http://schemas.microsoft.com/office/powerpoint/2010/main" val="8934627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506D3-6EC4-5279-162A-5A255FF97AB3}"/>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38ACB788-443A-9362-ECAB-50DB0B94956C}"/>
              </a:ext>
            </a:extLst>
          </p:cNvPr>
          <p:cNvSpPr txBox="1"/>
          <p:nvPr/>
        </p:nvSpPr>
        <p:spPr>
          <a:xfrm>
            <a:off x="389108" y="1011737"/>
            <a:ext cx="8015591" cy="5447645"/>
          </a:xfrm>
          <a:prstGeom prst="rect">
            <a:avLst/>
          </a:prstGeom>
          <a:solidFill>
            <a:schemeClr val="accent3">
              <a:lumMod val="20000"/>
              <a:lumOff val="80000"/>
            </a:schemeClr>
          </a:solidFill>
          <a:ln w="38100">
            <a:solidFill>
              <a:schemeClr val="accent1"/>
            </a:solidFill>
          </a:ln>
        </p:spPr>
        <p:txBody>
          <a:bodyPr wrap="square" rtlCol="0">
            <a:spAutoFit/>
          </a:bodyPr>
          <a:lstStyle/>
          <a:p>
            <a:pPr algn="ctr" rtl="1"/>
            <a:r>
              <a:rPr lang="ar-MA" sz="2900" b="1" dirty="0">
                <a:solidFill>
                  <a:srgbClr val="565F88"/>
                </a:solidFill>
                <a:latin typeface="Microsoft Uighur" panose="02000000000000000000" pitchFamily="2" charset="-78"/>
                <a:ea typeface="+mj-ea"/>
                <a:cs typeface="Microsoft Uighur" panose="02000000000000000000" pitchFamily="2" charset="-78"/>
              </a:rPr>
              <a:t>أمانة الأجداد</a:t>
            </a:r>
          </a:p>
          <a:p>
            <a:pPr algn="just" rtl="1"/>
            <a:r>
              <a:rPr lang="ar-MA" sz="2900" b="1" dirty="0">
                <a:solidFill>
                  <a:srgbClr val="565F88"/>
                </a:solidFill>
                <a:latin typeface="Microsoft Uighur" panose="02000000000000000000" pitchFamily="2" charset="-78"/>
                <a:ea typeface="+mj-ea"/>
                <a:cs typeface="Microsoft Uighur" panose="02000000000000000000" pitchFamily="2" charset="-78"/>
              </a:rPr>
              <a:t>     منذ قرون خلت، أدرك المغاربة أن الوطن ليس مجرد مكان، بل عهد تتوارثه الأجيال وتلتزم بحمايته. فقد سلّم الأجداد هذه الأمانة لمن بعدهم وهم يدركون قيمتها، بعدما بذلوا جهدهم في الحفاظ على الأرض وحماية استقلال البلاد، ووقفوا بحزم في وجه كل من حاول المسّ بأمنها أو استقرارها. وهكذا وصلت إلينا هذه الأمانة مصونة بفضل تضحياتهم. واليوم، ينتقل الدور إلى الأجيال الحالية، لتواصل الحفاظ على الوطن ورعاية تقدمه. فحماية الوطن لا تقتصر على الدفاع عنه فقط، بل تشمل العمل الجاد وتنمية المجتمع وضمان مستقبل أفضل للأجيال القادمة. </a:t>
            </a:r>
          </a:p>
          <a:p>
            <a:pPr algn="just" rtl="1"/>
            <a:r>
              <a:rPr lang="ar-MA" sz="2900" b="1">
                <a:solidFill>
                  <a:srgbClr val="565F88"/>
                </a:solidFill>
                <a:latin typeface="Microsoft Uighur" panose="02000000000000000000" pitchFamily="2" charset="-78"/>
                <a:ea typeface="+mj-ea"/>
                <a:cs typeface="Microsoft Uighur" panose="02000000000000000000" pitchFamily="2" charset="-78"/>
              </a:rPr>
              <a:t>    </a:t>
            </a:r>
            <a:r>
              <a:rPr lang="ar-MA" sz="2900" b="1" dirty="0">
                <a:solidFill>
                  <a:srgbClr val="565F88"/>
                </a:solidFill>
                <a:latin typeface="Microsoft Uighur" panose="02000000000000000000" pitchFamily="2" charset="-78"/>
                <a:ea typeface="+mj-ea"/>
                <a:cs typeface="Microsoft Uighur" panose="02000000000000000000" pitchFamily="2" charset="-78"/>
              </a:rPr>
              <a:t> </a:t>
            </a:r>
            <a:r>
              <a:rPr lang="ar-MA" sz="2900" b="1">
                <a:solidFill>
                  <a:srgbClr val="565F88"/>
                </a:solidFill>
                <a:latin typeface="Microsoft Uighur" panose="02000000000000000000" pitchFamily="2" charset="-78"/>
                <a:ea typeface="+mj-ea"/>
                <a:cs typeface="Microsoft Uighur" panose="02000000000000000000" pitchFamily="2" charset="-78"/>
              </a:rPr>
              <a:t>يمكن </a:t>
            </a:r>
            <a:r>
              <a:rPr lang="ar-MA" sz="2900" b="1" dirty="0">
                <a:solidFill>
                  <a:srgbClr val="565F88"/>
                </a:solidFill>
                <a:latin typeface="Microsoft Uighur" panose="02000000000000000000" pitchFamily="2" charset="-78"/>
                <a:ea typeface="+mj-ea"/>
                <a:cs typeface="Microsoft Uighur" panose="02000000000000000000" pitchFamily="2" charset="-78"/>
              </a:rPr>
              <a:t>للأطفال والشباب المساهمة في ذلك بطرق بسيطة وفعّالة، كالمواظبة على الدراسة، واحترام القوانين، وحماية البيئة، والمحافظة على الممتلكات العامة، والتصرف بروح التعاون والمسؤولية. كما يساهم اكتساب المهارات والمعارف  الجديدة في الارتقاء بالحياة العامة وتعزيز مكانة الوطن بين البلدان.</a:t>
            </a:r>
            <a:endParaRPr lang="fr-FR" sz="2900" b="1" dirty="0">
              <a:solidFill>
                <a:srgbClr val="565F88"/>
              </a:solidFill>
              <a:latin typeface="Microsoft Uighur" panose="02000000000000000000" pitchFamily="2" charset="-78"/>
              <a:ea typeface="+mj-ea"/>
              <a:cs typeface="Microsoft Uighur" panose="02000000000000000000" pitchFamily="2" charset="-78"/>
            </a:endParaRPr>
          </a:p>
        </p:txBody>
      </p:sp>
      <p:sp>
        <p:nvSpPr>
          <p:cNvPr id="4" name="ZoneTexte 3">
            <a:extLst>
              <a:ext uri="{FF2B5EF4-FFF2-40B4-BE49-F238E27FC236}">
                <a16:creationId xmlns:a16="http://schemas.microsoft.com/office/drawing/2014/main" id="{EFE2FDF9-8D41-9198-7AE1-998E742A690C}"/>
              </a:ext>
            </a:extLst>
          </p:cNvPr>
          <p:cNvSpPr txBox="1"/>
          <p:nvPr/>
        </p:nvSpPr>
        <p:spPr>
          <a:xfrm>
            <a:off x="7402748" y="603114"/>
            <a:ext cx="1468877" cy="408623"/>
          </a:xfrm>
          <a:prstGeom prst="roundRect">
            <a:avLst/>
          </a:prstGeom>
          <a:solidFill>
            <a:schemeClr val="accent5">
              <a:lumMod val="40000"/>
              <a:lumOff val="60000"/>
            </a:schemeClr>
          </a:solidFill>
          <a:ln w="38100">
            <a:solidFill>
              <a:schemeClr val="accent1"/>
            </a:solidFill>
          </a:ln>
        </p:spPr>
        <p:txBody>
          <a:bodyPr wrap="square" rtlCol="0">
            <a:spAutoFit/>
          </a:bodyPr>
          <a:lstStyle/>
          <a:p>
            <a:pPr algn="r" rtl="1"/>
            <a:r>
              <a:rPr lang="ar-MA" b="1" dirty="0"/>
              <a:t>النص السماعي </a:t>
            </a:r>
            <a:endParaRPr lang="fr-FR" b="1" dirty="0"/>
          </a:p>
        </p:txBody>
      </p:sp>
    </p:spTree>
    <p:extLst>
      <p:ext uri="{BB962C8B-B14F-4D97-AF65-F5344CB8AC3E}">
        <p14:creationId xmlns:p14="http://schemas.microsoft.com/office/powerpoint/2010/main" val="367891598"/>
      </p:ext>
    </p:extLst>
  </p:cSld>
  <p:clrMapOvr>
    <a:masterClrMapping/>
  </p:clrMapOvr>
  <p:transition spd="slow">
    <p:fade/>
  </p:transition>
</p:sld>
</file>

<file path=ppt/theme/theme1.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نشاط اعتيادي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معجم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استماع وتحدث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0.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18758</TotalTime>
  <Words>1263</Words>
  <Application>Microsoft Office PowerPoint</Application>
  <PresentationFormat>Affichage à l'écran (4:3)</PresentationFormat>
  <Paragraphs>171</Paragraphs>
  <Slides>29</Slides>
  <Notes>0</Notes>
  <HiddenSlides>0</HiddenSlides>
  <MMClips>2</MMClips>
  <ScaleCrop>false</ScaleCrop>
  <HeadingPairs>
    <vt:vector size="6" baseType="variant">
      <vt:variant>
        <vt:lpstr>Polices utilisées</vt:lpstr>
      </vt:variant>
      <vt:variant>
        <vt:i4>11</vt:i4>
      </vt:variant>
      <vt:variant>
        <vt:lpstr>Thème</vt:lpstr>
      </vt:variant>
      <vt:variant>
        <vt:i4>20</vt:i4>
      </vt:variant>
      <vt:variant>
        <vt:lpstr>Titres des diapositives</vt:lpstr>
      </vt:variant>
      <vt:variant>
        <vt:i4>29</vt:i4>
      </vt:variant>
    </vt:vector>
  </HeadingPairs>
  <TitlesOfParts>
    <vt:vector size="60" baseType="lpstr">
      <vt:lpstr>Aptos</vt:lpstr>
      <vt:lpstr>Aptos Display</vt:lpstr>
      <vt:lpstr>Arial</vt:lpstr>
      <vt:lpstr>Calibri</vt:lpstr>
      <vt:lpstr>Dosis</vt:lpstr>
      <vt:lpstr>Dosis ExtraBold</vt:lpstr>
      <vt:lpstr>Dosis Medium</vt:lpstr>
      <vt:lpstr>Dosis SemiBold</vt:lpstr>
      <vt:lpstr>Microsoft Uighur</vt:lpstr>
      <vt:lpstr>Modern Love</vt:lpstr>
      <vt:lpstr>Wingdings</vt:lpstr>
      <vt:lpstr>00_Env-Enseignant</vt:lpstr>
      <vt:lpstr>2_Env-Apprenant_Tmplt</vt:lpstr>
      <vt:lpstr>01- نشاط اعتيادي</vt:lpstr>
      <vt:lpstr>02- معــــــــــجم</vt:lpstr>
      <vt:lpstr>03- استماع وتحدث</vt:lpstr>
      <vt:lpstr>04- قراءة/ كتابة</vt:lpstr>
      <vt:lpstr>6_04- قراءة/ كتابة</vt:lpstr>
      <vt:lpstr>1_04- قراءة/ كتابة</vt:lpstr>
      <vt:lpstr>2_04- قراءة/ كتابة</vt:lpstr>
      <vt:lpstr>3_04- قراءة/ كتابة</vt:lpstr>
      <vt:lpstr>1_03- استماع وتحدث</vt:lpstr>
      <vt:lpstr>4_04- قراءة/ كتابة</vt:lpstr>
      <vt:lpstr>1_01- نشاط اعتيادي</vt:lpstr>
      <vt:lpstr>1_02- معــــــــــجم</vt:lpstr>
      <vt:lpstr>افتتاح الحصة nv</vt:lpstr>
      <vt:lpstr>نشاط اعتيادي nv</vt:lpstr>
      <vt:lpstr>معجم nv</vt:lpstr>
      <vt:lpstr>استماع وتحدث nv</vt:lpstr>
      <vt:lpstr>1_Conception personnalisée</vt:lpstr>
      <vt:lpstr>3_Env-Apprenant_Tmplt</vt:lpstr>
      <vt:lpstr>Présentation PowerPoint</vt:lpstr>
      <vt:lpstr>Présentation PowerPoint</vt:lpstr>
      <vt:lpstr>Présentation PowerPoint</vt:lpstr>
      <vt:lpstr>تنظيم حصص الأسبوع</vt:lpstr>
      <vt:lpstr>هيكلة حصة اليوم</vt:lpstr>
      <vt:lpstr>أهداف الحصة</vt:lpstr>
      <vt:lpstr>افتتاح الحصة</vt:lpstr>
      <vt:lpstr>مرحبا بكم ، سنبدأ  حصة اللغة العربية.</vt:lpstr>
      <vt:lpstr>تعلمتم مجموعة من السلوكات في الأسابيع الماضية. من يذكرنا بها من خلال الصور .</vt:lpstr>
      <vt:lpstr>حاولوا الالتزام بالسلوكات السابقة إضافة إلى السلوك التالي. من يقرأ؟ </vt:lpstr>
      <vt:lpstr>             تقويم: فهم المسموع والإنتاج الكتابي</vt:lpstr>
      <vt:lpstr>دليل تمرير رائز فهم المسموع</vt:lpstr>
      <vt:lpstr>دليل تمرير رائز الإنتاج الكتابي</vt:lpstr>
      <vt:lpstr>خذوا دفاتر المراقبة المستمرة وسجلوا تاريخ اليوم ثم العنوان التالي " تقويم فهم المسموع".</vt:lpstr>
      <vt:lpstr>خذوا أوراقا مستقلة لتسجيل المعلومات التي يمكنكم التقاطها أثناء تسميع النص. </vt:lpstr>
      <vt:lpstr>مستعدون!  سأقرأ  النص أنصتوا جيدا وسجلوا  أهم المعلومات الواردة فيه على  أوراقكم.  (تسميع النص  مرتين متتاليتين)</vt:lpstr>
      <vt:lpstr>الآن. سأوزع عليكم رائز التقويم. استعينوا بما علق في أذهانكم من أفكار حول النص  و بما سجلتموه على الأوراق من معلومات، وأجيبوا عن أسئلة الرائز على دفاتر المراقبة المستمرة. </vt:lpstr>
      <vt:lpstr>قبل أن نواصل. سنلعب لعبة  المهن. من يقوم إلى السبورة ويشخص باستعمال الحركات المهنةَ التي يحبها دون استعمال الكلمات؟ الآخرون عليهم اكتشاف اسم المهنة. ( 4 محاولات)</vt:lpstr>
      <vt:lpstr>على دفاتر المراقبة المستمرة. ارسموا خطا فاصلا  وسجلوا  العنوان: الإنتاج الكتابي.</vt:lpstr>
      <vt:lpstr>خذوا ورقة التسويد . لا تنسوا كتابة المسودة وإعادة قراءتها وتصحيحها قبل تدوينها على دفتر المراقبة المستمرة.</vt:lpstr>
      <vt:lpstr>تذكروا سلوك هذا الأسبوع واشتغلوا في صمت. أجيبوا عن السؤالين معا( 1و2).</vt:lpstr>
      <vt:lpstr>             تصحيح ودعم </vt:lpstr>
      <vt:lpstr>دليل التصحيح و معالجة تعثرات التلاميذ </vt:lpstr>
      <vt:lpstr>اختتام الحصة</vt:lpstr>
      <vt:lpstr>من يذكرنا بالأنشطة التي قمتم بها خلال حصة اليوم مستعملا أساليب من قبيل: في البداية- بعد ذلك- عقبها – في ختام الحصة. </vt:lpstr>
      <vt:lpstr>الفائزون بنجمة السلوك هم: </vt:lpstr>
      <vt:lpstr>إلى اللقاء في الحصة المقبلة.</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259</cp:revision>
  <dcterms:created xsi:type="dcterms:W3CDTF">2023-09-20T21:35:22Z</dcterms:created>
  <dcterms:modified xsi:type="dcterms:W3CDTF">2025-12-05T07:53:40Z</dcterms:modified>
</cp:coreProperties>
</file>