
<file path=[Content_Types].xml><?xml version="1.0" encoding="utf-8"?>
<Types xmlns="http://schemas.openxmlformats.org/package/2006/content-types">
  <Default Extension="bin" ContentType="image/unknown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3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4.xml" ContentType="application/vnd.openxmlformats-officedocument.theme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5.xml" ContentType="application/vnd.openxmlformats-officedocument.theme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heme/theme6.xml" ContentType="application/vnd.openxmlformats-officedocument.theme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theme/theme7.xml" ContentType="application/vnd.openxmlformats-officedocument.theme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theme/theme8.xml" ContentType="application/vnd.openxmlformats-officedocument.theme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theme/theme9.xml" ContentType="application/vnd.openxmlformats-officedocument.theme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theme/theme10.xml" ContentType="application/vnd.openxmlformats-officedocument.theme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4" r:id="rId1"/>
    <p:sldMasterId id="2147483687" r:id="rId2"/>
    <p:sldMasterId id="2147483710" r:id="rId3"/>
    <p:sldMasterId id="2147483720" r:id="rId4"/>
    <p:sldMasterId id="2147483747" r:id="rId5"/>
    <p:sldMasterId id="2147483763" r:id="rId6"/>
    <p:sldMasterId id="2147483788" r:id="rId7"/>
    <p:sldMasterId id="2147483812" r:id="rId8"/>
    <p:sldMasterId id="2147483836" r:id="rId9"/>
    <p:sldMasterId id="2147483853" r:id="rId10"/>
    <p:sldMasterId id="2147483875" r:id="rId11"/>
  </p:sldMasterIdLst>
  <p:notesMasterIdLst>
    <p:notesMasterId r:id="rId28"/>
  </p:notesMasterIdLst>
  <p:sldIdLst>
    <p:sldId id="2147482761" r:id="rId12"/>
    <p:sldId id="2147482462" r:id="rId13"/>
    <p:sldId id="2147482762" r:id="rId14"/>
    <p:sldId id="2147482697" r:id="rId15"/>
    <p:sldId id="2147482760" r:id="rId16"/>
    <p:sldId id="2147482767" r:id="rId17"/>
    <p:sldId id="2147482758" r:id="rId18"/>
    <p:sldId id="2147482805" r:id="rId19"/>
    <p:sldId id="2147482806" r:id="rId20"/>
    <p:sldId id="2147482765" r:id="rId21"/>
    <p:sldId id="2147482618" r:id="rId22"/>
    <p:sldId id="2147482691" r:id="rId23"/>
    <p:sldId id="2147482766" r:id="rId24"/>
    <p:sldId id="2147482768" r:id="rId25"/>
    <p:sldId id="2147482788" r:id="rId26"/>
    <p:sldId id="2147482616" r:id="rId2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626" userDrawn="1">
          <p15:clr>
            <a:srgbClr val="A4A3A4"/>
          </p15:clr>
        </p15:guide>
        <p15:guide id="2" pos="4150" userDrawn="1">
          <p15:clr>
            <a:srgbClr val="A4A3A4"/>
          </p15:clr>
        </p15:guide>
        <p15:guide id="3" pos="3356" userDrawn="1">
          <p15:clr>
            <a:srgbClr val="A4A3A4"/>
          </p15:clr>
        </p15:guide>
        <p15:guide id="4" pos="2358" userDrawn="1">
          <p15:clr>
            <a:srgbClr val="A4A3A4"/>
          </p15:clr>
        </p15:guide>
        <p15:guide id="7" pos="113" userDrawn="1">
          <p15:clr>
            <a:srgbClr val="A4A3A4"/>
          </p15:clr>
        </p15:guide>
        <p15:guide id="8" orient="horz" pos="2818" userDrawn="1">
          <p15:clr>
            <a:srgbClr val="A4A3A4"/>
          </p15:clr>
        </p15:guide>
        <p15:guide id="9" orient="horz" pos="4110" userDrawn="1">
          <p15:clr>
            <a:srgbClr val="A4A3A4"/>
          </p15:clr>
        </p15:guide>
        <p15:guide id="10" orient="horz" pos="2228" userDrawn="1">
          <p15:clr>
            <a:srgbClr val="A4A3A4"/>
          </p15:clr>
        </p15:guide>
        <p15:guide id="11" pos="3243" userDrawn="1">
          <p15:clr>
            <a:srgbClr val="A4A3A4"/>
          </p15:clr>
        </p15:guide>
        <p15:guide id="12" pos="306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4D7C"/>
    <a:srgbClr val="1E3F48"/>
    <a:srgbClr val="ECFEFC"/>
    <a:srgbClr val="00ACA4"/>
    <a:srgbClr val="555F87"/>
    <a:srgbClr val="7FB9BE"/>
    <a:srgbClr val="ECF8FB"/>
    <a:srgbClr val="F6F6F6"/>
    <a:srgbClr val="106585"/>
    <a:srgbClr val="D6E9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699" autoAdjust="0"/>
    <p:restoredTop sz="94660"/>
  </p:normalViewPr>
  <p:slideViewPr>
    <p:cSldViewPr snapToGrid="0">
      <p:cViewPr varScale="1">
        <p:scale>
          <a:sx n="82" d="100"/>
          <a:sy n="82" d="100"/>
        </p:scale>
        <p:origin x="1565" y="72"/>
      </p:cViewPr>
      <p:guideLst>
        <p:guide pos="4626"/>
        <p:guide pos="4150"/>
        <p:guide pos="3356"/>
        <p:guide pos="2358"/>
        <p:guide pos="113"/>
        <p:guide orient="horz" pos="2818"/>
        <p:guide orient="horz" pos="4110"/>
        <p:guide orient="horz" pos="2228"/>
        <p:guide pos="3243"/>
        <p:guide pos="306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74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0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5.xml"/><Relationship Id="rId20" Type="http://schemas.openxmlformats.org/officeDocument/2006/relationships/slide" Target="slides/slide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3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notesMaster" Target="notesMasters/notesMaster1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8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02/12/2025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5.png"/></Relationships>
</file>

<file path=ppt/slideLayouts/_rels/slideLayout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5.xml"/><Relationship Id="rId6" Type="http://schemas.microsoft.com/office/2007/relationships/hdphoto" Target="../media/hdphoto5.wdp"/><Relationship Id="rId5" Type="http://schemas.openxmlformats.org/officeDocument/2006/relationships/image" Target="../media/image18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20.png"/></Relationships>
</file>

<file path=ppt/slideLayouts/_rels/slideLayout74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5.xml"/><Relationship Id="rId6" Type="http://schemas.microsoft.com/office/2007/relationships/hdphoto" Target="../media/hdphoto5.wdp"/><Relationship Id="rId5" Type="http://schemas.openxmlformats.org/officeDocument/2006/relationships/image" Target="../media/image18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20.png"/></Relationships>
</file>

<file path=ppt/slideLayouts/_rels/slideLayout75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5.xml"/><Relationship Id="rId6" Type="http://schemas.microsoft.com/office/2007/relationships/hdphoto" Target="../media/hdphoto5.wdp"/><Relationship Id="rId5" Type="http://schemas.openxmlformats.org/officeDocument/2006/relationships/image" Target="../media/image18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20.png"/></Relationships>
</file>

<file path=ppt/slideLayouts/_rels/slideLayout76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5.xml"/><Relationship Id="rId6" Type="http://schemas.microsoft.com/office/2007/relationships/hdphoto" Target="../media/hdphoto5.wdp"/><Relationship Id="rId5" Type="http://schemas.openxmlformats.org/officeDocument/2006/relationships/image" Target="../media/image18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20.png"/></Relationships>
</file>

<file path=ppt/slideLayouts/_rels/slideLayout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9.png"/><Relationship Id="rId5" Type="http://schemas.microsoft.com/office/2007/relationships/hdphoto" Target="../media/hdphoto5.wdp"/><Relationship Id="rId4" Type="http://schemas.openxmlformats.org/officeDocument/2006/relationships/image" Target="../media/image18.png"/><Relationship Id="rId9" Type="http://schemas.microsoft.com/office/2007/relationships/hdphoto" Target="../media/hdphoto7.wdp"/></Relationships>
</file>

<file path=ppt/slideLayouts/_rels/slideLayout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9.png"/><Relationship Id="rId5" Type="http://schemas.microsoft.com/office/2007/relationships/hdphoto" Target="../media/hdphoto5.wdp"/><Relationship Id="rId4" Type="http://schemas.openxmlformats.org/officeDocument/2006/relationships/image" Target="../media/image18.png"/><Relationship Id="rId9" Type="http://schemas.microsoft.com/office/2007/relationships/hdphoto" Target="../media/hdphoto7.wdp"/></Relationships>
</file>

<file path=ppt/slideLayouts/_rels/slideLayout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9.png"/><Relationship Id="rId5" Type="http://schemas.microsoft.com/office/2007/relationships/hdphoto" Target="../media/hdphoto5.wdp"/><Relationship Id="rId4" Type="http://schemas.openxmlformats.org/officeDocument/2006/relationships/image" Target="../media/image18.png"/><Relationship Id="rId9" Type="http://schemas.microsoft.com/office/2007/relationships/hdphoto" Target="../media/hdphoto7.wdp"/></Relationships>
</file>

<file path=ppt/slideLayouts/_rels/slideLayout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microsoft.com/office/2007/relationships/hdphoto" Target="../media/hdphoto1.wdp"/><Relationship Id="rId7" Type="http://schemas.microsoft.com/office/2007/relationships/hdphoto" Target="../media/hdphoto7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20.png"/><Relationship Id="rId5" Type="http://schemas.microsoft.com/office/2007/relationships/hdphoto" Target="../media/hdphoto6.wdp"/><Relationship Id="rId4" Type="http://schemas.openxmlformats.org/officeDocument/2006/relationships/image" Target="../media/image19.png"/><Relationship Id="rId9" Type="http://schemas.microsoft.com/office/2007/relationships/hdphoto" Target="../media/hdphoto5.wdp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26.png"/><Relationship Id="rId5" Type="http://schemas.microsoft.com/office/2007/relationships/hdphoto" Target="../media/hdphoto8.wdp"/><Relationship Id="rId4" Type="http://schemas.openxmlformats.org/officeDocument/2006/relationships/image" Target="../media/image25.png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5.png"/></Relationships>
</file>

<file path=ppt/slideLayouts/_rels/slideLayout1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1.wdp"/><Relationship Id="rId7" Type="http://schemas.openxmlformats.org/officeDocument/2006/relationships/image" Target="../media/image27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7.xml"/><Relationship Id="rId6" Type="http://schemas.microsoft.com/office/2007/relationships/hdphoto" Target="../media/hdphoto5.wdp"/><Relationship Id="rId5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microsoft.com/office/2007/relationships/hdphoto" Target="../media/hdphoto7.wdp"/></Relationships>
</file>

<file path=ppt/slideLayouts/_rels/slideLayout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Master" Target="../slideMasters/slideMaster7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5.png"/></Relationships>
</file>

<file path=ppt/slideLayouts/_rels/slideLayout1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8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10.xml"/></Relationships>
</file>

<file path=ppt/slideLayouts/_rels/slideLayout1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10.xml"/></Relationships>
</file>

<file path=ppt/slideLayouts/_rels/slideLayout1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10.xml"/></Relationships>
</file>

<file path=ppt/slideLayouts/_rels/slideLayout1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0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5.png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02/12/2025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34481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02/12/2025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99249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02/12/2025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27592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02/12/2025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67829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02/12/2025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93068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02/12/2025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83752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02/12/2025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87658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02/12/2025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24372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02/12/2025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81948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02/12/2025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64776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02/12/2025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41662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207652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17293F3-D23C-5B39-CA2E-065ADB373CF2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DB622CA-75B8-1DB3-221C-F032331AEC89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2422045F-9F83-8B02-B2A6-ACEAD36DEBAC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32E9D8C1-44A4-3DD1-138E-64212CF1CAB8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CF72A1D0-19C5-FB34-3BA6-3FC3D8AD19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651CEA69-29B3-CA99-012C-DE3CBF19CF8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461FED72-4AD6-2E71-C03F-25EB16265D3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0F7C12C-FBB0-E4FC-D49D-AE43AB4F49F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76202372-AC64-90F0-FB97-3C822FFD202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1BFAFA1A-B3A8-6BF0-D7F3-153117367B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113B0C1-5BA0-6BE9-2BCD-F9F05FAD577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2AF551-AFE7-003D-FA00-8F4FBF995F3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8D2F1BFB-C355-7F08-41BE-DA5865755C1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8917069-6101-0DC9-93E1-900F88BE62D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B2614ECD-99CF-FF11-140D-A119DFD535D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D3F024BA-DAE1-588E-F0F5-B1E8B89B4B9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7214343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2875629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759733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9265721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62919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194448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3543865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8020280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2974080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286038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7912940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6453445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1760025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2188833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3082060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9505590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4560338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035561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9518990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35173422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8772579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4322869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5971550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9208495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8360151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8998450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51466033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5388385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765045558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926850198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8327686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9382124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4089298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05300501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2337397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3056983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6465987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22166873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2515052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8645274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3225365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7678709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8935433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3352988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8256034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3444966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7704990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229055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1980656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4443344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380594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7860857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93853118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9378164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9761283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3556648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8236806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73559571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584461749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793796982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8600723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4646658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7366175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614608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967158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71551937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6434249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0533722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6306550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2797585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3597059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4344940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0085459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</p:spTree>
    <p:extLst>
      <p:ext uri="{BB962C8B-B14F-4D97-AF65-F5344CB8AC3E}">
        <p14:creationId xmlns:p14="http://schemas.microsoft.com/office/powerpoint/2010/main" val="262104624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874420205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684327025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2544253493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2134031978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833923110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9563584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32826465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54267374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48543361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830128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4569817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77959550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0539869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4815497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5532121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01381848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434615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 02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4A1D94F-62B1-C6D0-7E0F-52D1F997A7D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4368" r="-4368"/>
          <a:stretch>
            <a:fillRect/>
          </a:stretch>
        </p:blipFill>
        <p:spPr>
          <a:xfrm>
            <a:off x="7566858" y="2871353"/>
            <a:ext cx="972000" cy="900000"/>
          </a:xfrm>
          <a:prstGeom prst="rect">
            <a:avLst/>
          </a:prstGeom>
        </p:spPr>
      </p:pic>
      <p:pic>
        <p:nvPicPr>
          <p:cNvPr id="9" name="Espace réservé pour une image  20">
            <a:extLst>
              <a:ext uri="{FF2B5EF4-FFF2-40B4-BE49-F238E27FC236}">
                <a16:creationId xmlns:a16="http://schemas.microsoft.com/office/drawing/2014/main" id="{44DC88C6-5707-86F7-D833-5641FA28E5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410748" y="3027833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9307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7ED9F1C-25D9-EA0F-66D1-D7D3BB3ACC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l="-13143" r="-13143"/>
          <a:stretch>
            <a:fillRect/>
          </a:stretch>
        </p:blipFill>
        <p:spPr>
          <a:xfrm>
            <a:off x="6589204" y="4424575"/>
            <a:ext cx="5364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02452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21885592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2474717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9419175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9030481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2481900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2224155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8818976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0429930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1939404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9981626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1494250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1327844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0783158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96781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3336542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3506877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0231460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822919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7637884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185177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1739338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9355334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326546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08658278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195412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4127840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4899938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1255959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5500691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7929251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213101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6126564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2023276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1928716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7820442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255065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9690131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4662870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7662058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06212066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8688410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9871283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6597192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2785183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1010925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06983181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0161642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5619406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9105158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7867778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1484324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2409105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1764036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2843015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3322795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0800463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3178521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5651236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7234087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772351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8616630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6648746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0790594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18025724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29530738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38265397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</p:spTree>
    <p:extLst>
      <p:ext uri="{BB962C8B-B14F-4D97-AF65-F5344CB8AC3E}">
        <p14:creationId xmlns:p14="http://schemas.microsoft.com/office/powerpoint/2010/main" val="2155041007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66041158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2948232788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2492039839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3660183715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4155674640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30165779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72982574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0790829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32107077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17844007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87434970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75255482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1129315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2700852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9389811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00960010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2340988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5464020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34963420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0440871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1822018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6189153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1548525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6972221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9265651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5975432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51899393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0633355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67339762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6989635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9001641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95042325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0462828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2767633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2905177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4414888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8767442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1268898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85149984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1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17.xml"/><Relationship Id="rId21" Type="http://schemas.openxmlformats.org/officeDocument/2006/relationships/slideLayout" Target="../slideLayouts/slideLayout35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17" Type="http://schemas.openxmlformats.org/officeDocument/2006/relationships/slideLayout" Target="../slideLayouts/slideLayout31.xml"/><Relationship Id="rId2" Type="http://schemas.openxmlformats.org/officeDocument/2006/relationships/slideLayout" Target="../slideLayouts/slideLayout16.xml"/><Relationship Id="rId16" Type="http://schemas.openxmlformats.org/officeDocument/2006/relationships/slideLayout" Target="../slideLayouts/slideLayout30.xml"/><Relationship Id="rId20" Type="http://schemas.openxmlformats.org/officeDocument/2006/relationships/slideLayout" Target="../slideLayouts/slideLayout34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19.xml"/><Relationship Id="rId15" Type="http://schemas.openxmlformats.org/officeDocument/2006/relationships/slideLayout" Target="../slideLayouts/slideLayout29.xml"/><Relationship Id="rId23" Type="http://schemas.openxmlformats.org/officeDocument/2006/relationships/theme" Target="../theme/theme2.xml"/><Relationship Id="rId10" Type="http://schemas.openxmlformats.org/officeDocument/2006/relationships/slideLayout" Target="../slideLayouts/slideLayout24.xml"/><Relationship Id="rId19" Type="http://schemas.openxmlformats.org/officeDocument/2006/relationships/slideLayout" Target="../slideLayouts/slideLayout33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8.xml"/><Relationship Id="rId22" Type="http://schemas.openxmlformats.org/officeDocument/2006/relationships/slideLayout" Target="../slideLayouts/slideLayout3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41.xml"/><Relationship Id="rId15" Type="http://schemas.openxmlformats.org/officeDocument/2006/relationships/image" Target="../media/image10.png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image" Target="../media/image9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slideLayout" Target="../slideLayouts/slideLayout58.xml"/><Relationship Id="rId1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48.xml"/><Relationship Id="rId21" Type="http://schemas.openxmlformats.org/officeDocument/2006/relationships/slideLayout" Target="../slideLayouts/slideLayout66.xml"/><Relationship Id="rId7" Type="http://schemas.openxmlformats.org/officeDocument/2006/relationships/slideLayout" Target="../slideLayouts/slideLayout52.xml"/><Relationship Id="rId12" Type="http://schemas.openxmlformats.org/officeDocument/2006/relationships/slideLayout" Target="../slideLayouts/slideLayout57.xml"/><Relationship Id="rId17" Type="http://schemas.openxmlformats.org/officeDocument/2006/relationships/slideLayout" Target="../slideLayouts/slideLayout62.xml"/><Relationship Id="rId2" Type="http://schemas.openxmlformats.org/officeDocument/2006/relationships/slideLayout" Target="../slideLayouts/slideLayout47.xml"/><Relationship Id="rId16" Type="http://schemas.openxmlformats.org/officeDocument/2006/relationships/slideLayout" Target="../slideLayouts/slideLayout61.xml"/><Relationship Id="rId20" Type="http://schemas.openxmlformats.org/officeDocument/2006/relationships/slideLayout" Target="../slideLayouts/slideLayout65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50.xml"/><Relationship Id="rId15" Type="http://schemas.openxmlformats.org/officeDocument/2006/relationships/slideLayout" Target="../slideLayouts/slideLayout60.xml"/><Relationship Id="rId23" Type="http://schemas.openxmlformats.org/officeDocument/2006/relationships/theme" Target="../theme/theme4.xml"/><Relationship Id="rId10" Type="http://schemas.openxmlformats.org/officeDocument/2006/relationships/slideLayout" Target="../slideLayouts/slideLayout55.xml"/><Relationship Id="rId19" Type="http://schemas.openxmlformats.org/officeDocument/2006/relationships/slideLayout" Target="../slideLayouts/slideLayout64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Relationship Id="rId14" Type="http://schemas.openxmlformats.org/officeDocument/2006/relationships/slideLayout" Target="../slideLayouts/slideLayout59.xml"/><Relationship Id="rId22" Type="http://schemas.openxmlformats.org/officeDocument/2006/relationships/slideLayout" Target="../slideLayouts/slideLayout67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5.xml"/><Relationship Id="rId13" Type="http://schemas.openxmlformats.org/officeDocument/2006/relationships/slideLayout" Target="../slideLayouts/slideLayout80.xml"/><Relationship Id="rId3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4.xml"/><Relationship Id="rId12" Type="http://schemas.openxmlformats.org/officeDocument/2006/relationships/slideLayout" Target="../slideLayouts/slideLayout79.xml"/><Relationship Id="rId2" Type="http://schemas.openxmlformats.org/officeDocument/2006/relationships/slideLayout" Target="../slideLayouts/slideLayout69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11" Type="http://schemas.openxmlformats.org/officeDocument/2006/relationships/slideLayout" Target="../slideLayouts/slideLayout78.xml"/><Relationship Id="rId5" Type="http://schemas.openxmlformats.org/officeDocument/2006/relationships/slideLayout" Target="../slideLayouts/slideLayout72.xml"/><Relationship Id="rId15" Type="http://schemas.openxmlformats.org/officeDocument/2006/relationships/theme" Target="../theme/theme5.xml"/><Relationship Id="rId10" Type="http://schemas.openxmlformats.org/officeDocument/2006/relationships/slideLayout" Target="../slideLayouts/slideLayout77.xml"/><Relationship Id="rId4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6.xml"/><Relationship Id="rId14" Type="http://schemas.openxmlformats.org/officeDocument/2006/relationships/slideLayout" Target="../slideLayouts/slideLayout81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9.xml"/><Relationship Id="rId13" Type="http://schemas.openxmlformats.org/officeDocument/2006/relationships/slideLayout" Target="../slideLayouts/slideLayout94.xml"/><Relationship Id="rId18" Type="http://schemas.openxmlformats.org/officeDocument/2006/relationships/slideLayout" Target="../slideLayouts/slideLayout99.xml"/><Relationship Id="rId26" Type="http://schemas.openxmlformats.org/officeDocument/2006/relationships/image" Target="../media/image21.jpg"/><Relationship Id="rId3" Type="http://schemas.openxmlformats.org/officeDocument/2006/relationships/slideLayout" Target="../slideLayouts/slideLayout84.xml"/><Relationship Id="rId21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88.xml"/><Relationship Id="rId12" Type="http://schemas.openxmlformats.org/officeDocument/2006/relationships/slideLayout" Target="../slideLayouts/slideLayout93.xml"/><Relationship Id="rId17" Type="http://schemas.openxmlformats.org/officeDocument/2006/relationships/slideLayout" Target="../slideLayouts/slideLayout98.xml"/><Relationship Id="rId25" Type="http://schemas.openxmlformats.org/officeDocument/2006/relationships/theme" Target="../theme/theme6.xml"/><Relationship Id="rId2" Type="http://schemas.openxmlformats.org/officeDocument/2006/relationships/slideLayout" Target="../slideLayouts/slideLayout83.xml"/><Relationship Id="rId16" Type="http://schemas.openxmlformats.org/officeDocument/2006/relationships/slideLayout" Target="../slideLayouts/slideLayout97.xml"/><Relationship Id="rId20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7.xml"/><Relationship Id="rId11" Type="http://schemas.openxmlformats.org/officeDocument/2006/relationships/slideLayout" Target="../slideLayouts/slideLayout92.xml"/><Relationship Id="rId24" Type="http://schemas.openxmlformats.org/officeDocument/2006/relationships/slideLayout" Target="../slideLayouts/slideLayout105.xml"/><Relationship Id="rId5" Type="http://schemas.openxmlformats.org/officeDocument/2006/relationships/slideLayout" Target="../slideLayouts/slideLayout86.xml"/><Relationship Id="rId15" Type="http://schemas.openxmlformats.org/officeDocument/2006/relationships/slideLayout" Target="../slideLayouts/slideLayout96.xml"/><Relationship Id="rId23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91.xml"/><Relationship Id="rId19" Type="http://schemas.openxmlformats.org/officeDocument/2006/relationships/slideLayout" Target="../slideLayouts/slideLayout100.xml"/><Relationship Id="rId4" Type="http://schemas.openxmlformats.org/officeDocument/2006/relationships/slideLayout" Target="../slideLayouts/slideLayout85.xml"/><Relationship Id="rId9" Type="http://schemas.openxmlformats.org/officeDocument/2006/relationships/slideLayout" Target="../slideLayouts/slideLayout90.xml"/><Relationship Id="rId14" Type="http://schemas.openxmlformats.org/officeDocument/2006/relationships/slideLayout" Target="../slideLayouts/slideLayout95.xml"/><Relationship Id="rId22" Type="http://schemas.openxmlformats.org/officeDocument/2006/relationships/slideLayout" Target="../slideLayouts/slideLayout103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3.xml"/><Relationship Id="rId13" Type="http://schemas.openxmlformats.org/officeDocument/2006/relationships/slideLayout" Target="../slideLayouts/slideLayout118.xml"/><Relationship Id="rId18" Type="http://schemas.openxmlformats.org/officeDocument/2006/relationships/slideLayout" Target="../slideLayouts/slideLayout123.xml"/><Relationship Id="rId3" Type="http://schemas.openxmlformats.org/officeDocument/2006/relationships/slideLayout" Target="../slideLayouts/slideLayout108.xml"/><Relationship Id="rId21" Type="http://schemas.openxmlformats.org/officeDocument/2006/relationships/slideLayout" Target="../slideLayouts/slideLayout126.xml"/><Relationship Id="rId7" Type="http://schemas.openxmlformats.org/officeDocument/2006/relationships/slideLayout" Target="../slideLayouts/slideLayout112.xml"/><Relationship Id="rId12" Type="http://schemas.openxmlformats.org/officeDocument/2006/relationships/slideLayout" Target="../slideLayouts/slideLayout117.xml"/><Relationship Id="rId17" Type="http://schemas.openxmlformats.org/officeDocument/2006/relationships/slideLayout" Target="../slideLayouts/slideLayout122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107.xml"/><Relationship Id="rId16" Type="http://schemas.openxmlformats.org/officeDocument/2006/relationships/slideLayout" Target="../slideLayouts/slideLayout121.xml"/><Relationship Id="rId20" Type="http://schemas.openxmlformats.org/officeDocument/2006/relationships/slideLayout" Target="../slideLayouts/slideLayout125.xml"/><Relationship Id="rId1" Type="http://schemas.openxmlformats.org/officeDocument/2006/relationships/slideLayout" Target="../slideLayouts/slideLayout106.xml"/><Relationship Id="rId6" Type="http://schemas.openxmlformats.org/officeDocument/2006/relationships/slideLayout" Target="../slideLayouts/slideLayout111.xml"/><Relationship Id="rId11" Type="http://schemas.openxmlformats.org/officeDocument/2006/relationships/slideLayout" Target="../slideLayouts/slideLayout116.xml"/><Relationship Id="rId24" Type="http://schemas.openxmlformats.org/officeDocument/2006/relationships/theme" Target="../theme/theme7.xml"/><Relationship Id="rId5" Type="http://schemas.openxmlformats.org/officeDocument/2006/relationships/slideLayout" Target="../slideLayouts/slideLayout110.xml"/><Relationship Id="rId15" Type="http://schemas.openxmlformats.org/officeDocument/2006/relationships/slideLayout" Target="../slideLayouts/slideLayout120.xml"/><Relationship Id="rId23" Type="http://schemas.openxmlformats.org/officeDocument/2006/relationships/slideLayout" Target="../slideLayouts/slideLayout128.xml"/><Relationship Id="rId10" Type="http://schemas.openxmlformats.org/officeDocument/2006/relationships/slideLayout" Target="../slideLayouts/slideLayout115.xml"/><Relationship Id="rId19" Type="http://schemas.openxmlformats.org/officeDocument/2006/relationships/slideLayout" Target="../slideLayouts/slideLayout124.xml"/><Relationship Id="rId4" Type="http://schemas.openxmlformats.org/officeDocument/2006/relationships/slideLayout" Target="../slideLayouts/slideLayout109.xml"/><Relationship Id="rId9" Type="http://schemas.openxmlformats.org/officeDocument/2006/relationships/slideLayout" Target="../slideLayouts/slideLayout114.xml"/><Relationship Id="rId14" Type="http://schemas.openxmlformats.org/officeDocument/2006/relationships/slideLayout" Target="../slideLayouts/slideLayout119.xml"/><Relationship Id="rId22" Type="http://schemas.openxmlformats.org/officeDocument/2006/relationships/slideLayout" Target="../slideLayouts/slideLayout12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6.xml"/><Relationship Id="rId13" Type="http://schemas.openxmlformats.org/officeDocument/2006/relationships/slideLayout" Target="../slideLayouts/slideLayout141.xml"/><Relationship Id="rId18" Type="http://schemas.openxmlformats.org/officeDocument/2006/relationships/slideLayout" Target="../slideLayouts/slideLayout146.xml"/><Relationship Id="rId3" Type="http://schemas.openxmlformats.org/officeDocument/2006/relationships/slideLayout" Target="../slideLayouts/slideLayout131.xml"/><Relationship Id="rId21" Type="http://schemas.openxmlformats.org/officeDocument/2006/relationships/slideLayout" Target="../slideLayouts/slideLayout149.xml"/><Relationship Id="rId7" Type="http://schemas.openxmlformats.org/officeDocument/2006/relationships/slideLayout" Target="../slideLayouts/slideLayout135.xml"/><Relationship Id="rId12" Type="http://schemas.openxmlformats.org/officeDocument/2006/relationships/slideLayout" Target="../slideLayouts/slideLayout140.xml"/><Relationship Id="rId17" Type="http://schemas.openxmlformats.org/officeDocument/2006/relationships/slideLayout" Target="../slideLayouts/slideLayout145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130.xml"/><Relationship Id="rId16" Type="http://schemas.openxmlformats.org/officeDocument/2006/relationships/slideLayout" Target="../slideLayouts/slideLayout144.xml"/><Relationship Id="rId20" Type="http://schemas.openxmlformats.org/officeDocument/2006/relationships/slideLayout" Target="../slideLayouts/slideLayout148.xml"/><Relationship Id="rId1" Type="http://schemas.openxmlformats.org/officeDocument/2006/relationships/slideLayout" Target="../slideLayouts/slideLayout129.xml"/><Relationship Id="rId6" Type="http://schemas.openxmlformats.org/officeDocument/2006/relationships/slideLayout" Target="../slideLayouts/slideLayout134.xml"/><Relationship Id="rId11" Type="http://schemas.openxmlformats.org/officeDocument/2006/relationships/slideLayout" Target="../slideLayouts/slideLayout139.xml"/><Relationship Id="rId24" Type="http://schemas.openxmlformats.org/officeDocument/2006/relationships/theme" Target="../theme/theme8.xml"/><Relationship Id="rId5" Type="http://schemas.openxmlformats.org/officeDocument/2006/relationships/slideLayout" Target="../slideLayouts/slideLayout133.xml"/><Relationship Id="rId15" Type="http://schemas.openxmlformats.org/officeDocument/2006/relationships/slideLayout" Target="../slideLayouts/slideLayout143.xml"/><Relationship Id="rId23" Type="http://schemas.openxmlformats.org/officeDocument/2006/relationships/slideLayout" Target="../slideLayouts/slideLayout151.xml"/><Relationship Id="rId10" Type="http://schemas.openxmlformats.org/officeDocument/2006/relationships/slideLayout" Target="../slideLayouts/slideLayout138.xml"/><Relationship Id="rId19" Type="http://schemas.openxmlformats.org/officeDocument/2006/relationships/slideLayout" Target="../slideLayouts/slideLayout147.xml"/><Relationship Id="rId4" Type="http://schemas.openxmlformats.org/officeDocument/2006/relationships/slideLayout" Target="../slideLayouts/slideLayout132.xml"/><Relationship Id="rId9" Type="http://schemas.openxmlformats.org/officeDocument/2006/relationships/slideLayout" Target="../slideLayouts/slideLayout137.xml"/><Relationship Id="rId14" Type="http://schemas.openxmlformats.org/officeDocument/2006/relationships/slideLayout" Target="../slideLayouts/slideLayout142.xml"/><Relationship Id="rId22" Type="http://schemas.openxmlformats.org/officeDocument/2006/relationships/slideLayout" Target="../slideLayouts/slideLayout150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9.xml"/><Relationship Id="rId13" Type="http://schemas.openxmlformats.org/officeDocument/2006/relationships/slideLayout" Target="../slideLayouts/slideLayout164.xml"/><Relationship Id="rId18" Type="http://schemas.openxmlformats.org/officeDocument/2006/relationships/image" Target="../media/image2.bin"/><Relationship Id="rId3" Type="http://schemas.openxmlformats.org/officeDocument/2006/relationships/slideLayout" Target="../slideLayouts/slideLayout154.xml"/><Relationship Id="rId7" Type="http://schemas.openxmlformats.org/officeDocument/2006/relationships/slideLayout" Target="../slideLayouts/slideLayout158.xml"/><Relationship Id="rId12" Type="http://schemas.openxmlformats.org/officeDocument/2006/relationships/slideLayout" Target="../slideLayouts/slideLayout163.xml"/><Relationship Id="rId17" Type="http://schemas.openxmlformats.org/officeDocument/2006/relationships/theme" Target="../theme/theme9.xml"/><Relationship Id="rId2" Type="http://schemas.openxmlformats.org/officeDocument/2006/relationships/slideLayout" Target="../slideLayouts/slideLayout153.xml"/><Relationship Id="rId16" Type="http://schemas.openxmlformats.org/officeDocument/2006/relationships/slideLayout" Target="../slideLayouts/slideLayout167.xml"/><Relationship Id="rId1" Type="http://schemas.openxmlformats.org/officeDocument/2006/relationships/slideLayout" Target="../slideLayouts/slideLayout152.xml"/><Relationship Id="rId6" Type="http://schemas.openxmlformats.org/officeDocument/2006/relationships/slideLayout" Target="../slideLayouts/slideLayout157.xml"/><Relationship Id="rId11" Type="http://schemas.openxmlformats.org/officeDocument/2006/relationships/slideLayout" Target="../slideLayouts/slideLayout162.xml"/><Relationship Id="rId5" Type="http://schemas.openxmlformats.org/officeDocument/2006/relationships/slideLayout" Target="../slideLayouts/slideLayout156.xml"/><Relationship Id="rId15" Type="http://schemas.openxmlformats.org/officeDocument/2006/relationships/slideLayout" Target="../slideLayouts/slideLayout166.xml"/><Relationship Id="rId10" Type="http://schemas.openxmlformats.org/officeDocument/2006/relationships/slideLayout" Target="../slideLayouts/slideLayout161.xml"/><Relationship Id="rId4" Type="http://schemas.openxmlformats.org/officeDocument/2006/relationships/slideLayout" Target="../slideLayouts/slideLayout155.xml"/><Relationship Id="rId9" Type="http://schemas.openxmlformats.org/officeDocument/2006/relationships/slideLayout" Target="../slideLayouts/slideLayout160.xml"/><Relationship Id="rId14" Type="http://schemas.openxmlformats.org/officeDocument/2006/relationships/slideLayout" Target="../slideLayouts/slideLayout165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5.xml"/><Relationship Id="rId13" Type="http://schemas.openxmlformats.org/officeDocument/2006/relationships/slideLayout" Target="../slideLayouts/slideLayout180.xml"/><Relationship Id="rId18" Type="http://schemas.openxmlformats.org/officeDocument/2006/relationships/slideLayout" Target="../slideLayouts/slideLayout185.xml"/><Relationship Id="rId3" Type="http://schemas.openxmlformats.org/officeDocument/2006/relationships/slideLayout" Target="../slideLayouts/slideLayout170.xml"/><Relationship Id="rId21" Type="http://schemas.openxmlformats.org/officeDocument/2006/relationships/slideLayout" Target="../slideLayouts/slideLayout188.xml"/><Relationship Id="rId7" Type="http://schemas.openxmlformats.org/officeDocument/2006/relationships/slideLayout" Target="../slideLayouts/slideLayout174.xml"/><Relationship Id="rId12" Type="http://schemas.openxmlformats.org/officeDocument/2006/relationships/slideLayout" Target="../slideLayouts/slideLayout179.xml"/><Relationship Id="rId17" Type="http://schemas.openxmlformats.org/officeDocument/2006/relationships/slideLayout" Target="../slideLayouts/slideLayout184.xml"/><Relationship Id="rId2" Type="http://schemas.openxmlformats.org/officeDocument/2006/relationships/slideLayout" Target="../slideLayouts/slideLayout169.xml"/><Relationship Id="rId16" Type="http://schemas.openxmlformats.org/officeDocument/2006/relationships/slideLayout" Target="../slideLayouts/slideLayout183.xml"/><Relationship Id="rId20" Type="http://schemas.openxmlformats.org/officeDocument/2006/relationships/slideLayout" Target="../slideLayouts/slideLayout187.xml"/><Relationship Id="rId1" Type="http://schemas.openxmlformats.org/officeDocument/2006/relationships/slideLayout" Target="../slideLayouts/slideLayout168.xml"/><Relationship Id="rId6" Type="http://schemas.openxmlformats.org/officeDocument/2006/relationships/slideLayout" Target="../slideLayouts/slideLayout173.xml"/><Relationship Id="rId11" Type="http://schemas.openxmlformats.org/officeDocument/2006/relationships/slideLayout" Target="../slideLayouts/slideLayout178.xml"/><Relationship Id="rId5" Type="http://schemas.openxmlformats.org/officeDocument/2006/relationships/slideLayout" Target="../slideLayouts/slideLayout172.xml"/><Relationship Id="rId15" Type="http://schemas.openxmlformats.org/officeDocument/2006/relationships/slideLayout" Target="../slideLayouts/slideLayout182.xml"/><Relationship Id="rId23" Type="http://schemas.openxmlformats.org/officeDocument/2006/relationships/image" Target="../media/image21.jpg"/><Relationship Id="rId10" Type="http://schemas.openxmlformats.org/officeDocument/2006/relationships/slideLayout" Target="../slideLayouts/slideLayout177.xml"/><Relationship Id="rId19" Type="http://schemas.openxmlformats.org/officeDocument/2006/relationships/slideLayout" Target="../slideLayouts/slideLayout186.xml"/><Relationship Id="rId4" Type="http://schemas.openxmlformats.org/officeDocument/2006/relationships/slideLayout" Target="../slideLayouts/slideLayout171.xml"/><Relationship Id="rId9" Type="http://schemas.openxmlformats.org/officeDocument/2006/relationships/slideLayout" Target="../slideLayouts/slideLayout176.xml"/><Relationship Id="rId14" Type="http://schemas.openxmlformats.org/officeDocument/2006/relationships/slideLayout" Target="../slideLayouts/slideLayout181.xml"/><Relationship Id="rId22" Type="http://schemas.openxmlformats.org/officeDocument/2006/relationships/theme" Target="../theme/theme10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6.xml"/><Relationship Id="rId13" Type="http://schemas.openxmlformats.org/officeDocument/2006/relationships/slideLayout" Target="../slideLayouts/slideLayout201.xml"/><Relationship Id="rId18" Type="http://schemas.openxmlformats.org/officeDocument/2006/relationships/slideLayout" Target="../slideLayouts/slideLayout206.xml"/><Relationship Id="rId3" Type="http://schemas.openxmlformats.org/officeDocument/2006/relationships/slideLayout" Target="../slideLayouts/slideLayout191.xml"/><Relationship Id="rId21" Type="http://schemas.openxmlformats.org/officeDocument/2006/relationships/slideLayout" Target="../slideLayouts/slideLayout209.xml"/><Relationship Id="rId7" Type="http://schemas.openxmlformats.org/officeDocument/2006/relationships/slideLayout" Target="../slideLayouts/slideLayout195.xml"/><Relationship Id="rId12" Type="http://schemas.openxmlformats.org/officeDocument/2006/relationships/slideLayout" Target="../slideLayouts/slideLayout200.xml"/><Relationship Id="rId17" Type="http://schemas.openxmlformats.org/officeDocument/2006/relationships/slideLayout" Target="../slideLayouts/slideLayout205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190.xml"/><Relationship Id="rId16" Type="http://schemas.openxmlformats.org/officeDocument/2006/relationships/slideLayout" Target="../slideLayouts/slideLayout204.xml"/><Relationship Id="rId20" Type="http://schemas.openxmlformats.org/officeDocument/2006/relationships/slideLayout" Target="../slideLayouts/slideLayout208.xml"/><Relationship Id="rId1" Type="http://schemas.openxmlformats.org/officeDocument/2006/relationships/slideLayout" Target="../slideLayouts/slideLayout189.xml"/><Relationship Id="rId6" Type="http://schemas.openxmlformats.org/officeDocument/2006/relationships/slideLayout" Target="../slideLayouts/slideLayout194.xml"/><Relationship Id="rId11" Type="http://schemas.openxmlformats.org/officeDocument/2006/relationships/slideLayout" Target="../slideLayouts/slideLayout199.xml"/><Relationship Id="rId24" Type="http://schemas.openxmlformats.org/officeDocument/2006/relationships/theme" Target="../theme/theme11.xml"/><Relationship Id="rId5" Type="http://schemas.openxmlformats.org/officeDocument/2006/relationships/slideLayout" Target="../slideLayouts/slideLayout193.xml"/><Relationship Id="rId15" Type="http://schemas.openxmlformats.org/officeDocument/2006/relationships/slideLayout" Target="../slideLayouts/slideLayout203.xml"/><Relationship Id="rId23" Type="http://schemas.openxmlformats.org/officeDocument/2006/relationships/slideLayout" Target="../slideLayouts/slideLayout211.xml"/><Relationship Id="rId10" Type="http://schemas.openxmlformats.org/officeDocument/2006/relationships/slideLayout" Target="../slideLayouts/slideLayout198.xml"/><Relationship Id="rId19" Type="http://schemas.openxmlformats.org/officeDocument/2006/relationships/slideLayout" Target="../slideLayouts/slideLayout207.xml"/><Relationship Id="rId4" Type="http://schemas.openxmlformats.org/officeDocument/2006/relationships/slideLayout" Target="../slideLayouts/slideLayout192.xml"/><Relationship Id="rId9" Type="http://schemas.openxmlformats.org/officeDocument/2006/relationships/slideLayout" Target="../slideLayouts/slideLayout197.xml"/><Relationship Id="rId14" Type="http://schemas.openxmlformats.org/officeDocument/2006/relationships/slideLayout" Target="../slideLayouts/slideLayout202.xml"/><Relationship Id="rId22" Type="http://schemas.openxmlformats.org/officeDocument/2006/relationships/slideLayout" Target="../slideLayouts/slideLayout2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B7D3BCD8-9868-4174-A461-8C04FAF3A9DD}" type="datetimeFigureOut">
              <a:rPr lang="fr-FR" smtClean="0"/>
              <a:pPr/>
              <a:t>02/12/2025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449263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745" r:id="rId13"/>
    <p:sldLayoutId id="2147483743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6438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  <p:sldLayoutId id="2147483701" r:id="rId14"/>
    <p:sldLayoutId id="2147483702" r:id="rId15"/>
    <p:sldLayoutId id="2147483703" r:id="rId16"/>
    <p:sldLayoutId id="2147483704" r:id="rId17"/>
    <p:sldLayoutId id="2147483705" r:id="rId18"/>
    <p:sldLayoutId id="2147483706" r:id="rId19"/>
    <p:sldLayoutId id="2147483707" r:id="rId20"/>
    <p:sldLayoutId id="2147483708" r:id="rId21"/>
    <p:sldLayoutId id="2147483709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170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021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701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8432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07170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97675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1438690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53363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معــــــــــجم</a:t>
            </a:r>
          </a:p>
        </p:txBody>
      </p:sp>
    </p:spTree>
    <p:extLst>
      <p:ext uri="{BB962C8B-B14F-4D97-AF65-F5344CB8AC3E}">
        <p14:creationId xmlns:p14="http://schemas.microsoft.com/office/powerpoint/2010/main" val="22345211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32537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  <p:sldLayoutId id="2147483737" r:id="rId17"/>
    <p:sldLayoutId id="2147483738" r:id="rId18"/>
    <p:sldLayoutId id="2147483739" r:id="rId19"/>
    <p:sldLayoutId id="2147483740" r:id="rId20"/>
    <p:sldLayoutId id="2147483741" r:id="rId21"/>
    <p:sldLayoutId id="2147483742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640258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  <p:sldLayoutId id="2147483760" r:id="rId12"/>
    <p:sldLayoutId id="2147483761" r:id="rId13"/>
    <p:sldLayoutId id="2147483762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4401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2" r:id="rId9"/>
    <p:sldLayoutId id="2147483773" r:id="rId10"/>
    <p:sldLayoutId id="2147483774" r:id="rId11"/>
    <p:sldLayoutId id="2147483775" r:id="rId12"/>
    <p:sldLayoutId id="2147483776" r:id="rId13"/>
    <p:sldLayoutId id="2147483777" r:id="rId14"/>
    <p:sldLayoutId id="2147483778" r:id="rId15"/>
    <p:sldLayoutId id="2147483779" r:id="rId16"/>
    <p:sldLayoutId id="2147483780" r:id="rId17"/>
    <p:sldLayoutId id="2147483781" r:id="rId18"/>
    <p:sldLayoutId id="2147483782" r:id="rId19"/>
    <p:sldLayoutId id="2147483783" r:id="rId20"/>
    <p:sldLayoutId id="2147483784" r:id="rId21"/>
    <p:sldLayoutId id="2147483785" r:id="rId22"/>
    <p:sldLayoutId id="2147483786" r:id="rId23"/>
    <p:sldLayoutId id="2147483787" r:id="rId2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69134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9" r:id="rId1"/>
    <p:sldLayoutId id="2147483790" r:id="rId2"/>
    <p:sldLayoutId id="2147483791" r:id="rId3"/>
    <p:sldLayoutId id="2147483792" r:id="rId4"/>
    <p:sldLayoutId id="2147483793" r:id="rId5"/>
    <p:sldLayoutId id="2147483794" r:id="rId6"/>
    <p:sldLayoutId id="2147483795" r:id="rId7"/>
    <p:sldLayoutId id="2147483796" r:id="rId8"/>
    <p:sldLayoutId id="2147483797" r:id="rId9"/>
    <p:sldLayoutId id="2147483798" r:id="rId10"/>
    <p:sldLayoutId id="2147483799" r:id="rId11"/>
    <p:sldLayoutId id="2147483800" r:id="rId12"/>
    <p:sldLayoutId id="2147483801" r:id="rId13"/>
    <p:sldLayoutId id="2147483802" r:id="rId14"/>
    <p:sldLayoutId id="2147483803" r:id="rId15"/>
    <p:sldLayoutId id="2147483804" r:id="rId16"/>
    <p:sldLayoutId id="2147483805" r:id="rId17"/>
    <p:sldLayoutId id="2147483806" r:id="rId18"/>
    <p:sldLayoutId id="2147483807" r:id="rId19"/>
    <p:sldLayoutId id="2147483808" r:id="rId20"/>
    <p:sldLayoutId id="2147483809" r:id="rId21"/>
    <p:sldLayoutId id="2147483810" r:id="rId22"/>
    <p:sldLayoutId id="2147483811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57956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3" r:id="rId1"/>
    <p:sldLayoutId id="2147483814" r:id="rId2"/>
    <p:sldLayoutId id="2147483815" r:id="rId3"/>
    <p:sldLayoutId id="2147483816" r:id="rId4"/>
    <p:sldLayoutId id="2147483817" r:id="rId5"/>
    <p:sldLayoutId id="2147483818" r:id="rId6"/>
    <p:sldLayoutId id="2147483819" r:id="rId7"/>
    <p:sldLayoutId id="2147483820" r:id="rId8"/>
    <p:sldLayoutId id="2147483821" r:id="rId9"/>
    <p:sldLayoutId id="2147483822" r:id="rId10"/>
    <p:sldLayoutId id="2147483823" r:id="rId11"/>
    <p:sldLayoutId id="2147483824" r:id="rId12"/>
    <p:sldLayoutId id="2147483825" r:id="rId13"/>
    <p:sldLayoutId id="2147483826" r:id="rId14"/>
    <p:sldLayoutId id="2147483827" r:id="rId15"/>
    <p:sldLayoutId id="2147483828" r:id="rId16"/>
    <p:sldLayoutId id="2147483829" r:id="rId17"/>
    <p:sldLayoutId id="2147483830" r:id="rId18"/>
    <p:sldLayoutId id="2147483831" r:id="rId19"/>
    <p:sldLayoutId id="2147483832" r:id="rId20"/>
    <p:sldLayoutId id="2147483833" r:id="rId21"/>
    <p:sldLayoutId id="2147483834" r:id="rId22"/>
    <p:sldLayoutId id="2147483835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14255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7" r:id="rId1"/>
    <p:sldLayoutId id="2147483838" r:id="rId2"/>
    <p:sldLayoutId id="2147483839" r:id="rId3"/>
    <p:sldLayoutId id="2147483840" r:id="rId4"/>
    <p:sldLayoutId id="2147483841" r:id="rId5"/>
    <p:sldLayoutId id="2147483842" r:id="rId6"/>
    <p:sldLayoutId id="2147483843" r:id="rId7"/>
    <p:sldLayoutId id="2147483844" r:id="rId8"/>
    <p:sldLayoutId id="2147483845" r:id="rId9"/>
    <p:sldLayoutId id="2147483846" r:id="rId10"/>
    <p:sldLayoutId id="2147483847" r:id="rId11"/>
    <p:sldLayoutId id="2147483848" r:id="rId12"/>
    <p:sldLayoutId id="2147483849" r:id="rId13"/>
    <p:sldLayoutId id="2147483850" r:id="rId14"/>
    <p:sldLayoutId id="2147483851" r:id="rId15"/>
    <p:sldLayoutId id="2147483852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Arial" panose="020B0604020202020204" pitchFamily="34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3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030713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4" r:id="rId1"/>
    <p:sldLayoutId id="2147483855" r:id="rId2"/>
    <p:sldLayoutId id="2147483856" r:id="rId3"/>
    <p:sldLayoutId id="2147483857" r:id="rId4"/>
    <p:sldLayoutId id="2147483858" r:id="rId5"/>
    <p:sldLayoutId id="2147483859" r:id="rId6"/>
    <p:sldLayoutId id="2147483860" r:id="rId7"/>
    <p:sldLayoutId id="2147483861" r:id="rId8"/>
    <p:sldLayoutId id="2147483862" r:id="rId9"/>
    <p:sldLayoutId id="2147483863" r:id="rId10"/>
    <p:sldLayoutId id="2147483864" r:id="rId11"/>
    <p:sldLayoutId id="2147483865" r:id="rId12"/>
    <p:sldLayoutId id="2147483866" r:id="rId13"/>
    <p:sldLayoutId id="2147483867" r:id="rId14"/>
    <p:sldLayoutId id="2147483868" r:id="rId15"/>
    <p:sldLayoutId id="2147483869" r:id="rId16"/>
    <p:sldLayoutId id="2147483870" r:id="rId17"/>
    <p:sldLayoutId id="2147483871" r:id="rId18"/>
    <p:sldLayoutId id="2147483872" r:id="rId19"/>
    <p:sldLayoutId id="2147483873" r:id="rId20"/>
    <p:sldLayoutId id="2147483874" r:id="rId21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78285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6" r:id="rId1"/>
    <p:sldLayoutId id="2147483877" r:id="rId2"/>
    <p:sldLayoutId id="2147483878" r:id="rId3"/>
    <p:sldLayoutId id="2147483879" r:id="rId4"/>
    <p:sldLayoutId id="2147483880" r:id="rId5"/>
    <p:sldLayoutId id="2147483881" r:id="rId6"/>
    <p:sldLayoutId id="2147483882" r:id="rId7"/>
    <p:sldLayoutId id="2147483883" r:id="rId8"/>
    <p:sldLayoutId id="2147483884" r:id="rId9"/>
    <p:sldLayoutId id="2147483885" r:id="rId10"/>
    <p:sldLayoutId id="2147483886" r:id="rId11"/>
    <p:sldLayoutId id="2147483887" r:id="rId12"/>
    <p:sldLayoutId id="2147483888" r:id="rId13"/>
    <p:sldLayoutId id="2147483889" r:id="rId14"/>
    <p:sldLayoutId id="2147483890" r:id="rId15"/>
    <p:sldLayoutId id="2147483891" r:id="rId16"/>
    <p:sldLayoutId id="2147483892" r:id="rId17"/>
    <p:sldLayoutId id="2147483893" r:id="rId18"/>
    <p:sldLayoutId id="2147483894" r:id="rId19"/>
    <p:sldLayoutId id="2147483895" r:id="rId20"/>
    <p:sldLayoutId id="2147483896" r:id="rId21"/>
    <p:sldLayoutId id="2147483897" r:id="rId22"/>
    <p:sldLayoutId id="2147483898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gi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11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slideLayout" Target="../slideLayouts/slideLayout211.xml"/><Relationship Id="rId7" Type="http://schemas.openxmlformats.org/officeDocument/2006/relationships/image" Target="../media/image38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7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4B833BC-BEC6-ED0E-ADDF-3ED7C65590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47" b="3521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08859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724064-2AF4-2711-5742-1F849F51B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تنظيم حصص الأسبوع السادس</a:t>
            </a:r>
            <a:endParaRPr lang="fr-MA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8" name="Image 27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BEC6D4D8-A159-D282-7008-6D82765602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83930" y="5023288"/>
            <a:ext cx="3831420" cy="1362012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C183201-D18D-4935-B177-DA999DC256D1}"/>
              </a:ext>
            </a:extLst>
          </p:cNvPr>
          <p:cNvSpPr txBox="1">
            <a:spLocks/>
          </p:cNvSpPr>
          <p:nvPr/>
        </p:nvSpPr>
        <p:spPr>
          <a:xfrm>
            <a:off x="4864353" y="5492465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طلاقة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.</a:t>
            </a:r>
            <a:endParaRPr kumimoji="0" lang="ar-MA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Wingdings" panose="05000000000000000000" pitchFamily="2" charset="2"/>
            </a:endParaRP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lang="ar-MA" sz="16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تحدث. </a:t>
            </a:r>
            <a:endParaRPr kumimoji="0" lang="ar-MA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Wingdings" panose="05000000000000000000" pitchFamily="2" charset="2"/>
            </a:endParaRP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lang="ar-MA" sz="16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وضعية تدريبية للمراجعة و الدعم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.</a:t>
            </a:r>
            <a:endParaRPr kumimoji="0" lang="ar-MA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Wingdings" panose="05000000000000000000" pitchFamily="2" charset="2"/>
            </a:endParaRPr>
          </a:p>
        </p:txBody>
      </p:sp>
      <p:sp>
        <p:nvSpPr>
          <p:cNvPr id="30" name="Organigramme : Terminateur 29">
            <a:extLst>
              <a:ext uri="{FF2B5EF4-FFF2-40B4-BE49-F238E27FC236}">
                <a16:creationId xmlns:a16="http://schemas.microsoft.com/office/drawing/2014/main" id="{5E67F533-0003-670A-8653-7D0C6E21111B}"/>
              </a:ext>
            </a:extLst>
          </p:cNvPr>
          <p:cNvSpPr/>
          <p:nvPr/>
        </p:nvSpPr>
        <p:spPr>
          <a:xfrm>
            <a:off x="7024611" y="5023288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Arial" panose="020B0604020202020204" pitchFamily="34" charset="0"/>
              </a:rPr>
              <a:t>اليوم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-3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AE19904-F025-9D70-0C02-58C0F63B0EB8}"/>
              </a:ext>
            </a:extLst>
          </p:cNvPr>
          <p:cNvGrpSpPr/>
          <p:nvPr/>
        </p:nvGrpSpPr>
        <p:grpSpPr>
          <a:xfrm flipH="1">
            <a:off x="4743896" y="1915525"/>
            <a:ext cx="3780000" cy="1332000"/>
            <a:chOff x="4735350" y="5023288"/>
            <a:chExt cx="3780000" cy="1332000"/>
          </a:xfrm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3BA9EC7F-CBF7-7B36-6667-527D498CCE78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3" name="Organigramme : Terminateur 32">
              <a:extLst>
                <a:ext uri="{FF2B5EF4-FFF2-40B4-BE49-F238E27FC236}">
                  <a16:creationId xmlns:a16="http://schemas.microsoft.com/office/drawing/2014/main" id="{84917BCC-A7BB-4497-4BC4-FEE3E753238E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-1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</a:t>
              </a: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91B696E7-933A-A299-4298-E4459524BA56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0F785BBF-EC21-2EEC-913B-7E2F47345BD7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6" name="Organigramme : Terminateur 35">
              <a:extLst>
                <a:ext uri="{FF2B5EF4-FFF2-40B4-BE49-F238E27FC236}">
                  <a16:creationId xmlns:a16="http://schemas.microsoft.com/office/drawing/2014/main" id="{28CE43BE-827F-7211-C6A8-410E578CDFD4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8ABDE56B-B1D8-87F7-43A2-3543B491E169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967FFCD5-B508-B459-DD21-A60CF1BB3513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9" name="Organigramme : Terminateur 38">
              <a:extLst>
                <a:ext uri="{FF2B5EF4-FFF2-40B4-BE49-F238E27FC236}">
                  <a16:creationId xmlns:a16="http://schemas.microsoft.com/office/drawing/2014/main" id="{BB1C06D9-07BD-CBE9-D343-BB038D386741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DDED51CD-4D89-1DF3-DD52-F228664B958F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C5A935DA-A9B7-8082-BF36-8BFE5A3D0323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2" name="Organigramme : Terminateur 41">
              <a:extLst>
                <a:ext uri="{FF2B5EF4-FFF2-40B4-BE49-F238E27FC236}">
                  <a16:creationId xmlns:a16="http://schemas.microsoft.com/office/drawing/2014/main" id="{A570C06A-CFFA-B7ED-3BDA-E34A8AE3EE17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5 -</a:t>
              </a:r>
            </a:p>
          </p:txBody>
        </p:sp>
      </p:grp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F75969D-4D6F-51EE-7006-7CFBFB05B8E5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Lecture offerte</a:t>
            </a:r>
          </a:p>
        </p:txBody>
      </p: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56260B1B-8DE6-97FE-27D5-91548C304DA6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89FC8FA4-306D-E0C3-A1C8-05E7899780F8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6" name="Organigramme : Terminateur 45">
              <a:extLst>
                <a:ext uri="{FF2B5EF4-FFF2-40B4-BE49-F238E27FC236}">
                  <a16:creationId xmlns:a16="http://schemas.microsoft.com/office/drawing/2014/main" id="{CF100113-88B0-819E-A10A-33944C554FDF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4 - </a:t>
              </a:r>
            </a:p>
          </p:txBody>
        </p:sp>
      </p:grpSp>
      <p:sp>
        <p:nvSpPr>
          <p:cNvPr id="47" name="Espace réservé du texte 25">
            <a:extLst>
              <a:ext uri="{FF2B5EF4-FFF2-40B4-BE49-F238E27FC236}">
                <a16:creationId xmlns:a16="http://schemas.microsoft.com/office/drawing/2014/main" id="{F617E492-3EFB-29FF-095B-0BFAB3F63C0C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فهم المقروء.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الظواهر اللغوية والإملائية.</a:t>
            </a:r>
          </a:p>
        </p:txBody>
      </p:sp>
      <p:sp>
        <p:nvSpPr>
          <p:cNvPr id="48" name="Espace réservé du texte 25">
            <a:extLst>
              <a:ext uri="{FF2B5EF4-FFF2-40B4-BE49-F238E27FC236}">
                <a16:creationId xmlns:a16="http://schemas.microsoft.com/office/drawing/2014/main" id="{D29E61D0-78A5-1DC5-92D8-5ED5B3621DF6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فهم المسموع.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الكتابي.</a:t>
            </a:r>
          </a:p>
        </p:txBody>
      </p:sp>
      <p:sp>
        <p:nvSpPr>
          <p:cNvPr id="49" name="Espace réservé du texte 25">
            <a:extLst>
              <a:ext uri="{FF2B5EF4-FFF2-40B4-BE49-F238E27FC236}">
                <a16:creationId xmlns:a16="http://schemas.microsoft.com/office/drawing/2014/main" id="{BFA1D6E0-8215-9912-4645-47469A888AEE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طلاقة.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تحدث.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وضعية تدريبية للمراجعة و الدعم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0" name="Espace réservé du texte 25">
            <a:extLst>
              <a:ext uri="{FF2B5EF4-FFF2-40B4-BE49-F238E27FC236}">
                <a16:creationId xmlns:a16="http://schemas.microsoft.com/office/drawing/2014/main" id="{74B05713-8375-1C9E-B0C5-71F8D81063CE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التصحيح.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مسك النتائج.</a:t>
            </a: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1EF54809-9346-163C-D59E-77AB4FA092E6}"/>
              </a:ext>
            </a:extLst>
          </p:cNvPr>
          <p:cNvSpPr txBox="1">
            <a:spLocks/>
          </p:cNvSpPr>
          <p:nvPr/>
        </p:nvSpPr>
        <p:spPr>
          <a:xfrm>
            <a:off x="4917688" y="236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طلاقة.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تحدث.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وضعية تدريبية للمراجعة و الدعم. </a:t>
            </a:r>
          </a:p>
        </p:txBody>
      </p:sp>
    </p:spTree>
    <p:extLst>
      <p:ext uri="{BB962C8B-B14F-4D97-AF65-F5344CB8AC3E}">
        <p14:creationId xmlns:p14="http://schemas.microsoft.com/office/powerpoint/2010/main" val="419448184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77D1D0-B935-CBE2-7CA4-9D5B14EAFB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25">
            <a:extLst>
              <a:ext uri="{FF2B5EF4-FFF2-40B4-BE49-F238E27FC236}">
                <a16:creationId xmlns:a16="http://schemas.microsoft.com/office/drawing/2014/main" id="{B18DE4F6-434D-A1BA-3768-76787B8484E8}"/>
              </a:ext>
            </a:extLst>
          </p:cNvPr>
          <p:cNvSpPr txBox="1">
            <a:spLocks/>
          </p:cNvSpPr>
          <p:nvPr/>
        </p:nvSpPr>
        <p:spPr>
          <a:xfrm>
            <a:off x="1175655" y="1464649"/>
            <a:ext cx="6923313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يتم فصل جهاز الحاسوب عن </a:t>
            </a:r>
            <a:r>
              <a:rPr kumimoji="0" lang="ar-MA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المسلاط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استعدادا للتمرير الفردي للطلاقة و التحدث؛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Espace réservé du texte 25">
            <a:extLst>
              <a:ext uri="{FF2B5EF4-FFF2-40B4-BE49-F238E27FC236}">
                <a16:creationId xmlns:a16="http://schemas.microsoft.com/office/drawing/2014/main" id="{E34A8C1D-2BEF-7008-F14D-F0853F409DA1}"/>
              </a:ext>
            </a:extLst>
          </p:cNvPr>
          <p:cNvSpPr txBox="1">
            <a:spLocks/>
          </p:cNvSpPr>
          <p:nvPr/>
        </p:nvSpPr>
        <p:spPr>
          <a:xfrm>
            <a:off x="1665513" y="874444"/>
            <a:ext cx="5682343" cy="547687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توجيهات تنظيمية لتدبير الحصص 1 -2 -3 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Espace réservé du texte 25">
            <a:extLst>
              <a:ext uri="{FF2B5EF4-FFF2-40B4-BE49-F238E27FC236}">
                <a16:creationId xmlns:a16="http://schemas.microsoft.com/office/drawing/2014/main" id="{FE66C3CE-49DE-EF3D-46BA-793E2DE68C2D}"/>
              </a:ext>
            </a:extLst>
          </p:cNvPr>
          <p:cNvSpPr txBox="1">
            <a:spLocks/>
          </p:cNvSpPr>
          <p:nvPr/>
        </p:nvSpPr>
        <p:spPr>
          <a:xfrm>
            <a:off x="1175656" y="2101788"/>
            <a:ext cx="6923313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تخصص الحصص الثلاث الأولى لتمرير رائزي الطلاقة و التحدث؛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Espace réservé du texte 25">
            <a:extLst>
              <a:ext uri="{FF2B5EF4-FFF2-40B4-BE49-F238E27FC236}">
                <a16:creationId xmlns:a16="http://schemas.microsoft.com/office/drawing/2014/main" id="{1A3BED98-2A85-8950-0BC7-B9FB02D407D6}"/>
              </a:ext>
            </a:extLst>
          </p:cNvPr>
          <p:cNvSpPr txBox="1">
            <a:spLocks/>
          </p:cNvSpPr>
          <p:nvPr/>
        </p:nvSpPr>
        <p:spPr>
          <a:xfrm>
            <a:off x="1175654" y="5320523"/>
            <a:ext cx="6923313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يتم مسك النتائج اعتمادا على عناصر الإجابة ومعايير التحكم الخاصة بكل مكون؛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du texte 25">
            <a:extLst>
              <a:ext uri="{FF2B5EF4-FFF2-40B4-BE49-F238E27FC236}">
                <a16:creationId xmlns:a16="http://schemas.microsoft.com/office/drawing/2014/main" id="{E3F24EAE-ED3C-1F1D-5180-3EE644012E99}"/>
              </a:ext>
            </a:extLst>
          </p:cNvPr>
          <p:cNvSpPr txBox="1">
            <a:spLocks/>
          </p:cNvSpPr>
          <p:nvPr/>
        </p:nvSpPr>
        <p:spPr>
          <a:xfrm>
            <a:off x="989041" y="5957662"/>
            <a:ext cx="7109926" cy="547687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ملحوظة</a:t>
            </a: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: يمكن تدبير عملية التمرير الفردي للطلاقة و التحدث في حصة أو حصتين حسب عدد المتعلمين. </a:t>
            </a: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du texte 25">
            <a:extLst>
              <a:ext uri="{FF2B5EF4-FFF2-40B4-BE49-F238E27FC236}">
                <a16:creationId xmlns:a16="http://schemas.microsoft.com/office/drawing/2014/main" id="{7C888F1E-EC93-070F-AC82-2FD9C5CF3F34}"/>
              </a:ext>
            </a:extLst>
          </p:cNvPr>
          <p:cNvSpPr txBox="1">
            <a:spLocks/>
          </p:cNvSpPr>
          <p:nvPr/>
        </p:nvSpPr>
        <p:spPr>
          <a:xfrm>
            <a:off x="1175654" y="4622138"/>
            <a:ext cx="6923313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يتم تمرير الرائزين في جلسة واحدة بمعدل مناسب لعدد المتعلمين؛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Espace réservé du texte 25">
            <a:extLst>
              <a:ext uri="{FF2B5EF4-FFF2-40B4-BE49-F238E27FC236}">
                <a16:creationId xmlns:a16="http://schemas.microsoft.com/office/drawing/2014/main" id="{23A8279C-01B1-3B2C-DA93-A11126AAF35B}"/>
              </a:ext>
            </a:extLst>
          </p:cNvPr>
          <p:cNvSpPr txBox="1">
            <a:spLocks/>
          </p:cNvSpPr>
          <p:nvPr/>
        </p:nvSpPr>
        <p:spPr>
          <a:xfrm>
            <a:off x="1175657" y="3347860"/>
            <a:ext cx="6923314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يجتاز المتعلم رائز الطلاقة في فقرة واحدة؛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25">
            <a:extLst>
              <a:ext uri="{FF2B5EF4-FFF2-40B4-BE49-F238E27FC236}">
                <a16:creationId xmlns:a16="http://schemas.microsoft.com/office/drawing/2014/main" id="{C142B072-CC42-C399-8DEE-BE8051CBAFEE}"/>
              </a:ext>
            </a:extLst>
          </p:cNvPr>
          <p:cNvSpPr txBox="1">
            <a:spLocks/>
          </p:cNvSpPr>
          <p:nvPr/>
        </p:nvSpPr>
        <p:spPr>
          <a:xfrm>
            <a:off x="1175656" y="2738927"/>
            <a:ext cx="6923313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يتم تشكيل ثلاث مجموعات من المتعلمين متكافئة العدد 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Espace réservé du texte 25">
            <a:extLst>
              <a:ext uri="{FF2B5EF4-FFF2-40B4-BE49-F238E27FC236}">
                <a16:creationId xmlns:a16="http://schemas.microsoft.com/office/drawing/2014/main" id="{61F43628-DACC-486C-863A-F77B28DCCBEB}"/>
              </a:ext>
            </a:extLst>
          </p:cNvPr>
          <p:cNvSpPr txBox="1">
            <a:spLocks/>
          </p:cNvSpPr>
          <p:nvPr/>
        </p:nvSpPr>
        <p:spPr>
          <a:xfrm>
            <a:off x="1175657" y="3984999"/>
            <a:ext cx="6923314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يجتاز المتعلم رائز التحدث في وضعية واحدة؛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30109374"/>
      </p:ext>
    </p:extLst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B27C7B-9C9C-C699-A54F-7855EA5BB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5B8846B-83EA-E264-E37E-D695E8254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81921"/>
            <a:ext cx="7886700" cy="720000"/>
          </a:xfrm>
        </p:spPr>
        <p:txBody>
          <a:bodyPr/>
          <a:lstStyle/>
          <a:p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هيكلة حصة اليوم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1FA64D6-2488-E89C-59ED-6D025853D9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977543"/>
            <a:ext cx="5488778" cy="1415180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FECB4FE8-F88A-0FF3-B3EE-1C21ACDAA97D}"/>
              </a:ext>
            </a:extLst>
          </p:cNvPr>
          <p:cNvSpPr txBox="1"/>
          <p:nvPr/>
        </p:nvSpPr>
        <p:spPr>
          <a:xfrm>
            <a:off x="3284377" y="2122576"/>
            <a:ext cx="33548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 01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 والتحدث / الوضعية التدريبية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8033E18-0BF8-0A23-3475-6EDAB678A6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2189639"/>
            <a:ext cx="544953" cy="540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B81E251-DEE6-2737-C7C1-6AEADF15F1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710108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A8417B3C-ED6C-3E31-483B-4AA47805F93E}"/>
              </a:ext>
            </a:extLst>
          </p:cNvPr>
          <p:cNvSpPr txBox="1">
            <a:spLocks/>
          </p:cNvSpPr>
          <p:nvPr/>
        </p:nvSpPr>
        <p:spPr>
          <a:xfrm>
            <a:off x="2102784" y="42104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1600" b="1" dirty="0">
                <a:cs typeface="Microsoft Uighur" panose="02000000000000000000" pitchFamily="2" charset="-78"/>
              </a:rPr>
              <a:t> تصحيح الوضعية التدريبية.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F9B7FF1-551C-6B3E-88C4-2711FAE3DD72}"/>
              </a:ext>
            </a:extLst>
          </p:cNvPr>
          <p:cNvSpPr txBox="1"/>
          <p:nvPr/>
        </p:nvSpPr>
        <p:spPr>
          <a:xfrm>
            <a:off x="5552760" y="3846752"/>
            <a:ext cx="10550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02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F8F49AE-464A-582F-C030-A17BF030BC3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737733" y="3897037"/>
            <a:ext cx="536339" cy="540000"/>
          </a:xfrm>
          <a:prstGeom prst="rect">
            <a:avLst/>
          </a:prstGeom>
        </p:spPr>
      </p:pic>
      <p:sp>
        <p:nvSpPr>
          <p:cNvPr id="8" name="Espace réservé du texte 5">
            <a:extLst>
              <a:ext uri="{FF2B5EF4-FFF2-40B4-BE49-F238E27FC236}">
                <a16:creationId xmlns:a16="http://schemas.microsoft.com/office/drawing/2014/main" id="{801DA62C-9059-3BA2-5BA6-C1D0C95B3696}"/>
              </a:ext>
            </a:extLst>
          </p:cNvPr>
          <p:cNvSpPr txBox="1">
            <a:spLocks/>
          </p:cNvSpPr>
          <p:nvPr/>
        </p:nvSpPr>
        <p:spPr>
          <a:xfrm>
            <a:off x="2189372" y="2444408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1600" b="1" dirty="0">
                <a:cs typeface="Microsoft Uighur" panose="02000000000000000000" pitchFamily="2" charset="-78"/>
              </a:rPr>
              <a:t>تمرير فردي على الحاسوب</a:t>
            </a:r>
          </a:p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1600" b="1" dirty="0">
                <a:cs typeface="Microsoft Uighur" panose="02000000000000000000" pitchFamily="2" charset="-78"/>
              </a:rPr>
              <a:t>وضعية تدريبية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2D5AC53D-2813-6A92-A089-930A6B13B39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9930" y="1869229"/>
            <a:ext cx="449441" cy="517395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168FDA9-9D5A-FFB5-23C8-C4301D29903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6505" y="3603838"/>
            <a:ext cx="449441" cy="517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9022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4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3" grpId="0"/>
      <p:bldP spid="5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5">
            <a:extLst>
              <a:ext uri="{FF2B5EF4-FFF2-40B4-BE49-F238E27FC236}">
                <a16:creationId xmlns:a16="http://schemas.microsoft.com/office/drawing/2014/main" id="{6ADDC57D-4BE2-FA1E-DFC0-97A2FA3B89F5}"/>
              </a:ext>
            </a:extLst>
          </p:cNvPr>
          <p:cNvSpPr txBox="1">
            <a:spLocks/>
          </p:cNvSpPr>
          <p:nvPr/>
        </p:nvSpPr>
        <p:spPr>
          <a:xfrm>
            <a:off x="1324949" y="3122010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بالموازاة مع التمرير الفردي ينجز باقي المتعلمين أنشطة  الصفحتين 59-60؛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Espace réservé du texte 25">
            <a:extLst>
              <a:ext uri="{FF2B5EF4-FFF2-40B4-BE49-F238E27FC236}">
                <a16:creationId xmlns:a16="http://schemas.microsoft.com/office/drawing/2014/main" id="{0412EB1C-FEB4-A109-7359-0F465DACFDBF}"/>
              </a:ext>
            </a:extLst>
          </p:cNvPr>
          <p:cNvSpPr txBox="1">
            <a:spLocks/>
          </p:cNvSpPr>
          <p:nvPr/>
        </p:nvSpPr>
        <p:spPr>
          <a:xfrm>
            <a:off x="1702835" y="1437127"/>
            <a:ext cx="5682343" cy="547687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توجيهات تنظيمية لتدبير حصص اليوم الثالث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Espace réservé du texte 25">
            <a:extLst>
              <a:ext uri="{FF2B5EF4-FFF2-40B4-BE49-F238E27FC236}">
                <a16:creationId xmlns:a16="http://schemas.microsoft.com/office/drawing/2014/main" id="{735F8160-37A9-1442-4C69-27E4BAB948D4}"/>
              </a:ext>
            </a:extLst>
          </p:cNvPr>
          <p:cNvSpPr txBox="1">
            <a:spLocks/>
          </p:cNvSpPr>
          <p:nvPr/>
        </p:nvSpPr>
        <p:spPr>
          <a:xfrm>
            <a:off x="1324949" y="2399918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خلال هذه الحصة يتم تمرير رائزي الطلاقة والتحدث لعناصر المجموعة 3؛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Espace réservé du texte 25">
            <a:extLst>
              <a:ext uri="{FF2B5EF4-FFF2-40B4-BE49-F238E27FC236}">
                <a16:creationId xmlns:a16="http://schemas.microsoft.com/office/drawing/2014/main" id="{45D124FA-5450-4E1D-0C37-D4E46B0725A3}"/>
              </a:ext>
            </a:extLst>
          </p:cNvPr>
          <p:cNvSpPr txBox="1">
            <a:spLocks/>
          </p:cNvSpPr>
          <p:nvPr/>
        </p:nvSpPr>
        <p:spPr>
          <a:xfrm>
            <a:off x="1324949" y="3844102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يستأنف كل متعلم تم تقويمه إنجاز أنشطة الوضعية التدريبية؛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du texte 25">
            <a:extLst>
              <a:ext uri="{FF2B5EF4-FFF2-40B4-BE49-F238E27FC236}">
                <a16:creationId xmlns:a16="http://schemas.microsoft.com/office/drawing/2014/main" id="{16AA8B99-C3E8-C9ED-2671-18B5F1AC93C9}"/>
              </a:ext>
            </a:extLst>
          </p:cNvPr>
          <p:cNvSpPr txBox="1">
            <a:spLocks/>
          </p:cNvSpPr>
          <p:nvPr/>
        </p:nvSpPr>
        <p:spPr>
          <a:xfrm>
            <a:off x="1324949" y="4566194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ينجز المتعلمون نشاط 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الشكل  في الصفحة 59  و السؤال 1 من الصفحة 60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؛ 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du texte 25">
            <a:extLst>
              <a:ext uri="{FF2B5EF4-FFF2-40B4-BE49-F238E27FC236}">
                <a16:creationId xmlns:a16="http://schemas.microsoft.com/office/drawing/2014/main" id="{60C1227F-1FB4-371B-4C92-2A343D136607}"/>
              </a:ext>
            </a:extLst>
          </p:cNvPr>
          <p:cNvSpPr txBox="1">
            <a:spLocks/>
          </p:cNvSpPr>
          <p:nvPr/>
        </p:nvSpPr>
        <p:spPr>
          <a:xfrm>
            <a:off x="1324949" y="5288286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يتم التصحيح بشكل تفاعلي بعد نهاية تمرير رائزي الطلاقة و التحدث للمجموعة الثالثة؛ 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8984582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C1E6B2-D875-DFB9-1958-5774D44F8C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DF1F51-03DE-FBC0-0008-14E902E406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069000"/>
            <a:ext cx="7886700" cy="720000"/>
          </a:xfrm>
        </p:spPr>
        <p:txBody>
          <a:bodyPr>
            <a:noAutofit/>
          </a:bodyPr>
          <a:lstStyle/>
          <a:p>
            <a:r>
              <a:rPr lang="ar-MA" sz="72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وضعية تقويم التحدث</a:t>
            </a:r>
            <a:endParaRPr lang="fr-MA" sz="72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59120394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2C6031-0793-BD55-22A0-9A3B0545F4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DC70574-2AA6-190D-239D-A3668265F7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929" y="907212"/>
            <a:ext cx="7886700" cy="720000"/>
          </a:xfrm>
        </p:spPr>
        <p:txBody>
          <a:bodyPr/>
          <a:lstStyle/>
          <a:p>
            <a:pPr rtl="1"/>
            <a:r>
              <a:rPr lang="ar-MA" sz="3200" dirty="0">
                <a:solidFill>
                  <a:srgbClr val="424D7B"/>
                </a:solidFill>
                <a:latin typeface="Microsoft Uighur" panose="02000000000000000000" pitchFamily="2" charset="-78"/>
              </a:rPr>
              <a:t>موجهات تمرير رائز التحدث</a:t>
            </a:r>
            <a:endParaRPr lang="fr-MA" sz="32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5" name="Espace réservé du texte 25">
            <a:extLst>
              <a:ext uri="{FF2B5EF4-FFF2-40B4-BE49-F238E27FC236}">
                <a16:creationId xmlns:a16="http://schemas.microsoft.com/office/drawing/2014/main" id="{4C6A488D-BD03-9753-6BDB-36DF1C23D432}"/>
              </a:ext>
            </a:extLst>
          </p:cNvPr>
          <p:cNvSpPr txBox="1">
            <a:spLocks/>
          </p:cNvSpPr>
          <p:nvPr/>
        </p:nvSpPr>
        <p:spPr>
          <a:xfrm>
            <a:off x="1259634" y="1965065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يظهر الأستاذ(ة) وضعية التحدث على شاشة الحاسوب 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Espace réservé du texte 25">
            <a:extLst>
              <a:ext uri="{FF2B5EF4-FFF2-40B4-BE49-F238E27FC236}">
                <a16:creationId xmlns:a16="http://schemas.microsoft.com/office/drawing/2014/main" id="{47C08630-B386-6EDE-705C-59B14A341AD0}"/>
              </a:ext>
            </a:extLst>
          </p:cNvPr>
          <p:cNvSpPr txBox="1">
            <a:spLocks/>
          </p:cNvSpPr>
          <p:nvPr/>
        </p:nvSpPr>
        <p:spPr>
          <a:xfrm>
            <a:off x="1259634" y="2649310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تمنح 30 ثانية للمتعلم لقراءة الوضعية وفهم التعليمة؛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du texte 25">
            <a:extLst>
              <a:ext uri="{FF2B5EF4-FFF2-40B4-BE49-F238E27FC236}">
                <a16:creationId xmlns:a16="http://schemas.microsoft.com/office/drawing/2014/main" id="{A9470BA5-0BDD-B11B-368D-8EEA9F14388C}"/>
              </a:ext>
            </a:extLst>
          </p:cNvPr>
          <p:cNvSpPr txBox="1">
            <a:spLocks/>
          </p:cNvSpPr>
          <p:nvPr/>
        </p:nvSpPr>
        <p:spPr>
          <a:xfrm>
            <a:off x="1259634" y="3387160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تخصص دقيقتان على الأكثر لكل متعلم لأخذ الكلمة ؛ 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Espace réservé du texte 25">
            <a:extLst>
              <a:ext uri="{FF2B5EF4-FFF2-40B4-BE49-F238E27FC236}">
                <a16:creationId xmlns:a16="http://schemas.microsoft.com/office/drawing/2014/main" id="{7BCD596F-94AD-E6C0-E433-B6A798ABCD47}"/>
              </a:ext>
            </a:extLst>
          </p:cNvPr>
          <p:cNvSpPr txBox="1">
            <a:spLocks/>
          </p:cNvSpPr>
          <p:nvPr/>
        </p:nvSpPr>
        <p:spPr>
          <a:xfrm>
            <a:off x="1278228" y="5503796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يتم تسجيل نتيجة كل متعلم في شبكة التفريغ فور انتهاء التحدث وفق معايير التصحيح؛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Espace réservé du texte 25">
            <a:extLst>
              <a:ext uri="{FF2B5EF4-FFF2-40B4-BE49-F238E27FC236}">
                <a16:creationId xmlns:a16="http://schemas.microsoft.com/office/drawing/2014/main" id="{7D58FFDE-F09A-EA62-E99C-2C8B7B226600}"/>
              </a:ext>
            </a:extLst>
          </p:cNvPr>
          <p:cNvSpPr txBox="1">
            <a:spLocks/>
          </p:cNvSpPr>
          <p:nvPr/>
        </p:nvSpPr>
        <p:spPr>
          <a:xfrm>
            <a:off x="1259634" y="4750276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يتم تنقيط التحدث وفق سلم تنقيط على 10؛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Espace réservé du texte 25">
            <a:extLst>
              <a:ext uri="{FF2B5EF4-FFF2-40B4-BE49-F238E27FC236}">
                <a16:creationId xmlns:a16="http://schemas.microsoft.com/office/drawing/2014/main" id="{AE64242C-C91C-63D9-ED88-42371D42E4B0}"/>
              </a:ext>
            </a:extLst>
          </p:cNvPr>
          <p:cNvSpPr txBox="1">
            <a:spLocks/>
          </p:cNvSpPr>
          <p:nvPr/>
        </p:nvSpPr>
        <p:spPr>
          <a:xfrm>
            <a:off x="1259634" y="4068718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تكون كل الإجابات باللغة العربية الفصيحة؛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045842490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52E32F-DFBC-E9C8-7D34-7E5E227470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3">
            <a:extLst>
              <a:ext uri="{FF2B5EF4-FFF2-40B4-BE49-F238E27FC236}">
                <a16:creationId xmlns:a16="http://schemas.microsoft.com/office/drawing/2014/main" id="{40F3AD0B-6011-2E00-75CD-27BB04DD25C5}"/>
              </a:ext>
            </a:extLst>
          </p:cNvPr>
          <p:cNvSpPr txBox="1"/>
          <p:nvPr/>
        </p:nvSpPr>
        <p:spPr>
          <a:xfrm>
            <a:off x="2212828" y="797642"/>
            <a:ext cx="4231532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rgbClr val="0097B2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معايير تصحيح وضعية التحدث (اليوم 1) 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73853AEC-9D35-1D4E-4CF7-CCAD3D82025D}"/>
              </a:ext>
            </a:extLst>
          </p:cNvPr>
          <p:cNvGraphicFramePr>
            <a:graphicFrameLocks noGrp="1"/>
          </p:cNvGraphicFramePr>
          <p:nvPr/>
        </p:nvGraphicFramePr>
        <p:xfrm>
          <a:off x="697312" y="1809091"/>
          <a:ext cx="7549337" cy="4123266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574679">
                  <a:extLst>
                    <a:ext uri="{9D8B030D-6E8A-4147-A177-3AD203B41FA5}">
                      <a16:colId xmlns:a16="http://schemas.microsoft.com/office/drawing/2014/main" val="736232962"/>
                    </a:ext>
                  </a:extLst>
                </a:gridCol>
                <a:gridCol w="1614791">
                  <a:extLst>
                    <a:ext uri="{9D8B030D-6E8A-4147-A177-3AD203B41FA5}">
                      <a16:colId xmlns:a16="http://schemas.microsoft.com/office/drawing/2014/main" val="619220143"/>
                    </a:ext>
                  </a:extLst>
                </a:gridCol>
                <a:gridCol w="3364780">
                  <a:extLst>
                    <a:ext uri="{9D8B030D-6E8A-4147-A177-3AD203B41FA5}">
                      <a16:colId xmlns:a16="http://schemas.microsoft.com/office/drawing/2014/main" val="1040309097"/>
                    </a:ext>
                  </a:extLst>
                </a:gridCol>
                <a:gridCol w="753533">
                  <a:extLst>
                    <a:ext uri="{9D8B030D-6E8A-4147-A177-3AD203B41FA5}">
                      <a16:colId xmlns:a16="http://schemas.microsoft.com/office/drawing/2014/main" val="1467509368"/>
                    </a:ext>
                  </a:extLst>
                </a:gridCol>
                <a:gridCol w="1241554">
                  <a:extLst>
                    <a:ext uri="{9D8B030D-6E8A-4147-A177-3AD203B41FA5}">
                      <a16:colId xmlns:a16="http://schemas.microsoft.com/office/drawing/2014/main" val="2147114275"/>
                    </a:ext>
                  </a:extLst>
                </a:gridCol>
              </a:tblGrid>
              <a:tr h="377471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الرمز 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المؤشرات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التنقيط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4646291"/>
                  </a:ext>
                </a:extLst>
              </a:tr>
              <a:tr h="184150">
                <a:tc rowSpan="10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PO2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التحدث عن حلم و توضيح سبب الاختيار. 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اقتراح حلم وتقديم سبب مناسب.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3ن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من 0 إلى 3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1450353"/>
                  </a:ext>
                </a:extLst>
              </a:tr>
              <a:tr h="33566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اقتراح حلم  دون تقديم سبب مناسب.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4983225"/>
                  </a:ext>
                </a:extLst>
              </a:tr>
              <a:tr h="51981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اقتراح حلم غير متناسب مع الوضعية ( سرد حلم منام مثلا) .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1874256"/>
                  </a:ext>
                </a:extLst>
              </a:tr>
              <a:tr h="33566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تقديم خطوات أو أعمال  لتحقيق الحلم.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تقديم ثلاثة أعمال مناسبة.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3ن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من 0 إلى 3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2666526"/>
                  </a:ext>
                </a:extLst>
              </a:tr>
              <a:tr h="27785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تقديم عملين مناسبين.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7727648"/>
                  </a:ext>
                </a:extLst>
              </a:tr>
              <a:tr h="33566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تقديم عمل  واحد مناسب. 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7899338"/>
                  </a:ext>
                </a:extLst>
              </a:tr>
              <a:tr h="16140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التحدث باسترسال.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ثلاثة توقفات الأكثر (10  ثوان لكل توقف).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من0 إلى 2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5532390"/>
                  </a:ext>
                </a:extLst>
              </a:tr>
              <a:tr h="16140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أكثر من أربعة توقفات.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9617592"/>
                  </a:ext>
                </a:extLst>
              </a:tr>
              <a:tr h="22059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عدم ارتكاب أخطاء لغوية.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4 أخطاء على الأكثر.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من 0 إلى 2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4131636"/>
                  </a:ext>
                </a:extLst>
              </a:tr>
              <a:tr h="22059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أكثر من 5 أخطاء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6711272"/>
                  </a:ext>
                </a:extLst>
              </a:tr>
              <a:tr h="324161">
                <a:tc gridSpan="4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المجموع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10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22753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94974597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B53022-87FF-BA39-CFE0-EFBC7D53F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44ECD31-3675-C18D-ED68-B9D614AB8BA2}"/>
              </a:ext>
            </a:extLst>
          </p:cNvPr>
          <p:cNvSpPr/>
          <p:nvPr/>
        </p:nvSpPr>
        <p:spPr>
          <a:xfrm>
            <a:off x="310960" y="831082"/>
            <a:ext cx="8522079" cy="5722118"/>
          </a:xfrm>
          <a:prstGeom prst="roundRect">
            <a:avLst>
              <a:gd name="adj" fmla="val 3950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179388" algn="just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يوسُفُ طِفْلٌ في </a:t>
            </a:r>
            <a:r>
              <a:rPr kumimoji="0" lang="ar-MA" sz="3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ٱلْعاشِرَةِ</a:t>
            </a:r>
            <a:r>
              <a:rPr kumimoji="0" lang="ar-MA" sz="3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مِنْ عُمُرِهِ، يَحْلُمُ دائِماً بِأَنْ يُصْبِحَ عالِمَ بيئَةٍ يَحْمي ٱلْغاباتِ وَٱلْحَيَواناتِ ٱلْمُهَدَّدَةَ بِٱلاِنْقِراضِ. نَصَحَهُ أَخوهُ الْأَكْبَرُ </a:t>
            </a:r>
            <a:r>
              <a:rPr kumimoji="0" lang="ar-MA" sz="3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بِٱلتَّعَمُّقِ</a:t>
            </a:r>
            <a:r>
              <a:rPr kumimoji="0" lang="ar-MA" sz="3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في دِراسَةِ ٱلْعُلومِ ٱلْبيئِيَّةِ، </a:t>
            </a:r>
            <a:r>
              <a:rPr kumimoji="0" lang="ar-MA" sz="3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وَٱلتَّطَوُّعِ</a:t>
            </a:r>
            <a:r>
              <a:rPr kumimoji="0" lang="ar-MA" sz="3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في </a:t>
            </a:r>
            <a:r>
              <a:rPr kumimoji="0" lang="ar-MA" sz="3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ٱلْجَمْعِياتِ</a:t>
            </a:r>
            <a:r>
              <a:rPr kumimoji="0" lang="ar-MA" sz="3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ٱلْبيئِيَّةِ. كانَ يَعْلَمُ أَنَّ ٱلْمَهَمَّةَ شاقَّةٌ وَتَحْتاجُ إِلى إِخْلاصٍ، لَكِنَّهُ كانَ مُؤْمِناً بِنَجاحِهِ.    </a:t>
            </a:r>
            <a:r>
              <a:rPr kumimoji="0" lang="ar-MA" sz="3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ماذا عَنْك؟ هَلْ لَدَيْك حُلْمٌ تُريدُ / تُريدينَ  تَحْقيقَهُ في ٱلْمُسْتَقْبَلِ؟</a:t>
            </a:r>
          </a:p>
          <a:p>
            <a:pPr marL="0" marR="0" lvl="0" indent="179388" algn="just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لِماذا اخْتَرْتَ هَذا الْحُلْمَ؟  اُذْكُرْ (ي) ثلَاثَةَ أَعْمالٍ أَوْ خُطُوات يُمْكِنُك </a:t>
            </a:r>
            <a:r>
              <a:rPr kumimoji="0" lang="ar-MA" sz="3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ٱتِّخاذُها</a:t>
            </a:r>
            <a:r>
              <a:rPr kumimoji="0" lang="ar-MA" sz="3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لِلْوُصولِ إِلى هَدَفِك؟</a:t>
            </a:r>
          </a:p>
        </p:txBody>
      </p:sp>
    </p:spTree>
    <p:extLst>
      <p:ext uri="{BB962C8B-B14F-4D97-AF65-F5344CB8AC3E}">
        <p14:creationId xmlns:p14="http://schemas.microsoft.com/office/powerpoint/2010/main" val="2336796152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C317AE1-7DA0-022F-C260-697B5F08EA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069000"/>
            <a:ext cx="7886700" cy="720000"/>
          </a:xfrm>
        </p:spPr>
        <p:txBody>
          <a:bodyPr>
            <a:noAutofit/>
          </a:bodyPr>
          <a:lstStyle/>
          <a:p>
            <a:r>
              <a:rPr lang="ar-MA" sz="72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تقويم الطلاقة</a:t>
            </a:r>
            <a:endParaRPr lang="fr-MA" sz="72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18240415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929" y="907212"/>
            <a:ext cx="7886700" cy="720000"/>
          </a:xfrm>
        </p:spPr>
        <p:txBody>
          <a:bodyPr/>
          <a:lstStyle/>
          <a:p>
            <a:pPr rtl="1"/>
            <a:r>
              <a:rPr lang="ar-MA" sz="3200" dirty="0">
                <a:solidFill>
                  <a:srgbClr val="424D7B"/>
                </a:solidFill>
                <a:latin typeface="Microsoft Uighur" panose="02000000000000000000" pitchFamily="2" charset="-78"/>
              </a:rPr>
              <a:t>موجهات تمرير رائز الطلاقة</a:t>
            </a:r>
            <a:endParaRPr lang="fr-MA" sz="32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5" name="Espace réservé du texte 25">
            <a:extLst>
              <a:ext uri="{FF2B5EF4-FFF2-40B4-BE49-F238E27FC236}">
                <a16:creationId xmlns:a16="http://schemas.microsoft.com/office/drawing/2014/main" id="{24DD5245-E56B-C444-6FE8-D784D57ECA3E}"/>
              </a:ext>
            </a:extLst>
          </p:cNvPr>
          <p:cNvSpPr txBox="1">
            <a:spLocks/>
          </p:cNvSpPr>
          <p:nvPr/>
        </p:nvSpPr>
        <p:spPr>
          <a:xfrm>
            <a:off x="1259634" y="1543531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يجلس المتعلم  في وضعية تمكنه من القراءة في الحاسوب؛ 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Espace réservé du texte 25">
            <a:extLst>
              <a:ext uri="{FF2B5EF4-FFF2-40B4-BE49-F238E27FC236}">
                <a16:creationId xmlns:a16="http://schemas.microsoft.com/office/drawing/2014/main" id="{23140A71-F92D-DAFC-E26E-266464794BF6}"/>
              </a:ext>
            </a:extLst>
          </p:cNvPr>
          <p:cNvSpPr txBox="1">
            <a:spLocks/>
          </p:cNvSpPr>
          <p:nvPr/>
        </p:nvSpPr>
        <p:spPr>
          <a:xfrm>
            <a:off x="1259634" y="2881313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تمنح 30 ثوان للمتعلم للاطلاع على الفقرة قبل الانطلاق في القراءة؛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du texte 25">
            <a:extLst>
              <a:ext uri="{FF2B5EF4-FFF2-40B4-BE49-F238E27FC236}">
                <a16:creationId xmlns:a16="http://schemas.microsoft.com/office/drawing/2014/main" id="{A3A61687-0DEC-2CC8-166A-AAA1B664DA79}"/>
              </a:ext>
            </a:extLst>
          </p:cNvPr>
          <p:cNvSpPr txBox="1">
            <a:spLocks/>
          </p:cNvSpPr>
          <p:nvPr/>
        </p:nvSpPr>
        <p:spPr>
          <a:xfrm>
            <a:off x="1259634" y="3564925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إذا تدارك المتعلم (دون أي مساعدة) وصحح الكلمة، لا يحتسب خطأ؛ 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Espace réservé du texte 25">
            <a:extLst>
              <a:ext uri="{FF2B5EF4-FFF2-40B4-BE49-F238E27FC236}">
                <a16:creationId xmlns:a16="http://schemas.microsoft.com/office/drawing/2014/main" id="{D2C90454-BA5D-B7DE-7053-67B7602CD8DC}"/>
              </a:ext>
            </a:extLst>
          </p:cNvPr>
          <p:cNvSpPr txBox="1">
            <a:spLocks/>
          </p:cNvSpPr>
          <p:nvPr/>
        </p:nvSpPr>
        <p:spPr>
          <a:xfrm>
            <a:off x="1259634" y="4302775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يتم تسجيل عدد الكلمات المقروءة وعدد الأخطاء التي ارتكبها المتعلم في المكان المناسب على شبكة التفريغ؛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25">
            <a:extLst>
              <a:ext uri="{FF2B5EF4-FFF2-40B4-BE49-F238E27FC236}">
                <a16:creationId xmlns:a16="http://schemas.microsoft.com/office/drawing/2014/main" id="{FC6681A5-724A-B6DC-7496-72330B3B9507}"/>
              </a:ext>
            </a:extLst>
          </p:cNvPr>
          <p:cNvSpPr txBox="1">
            <a:spLocks/>
          </p:cNvSpPr>
          <p:nvPr/>
        </p:nvSpPr>
        <p:spPr>
          <a:xfrm>
            <a:off x="1259634" y="5676944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تسجل نتيجة التلميذ في الطلاقة مباشرة على الشبكة وفق معايير التصحيح؛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Espace réservé du texte 25">
            <a:extLst>
              <a:ext uri="{FF2B5EF4-FFF2-40B4-BE49-F238E27FC236}">
                <a16:creationId xmlns:a16="http://schemas.microsoft.com/office/drawing/2014/main" id="{66ACA18C-6A1E-0591-12E9-8251953FDABA}"/>
              </a:ext>
            </a:extLst>
          </p:cNvPr>
          <p:cNvSpPr txBox="1">
            <a:spLocks/>
          </p:cNvSpPr>
          <p:nvPr/>
        </p:nvSpPr>
        <p:spPr>
          <a:xfrm>
            <a:off x="1259634" y="5040625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يتم تنقيط الطلاقة وفق سلم تنقيط على 10؛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Espace réservé du texte 25">
            <a:extLst>
              <a:ext uri="{FF2B5EF4-FFF2-40B4-BE49-F238E27FC236}">
                <a16:creationId xmlns:a16="http://schemas.microsoft.com/office/drawing/2014/main" id="{7DF579BA-9204-C07E-DD14-7E501DBA2EDA}"/>
              </a:ext>
            </a:extLst>
          </p:cNvPr>
          <p:cNvSpPr txBox="1">
            <a:spLocks/>
          </p:cNvSpPr>
          <p:nvPr/>
        </p:nvSpPr>
        <p:spPr>
          <a:xfrm>
            <a:off x="1259634" y="2185448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يظهر الأستاذ(ة) على شاشة الحاسوب فقرة القراءة ( 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mode diaporama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)؛ 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12554112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0930" y="818663"/>
            <a:ext cx="7886700" cy="720000"/>
          </a:xfrm>
        </p:spPr>
        <p:txBody>
          <a:bodyPr>
            <a:normAutofit/>
          </a:bodyPr>
          <a:lstStyle/>
          <a:p>
            <a:r>
              <a:rPr lang="ar-MA" sz="3200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معايير تصحيح الطلاقة</a:t>
            </a:r>
            <a:endParaRPr lang="fr-MA" sz="3200" dirty="0">
              <a:solidFill>
                <a:srgbClr val="424D7B"/>
              </a:solidFill>
              <a:latin typeface="Dosis ExtraBold" pitchFamily="2" charset="0"/>
              <a:cs typeface="Microsoft Uighur" panose="02000000000000000000" pitchFamily="2" charset="-78"/>
            </a:endParaRP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D337542-7F27-5D72-AFB2-67C4638CDF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7946651"/>
              </p:ext>
            </p:extLst>
          </p:nvPr>
        </p:nvGraphicFramePr>
        <p:xfrm>
          <a:off x="715108" y="1444879"/>
          <a:ext cx="7662522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1292">
                  <a:extLst>
                    <a:ext uri="{9D8B030D-6E8A-4147-A177-3AD203B41FA5}">
                      <a16:colId xmlns:a16="http://schemas.microsoft.com/office/drawing/2014/main" val="1279227380"/>
                    </a:ext>
                  </a:extLst>
                </a:gridCol>
                <a:gridCol w="5212932">
                  <a:extLst>
                    <a:ext uri="{9D8B030D-6E8A-4147-A177-3AD203B41FA5}">
                      <a16:colId xmlns:a16="http://schemas.microsoft.com/office/drawing/2014/main" val="3374680600"/>
                    </a:ext>
                  </a:extLst>
                </a:gridCol>
                <a:gridCol w="1488298">
                  <a:extLst>
                    <a:ext uri="{9D8B030D-6E8A-4147-A177-3AD203B41FA5}">
                      <a16:colId xmlns:a16="http://schemas.microsoft.com/office/drawing/2014/main" val="29286977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3ن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400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قرأ الفقرة باسترسال تام مع احترام تام لعلامات الترقيم.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 rtl="1"/>
                      <a:r>
                        <a:rPr lang="ar-MA" sz="3200" b="1" kern="1200" dirty="0">
                          <a:solidFill>
                            <a:srgbClr val="424D7B"/>
                          </a:solidFill>
                          <a:latin typeface="Dosis ExtraBold" pitchFamily="2" charset="0"/>
                          <a:ea typeface="+mj-ea"/>
                          <a:cs typeface="Microsoft Uighur" panose="02000000000000000000" pitchFamily="2" charset="-78"/>
                        </a:rPr>
                        <a:t>الاسترسال</a:t>
                      </a:r>
                      <a:r>
                        <a:rPr lang="ar-MA" dirty="0">
                          <a:solidFill>
                            <a:srgbClr val="424D7C"/>
                          </a:solidFill>
                        </a:rPr>
                        <a:t> </a:t>
                      </a:r>
                      <a:endParaRPr lang="fr-MA" dirty="0">
                        <a:solidFill>
                          <a:srgbClr val="424D7C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1738293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algn="ct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قرأ الفقرة باسترسال مع تعثرين في بعض الجمل.</a:t>
                      </a:r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41732182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algn="ct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لم يقرأ الفقرة باسترسال : قراءة متقطعة – تهجئة الكلمات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1298057"/>
                  </a:ext>
                </a:extLst>
              </a:tr>
            </a:tbl>
          </a:graphicData>
        </a:graphic>
      </p:graphicFrame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4B5CD05B-D8AF-A159-80BD-A7E283E112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9978636"/>
              </p:ext>
            </p:extLst>
          </p:nvPr>
        </p:nvGraphicFramePr>
        <p:xfrm>
          <a:off x="715108" y="2892661"/>
          <a:ext cx="7662522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1292">
                  <a:extLst>
                    <a:ext uri="{9D8B030D-6E8A-4147-A177-3AD203B41FA5}">
                      <a16:colId xmlns:a16="http://schemas.microsoft.com/office/drawing/2014/main" val="1279227380"/>
                    </a:ext>
                  </a:extLst>
                </a:gridCol>
                <a:gridCol w="5212932">
                  <a:extLst>
                    <a:ext uri="{9D8B030D-6E8A-4147-A177-3AD203B41FA5}">
                      <a16:colId xmlns:a16="http://schemas.microsoft.com/office/drawing/2014/main" val="3374680600"/>
                    </a:ext>
                  </a:extLst>
                </a:gridCol>
                <a:gridCol w="1488298">
                  <a:extLst>
                    <a:ext uri="{9D8B030D-6E8A-4147-A177-3AD203B41FA5}">
                      <a16:colId xmlns:a16="http://schemas.microsoft.com/office/drawing/2014/main" val="29286977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5ن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400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ارتكب أقل قطعا من 4 أخطاء.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>
                  <a:txBody>
                    <a:bodyPr/>
                    <a:lstStyle/>
                    <a:p>
                      <a:pPr algn="ctr" rtl="1"/>
                      <a:endParaRPr lang="ar-MA" sz="3200" b="1" kern="1200" dirty="0">
                        <a:solidFill>
                          <a:srgbClr val="424D7B"/>
                        </a:solidFill>
                        <a:latin typeface="Dosis ExtraBold" pitchFamily="2" charset="0"/>
                        <a:ea typeface="+mj-ea"/>
                        <a:cs typeface="Microsoft Uighur" panose="02000000000000000000" pitchFamily="2" charset="-78"/>
                      </a:endParaRPr>
                    </a:p>
                    <a:p>
                      <a:pPr algn="ctr" rtl="1"/>
                      <a:r>
                        <a:rPr lang="ar-MA" sz="3200" b="1" kern="1200" dirty="0">
                          <a:solidFill>
                            <a:srgbClr val="424D7B"/>
                          </a:solidFill>
                          <a:latin typeface="Dosis ExtraBold" pitchFamily="2" charset="0"/>
                          <a:ea typeface="+mj-ea"/>
                          <a:cs typeface="Microsoft Uighur" panose="02000000000000000000" pitchFamily="2" charset="-78"/>
                        </a:rPr>
                        <a:t>الدقة</a:t>
                      </a:r>
                      <a:r>
                        <a:rPr lang="ar-MA" dirty="0">
                          <a:solidFill>
                            <a:srgbClr val="424D7C"/>
                          </a:solidFill>
                        </a:rPr>
                        <a:t> </a:t>
                      </a:r>
                      <a:endParaRPr lang="fr-MA" dirty="0">
                        <a:solidFill>
                          <a:srgbClr val="424D7C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1738293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algn="ct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4ن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ارتكب ما  بين 4 و8 أخطاء.</a:t>
                      </a:r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41732182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ct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3ن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ارتكب ما بين 9 و12 خطأ.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1298057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ارتكب  أكثر من 12 خطأ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3110305"/>
                  </a:ext>
                </a:extLst>
              </a:tr>
            </a:tbl>
          </a:graphicData>
        </a:graphic>
      </p:graphicFrame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91191E64-9794-C2FD-F676-63DF1F2312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632580"/>
              </p:ext>
            </p:extLst>
          </p:nvPr>
        </p:nvGraphicFramePr>
        <p:xfrm>
          <a:off x="715108" y="4940033"/>
          <a:ext cx="7662522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1292">
                  <a:extLst>
                    <a:ext uri="{9D8B030D-6E8A-4147-A177-3AD203B41FA5}">
                      <a16:colId xmlns:a16="http://schemas.microsoft.com/office/drawing/2014/main" val="1279227380"/>
                    </a:ext>
                  </a:extLst>
                </a:gridCol>
                <a:gridCol w="5212932">
                  <a:extLst>
                    <a:ext uri="{9D8B030D-6E8A-4147-A177-3AD203B41FA5}">
                      <a16:colId xmlns:a16="http://schemas.microsoft.com/office/drawing/2014/main" val="3374680600"/>
                    </a:ext>
                  </a:extLst>
                </a:gridCol>
                <a:gridCol w="1488298">
                  <a:extLst>
                    <a:ext uri="{9D8B030D-6E8A-4147-A177-3AD203B41FA5}">
                      <a16:colId xmlns:a16="http://schemas.microsoft.com/office/drawing/2014/main" val="29286977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400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قراءة معبرة بنبر و تنغيم مناسب.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 rtl="1"/>
                      <a:r>
                        <a:rPr lang="ar-MA" sz="3200" b="1" kern="1200" dirty="0">
                          <a:solidFill>
                            <a:srgbClr val="424D7B"/>
                          </a:solidFill>
                          <a:latin typeface="Dosis ExtraBold" pitchFamily="2" charset="0"/>
                          <a:ea typeface="+mj-ea"/>
                          <a:cs typeface="Microsoft Uighur" panose="02000000000000000000" pitchFamily="2" charset="-78"/>
                        </a:rPr>
                        <a:t>التعبيرية</a:t>
                      </a:r>
                      <a:endParaRPr lang="fr-MA" dirty="0">
                        <a:solidFill>
                          <a:srgbClr val="424D7C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1738293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algn="ct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قراءة معبرة نسبيا.</a:t>
                      </a:r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41732182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algn="ct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0ن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قراءة غير معبرة.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12980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4DDEF4E-DE95-B4E4-1529-032689117F16}"/>
              </a:ext>
            </a:extLst>
          </p:cNvPr>
          <p:cNvSpPr/>
          <p:nvPr/>
        </p:nvSpPr>
        <p:spPr>
          <a:xfrm>
            <a:off x="310960" y="947057"/>
            <a:ext cx="8522079" cy="5430297"/>
          </a:xfrm>
          <a:prstGeom prst="roundRect">
            <a:avLst>
              <a:gd name="adj" fmla="val 3950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179388" algn="just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تَفَجَّرَتْ قَريحَةُ لَيْلى </a:t>
            </a:r>
            <a:r>
              <a:rPr kumimoji="0" lang="ar-MA" sz="3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ٱلْأَدَبِيَّةُ</a:t>
            </a:r>
            <a:r>
              <a:rPr kumimoji="0" lang="ar-MA" sz="3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عِنْدَما أَهْداها أُسْتاذُها دَفْتَراً أَنيقاً في نِهايَةِ ٱلْعامِ ٱلدِّراسِيِّ. كانَ هَذا </a:t>
            </a:r>
            <a:r>
              <a:rPr kumimoji="0" lang="ar-MA" sz="3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ٱلدَّفْتَرُ</a:t>
            </a:r>
            <a:r>
              <a:rPr kumimoji="0" lang="ar-MA" sz="3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بِمَثابَةِ كَنْزٍ سِحْرِيٍّ نَحْوَ عالَمٍ واسِعٍ مِنَ ٱلْحِكاياتِ </a:t>
            </a:r>
            <a:r>
              <a:rPr kumimoji="0" lang="ar-MA" sz="3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وَٱلْقَصائِدِ</a:t>
            </a:r>
            <a:r>
              <a:rPr kumimoji="0" lang="ar-MA" sz="3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. صارَتْ مُتَحَمِّسَةً لِتَعَلُّمِ ٱلْكِتابَةِ، وَكانَتْ تَقْضي ساعاتٍ طَويلَةً في ٱلْمَكْتَبَةِ تَقْرَأُ </a:t>
            </a:r>
            <a:r>
              <a:rPr kumimoji="0" lang="ar-MA" sz="3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ٱلرِّواياتِ</a:t>
            </a:r>
            <a:r>
              <a:rPr kumimoji="0" lang="ar-MA" sz="3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3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ٱلْكْلاسيكِيَّةَ</a:t>
            </a:r>
            <a:r>
              <a:rPr kumimoji="0" lang="ar-MA" sz="3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3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وَٱلْحَديثَةَ</a:t>
            </a:r>
            <a:r>
              <a:rPr kumimoji="0" lang="ar-MA" sz="3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. لَمْ تَكُنْ تَعْرِفُ قَواعِدَ </a:t>
            </a:r>
            <a:r>
              <a:rPr kumimoji="0" lang="ar-MA" sz="3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ٱلْبَلاغَةِ</a:t>
            </a:r>
            <a:r>
              <a:rPr kumimoji="0" lang="ar-MA" sz="3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جَيِّداً، لَكِنَّها تَعَلَّمَتْها تَدْريجِيّاً بِٱلْمُطالَعَةِ في كُتُبِ </a:t>
            </a:r>
            <a:r>
              <a:rPr kumimoji="0" lang="ar-MA" sz="3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ٱلْأَدَبِ</a:t>
            </a:r>
            <a:r>
              <a:rPr kumimoji="0" lang="ar-MA" sz="3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، مُسْتَعينَةً </a:t>
            </a:r>
            <a:r>
              <a:rPr kumimoji="0" lang="ar-MA" sz="3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بِٱلْمَعاجِمِ</a:t>
            </a:r>
            <a:r>
              <a:rPr kumimoji="0" lang="ar-MA" sz="3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وَكُتُبِ </a:t>
            </a:r>
            <a:r>
              <a:rPr kumimoji="0" lang="ar-MA" sz="3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ٱلنَّحْوِ</a:t>
            </a:r>
            <a:r>
              <a:rPr kumimoji="0" lang="ar-MA" sz="3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77230665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6649B2-24A1-95EB-129B-FC7543B9A4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D32CF2-BA20-3BBB-53BA-AF8304847A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سنخصص الدقائق المتبقية لتصحيح أعمالكم شفهيا.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DE833F4-654F-0A1A-97F5-252623720E8D}"/>
              </a:ext>
            </a:extLst>
          </p:cNvPr>
          <p:cNvSpPr txBox="1">
            <a:spLocks/>
          </p:cNvSpPr>
          <p:nvPr/>
        </p:nvSpPr>
        <p:spPr>
          <a:xfrm>
            <a:off x="996516" y="2422980"/>
            <a:ext cx="7157927" cy="3679020"/>
          </a:xfrm>
          <a:prstGeom prst="roundRect">
            <a:avLst>
              <a:gd name="adj" fmla="val 9019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تصحيح أسئلة الشكل  في الصفحة 59  و السؤال 1 من الصفحة 60 .</a:t>
            </a:r>
            <a:endParaRPr kumimoji="0" lang="ar-MA" sz="72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8F22DFD-CC51-ABA9-8780-874D79F6424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61FF0B9-08F0-ADEB-1BB0-914C2498780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DB9D28B-B018-A2B5-1EB0-45FD810643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54819" y="1805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35611FA-5B66-A7FA-A009-062E380BFDB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9366" y="15115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AA21BC5-9B81-BFC1-1BE8-0911FADEE2C3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0BE80B5-4452-4F10-63BB-29C46CC6C3CC}"/>
              </a:ext>
            </a:extLst>
          </p:cNvPr>
          <p:cNvSpPr>
            <a:spLocks/>
          </p:cNvSpPr>
          <p:nvPr/>
        </p:nvSpPr>
        <p:spPr>
          <a:xfrm>
            <a:off x="3529340" y="141626"/>
            <a:ext cx="1774354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تقويم الطلاقة والتحدث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89B4E8C-9A4D-F812-1248-490046CAF2E3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734108807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18DD85-D772-4803-927F-1853589045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65A99C2-99C1-EA94-C2A2-B38ECF8569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الفائزون بنجمة السلوك هم: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7E507D3-2C26-C566-2768-7461D0C62BA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4C61A996-2908-496F-CF84-EEB5287AE7C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E155257-B881-B519-7494-440CA8BA8E1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5599D06-FC31-155B-576D-56D51287334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54819" y="1805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7BE8CD8-8674-C2ED-151F-18FB70F162E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9366" y="15115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27E24E9-20BB-5651-E0B2-D37FB44F7D37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9860DB1-0579-4F0E-B89F-73737FB37A0F}"/>
              </a:ext>
            </a:extLst>
          </p:cNvPr>
          <p:cNvSpPr>
            <a:spLocks/>
          </p:cNvSpPr>
          <p:nvPr/>
        </p:nvSpPr>
        <p:spPr>
          <a:xfrm>
            <a:off x="3529340" y="141626"/>
            <a:ext cx="1774354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تقويم الطلاقة والتحدث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80AEBBC-49BC-E1F1-9E1A-F66D76C10CB7}"/>
              </a:ext>
            </a:extLst>
          </p:cNvPr>
          <p:cNvSpPr>
            <a:spLocks/>
          </p:cNvSpPr>
          <p:nvPr/>
        </p:nvSpPr>
        <p:spPr>
          <a:xfrm>
            <a:off x="79803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37266440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B244FB-4A87-5CD6-2729-97ABD4DAA0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BE99F511-796C-F9DA-B77D-84C1E293D0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236" y="3160003"/>
            <a:ext cx="7886700" cy="720000"/>
          </a:xfrm>
        </p:spPr>
        <p:txBody>
          <a:bodyPr>
            <a:normAutofit/>
          </a:bodyPr>
          <a:lstStyle/>
          <a:p>
            <a:r>
              <a:rPr lang="ar-MA" sz="4000" dirty="0">
                <a:solidFill>
                  <a:srgbClr val="424D7B"/>
                </a:solidFill>
              </a:rPr>
              <a:t>اختتام الحصة </a:t>
            </a:r>
            <a:endParaRPr lang="fr-MA" sz="4000" dirty="0"/>
          </a:p>
        </p:txBody>
      </p:sp>
    </p:spTree>
    <p:extLst>
      <p:ext uri="{BB962C8B-B14F-4D97-AF65-F5344CB8AC3E}">
        <p14:creationId xmlns:p14="http://schemas.microsoft.com/office/powerpoint/2010/main" val="2150490187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3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4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افتتاح الحص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15533</TotalTime>
  <Words>821</Words>
  <Application>Microsoft Office PowerPoint</Application>
  <PresentationFormat>Affichage à l'écran (4:3)</PresentationFormat>
  <Paragraphs>135</Paragraphs>
  <Slides>16</Slides>
  <Notes>0</Notes>
  <HiddenSlides>0</HiddenSlides>
  <MMClips>1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11</vt:i4>
      </vt:variant>
      <vt:variant>
        <vt:lpstr>Titres des diapositives</vt:lpstr>
      </vt:variant>
      <vt:variant>
        <vt:i4>16</vt:i4>
      </vt:variant>
    </vt:vector>
  </HeadingPairs>
  <TitlesOfParts>
    <vt:vector size="37" baseType="lpstr">
      <vt:lpstr>Arial</vt:lpstr>
      <vt:lpstr>Calibri</vt:lpstr>
      <vt:lpstr>Calibri Light</vt:lpstr>
      <vt:lpstr>Dosis</vt:lpstr>
      <vt:lpstr>Dosis ExtraBold</vt:lpstr>
      <vt:lpstr>Dosis Medium</vt:lpstr>
      <vt:lpstr>Dosis SemiBold</vt:lpstr>
      <vt:lpstr>Microsoft Uighur</vt:lpstr>
      <vt:lpstr>Modern Love</vt:lpstr>
      <vt:lpstr>Wingdings</vt:lpstr>
      <vt:lpstr>1_Thème Office</vt:lpstr>
      <vt:lpstr>01- نشاط اعتيادي</vt:lpstr>
      <vt:lpstr>04- قراءة/ كتابة</vt:lpstr>
      <vt:lpstr>2_05- اختتام الحصة</vt:lpstr>
      <vt:lpstr>3_Env-Enseignant</vt:lpstr>
      <vt:lpstr>1_Env-Enseignant</vt:lpstr>
      <vt:lpstr>3_05- اختتام الحصة</vt:lpstr>
      <vt:lpstr>4_05- اختتام الحصة</vt:lpstr>
      <vt:lpstr>02- معــــــــــجم</vt:lpstr>
      <vt:lpstr>00_Env-Enseignant</vt:lpstr>
      <vt:lpstr>افتتاح الحصة nv</vt:lpstr>
      <vt:lpstr>Présentation PowerPoint</vt:lpstr>
      <vt:lpstr>تنظيم حصص الأسبوع السادس</vt:lpstr>
      <vt:lpstr>Présentation PowerPoint</vt:lpstr>
      <vt:lpstr>هيكلة حصة اليوم</vt:lpstr>
      <vt:lpstr>Présentation PowerPoint</vt:lpstr>
      <vt:lpstr>وضعية تقويم التحدث</vt:lpstr>
      <vt:lpstr>موجهات تمرير رائز التحدث</vt:lpstr>
      <vt:lpstr>Présentation PowerPoint</vt:lpstr>
      <vt:lpstr>Présentation PowerPoint</vt:lpstr>
      <vt:lpstr>تقويم الطلاقة</vt:lpstr>
      <vt:lpstr>موجهات تمرير رائز الطلاقة</vt:lpstr>
      <vt:lpstr>معايير تصحيح الطلاقة</vt:lpstr>
      <vt:lpstr>Présentation PowerPoint</vt:lpstr>
      <vt:lpstr>سنخصص الدقائق المتبقية لتصحيح أعمالكم شفهيا.</vt:lpstr>
      <vt:lpstr>الفائزون بنجمة السلوك هم: </vt:lpstr>
      <vt:lpstr>اختتام الحصة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FATIHA.OUALLA</cp:lastModifiedBy>
  <cp:revision>244</cp:revision>
  <cp:lastPrinted>2025-11-10T15:58:57Z</cp:lastPrinted>
  <dcterms:created xsi:type="dcterms:W3CDTF">2023-09-20T21:35:22Z</dcterms:created>
  <dcterms:modified xsi:type="dcterms:W3CDTF">2025-12-02T21:36:43Z</dcterms:modified>
</cp:coreProperties>
</file>