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8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9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0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1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2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3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4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5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6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17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18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theme/theme19.xml" ContentType="application/vnd.openxmlformats-officedocument.theme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0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6" r:id="rId2"/>
    <p:sldMasterId id="2147483701" r:id="rId3"/>
    <p:sldMasterId id="2147483723" r:id="rId4"/>
    <p:sldMasterId id="2147483735" r:id="rId5"/>
    <p:sldMasterId id="2147483739" r:id="rId6"/>
    <p:sldMasterId id="2147483763" r:id="rId7"/>
    <p:sldMasterId id="2147483791" r:id="rId8"/>
    <p:sldMasterId id="2147483814" r:id="rId9"/>
    <p:sldMasterId id="2147483829" r:id="rId10"/>
    <p:sldMasterId id="2147483846" r:id="rId11"/>
    <p:sldMasterId id="2147483863" r:id="rId12"/>
    <p:sldMasterId id="2147483886" r:id="rId13"/>
    <p:sldMasterId id="2147483909" r:id="rId14"/>
    <p:sldMasterId id="2147483925" r:id="rId15"/>
    <p:sldMasterId id="2147483940" r:id="rId16"/>
    <p:sldMasterId id="2147483959" r:id="rId17"/>
    <p:sldMasterId id="2147483976" r:id="rId18"/>
    <p:sldMasterId id="2147483988" r:id="rId19"/>
    <p:sldMasterId id="2147484011" r:id="rId20"/>
    <p:sldMasterId id="2147484015" r:id="rId21"/>
  </p:sldMasterIdLst>
  <p:notesMasterIdLst>
    <p:notesMasterId r:id="rId77"/>
  </p:notesMasterIdLst>
  <p:sldIdLst>
    <p:sldId id="2147482692" r:id="rId22"/>
    <p:sldId id="2147482693" r:id="rId23"/>
    <p:sldId id="2147482483" r:id="rId24"/>
    <p:sldId id="2147482471" r:id="rId25"/>
    <p:sldId id="2147482696" r:id="rId26"/>
    <p:sldId id="2147482488" r:id="rId27"/>
    <p:sldId id="2147482691" r:id="rId28"/>
    <p:sldId id="265" r:id="rId29"/>
    <p:sldId id="2147482760" r:id="rId30"/>
    <p:sldId id="262" r:id="rId31"/>
    <p:sldId id="2147482611" r:id="rId32"/>
    <p:sldId id="2147482626" r:id="rId33"/>
    <p:sldId id="2147482627" r:id="rId34"/>
    <p:sldId id="266" r:id="rId35"/>
    <p:sldId id="2147482542" r:id="rId36"/>
    <p:sldId id="2147482628" r:id="rId37"/>
    <p:sldId id="2147482629" r:id="rId38"/>
    <p:sldId id="2147482649" r:id="rId39"/>
    <p:sldId id="2147482727" r:id="rId40"/>
    <p:sldId id="2147482728" r:id="rId41"/>
    <p:sldId id="267" r:id="rId42"/>
    <p:sldId id="2147482694" r:id="rId43"/>
    <p:sldId id="2147482591" r:id="rId44"/>
    <p:sldId id="2147482592" r:id="rId45"/>
    <p:sldId id="2147482595" r:id="rId46"/>
    <p:sldId id="2147482596" r:id="rId47"/>
    <p:sldId id="2147482597" r:id="rId48"/>
    <p:sldId id="2147482598" r:id="rId49"/>
    <p:sldId id="2147482601" r:id="rId50"/>
    <p:sldId id="2147482633" r:id="rId51"/>
    <p:sldId id="2147482602" r:id="rId52"/>
    <p:sldId id="2147482635" r:id="rId53"/>
    <p:sldId id="2147482765" r:id="rId54"/>
    <p:sldId id="2147482763" r:id="rId55"/>
    <p:sldId id="2147482766" r:id="rId56"/>
    <p:sldId id="2147482764" r:id="rId57"/>
    <p:sldId id="2147482767" r:id="rId58"/>
    <p:sldId id="2147482613" r:id="rId59"/>
    <p:sldId id="2147482620" r:id="rId60"/>
    <p:sldId id="2147482761" r:id="rId61"/>
    <p:sldId id="2147482762" r:id="rId62"/>
    <p:sldId id="2147482489" r:id="rId63"/>
    <p:sldId id="2147482621" r:id="rId64"/>
    <p:sldId id="2147482622" r:id="rId65"/>
    <p:sldId id="2147482623" r:id="rId66"/>
    <p:sldId id="2147482624" r:id="rId67"/>
    <p:sldId id="2147482733" r:id="rId68"/>
    <p:sldId id="2147482734" r:id="rId69"/>
    <p:sldId id="2147482735" r:id="rId70"/>
    <p:sldId id="2147482625" r:id="rId71"/>
    <p:sldId id="2147482643" r:id="rId72"/>
    <p:sldId id="2147482615" r:id="rId73"/>
    <p:sldId id="2147482642" r:id="rId74"/>
    <p:sldId id="2147482563" r:id="rId75"/>
    <p:sldId id="2147482522" r:id="rId76"/>
  </p:sldIdLst>
  <p:sldSz cx="9144000" cy="6858000" type="screen4x3"/>
  <p:notesSz cx="6858000" cy="9144000"/>
  <p:embeddedFontLst>
    <p:embeddedFont>
      <p:font typeface="Abadi" panose="020B0604020104020204" pitchFamily="34" charset="0"/>
      <p:regular r:id="rId78"/>
      <p:bold r:id="rId79"/>
      <p:italic r:id="rId80"/>
      <p:boldItalic r:id="rId81"/>
    </p:embeddedFont>
    <p:embeddedFont>
      <p:font typeface="Arial Rounded MT Bold" panose="020F0704030504030204" pitchFamily="34" charset="0"/>
      <p:regular r:id="rId82"/>
    </p:embeddedFont>
    <p:embeddedFont>
      <p:font typeface="Dosis" pitchFamily="2" charset="0"/>
      <p:regular r:id="rId83"/>
      <p:bold r:id="rId84"/>
    </p:embeddedFont>
    <p:embeddedFont>
      <p:font typeface="Dosis ExtraBold" pitchFamily="2" charset="0"/>
      <p:bold r:id="rId85"/>
    </p:embeddedFont>
    <p:embeddedFont>
      <p:font typeface="Dosis Medium" pitchFamily="2" charset="0"/>
      <p:regular r:id="rId86"/>
    </p:embeddedFont>
    <p:embeddedFont>
      <p:font typeface="Dosis SemiBold" pitchFamily="2" charset="0"/>
      <p:bold r:id="rId87"/>
    </p:embeddedFont>
    <p:embeddedFont>
      <p:font typeface="Microsoft Uighur" panose="02000000000000000000" pitchFamily="2" charset="-78"/>
      <p:regular r:id="rId88"/>
      <p:bold r:id="rId89"/>
    </p:embeddedFont>
    <p:embeddedFont>
      <p:font typeface="Modern Love" panose="04090805081005020601" pitchFamily="82" charset="0"/>
      <p:regular r:id="rId90"/>
    </p:embeddedFont>
    <p:embeddedFont>
      <p:font typeface="Noto Sans Symbols" panose="020B0604020202020204" charset="0"/>
      <p:regular r:id="rId91"/>
      <p:bold r:id="rId9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99B1"/>
    <a:srgbClr val="565F88"/>
    <a:srgbClr val="F6F6F6"/>
    <a:srgbClr val="E6E6E6"/>
    <a:srgbClr val="F2F2F2"/>
    <a:srgbClr val="0097B2"/>
    <a:srgbClr val="FFFFFF"/>
    <a:srgbClr val="4C5155"/>
    <a:srgbClr val="D6E9EA"/>
    <a:srgbClr val="7FB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71" autoAdjust="0"/>
    <p:restoredTop sz="94660"/>
  </p:normalViewPr>
  <p:slideViewPr>
    <p:cSldViewPr snapToGrid="0">
      <p:cViewPr varScale="1">
        <p:scale>
          <a:sx n="75" d="100"/>
          <a:sy n="75" d="100"/>
        </p:scale>
        <p:origin x="88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font" Target="fonts/font7.fntdata"/><Relationship Id="rId89" Type="http://schemas.openxmlformats.org/officeDocument/2006/relationships/font" Target="fonts/font12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3.fntdata"/><Relationship Id="rId95" Type="http://schemas.openxmlformats.org/officeDocument/2006/relationships/theme" Target="theme/theme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font" Target="fonts/font6.fntdata"/><Relationship Id="rId88" Type="http://schemas.openxmlformats.org/officeDocument/2006/relationships/font" Target="fonts/font11.fntdata"/><Relationship Id="rId91" Type="http://schemas.openxmlformats.org/officeDocument/2006/relationships/font" Target="fonts/font14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font" Target="fonts/font10.fntdata"/><Relationship Id="rId61" Type="http://schemas.openxmlformats.org/officeDocument/2006/relationships/slide" Target="slides/slide40.xml"/><Relationship Id="rId82" Type="http://schemas.openxmlformats.org/officeDocument/2006/relationships/font" Target="fonts/font5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FEF9EBC-1F37-D0A3-E6B8-848BB4AF3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6C4CFEE-902B-1EF0-80D4-91D04A8A3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BA6393F-B8B2-EA17-76EC-AEAB799B4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28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94A6794-D424-A4F9-DA2B-21BC8ED91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3D06E8F-9DFB-D587-96E8-AA90EEADB1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48E7887-E756-A0E2-7972-C4AA165925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301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02795AB-960A-334D-03CF-4A06FCF43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94ECC806-231D-87E8-C200-1C42423067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AC289553-E638-6B21-DA76-98811BDABE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026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03D7F93-3751-2663-705A-7856EAC7E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7C8B5761-B05E-FD02-2B73-F3D32D0F16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DA28AF6A-632B-E847-FDD7-8FEB9AB43C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647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2B5AEB90-DDFC-8423-F2B6-A3C875F47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2BB8CE1-2C5B-6BDB-13E3-0310F8B654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FB68DE68-3800-CCFD-048A-314BD8A23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694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7" Type="http://schemas.openxmlformats.org/officeDocument/2006/relationships/image" Target="../media/image13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7" Type="http://schemas.openxmlformats.org/officeDocument/2006/relationships/image" Target="../media/image13.sv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9.png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4" Type="http://schemas.microsoft.com/office/2007/relationships/hdphoto" Target="../media/hdphoto4.wdp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microsoft.com/office/2007/relationships/hdphoto" Target="../media/hdphoto5.wdp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7.xml"/><Relationship Id="rId5" Type="http://schemas.microsoft.com/office/2007/relationships/hdphoto" Target="../media/hdphoto6.wdp"/><Relationship Id="rId4" Type="http://schemas.openxmlformats.org/officeDocument/2006/relationships/image" Target="../media/image34.png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9.png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Relationship Id="rId4" Type="http://schemas.microsoft.com/office/2007/relationships/hdphoto" Target="../media/hdphoto4.wdp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58802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752360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407835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43188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4749751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621960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403830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771698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12675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2596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68586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845597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303929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0219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94116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59280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19553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4754097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5438138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38828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30914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53512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904792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473292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1142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8087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739737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16990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31917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60915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41862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341591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42141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70874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20343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07175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535541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49917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4329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476771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412051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086065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07896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3299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53560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00922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29964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63242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92103-F24A-0ABD-27CA-A2A57D74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65D3E-B380-11EB-FB14-727B349E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B47F5-2E9F-0F0E-8977-0DCB3BD8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CF220-5DA3-0940-8CA0-F3CB3026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0ADC1-AE02-006E-2069-00F523E7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9533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02E53-15B9-5A29-F73F-85E567B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71047-B2D4-567A-9459-E5421685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777D4-49B7-F01C-2D0B-C13E249C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C4E12-7D78-DA95-1EFF-135C54EF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BF31E-B71A-0FB2-F07D-270B0B19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021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7B786-FA66-F6DF-698C-6692890B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FF0D8-314F-73AA-EB42-F1379C1D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7DDAF1-C0B4-9629-9DEA-08788CFC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56552E-3DFA-6679-5D0B-CF83B8BD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F8BC5-22FB-04D3-D424-A98B5BE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0BE28-8AE4-B60F-AEC1-D87E2E3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4538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F82F7-0891-BA8D-5AA2-8478D068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151886-B4DE-3999-F470-B39D4C0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92EF62-69C9-27C8-D71C-E77D9A926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7AAFED-2E8C-2231-2C31-F6AC49DBA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C7E9AC-59ED-47ED-16C9-2CF36D8AE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002F2-CF20-B617-033B-734AD6E1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2FE996-DDC3-C4CD-881B-C7AD116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F6AC7C-8FB8-3952-ABC6-993BABAE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5509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31C7D-6AF4-E551-D296-8587977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E576A9-1DB7-7F92-5F90-43A4704B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58FA9B-E170-D5C7-18BE-8CC982FB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B77567-A5B2-FB8A-0178-6925B108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316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0E3A6D0-59AC-7402-4B3B-BA9C96424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1492E6-C7C3-386D-DF3B-4EE94993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E14AD4-F478-998D-297C-C5B965A5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052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5810B-D5C6-16D1-BB06-8B706D39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E68226-8F6A-0766-1F21-7231DCDF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E2E71-7771-0F20-ECA2-211D5FE6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625C20-A2CE-1687-6B13-7F0BF7F5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FB8832-9C44-50AE-7AB6-2CED0667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01FB32-9EFA-378E-2191-D8ACD69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9262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24BD2-CD64-8A5E-E385-D154DE6D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CC310C-F70D-0040-C4AC-DED5ECF12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6FC1CE-B1A6-4372-004E-72F0E2463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EC09B0-22CF-376C-C299-54F5FD98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04E90-10B0-65F2-374D-4512EF7C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830BAB-FF64-1741-2BE6-A7DABC43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0613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335EB-0DEB-28DD-2616-CAAF1056C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C02AAD-0983-B67E-C851-8F4505E6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081E7-5F85-5C78-A9E3-3EBBD5D67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9DA11C-E775-012E-04CD-45BA8B82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DA31F-C8FB-6B04-6664-38381CF4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229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53707F-DCA5-7952-F4A6-5F9561DF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BA637-1FCA-C91E-FFE9-447F464FD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0DC3F1-11BD-E18B-BAD3-B39DC277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F942FB-0AEB-4AF6-84EA-9C6DBCDA674B}" type="datetimeFigureOut">
              <a:rPr lang="fr-FR" smtClean="0"/>
              <a:t>21/12/2025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7D2AB7-6B21-B1D2-99E6-0DD54F85F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4EB6-F313-1C82-70C4-DCF79796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494E790-5956-4BF5-BA8A-AB5138BC7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509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0395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3217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203253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68455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45266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06623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07770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92101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393254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17899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27379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13412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1260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568300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53682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87177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87751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785886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52397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13243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61991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104768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0723418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882566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6282164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0710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8344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2081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295323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723347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375080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8223632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07065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33279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628685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5016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50364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31531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824687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174809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7626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25569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07370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09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93295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13329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0566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42514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50276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2661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168831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0398533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098559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5889028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5796979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5971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2953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35353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66845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82882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461351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2666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25190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22722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205647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368034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99662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50031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85337946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816733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3530516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3571535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83143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722460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2299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1480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9266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2658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69493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34899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30391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980855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19098010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2095831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614009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307692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43919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91837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61604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192527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5727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76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87220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66442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999935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179877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99096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77856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45929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54692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83927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48112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39246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85083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268712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21652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003787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0203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375458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33769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53979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26768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54142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31990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386454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158294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671861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61717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74211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13822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10075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08656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75071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33800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60924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892775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17734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28439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48720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005039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64682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44990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06861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582891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92950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76427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507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40670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69836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274401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308006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9779295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5079959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051396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678002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460165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845442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3378404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6001619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2312792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0778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469157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62048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772282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139851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28213883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61683717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014068405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192708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13798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466494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825055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9407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101657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58495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398791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2607295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48785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45795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9010448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8957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95776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0050895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37688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905728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945638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49912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35212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611235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14468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6818915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881094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32955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823973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24298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86435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796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15365218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34077289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694067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8486637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71142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99515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1877645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527442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85708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95981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9726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849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2442775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8281172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0131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4920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439451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0059881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9974435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669523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9911336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20010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2220602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62572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73509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9664916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7623428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731893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2064980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9819350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881149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0249502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735360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095944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3043886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77103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85840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691448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989048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469915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4778481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609795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356996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907476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6439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365032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88297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332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340611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099157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19905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503218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404189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347049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2673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957071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1327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721345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478061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630702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609483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567315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92784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941940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2790567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70564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14801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022368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822808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58584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3.bin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slideLayout" Target="../slideLayouts/slideLayout10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6" Type="http://schemas.openxmlformats.org/officeDocument/2006/relationships/image" Target="../media/image6.jp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38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75.xml"/><Relationship Id="rId21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24" Type="http://schemas.openxmlformats.org/officeDocument/2006/relationships/image" Target="../media/image21.jpg"/><Relationship Id="rId5" Type="http://schemas.openxmlformats.org/officeDocument/2006/relationships/slideLayout" Target="../slideLayouts/slideLayout177.xml"/><Relationship Id="rId15" Type="http://schemas.openxmlformats.org/officeDocument/2006/relationships/slideLayout" Target="../slideLayouts/slideLayout187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182.xml"/><Relationship Id="rId19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96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13" Type="http://schemas.openxmlformats.org/officeDocument/2006/relationships/slideLayout" Target="../slideLayouts/slideLayout236.xml"/><Relationship Id="rId18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5.xml"/><Relationship Id="rId17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25.xml"/><Relationship Id="rId16" Type="http://schemas.openxmlformats.org/officeDocument/2006/relationships/slideLayout" Target="../slideLayouts/slideLayout239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5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33.xml"/><Relationship Id="rId19" Type="http://schemas.openxmlformats.org/officeDocument/2006/relationships/theme" Target="../theme/theme16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Relationship Id="rId14" Type="http://schemas.openxmlformats.org/officeDocument/2006/relationships/slideLayout" Target="../slideLayouts/slideLayout23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13" Type="http://schemas.openxmlformats.org/officeDocument/2006/relationships/slideLayout" Target="../slideLayouts/slideLayout254.xml"/><Relationship Id="rId18" Type="http://schemas.openxmlformats.org/officeDocument/2006/relationships/image" Target="../media/image30.jpeg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slideLayout" Target="../slideLayouts/slideLayout253.xml"/><Relationship Id="rId17" Type="http://schemas.openxmlformats.org/officeDocument/2006/relationships/theme" Target="../theme/theme17.xml"/><Relationship Id="rId2" Type="http://schemas.openxmlformats.org/officeDocument/2006/relationships/slideLayout" Target="../slideLayouts/slideLayout243.xml"/><Relationship Id="rId16" Type="http://schemas.openxmlformats.org/officeDocument/2006/relationships/slideLayout" Target="../slideLayouts/slideLayout257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5" Type="http://schemas.openxmlformats.org/officeDocument/2006/relationships/slideLayout" Target="../slideLayouts/slideLayout256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Relationship Id="rId14" Type="http://schemas.openxmlformats.org/officeDocument/2006/relationships/slideLayout" Target="../slideLayouts/slideLayout25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6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59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62.xml"/><Relationship Id="rId10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18" Type="http://schemas.openxmlformats.org/officeDocument/2006/relationships/slideLayout" Target="../slideLayouts/slideLayout286.xml"/><Relationship Id="rId3" Type="http://schemas.openxmlformats.org/officeDocument/2006/relationships/slideLayout" Target="../slideLayouts/slideLayout271.xml"/><Relationship Id="rId21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slideLayout" Target="../slideLayouts/slideLayout285.xml"/><Relationship Id="rId2" Type="http://schemas.openxmlformats.org/officeDocument/2006/relationships/slideLayout" Target="../slideLayouts/slideLayout270.xml"/><Relationship Id="rId16" Type="http://schemas.openxmlformats.org/officeDocument/2006/relationships/slideLayout" Target="../slideLayouts/slideLayout284.xml"/><Relationship Id="rId20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73.xml"/><Relationship Id="rId15" Type="http://schemas.openxmlformats.org/officeDocument/2006/relationships/slideLayout" Target="../slideLayouts/slideLayout283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78.xml"/><Relationship Id="rId19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slideLayout" Target="../slideLayouts/slideLayout282.xml"/><Relationship Id="rId22" Type="http://schemas.openxmlformats.org/officeDocument/2006/relationships/slideLayout" Target="../slideLayouts/slideLayout290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3.xml"/><Relationship Id="rId2" Type="http://schemas.openxmlformats.org/officeDocument/2006/relationships/slideLayout" Target="../slideLayouts/slideLayout292.xml"/><Relationship Id="rId1" Type="http://schemas.openxmlformats.org/officeDocument/2006/relationships/slideLayout" Target="../slideLayouts/slideLayout291.xml"/><Relationship Id="rId5" Type="http://schemas.openxmlformats.org/officeDocument/2006/relationships/image" Target="../media/image35.jpg"/><Relationship Id="rId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slideLayout" Target="../slideLayouts/slideLayout306.xml"/><Relationship Id="rId18" Type="http://schemas.openxmlformats.org/officeDocument/2006/relationships/slideLayout" Target="../slideLayouts/slideLayout311.xml"/><Relationship Id="rId3" Type="http://schemas.openxmlformats.org/officeDocument/2006/relationships/slideLayout" Target="../slideLayouts/slideLayout296.xml"/><Relationship Id="rId21" Type="http://schemas.openxmlformats.org/officeDocument/2006/relationships/slideLayout" Target="../slideLayouts/slideLayout314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17" Type="http://schemas.openxmlformats.org/officeDocument/2006/relationships/slideLayout" Target="../slideLayouts/slideLayout310.xml"/><Relationship Id="rId2" Type="http://schemas.openxmlformats.org/officeDocument/2006/relationships/slideLayout" Target="../slideLayouts/slideLayout295.xml"/><Relationship Id="rId16" Type="http://schemas.openxmlformats.org/officeDocument/2006/relationships/slideLayout" Target="../slideLayouts/slideLayout309.xml"/><Relationship Id="rId20" Type="http://schemas.openxmlformats.org/officeDocument/2006/relationships/slideLayout" Target="../slideLayouts/slideLayout313.xml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24" Type="http://schemas.openxmlformats.org/officeDocument/2006/relationships/image" Target="../media/image21.jpg"/><Relationship Id="rId5" Type="http://schemas.openxmlformats.org/officeDocument/2006/relationships/slideLayout" Target="../slideLayouts/slideLayout298.xml"/><Relationship Id="rId15" Type="http://schemas.openxmlformats.org/officeDocument/2006/relationships/slideLayout" Target="../slideLayouts/slideLayout308.xml"/><Relationship Id="rId23" Type="http://schemas.openxmlformats.org/officeDocument/2006/relationships/theme" Target="../theme/theme21.xml"/><Relationship Id="rId10" Type="http://schemas.openxmlformats.org/officeDocument/2006/relationships/slideLayout" Target="../slideLayouts/slideLayout303.xml"/><Relationship Id="rId19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slideLayout" Target="../slideLayouts/slideLayout307.xml"/><Relationship Id="rId22" Type="http://schemas.openxmlformats.org/officeDocument/2006/relationships/slideLayout" Target="../slideLayouts/slideLayout3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68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71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048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27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76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29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12/21/2025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3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605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99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034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41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19380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4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  <p:sldLayoutId id="2147483884" r:id="rId20"/>
    <p:sldLayoutId id="2147483885" r:id="rId2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8979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0170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505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7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  <p:sldLayoutId id="2147483957" r:id="rId17"/>
    <p:sldLayoutId id="214748395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96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  <p:sldLayoutId id="214748397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3341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451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  <p:sldLayoutId id="2147484002" r:id="rId14"/>
    <p:sldLayoutId id="2147484003" r:id="rId15"/>
    <p:sldLayoutId id="2147484004" r:id="rId16"/>
    <p:sldLayoutId id="2147484005" r:id="rId17"/>
    <p:sldLayoutId id="2147484006" r:id="rId18"/>
    <p:sldLayoutId id="2147484007" r:id="rId19"/>
    <p:sldLayoutId id="2147484008" r:id="rId20"/>
    <p:sldLayoutId id="2147484009" r:id="rId21"/>
    <p:sldLayoutId id="214748401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7413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95050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  <p:sldLayoutId id="2147484027" r:id="rId12"/>
    <p:sldLayoutId id="2147484028" r:id="rId13"/>
    <p:sldLayoutId id="2147484029" r:id="rId14"/>
    <p:sldLayoutId id="2147484030" r:id="rId15"/>
    <p:sldLayoutId id="2147484031" r:id="rId16"/>
    <p:sldLayoutId id="2147484032" r:id="rId17"/>
    <p:sldLayoutId id="2147484033" r:id="rId18"/>
    <p:sldLayoutId id="2147484034" r:id="rId19"/>
    <p:sldLayoutId id="2147484035" r:id="rId20"/>
    <p:sldLayoutId id="2147484036" r:id="rId21"/>
    <p:sldLayoutId id="2147484037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6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1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8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9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53.png"/><Relationship Id="rId5" Type="http://schemas.openxmlformats.org/officeDocument/2006/relationships/image" Target="../media/image50.png"/><Relationship Id="rId4" Type="http://schemas.openxmlformats.org/officeDocument/2006/relationships/image" Target="../media/image5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9.png"/><Relationship Id="rId7" Type="http://schemas.openxmlformats.org/officeDocument/2006/relationships/image" Target="../media/image5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88.xml"/><Relationship Id="rId6" Type="http://schemas.openxmlformats.org/officeDocument/2006/relationships/image" Target="../media/image53.png"/><Relationship Id="rId5" Type="http://schemas.openxmlformats.org/officeDocument/2006/relationships/image" Target="../media/image50.pn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5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3.gif"/><Relationship Id="rId11" Type="http://schemas.openxmlformats.org/officeDocument/2006/relationships/image" Target="../media/image55.png"/><Relationship Id="rId5" Type="http://schemas.openxmlformats.org/officeDocument/2006/relationships/image" Target="../media/image58.png"/><Relationship Id="rId10" Type="http://schemas.openxmlformats.org/officeDocument/2006/relationships/image" Target="../media/image5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9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9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9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9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58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3.png"/><Relationship Id="rId7" Type="http://schemas.openxmlformats.org/officeDocument/2006/relationships/image" Target="../media/image6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6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3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6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0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3.png"/><Relationship Id="rId7" Type="http://schemas.openxmlformats.org/officeDocument/2006/relationships/image" Target="../media/image6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3.png"/><Relationship Id="rId7" Type="http://schemas.openxmlformats.org/officeDocument/2006/relationships/image" Target="../media/image6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3.png"/><Relationship Id="rId7" Type="http://schemas.openxmlformats.org/officeDocument/2006/relationships/image" Target="../media/image6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3.png"/><Relationship Id="rId7" Type="http://schemas.openxmlformats.org/officeDocument/2006/relationships/image" Target="../media/image6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7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3.png"/><Relationship Id="rId7" Type="http://schemas.openxmlformats.org/officeDocument/2006/relationships/image" Target="../media/image6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3.png"/><Relationship Id="rId7" Type="http://schemas.openxmlformats.org/officeDocument/2006/relationships/image" Target="../media/image6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7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3.png"/><Relationship Id="rId7" Type="http://schemas.openxmlformats.org/officeDocument/2006/relationships/image" Target="../media/image6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3.png"/><Relationship Id="rId7" Type="http://schemas.openxmlformats.org/officeDocument/2006/relationships/image" Target="../media/image6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7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3.png"/><Relationship Id="rId7" Type="http://schemas.openxmlformats.org/officeDocument/2006/relationships/image" Target="../media/image6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7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3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3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5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7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0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3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9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0.png"/><Relationship Id="rId4" Type="http://schemas.openxmlformats.org/officeDocument/2006/relationships/image" Target="../media/image43.gif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C142B2-96F0-A43D-9A89-F27E20CFE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92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623456" y="3657600"/>
            <a:ext cx="872835" cy="1246910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9867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 التربوي الثاني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إنتاج كتابي – الحصة 3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 : إنتاج كتابي - الحصة 4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الأساليب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الاستماع والتحدث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التوقع والتحقق الفهم العام 30 د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تعلم استراتيجية الفهم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شكل و فهم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PIRLS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(30)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 (10)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: استثمار الاستراتيجية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ورشة الكتابة: التراكيب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افتتاح الحصة (10)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قراءة : استثمار النص (30)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ورشة الكتابة : إنتاج كتابي - الحصة 5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83" y="990670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 الخامس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013820"/>
            <a:ext cx="5488778" cy="141518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3878235" y="2085553"/>
            <a:ext cx="27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4905" y="2225916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23717" y="1902092"/>
            <a:ext cx="585072" cy="58507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424397"/>
            <a:ext cx="5541844" cy="15088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4661157" y="4561042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03- إنتاج كتابي – ح5-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68" y="3194894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4964" y="3279307"/>
            <a:ext cx="217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4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02- قراءة–ح4-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12876" y="3083261"/>
            <a:ext cx="585072" cy="585072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5"/>
          <a:srcRect l="-7560" r="-7560"/>
          <a:stretch>
            <a:fillRect/>
          </a:stretch>
        </p:blipFill>
        <p:spPr>
          <a:xfrm>
            <a:off x="1558636" y="4352238"/>
            <a:ext cx="550153" cy="58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15690" y="3416373"/>
            <a:ext cx="536339" cy="540000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2EBB054-6517-2479-80D7-C9DF85D729AD}"/>
              </a:ext>
            </a:extLst>
          </p:cNvPr>
          <p:cNvSpPr txBox="1">
            <a:spLocks/>
          </p:cNvSpPr>
          <p:nvPr/>
        </p:nvSpPr>
        <p:spPr>
          <a:xfrm>
            <a:off x="1935217" y="248716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951B2B7-B9AA-DC0E-CFB3-8FDFC0A2BD45}"/>
              </a:ext>
            </a:extLst>
          </p:cNvPr>
          <p:cNvSpPr txBox="1">
            <a:spLocks/>
          </p:cNvSpPr>
          <p:nvPr/>
        </p:nvSpPr>
        <p:spPr>
          <a:xfrm>
            <a:off x="2230218" y="372600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70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نص:رحلة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في تاريخ الأجداد –ج2-(الحصة الرابعة)</a:t>
            </a:r>
          </a:p>
          <a:p>
            <a:pPr marL="537600" lvl="0" indent="-342900">
              <a:buClr>
                <a:srgbClr val="424D7B"/>
              </a:buClr>
              <a:buSzPct val="83000"/>
              <a:buFont typeface="Arial" panose="020B0604020202020204" pitchFamily="34" charset="0"/>
              <a:buChar char="•"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6651A10-75E5-2842-F82A-BC0D3EC3D394}"/>
              </a:ext>
            </a:extLst>
          </p:cNvPr>
          <p:cNvSpPr txBox="1">
            <a:spLocks/>
          </p:cNvSpPr>
          <p:nvPr/>
        </p:nvSpPr>
        <p:spPr>
          <a:xfrm>
            <a:off x="2192418" y="497234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كتابة قصة قصيرة رديفة</a:t>
            </a:r>
            <a:r>
              <a:rPr kumimoji="0" lang="ar-MA" sz="22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( تصحيح )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CE2981B-A8C6-6E51-F848-7178554219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732992" y="4608030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15" grpId="0"/>
      <p:bldP spid="8" grpId="0"/>
      <p:bldP spid="3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374073" y="2908660"/>
            <a:ext cx="7545927" cy="890781"/>
            <a:chOff x="481618" y="2851205"/>
            <a:chExt cx="7545927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1618" y="2851205"/>
              <a:ext cx="7545927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606309" y="3109935"/>
              <a:ext cx="588865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الإجابة عن أسئلة استثمار النص القرائي " رحلة في تاريخ الأجداد"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74073" y="4022136"/>
            <a:ext cx="7545927" cy="890781"/>
            <a:chOff x="481618" y="2851205"/>
            <a:chExt cx="7545927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1618" y="2851205"/>
              <a:ext cx="7545927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 الإنتاج الكتابي.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467472" y="32621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تدبير السلوك.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الفهم.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7F8838-6A6F-03BE-A2CE-8FC76F6A9D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2A3C49-9637-7852-3C38-70B44443B3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91850D-618A-7942-1098-5839F9860B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D10CD-E58E-144D-6FA3-625F2B7C157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2AC504A-60D7-3167-4CAA-B4330FC1B8EF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738E70-FA90-1377-97EE-741E5BC97B3D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4DE970-8DB9-E14C-17A2-41889EDD3EA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C8AB7F-7802-650C-2C38-8EF0DB066CA1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4034A3D7-BA9F-1AA3-62F7-055C143FAC7A}"/>
              </a:ext>
            </a:extLst>
          </p:cNvPr>
          <p:cNvSpPr txBox="1"/>
          <p:nvPr/>
        </p:nvSpPr>
        <p:spPr>
          <a:xfrm>
            <a:off x="1231562" y="5169867"/>
            <a:ext cx="68400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أَثْناءَ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بَحْثي عَنِ ٱلْجَوابِ في ٱلنَّصِّ لا أَتَحَدَّثُ بِصَوْتٍ مُرْتَفِعٍ يُزْعِجُ ٱلْآخَرينَ.</a:t>
            </a:r>
          </a:p>
        </p:txBody>
      </p:sp>
      <p:pic>
        <p:nvPicPr>
          <p:cNvPr id="12" name="Espace réservé pour une image  11" descr="Une image contenant jouet, figurine, poupée, Animation&#10;&#10;Le contenu généré par l’IA peut être incorrect.">
            <a:extLst>
              <a:ext uri="{FF2B5EF4-FFF2-40B4-BE49-F238E27FC236}">
                <a16:creationId xmlns:a16="http://schemas.microsoft.com/office/drawing/2014/main" id="{9EBD961F-375B-D486-3487-6A22CE8864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2193" y="3107502"/>
            <a:ext cx="2057399" cy="2057399"/>
          </a:xfrm>
          <a:prstGeom prst="ellipse">
            <a:avLst/>
          </a:prstGeom>
          <a:ln w="57150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coolSlant"/>
            <a:extrusionClr>
              <a:srgbClr val="000000"/>
            </a:extrusionClr>
          </a:sp3d>
        </p:spPr>
      </p:pic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1E34805F-F151-E8B0-0735-0E98BF2071CF}"/>
              </a:ext>
            </a:extLst>
          </p:cNvPr>
          <p:cNvSpPr txBox="1"/>
          <p:nvPr/>
        </p:nvSpPr>
        <p:spPr>
          <a:xfrm>
            <a:off x="398069" y="1776700"/>
            <a:ext cx="621211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أُخْرِجُ وَ أَضَعُ أَدَواتي في مِحْفَظَتي بِهُدوءٍ، كَيْ لا أُزْعِجَ ٱلْآخَرينَ.</a:t>
            </a:r>
          </a:p>
        </p:txBody>
      </p:sp>
      <p:pic>
        <p:nvPicPr>
          <p:cNvPr id="7" name="Image 6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1435E1AB-67C6-0B95-288E-983A097844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350" y="1570235"/>
            <a:ext cx="997666" cy="997666"/>
          </a:xfrm>
          <a:prstGeom prst="ellipse">
            <a:avLst/>
          </a:prstGeom>
          <a:ln w="57150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8941AD-B317-5335-A62E-7A00BBDE3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2C9A80-59ED-6B24-BB71-184EC616919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7F313E-2FDD-C62F-F97A-9BD85802681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3D2E80-9D84-1683-9BE9-9ACB1B5B55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6FE26C1-D366-DE62-03FE-1F5331EB3CF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86D364-6136-723E-DE08-D80452DEA2D9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474465-0159-9588-E0F7-A8BAD06DA7B8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19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67AD2C-EAA9-187D-3AF7-13913A12FB7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843054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C36CF5F-FBCB-A364-3EE1-402D65D786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7D64F2-7700-BF32-7A9A-CF8098C7212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AA2CAB-E915-47E9-845B-F977FAD4745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ABB5E2-2EA3-CAA7-28B8-3CAADBB55C0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206103-4685-9605-AEAC-AAAED0349D1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D75B14-C837-40FA-A3B1-16756E787A7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54AACF-0EA9-8B89-A5D1-75E27AD6EBDD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B4589F-462A-D87B-2D60-993733502570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6F3082-F0FF-4546-85B3-9E3A0582C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0FBDF74-ED52-30D0-B071-7B216B3E2A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943467-F6F5-8822-81DC-846EC2BB20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38FD3E-1D3A-9ADC-178A-9864B5D476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B34057-28C1-E31F-B093-3537EE90782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75B559-3FC3-29A0-986F-7C31F80993A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B1E0FE-AB8C-4C0B-AD21-B95DE7D0E67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491F7C-78C0-153D-F8B6-858F415106A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Google Shape;1342;p12">
            <a:extLst>
              <a:ext uri="{FF2B5EF4-FFF2-40B4-BE49-F238E27FC236}">
                <a16:creationId xmlns:a16="http://schemas.microsoft.com/office/drawing/2014/main" id="{E096A291-41D1-D5A7-E7D0-20534AA06B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E51AD9-D68A-42E3-5E3A-391390AC97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5C72A0-07A9-0C2E-8F98-FAE5E62116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03298C-1820-B373-B303-B1E927E229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4D281C-6EC7-A049-1CAD-9ABA388341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4FA470-5ACE-A4A4-64C9-F974E22B89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D9961F7-5F26-4DBC-2AE9-A5E198EF0DD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9C4BF6-5DD1-2A1D-C1B1-1EA38511FC0C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8C472-7EE6-7ADE-4D7B-0F5E78EC673A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3AB24A-66F1-CE7F-4655-1E11A64CEDF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Google Shape;1342;p12">
            <a:extLst>
              <a:ext uri="{FF2B5EF4-FFF2-40B4-BE49-F238E27FC236}">
                <a16:creationId xmlns:a16="http://schemas.microsoft.com/office/drawing/2014/main" id="{B30F793E-B579-E9E3-3B73-B1A20B11A4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C90075-C06A-F791-135F-7EC48FC9B8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9BC6780-F683-DD73-407A-C7C9FD493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81027A-AF12-EF87-45F8-300F97D669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8791E9-81D6-C09D-92F8-238C8528FD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BA8484-739C-71EE-4E6F-E8A5240752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C4CC50-B5E7-8462-9567-C2328A48E7BD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91C77D-6921-3968-5409-3DD1E7CB4C0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E89580-0A83-A21D-0121-A6E0606B0290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980259-8C39-3F12-D263-7ADEEC166E2D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F486FC86-3A26-9F54-B3B7-6AD37EC035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18DF0F2-9AFE-C969-B492-9D22FBA92A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6189" y="1724640"/>
            <a:ext cx="6255701" cy="430328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FBAFF2-B2E5-4ED2-F336-E27770D2F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0C4A50-5957-98D9-DE02-0E0B50F796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7D94458-1DB1-E5EA-763C-B0E85DAB53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2C4794-6DB2-7FC2-3995-C38AF944A7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563AD59-35A5-B537-2F81-B7E0E893CBB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188208-5203-1A09-F6F8-8B958D92958E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86C5F9-D58A-70C9-51E5-334EDA42331F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AAADDC-1BA2-7F72-70DB-1E5786D798B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7A2E7F11-860A-F00F-FC6F-505C3F0154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10 ثوان.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Police, blanc, document&#10;&#10;Le contenu généré par l’IA peut être incorrect.">
            <a:extLst>
              <a:ext uri="{FF2B5EF4-FFF2-40B4-BE49-F238E27FC236}">
                <a16:creationId xmlns:a16="http://schemas.microsoft.com/office/drawing/2014/main" id="{E9233239-04C3-42DA-BE9E-7002EDE14F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446" y="2179935"/>
            <a:ext cx="8081354" cy="335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629A693-6532-A8D0-1B5E-888F9E46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750A3E-FA70-3C7B-30BE-DA7FF6C9CE3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926B1A-AACD-5BD7-79B3-59D5644A80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FF2613-B5A6-DD63-D3F2-E4F6058825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530D68-4D38-C5A0-1A46-80B86977FC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9E2FA0-687F-3906-2FA3-EB62E940F0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2CB8D1D-DF80-F3C6-1CB5-4C715E7370A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E2BD1E-7F30-690D-9690-438F395D3B4B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7DC3DE-5327-30D5-9E72-4FC9FA369859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58E070-BF8B-378C-7CFC-805D0D554D34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F9531F53-DA34-F1EB-E150-9F778618A2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6813705-AA94-D1D2-5B73-7D159B7A7C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6189" y="1724640"/>
            <a:ext cx="6255701" cy="4303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5014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4B89EF9-0F1A-FD62-8599-CBE75E5A1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3DBE06-625F-D181-2079-A5267DF5A10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DF8709-4B1E-226D-5996-2FC8CD972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1308B9-21E2-FED6-91A6-5C01E500BB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30866B1-3B62-D0DC-C1B8-1D3B4FC129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294211-CF15-C0A0-6048-641FDBDC482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FB3D775-5383-EE30-44ED-C875C425A632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5F19EB-B91F-9BFE-6313-E9C77884EC77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44BB0A-864C-D0BF-FD49-392A9E481BF3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D9688E-E53C-20AA-B48B-BCCB7DF788CC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3455B360-AE96-CE7B-F0A1-838DFA61D3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A1F0662-3095-46B4-2FD5-30E044892A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6189" y="1724640"/>
            <a:ext cx="6255701" cy="4303284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5123EDAD-2F07-9ED1-E493-7D4F8363CF86}"/>
              </a:ext>
            </a:extLst>
          </p:cNvPr>
          <p:cNvSpPr txBox="1"/>
          <p:nvPr/>
        </p:nvSpPr>
        <p:spPr>
          <a:xfrm>
            <a:off x="7025781" y="4651482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1075184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2C845CA-4269-B226-7277-4AE98116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960266-BE39-9787-1A2C-C8CC6399BC6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B4EBFFC-6DA2-0E00-BC3B-5EF4F4AA2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5DBD01-6E1D-8935-0CBC-67A037F511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37A8DF-1B3E-EF93-BB97-811BA56E13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BCDB62-51A6-BC12-B0F7-401F917D13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3D8D77-EE1C-D872-9950-C3B90C1D2CE9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120B70-01C1-B32E-F37E-D8B3DD20A490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0D11AC-0520-1411-2C43-ED348C45DC1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A069F4-402D-6F1E-82D4-823A5AE625B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F1E2B219-AD4B-9903-55FD-D7E22E77D4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ما قرأتم في النص.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texte, lign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EE2C0DC-5026-6697-6914-5234DC0C3B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0633" y="2223184"/>
            <a:ext cx="7412435" cy="298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21200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8C113FF-9070-9435-BCD9-660A3209E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ED479D-9507-0FA6-4841-7A5485DAAC3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2465DD-E20E-8C51-CD04-01406ABE39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D97EF0-F11D-5AE8-78D9-5A245E98CC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5064D9-9761-AB8A-3BEC-0644E87FC9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67F3131-2919-4EBA-E05F-6F42323356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8546566-CF81-88A2-644B-CED5CC860E5A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A5CE99-BE07-458E-B548-24873944E484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561C1B-FAA8-F0A0-BA4D-F2290A51060E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7B8858-C496-31CD-9A86-177612570A59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AFB04D89-D6CC-F919-F25E-87D6FE2B6F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10 ثوان.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texte, Police, blanc, document&#10;&#10;Le contenu généré par l’IA peut être incorrect.">
            <a:extLst>
              <a:ext uri="{FF2B5EF4-FFF2-40B4-BE49-F238E27FC236}">
                <a16:creationId xmlns:a16="http://schemas.microsoft.com/office/drawing/2014/main" id="{397D6474-432A-7E1A-55FB-FBF209F524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446" y="2179935"/>
            <a:ext cx="8081354" cy="335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68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79D9DD47-AE01-B74E-A677-82D518D54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AC0DDB0-9605-D52C-9402-B99283D62A2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5D9F0CE-244C-8D17-F86A-0620DB331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0C37C5-CE2B-5405-522B-52DDF0B248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3704E6-ADD0-7B6C-4DED-CE49E5227F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B4C93E-6418-B0F9-610F-4AF500DAF2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95A7D4-4861-5758-A149-8F79C83DD256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BA98BB-CB81-0E1B-B1EF-9BA9DD7AE891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1B53FA-575C-5EE3-AC89-CA7C4FED17F5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A6E9DD-D661-AAF3-9257-17353250FFEB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4CA11018-C121-F67A-A6DC-CB0C71143E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صححوا. لماذا في نظركم؟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texte, lign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E7DBFFC-2BA3-6B7E-5185-947E2E6CA5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0633" y="2223184"/>
            <a:ext cx="7412435" cy="2982661"/>
          </a:xfrm>
          <a:prstGeom prst="rect">
            <a:avLst/>
          </a:prstGeom>
        </p:spPr>
      </p:pic>
      <p:sp>
        <p:nvSpPr>
          <p:cNvPr id="4" name="Google Shape;1358;p13">
            <a:extLst>
              <a:ext uri="{FF2B5EF4-FFF2-40B4-BE49-F238E27FC236}">
                <a16:creationId xmlns:a16="http://schemas.microsoft.com/office/drawing/2014/main" id="{5552F8FA-F803-B883-618B-34D9BDD1603C}"/>
              </a:ext>
            </a:extLst>
          </p:cNvPr>
          <p:cNvSpPr txBox="1">
            <a:spLocks/>
          </p:cNvSpPr>
          <p:nvPr/>
        </p:nvSpPr>
        <p:spPr>
          <a:xfrm>
            <a:off x="6751126" y="2985506"/>
            <a:ext cx="782146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+mj-lt"/>
                <a:ea typeface="Dosis Medium"/>
                <a:cs typeface="Arial" panose="020B0604020202020204" pitchFamily="34" charset="0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buClr>
                <a:srgbClr val="A5A5A5"/>
              </a:buClr>
              <a:buFont typeface="Arial"/>
              <a:buNone/>
            </a:pPr>
            <a:r>
              <a:rPr lang="ar-MA" sz="4000" b="1" kern="0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نَعَمْ</a:t>
            </a:r>
            <a:endParaRPr lang="ar-MA" sz="4000" b="1" kern="0" dirty="0">
              <a:solidFill>
                <a:srgbClr val="00B05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629664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1E585A-14FF-DE1B-E436-8C2DE0C83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B87AF4-1AA3-D1D6-6C7B-D8A41C4DB4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36883D-F015-41E0-5060-1C02F2C34F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B06713-9A42-15F5-EBD2-1E1EEC56D4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C3CE18-012F-48B6-61AC-CEB4C644AA6B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65158-1BB0-84E0-E596-4A752140565F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318436-D0F5-F03E-C93A-FFF48D7343DB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5914DD-63EC-EAAF-9961-281D6039CAD8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 descr="Une image contenant texte, Police, blanc, document&#10;&#10;Le contenu généré par l’IA peut être incorrect.">
            <a:extLst>
              <a:ext uri="{FF2B5EF4-FFF2-40B4-BE49-F238E27FC236}">
                <a16:creationId xmlns:a16="http://schemas.microsoft.com/office/drawing/2014/main" id="{E4533D2A-36DE-1C4E-7C26-8436FAC454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446" y="2179935"/>
            <a:ext cx="8081354" cy="335842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FE18B-C0E4-A110-C8F4-119CDFB25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1DA653F-912C-8F96-DD5E-7259DFFB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 – ح4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1681E7-9EB2-27AD-3CC1-E5BD5E166D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4E194F9A-ADF7-D43D-8426-85785B8ED2E2}"/>
              </a:ext>
            </a:extLst>
          </p:cNvPr>
          <p:cNvSpPr txBox="1"/>
          <p:nvPr/>
        </p:nvSpPr>
        <p:spPr>
          <a:xfrm>
            <a:off x="5561480" y="1777877"/>
            <a:ext cx="1609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– ح4-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2B213D1-AC5E-865B-1FF5-D1CFC89470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86D1A49-ECD8-683B-7487-16A291DF8EF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رحلة في تاريخ الأجداد –ج2-(الحصة الرابعة)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استثمار النص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3EF4207-6B5D-3A90-AAA7-0DDC046780C0}"/>
              </a:ext>
            </a:extLst>
          </p:cNvPr>
          <p:cNvSpPr/>
          <p:nvPr/>
        </p:nvSpPr>
        <p:spPr>
          <a:xfrm>
            <a:off x="5119171" y="1037823"/>
            <a:ext cx="473568" cy="473568"/>
          </a:xfrm>
          <a:prstGeom prst="ellipse">
            <a:avLst/>
          </a:prstGeom>
          <a:solidFill>
            <a:srgbClr val="00ACA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F376983E-5CF2-51CB-45B2-DD2FE98E2E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29688" y="1627206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68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5204B-DED5-D938-22F1-03072A89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422F852-F7E0-FD55-4C14-C1FA8F5EB1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7533D-DA97-AD87-9E91-D4DC53CF47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8AB297-BBB4-6212-2E0D-A9880E4CD6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DD4A8CF-FA1E-F11D-C58E-7FFD01991D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A46D7B4-E183-D189-81AC-8400CD1F47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D091DC-31AD-4951-E36E-129B029A655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0F6BB3-5833-1AC4-AC37-BB805C9A6A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BCB172-F65B-ED1E-DDE5-5D2F3242923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3343D40-E839-6FAB-8A1E-85694D55FF4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4016E2-59A3-742A-37EB-AF84B25AEA3D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سأقرأ النص وبعدها سنجيب على مجموعة من الأسئلة. 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7C5CE4-A6DF-CA77-650F-97EB77C2BC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CCEFA05-EB6C-5BA5-A645-275DDF48625D}"/>
              </a:ext>
            </a:extLst>
          </p:cNvPr>
          <p:cNvGrpSpPr/>
          <p:nvPr/>
        </p:nvGrpSpPr>
        <p:grpSpPr>
          <a:xfrm>
            <a:off x="1658070" y="1706880"/>
            <a:ext cx="5833544" cy="4301569"/>
            <a:chOff x="319751" y="1571267"/>
            <a:chExt cx="7441472" cy="500215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4C692EE-0FD9-6FA0-F282-4FB504C97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7" name="Image 6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0FB73BCA-B5DA-CA25-7BF9-462313A6B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403953917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5591D-44DE-D3E0-FE0F-CAE9F1C62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17902C4-1C3E-D378-4815-49D032900F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9091BD-19EC-2120-2430-C6B553346E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110B75F-F1EA-0AD4-62F1-8D02420534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2CCD925-1511-70F4-0928-C9EF598A88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D54362B-1B2B-2B5E-B0B5-4268DA9800B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6FAFEB-1B6E-94D2-4CE8-671E841A5EB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6C4B34-9FC8-22D9-58BF-C511A0E4EFE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DCA74A-3E9B-C982-1A2C-B111BE8EE2B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EC42384-F8D3-60CF-36BE-A5DB4554EF5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106DB37B-DBB2-E61E-CEFE-0BE14AE6375F}"/>
              </a:ext>
            </a:extLst>
          </p:cNvPr>
          <p:cNvSpPr/>
          <p:nvPr/>
        </p:nvSpPr>
        <p:spPr>
          <a:xfrm>
            <a:off x="1558700" y="5277500"/>
            <a:ext cx="6026599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إِلى أَيْنَ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ٱنْطَلَقَتْ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سلْوى في رِحْلَتِها؟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4EBA43-808A-3707-8FEC-92BF539F14F6}"/>
              </a:ext>
            </a:extLst>
          </p:cNvPr>
          <p:cNvSpPr txBox="1"/>
          <p:nvPr/>
        </p:nvSpPr>
        <p:spPr>
          <a:xfrm>
            <a:off x="-309475" y="78970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يجيب عن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السؤال:إِلى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أَيْنَ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ٱنْطَلَقَتْ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سلْوى في رِحْلَتِها؟</a:t>
            </a: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147EE8-C85B-3C56-7F9C-0AA732FD20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B2DE64-EF36-7785-85F4-D64E2323F3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4355" y="2245137"/>
            <a:ext cx="4366912" cy="23677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395413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A1248-0927-30CE-6C45-10112690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C3A4A53-81DC-0ABA-7987-8652FC5C9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1FC1E7-BF7C-FAA4-3D03-80EA4133EA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EACEFC6-9A87-E343-2A48-E764247C00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53916EE-52BA-FE30-FB4F-2743F67095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BBB68D6-5CB6-F60E-D407-72DCC7089C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D5B9800-06AD-F242-18F7-913C04EDA01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BC5B3D-0F51-9A69-4ECB-AF6ACCE8C54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83345F-07D1-A304-E24B-937053A05EE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5E6F557-7F00-57EE-F93E-FAFB7D97507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78A538E1-5D20-A13A-CEE6-3412B0512920}"/>
              </a:ext>
            </a:extLst>
          </p:cNvPr>
          <p:cNvSpPr/>
          <p:nvPr/>
        </p:nvSpPr>
        <p:spPr>
          <a:xfrm>
            <a:off x="1194955" y="5359933"/>
            <a:ext cx="6463016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تَرى أَنَّ رِحْلَةَ سَلْوى كانَتْ مُفيدَةً لَها؟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840B2E-7C39-DBB1-FB2E-3532D304F836}"/>
              </a:ext>
            </a:extLst>
          </p:cNvPr>
          <p:cNvSpPr txBox="1"/>
          <p:nvPr/>
        </p:nvSpPr>
        <p:spPr>
          <a:xfrm>
            <a:off x="-309475" y="83981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هَلْ تَرى أَنَّ رِحْلَةَ سَلْوى كانَتْ مُفيدَةً لَها؟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C622E4-089E-8802-14ED-88134E8AB5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4355" y="2245137"/>
            <a:ext cx="4366912" cy="23677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C84648D-59EB-8BC3-6E5A-71AAC7064D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4718922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F23DE-C476-548A-2EF3-BE5AA6805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B9B12A0-AB54-5B98-E35D-B83246B757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E64511E-9440-1C63-2DBA-086369E0D3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0C88A6F-33FE-01C4-4FBF-144F5A8786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71BF39B-D3EF-8A2D-BC77-65289EC33F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866FAEC-7DB8-A724-ECFD-3BDDCDA16A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34FB890-FD33-E291-E931-967B786F41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0151953-479B-A22C-B9E2-B1C980C70A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426D263-646C-3788-14EA-3C72C59C0EF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21CFD92-37BC-B49B-8906-CFA94CEDEDD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3746F8D-45EA-CEB9-C6EA-3CC2D3D6A64C}"/>
              </a:ext>
            </a:extLst>
          </p:cNvPr>
          <p:cNvSpPr txBox="1"/>
          <p:nvPr/>
        </p:nvSpPr>
        <p:spPr>
          <a:xfrm>
            <a:off x="-309475" y="72472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685800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يَتَذَكَّرُ مَعْلوماتٍ أُخْرى وَرَدَتْ في ٱلنَّصِّ؟ </a:t>
            </a:r>
          </a:p>
          <a:p>
            <a:pPr lvl="0" algn="r" defTabSz="685800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المتعلمين على استرجاع معلومات النص.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2C6E70F9-E70F-C25F-0DB7-1DA123B92E6B}"/>
              </a:ext>
            </a:extLst>
          </p:cNvPr>
          <p:cNvSpPr/>
          <p:nvPr/>
        </p:nvSpPr>
        <p:spPr>
          <a:xfrm>
            <a:off x="1357323" y="5165838"/>
            <a:ext cx="6566926" cy="658252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يَتَذَكَّرُ مَعْلوماتٍ أُخْرى وَرَدَتْ في ٱلنَّصِّ؟ 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41D469-BDEC-E116-BEEB-CC73F6FE5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167BF90-F4BA-1C4C-93BC-9DD62F46A3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4355" y="2245137"/>
            <a:ext cx="4366912" cy="23677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6401085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9DA31-BE3B-5554-941D-858A7C14E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ED9E29DA-E38E-94E8-35C9-296040FE65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478D8D5-752A-632F-47AC-6524D0092E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D34B2A-B7D1-1FDC-2235-58F2ED539C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31DFF58-0421-333C-40E1-75C1277DDD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42E5235-A665-CF1D-6498-679CCAC8878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58FC8D-FECA-EACD-53C2-86724552A20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CC44BA-A4FC-246B-F8E5-96B722B9FD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2AB2869-04EB-5878-2517-3D8683C0BFA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DE45B2-CB68-20CF-BA14-B5F980FBBB7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9849C23-3A0F-9A59-C892-72A3A45CA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590213"/>
              </p:ext>
            </p:extLst>
          </p:nvPr>
        </p:nvGraphicFramePr>
        <p:xfrm>
          <a:off x="398069" y="3099519"/>
          <a:ext cx="8277768" cy="256032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هَلْ كان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ٱلصَّوْتُ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كانتِ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ٱلْقِراءَةُ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 هل تَمَّ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ٱحْتِرامُ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قَواعِدِ </a:t>
                      </a:r>
                      <a:r>
                        <a:rPr lang="ar-MA" sz="24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؟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</a:tbl>
          </a:graphicData>
        </a:graphic>
      </p:graphicFrame>
      <p:sp>
        <p:nvSpPr>
          <p:cNvPr id="3" name="TextBox 7">
            <a:extLst>
              <a:ext uri="{FF2B5EF4-FFF2-40B4-BE49-F238E27FC236}">
                <a16:creationId xmlns:a16="http://schemas.microsoft.com/office/drawing/2014/main" id="{2540BC0D-FAD8-FDDC-A4BC-73DD21B23CDB}"/>
              </a:ext>
            </a:extLst>
          </p:cNvPr>
          <p:cNvSpPr txBox="1"/>
          <p:nvPr/>
        </p:nvSpPr>
        <p:spPr>
          <a:xfrm>
            <a:off x="910560" y="2238153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9F91B5-ED3A-0D4D-200B-38C1E46B7ABC}"/>
              </a:ext>
            </a:extLst>
          </p:cNvPr>
          <p:cNvSpPr txBox="1"/>
          <p:nvPr/>
        </p:nvSpPr>
        <p:spPr>
          <a:xfrm>
            <a:off x="-87083" y="772508"/>
            <a:ext cx="777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خذوا الكراسة، من يقرأ النص قراءة جهرية سليمة، مع احترام قواعد الوقف؟ عند الإشارة سأختار من يواصل القراءة.</a:t>
            </a:r>
          </a:p>
          <a:p>
            <a:pPr algn="r" defTabSz="685800" rtl="1">
              <a:defRPr/>
            </a:pPr>
            <a:r>
              <a:rPr lang="ar-MA" sz="20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تناوب 7 متعلمين آخرين على قراءة النص، مع التركيز على معالجة التعثرات المرصودة.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878641F4-C83D-99BA-F8C1-C5EE0F7CF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0052605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17A2F-7C17-4678-D303-5DEEDA824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53BEFA0-AFD3-74A7-3781-8007EDA589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2AB90B0-A7CC-3E04-5A08-4AE542FBE7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1E486A9-CCA0-5445-F3DC-2CCEECE68D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33B6AA-61F6-C296-D8EF-11931B48AC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9DE625E-CE89-7DFE-0798-40C8323320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BBA58E8-A962-43F5-EAD8-B5321562298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B4CD32-6CB5-1A9D-A4F9-6075C1E4BE5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E88684-DEE0-FDE0-C186-6442392F4D8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D0244B3-C03F-0ECB-649E-760BBB426B9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F4673EF5-F700-865A-E905-1773E9BB6C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2727F0-7497-325A-D56A-31937AD21129}"/>
              </a:ext>
            </a:extLst>
          </p:cNvPr>
          <p:cNvSpPr txBox="1"/>
          <p:nvPr/>
        </p:nvSpPr>
        <p:spPr>
          <a:xfrm>
            <a:off x="694944" y="891262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على الصفحة رقم 81 ، ثُمَّ أجيبوا عن الأسئلة التالية:</a:t>
            </a:r>
          </a:p>
        </p:txBody>
      </p:sp>
      <p:pic>
        <p:nvPicPr>
          <p:cNvPr id="4" name="Image 3" descr="Une image contenant texte, capture d’écran, lettre, Police&#10;&#10;Le contenu généré par l’IA peut être incorrect.">
            <a:extLst>
              <a:ext uri="{FF2B5EF4-FFF2-40B4-BE49-F238E27FC236}">
                <a16:creationId xmlns:a16="http://schemas.microsoft.com/office/drawing/2014/main" id="{5D5C9353-1DFA-1AD3-F766-2931BB1B7F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7851" y="1676339"/>
            <a:ext cx="3345001" cy="47634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E7AD865-4FDE-AF2B-CF3C-6A1A96E3D7F9}"/>
              </a:ext>
            </a:extLst>
          </p:cNvPr>
          <p:cNvSpPr/>
          <p:nvPr/>
        </p:nvSpPr>
        <p:spPr>
          <a:xfrm>
            <a:off x="3315838" y="3620617"/>
            <a:ext cx="2769026" cy="2613927"/>
          </a:xfrm>
          <a:prstGeom prst="roundRect">
            <a:avLst>
              <a:gd name="adj" fmla="val 831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434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61703-86E2-C38B-019B-29C6094E8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5D7A5BE-5AB0-D251-CCEA-D090652B6C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1A4B81D-8DFB-38F5-BA6E-422925D41A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FFA8FB-E179-A8D8-C7A8-FA5D2AC18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A883D80-CE24-5490-B0FB-774095A82D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238B2B8-3699-9CBC-D024-8AB9BA0F1C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038765A-88D3-2BF9-1955-E6028D14D1A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A08BCC-41CE-EDD0-B8CF-4938B81E24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BF4592-E161-780D-ABBB-F0CFE41BEFC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C8737CA-7263-A808-5759-AA4DF6A1C68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C8ACD439-0307-5DDB-D6C9-215769293113}"/>
              </a:ext>
            </a:extLst>
          </p:cNvPr>
          <p:cNvSpPr txBox="1"/>
          <p:nvPr/>
        </p:nvSpPr>
        <p:spPr>
          <a:xfrm>
            <a:off x="1028069" y="1800587"/>
            <a:ext cx="662652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Low" defTabSz="914400" rtl="1">
              <a:defRPr/>
            </a:pP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هَلِ ٱسْتَمْتَعَتْ سَلْوَى بِرِحْلَتِها ٱلْمُذْهِلَةِ؟ عَلِّلْ جَوابَكَ.</a:t>
            </a:r>
          </a:p>
          <a:p>
            <a:pPr lvl="0" algn="justLow" defTabSz="914400" rtl="1">
              <a:defRPr/>
            </a:pPr>
            <a:endParaRPr lang="ar-MA" sz="4000" b="1" kern="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77E712-50CF-0F4B-7799-0ACE662A78BA}"/>
              </a:ext>
            </a:extLst>
          </p:cNvPr>
          <p:cNvSpPr txBox="1"/>
          <p:nvPr/>
        </p:nvSpPr>
        <p:spPr>
          <a:xfrm>
            <a:off x="694944" y="842584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الأول:هَلِ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ٱسْتَمْتَعَتْ سَلْوَى بِرِحْلَتِها ٱلْمُذْهِلَةِ؟ عَلِّلْ جَوابَكَ.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78BD56-46A1-2DA8-35AA-A7A65F6989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519586C-D9E8-2440-FBC6-A1AA11C21522}"/>
              </a:ext>
            </a:extLst>
          </p:cNvPr>
          <p:cNvGrpSpPr/>
          <p:nvPr/>
        </p:nvGrpSpPr>
        <p:grpSpPr>
          <a:xfrm>
            <a:off x="2104236" y="2540859"/>
            <a:ext cx="5248343" cy="3808896"/>
            <a:chOff x="319751" y="1571267"/>
            <a:chExt cx="7441472" cy="500215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E4C075D-41F6-E55F-A9C7-7198AAF7D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6" name="Image 5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3BD479AD-FE48-AA43-DD6E-4AB6CAB7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414797675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7467-2985-371A-6BAB-0245B2786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0CE8344-8B5B-7516-1295-B4B3B8C592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A922CD-687C-4DDB-30F8-377C227CE9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FDA0A41-87F8-B799-0174-ADA76EC287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0DFD4AD-DFCB-585F-F63C-C8A2368220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11821EF-6CC9-2D84-41BE-92982B341E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919605-8863-7619-159C-4614BDCEBEF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E8B865-1CBC-0C47-8C83-9F97FC68C4A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FFF383-F412-A491-D717-B6114FAEAA0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0DEE052-A75F-83FB-9D6F-4B302C2DF62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C964830-CD9E-5850-357F-E4BCCD2422A2}"/>
              </a:ext>
            </a:extLst>
          </p:cNvPr>
          <p:cNvSpPr txBox="1"/>
          <p:nvPr/>
        </p:nvSpPr>
        <p:spPr>
          <a:xfrm>
            <a:off x="694944" y="684000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أية فقرة ستبحثون عن جواب لهذا السؤال؟ من أجاب يعلل جوابه.</a:t>
            </a:r>
          </a:p>
          <a:p>
            <a:pPr algn="r" defTabSz="685800" rtl="1">
              <a:defRPr/>
            </a:pP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تناوب متعلمين على تحديد الفقرة المناسبة مع التعليل.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DAF093-733A-D7D5-EDA3-5F29C9BB90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1D56AAF-F5CE-8094-FF0C-62E9B73113E4}"/>
              </a:ext>
            </a:extLst>
          </p:cNvPr>
          <p:cNvGrpSpPr/>
          <p:nvPr/>
        </p:nvGrpSpPr>
        <p:grpSpPr>
          <a:xfrm>
            <a:off x="2104236" y="2540859"/>
            <a:ext cx="5248343" cy="3808896"/>
            <a:chOff x="319751" y="1571267"/>
            <a:chExt cx="7441472" cy="500215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52557F7-E457-9FCD-27A4-1AEA3BE08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7" name="Image 6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9DE74229-4E23-8243-E4BC-AA4BB73B6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sp>
        <p:nvSpPr>
          <p:cNvPr id="3" name="TextBox 7">
            <a:extLst>
              <a:ext uri="{FF2B5EF4-FFF2-40B4-BE49-F238E27FC236}">
                <a16:creationId xmlns:a16="http://schemas.microsoft.com/office/drawing/2014/main" id="{C71CCDFF-8435-3729-A441-4CD6D08E0AB9}"/>
              </a:ext>
            </a:extLst>
          </p:cNvPr>
          <p:cNvSpPr txBox="1"/>
          <p:nvPr/>
        </p:nvSpPr>
        <p:spPr>
          <a:xfrm>
            <a:off x="1028069" y="1800587"/>
            <a:ext cx="662652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Low" defTabSz="914400" rtl="1">
              <a:defRPr/>
            </a:pP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هَلِ ٱسْتَمْتَعَتْ سَلْوَى بِرِحْلَتِها ٱلْمُذْهِلَةِ؟ عَلِّلْ جَوابَكَ.</a:t>
            </a:r>
          </a:p>
          <a:p>
            <a:pPr lvl="0" algn="justLow" defTabSz="914400" rtl="1">
              <a:defRPr/>
            </a:pPr>
            <a:endParaRPr lang="ar-MA" sz="4000" b="1" kern="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059547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BA612-4BC5-0A71-AB1E-8A27AF996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33CA6F9E-EF81-0919-A165-573A42CC13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59C76D5-0BF8-F3DB-0B0E-5CE930A2AA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EEEA142-1877-BC82-DD92-34E9CBA568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BC3E5FD-B0AD-BDF5-7A59-583DDDC3C4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2DF8DEA-9CF6-5669-5843-616357CCC4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9E4161-F692-F1D1-7376-9D9F4E27F52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F1C627-AEA3-7236-3951-47A08EFFC1C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639A028-FE16-1C97-B023-5AD0EA2C9C1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0D7A3C4-726F-EF32-B1E0-84C8C5D90F0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A499B68-8D23-CCD1-A5BA-245F6735E97B}"/>
              </a:ext>
            </a:extLst>
          </p:cNvPr>
          <p:cNvSpPr txBox="1"/>
          <p:nvPr/>
        </p:nvSpPr>
        <p:spPr>
          <a:xfrm>
            <a:off x="579106" y="842038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أحسنتم يوجد الجواب في الفقرة الخامسة من النص. صححوا.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21F105-6A97-00FA-E3DD-23D87C3E7CCD}"/>
              </a:ext>
            </a:extLst>
          </p:cNvPr>
          <p:cNvSpPr/>
          <p:nvPr/>
        </p:nvSpPr>
        <p:spPr>
          <a:xfrm>
            <a:off x="694944" y="3111910"/>
            <a:ext cx="4087849" cy="164968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 indent="179705" algn="just" defTabSz="914400" rtl="1">
              <a:lnSpc>
                <a:spcPct val="115000"/>
              </a:lnSpc>
              <a:spcAft>
                <a:spcPts val="1000"/>
              </a:spcAft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بَدا أَنَّها تُوَدُّ ٱسْتِمْرارَ هَذِهِ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ٱلتَّجْرِبَةِ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ٱلْمُمْتِعَةِ مُدَّةً أَطْوَلَ.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85296D-F9C5-A8FF-58A9-61F87C5D2E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lettre, écriture manuscrite, illustration&#10;&#10;Le contenu généré par l’IA peut être incorrect.">
            <a:extLst>
              <a:ext uri="{FF2B5EF4-FFF2-40B4-BE49-F238E27FC236}">
                <a16:creationId xmlns:a16="http://schemas.microsoft.com/office/drawing/2014/main" id="{20949CA4-6C51-78A3-D529-367490E242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7811" y="1853193"/>
            <a:ext cx="3274930" cy="463007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20E32C73-F9F9-376B-6D02-D9DADDE88C8F}"/>
              </a:ext>
            </a:extLst>
          </p:cNvPr>
          <p:cNvSpPr/>
          <p:nvPr/>
        </p:nvSpPr>
        <p:spPr>
          <a:xfrm>
            <a:off x="5335891" y="3281680"/>
            <a:ext cx="243840" cy="14732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/>
              <a:t>بدا أ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846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6C948-84FD-0001-57F2-894451509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7F38A83-2A67-C49C-EE23-18E3A90B3F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9B8473-CC4B-9E06-9A3C-5F530D283F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AD0CD20-F244-3095-D9E3-96B8BFEC2D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2EBC2EB-A4ED-E72F-A6CB-7377C3AB2D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DFADA9C-F900-0338-407B-4D4738EEFD6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12C33B9-91E6-829C-EDE7-85E94A91C7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9852CF-33ED-AB35-A417-8AAA9EF69EA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F75EC6-8F8B-C38F-508C-0FCF099937C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E14D739-85EA-7454-0905-2919C945C7B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C27B6C87-92BE-40BA-2365-A914F8AC91CC}"/>
              </a:ext>
            </a:extLst>
          </p:cNvPr>
          <p:cNvSpPr txBox="1"/>
          <p:nvPr/>
        </p:nvSpPr>
        <p:spPr>
          <a:xfrm>
            <a:off x="552653" y="1584000"/>
            <a:ext cx="8038693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اِسْتَخْرِجْ مِنَ ٱلنَّصِّ ٱلْمَعْلوماتِ ٱلتّالِيَةَ:</a:t>
            </a:r>
          </a:p>
          <a:p>
            <a:pPr algn="ctr" defTabSz="914400" rtl="1"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أَعْظَمُ ٱلْمَآثِرِ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ٱلْعُمْرانِيَّةِ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تُمَيِّزُ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ٱلْحَضارَةَ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ٱلْمَغْرِبِيَّةَ.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141075-B6A6-9786-4164-1A1619A03A43}"/>
              </a:ext>
            </a:extLst>
          </p:cNvPr>
          <p:cNvSpPr txBox="1"/>
          <p:nvPr/>
        </p:nvSpPr>
        <p:spPr>
          <a:xfrm>
            <a:off x="694944" y="671724"/>
            <a:ext cx="6852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الثاني:اِسْتَخْرِجْ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ٱلنَّصِّ ٱلْمَعْلوماتِ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ٱلتّالِيَةَ:أَعْظَمُ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ٱلْمَآثِرِ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ٱلْعُمْرانِيَّةِ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تُمَيِّزُ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ٱلْحَضارَةَ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ٱلْمَغْرِبِيَّةَ.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9ED104-0F4E-F91E-6A92-16D50BCF3C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F296F49-7146-E922-2FA3-01CEF47F0F01}"/>
              </a:ext>
            </a:extLst>
          </p:cNvPr>
          <p:cNvGrpSpPr/>
          <p:nvPr/>
        </p:nvGrpSpPr>
        <p:grpSpPr>
          <a:xfrm>
            <a:off x="2117107" y="2896385"/>
            <a:ext cx="5123076" cy="3676889"/>
            <a:chOff x="319751" y="1571267"/>
            <a:chExt cx="7441472" cy="500215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BE6DDCF-B3D3-8965-2ABA-2412170BD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7" name="Image 6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E8A0A5B7-A2E7-68C7-F467-DF6059D51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192080774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96654-A9F7-EF17-32A0-F910819D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864BD53-1047-E3EB-0471-D3434B8044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7044274-2C53-E112-9B07-63C9287E87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89EFD31-6A96-34BE-1020-A874ED52A1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99F584A-1397-EE39-E33F-82FE812DCF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7547434-139D-8898-C83B-1C88430AE9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E31895-1DFE-C550-3FB3-90697197479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3FA911-D836-C709-22EF-52676D03A40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FF04CF2-A259-2F56-95A5-3C3730A6639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9D194C0-F042-EEB9-D1CE-B297CA1ACF1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CA551D32-8827-9A87-B721-BC0AC64FDFC3}"/>
              </a:ext>
            </a:extLst>
          </p:cNvPr>
          <p:cNvSpPr txBox="1"/>
          <p:nvPr/>
        </p:nvSpPr>
        <p:spPr>
          <a:xfrm>
            <a:off x="552653" y="1584000"/>
            <a:ext cx="8038693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اِسْتَخْرِجْ مِنَ ٱلنَّصِّ ٱلْمَعْلوماتِ ٱلتّالِيَةَ:</a:t>
            </a:r>
          </a:p>
          <a:p>
            <a:pPr algn="ctr" defTabSz="914400" rtl="1"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أَعْظَمُ ٱلْمَآثِرِ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ٱلْعُمْرانِيَّةِ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تُمَيِّزُ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ٱلْحَضارَةَ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ٱلْمَغْرِبِيَّةَ.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8381B3-3795-6C7E-2031-D7B24184C66E}"/>
              </a:ext>
            </a:extLst>
          </p:cNvPr>
          <p:cNvSpPr txBox="1"/>
          <p:nvPr/>
        </p:nvSpPr>
        <p:spPr>
          <a:xfrm>
            <a:off x="694944" y="850863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أي فقرة وجدتم الجواب؟ من يجيب؟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60C721B-B366-2FD5-021F-77E996FDDCA4}"/>
              </a:ext>
            </a:extLst>
          </p:cNvPr>
          <p:cNvGrpSpPr/>
          <p:nvPr/>
        </p:nvGrpSpPr>
        <p:grpSpPr>
          <a:xfrm>
            <a:off x="2117107" y="2896385"/>
            <a:ext cx="5123076" cy="3676889"/>
            <a:chOff x="319751" y="1571267"/>
            <a:chExt cx="7441472" cy="500215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4EBA99-77F9-9411-8A06-D6587942D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7" name="Image 6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B5CDD204-735F-A05D-5E78-D3C097323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83653E2-D2E4-F57B-11B1-9266EFA600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3179061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EDDFF-436F-E958-70F8-9CF675B5A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5CEE291-AC33-34D4-8511-8A643E4DA5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E88A923-5BE0-FA83-3CE0-B2ECA12DF9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39FB6F-A826-290D-4F33-58A8CF419B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EC545AA-565E-3614-AD64-9077E6F7F5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CB606E0-635D-3B6A-AB49-C816C52D04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CCD8857-8BCE-ABE3-056E-4CE07534869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52D786A-DF61-740E-9B0A-00A5C8D5296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76F23E2-4E74-4AEB-C8AA-7753AC64183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F53E20-67CB-6BA4-CBA1-D31BB9C93EF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30D36652-9688-5051-F43A-457F1F6F8F48}"/>
              </a:ext>
            </a:extLst>
          </p:cNvPr>
          <p:cNvSpPr txBox="1"/>
          <p:nvPr/>
        </p:nvSpPr>
        <p:spPr>
          <a:xfrm>
            <a:off x="552653" y="1584000"/>
            <a:ext cx="8038693" cy="1785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اِسْتَخْرِجْ مِنَ ٱلنَّصِّ ٱلْمَعْلوماتِ ٱلتّالِيَةَ:</a:t>
            </a:r>
          </a:p>
          <a:p>
            <a:pPr algn="ctr" defTabSz="914400" rtl="1"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مُنْتَجاتُ ٱلصِّناعَةِ ٱلتَّقْليدِيَّةِ ٱلَّتي تُزَيِّنُ ٱلْأَسْواقَ ٱلْعَتيقَةَ.</a:t>
            </a:r>
          </a:p>
          <a:p>
            <a:pPr algn="ctr" defTabSz="914400" rtl="1">
              <a:defRPr/>
            </a:pPr>
            <a:endParaRPr lang="ar-MA" sz="3600" b="1" kern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B3A4EC0-F146-A088-976D-949FCC903BDE}"/>
              </a:ext>
            </a:extLst>
          </p:cNvPr>
          <p:cNvSpPr txBox="1"/>
          <p:nvPr/>
        </p:nvSpPr>
        <p:spPr>
          <a:xfrm>
            <a:off x="0" y="853142"/>
            <a:ext cx="7514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مُنْتَجاتُ ٱلصِّناعَةِ ٱلتَّقْليدِيَّةِ ٱلَّتي تُزَيِّنُ ٱلْأَسْواقَ ٱلْعَتيقَةَ.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60784A-EA0E-2144-4764-0BC391811F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837E4DB-77AB-A547-E9BA-DB4670A811C1}"/>
              </a:ext>
            </a:extLst>
          </p:cNvPr>
          <p:cNvGrpSpPr/>
          <p:nvPr/>
        </p:nvGrpSpPr>
        <p:grpSpPr>
          <a:xfrm>
            <a:off x="2117107" y="2896385"/>
            <a:ext cx="5123076" cy="3676889"/>
            <a:chOff x="319751" y="1571267"/>
            <a:chExt cx="7441472" cy="500215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CCC9203-E8EA-6EC1-7F09-523B3BE41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7" name="Image 6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836ECBED-50DC-327F-8474-3078795ED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307780995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5538B-986E-D54B-0BC5-817CB677F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610934C3-67AA-9252-1312-03BC565269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71105CA-041F-B10C-A1D3-9ED873F8E0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3FC83F1-503C-CF97-52F8-4C365473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849865-ADEC-4228-834F-43B78724A2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7C15180-A6B9-27BC-80C0-86774719E0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B71F82E-AF1A-8890-8AC0-CC8767A64A2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6B7593-0313-F4E6-198A-48878B29233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8B3107-A9D3-5D7C-B38F-C985204ECA5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16C8B0-6CAE-2475-012D-FF07574DF4E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60C110EA-ECAE-F3B6-04DE-2719F96EA2AA}"/>
              </a:ext>
            </a:extLst>
          </p:cNvPr>
          <p:cNvSpPr txBox="1"/>
          <p:nvPr/>
        </p:nvSpPr>
        <p:spPr>
          <a:xfrm>
            <a:off x="552653" y="1584000"/>
            <a:ext cx="8038693" cy="1785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اِسْتَخْرِجْ مِنَ ٱلنَّصِّ ٱلْمَعْلوماتِ ٱلتّالِيَةَ:</a:t>
            </a:r>
          </a:p>
          <a:p>
            <a:pPr algn="ctr" defTabSz="914400" rtl="1"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مُنْتَجاتُ ٱلصِّناعَةِ ٱلتَّقْليدِيَّةِ ٱلَّتي تُزَيِّنُ ٱلْأَسْواقَ ٱلْعَتيقَةَ.</a:t>
            </a:r>
          </a:p>
          <a:p>
            <a:pPr algn="ctr" defTabSz="914400" rtl="1">
              <a:defRPr/>
            </a:pPr>
            <a:endParaRPr lang="ar-MA" sz="3600" b="1" kern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20E7BCB-D4DF-1BC3-E00B-78C1BCDCA801}"/>
              </a:ext>
            </a:extLst>
          </p:cNvPr>
          <p:cNvSpPr txBox="1"/>
          <p:nvPr/>
        </p:nvSpPr>
        <p:spPr>
          <a:xfrm>
            <a:off x="0" y="853142"/>
            <a:ext cx="7514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أي فقرة وجدتم الجواب؟ من يجيب؟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686E724-F5AE-1F6B-4131-E5D09E544C33}"/>
              </a:ext>
            </a:extLst>
          </p:cNvPr>
          <p:cNvGrpSpPr/>
          <p:nvPr/>
        </p:nvGrpSpPr>
        <p:grpSpPr>
          <a:xfrm>
            <a:off x="2117107" y="2896385"/>
            <a:ext cx="5123076" cy="3676889"/>
            <a:chOff x="319751" y="1571267"/>
            <a:chExt cx="7441472" cy="500215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B580F3-F673-5B70-A5AB-A298DEDD1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7" name="Image 6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E4962347-4542-20FE-7DD4-034AFDD72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329CE4D7-FBB1-2A16-B544-29E0F9A1DB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190601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B6582-0B75-28BA-E6A4-10D22F18E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49D91CA-F5C2-DEA1-483C-2BB91E9DF4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1174135-8911-2DAF-786E-A9B9E2EA8E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86502D5-E1E8-9E5B-F181-A207B5FFCA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31AB30-ADD8-985E-DF1E-976E859216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0C24078-7100-582A-B2F1-37820FDE33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5BF93B-E1A0-0555-ECFA-4D2507D1293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2FEE69E-4009-31C3-1994-AA0E76E7FE6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5DC8153-9362-9639-1D9D-74BD0816E85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4414C9-3F98-7328-CF52-033F53A7FA6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A51D19C2-35AE-D7CA-1CC3-43C3731932E4}"/>
              </a:ext>
            </a:extLst>
          </p:cNvPr>
          <p:cNvSpPr txBox="1"/>
          <p:nvPr/>
        </p:nvSpPr>
        <p:spPr>
          <a:xfrm>
            <a:off x="552653" y="1584000"/>
            <a:ext cx="8038693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اِسْتَخْرِجْ مِنَ ٱلنَّصِّ ٱلْمَعْلوماتِ ٱلتّالِيَةَ:</a:t>
            </a:r>
          </a:p>
          <a:p>
            <a:pPr algn="ctr" defTabSz="914400" rtl="1"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أَوْصافِ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ٱلْقَصَباتِ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ٱلْأَمازيغِيَّةِ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52BE521-F833-95DE-3DED-5A541ACE8EE0}"/>
              </a:ext>
            </a:extLst>
          </p:cNvPr>
          <p:cNvSpPr txBox="1"/>
          <p:nvPr/>
        </p:nvSpPr>
        <p:spPr>
          <a:xfrm>
            <a:off x="694944" y="92087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أَوْصافِ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ٱلْقَصَباتِ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ٱلْأَمازيغِيَّةِ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32E4616-0E7F-0F75-C167-7A22F855FF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68FF560-BA5D-BAB1-292D-D15D8D0D122D}"/>
              </a:ext>
            </a:extLst>
          </p:cNvPr>
          <p:cNvGrpSpPr/>
          <p:nvPr/>
        </p:nvGrpSpPr>
        <p:grpSpPr>
          <a:xfrm>
            <a:off x="2117107" y="2896385"/>
            <a:ext cx="5123076" cy="3676889"/>
            <a:chOff x="319751" y="1571267"/>
            <a:chExt cx="7441472" cy="500215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FD990E5-0AD8-3961-9243-39820E303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7" name="Image 6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18F6D3B8-D26F-6410-E291-53B29B23D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102139552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4C5DE-7E78-AA73-5665-D364F10D2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1A5038E-3046-172E-BD18-99E7BF1C10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A63FA9-F69F-6D17-89C7-EB1AA423DB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75E8509-25DF-4028-A3C0-C68CA28869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002D6F3-03F8-CCB3-E688-142A937506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E563A95-D60A-0366-F253-F8199864B2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4EFBA5-D46A-0841-4CEE-49216295E87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1112FC9-6CEC-1F15-31C2-006C38FFE23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0D2E1F7-72D5-4378-DFF7-85C502FE6AA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B7767A6-3A27-1490-1B21-8C3A0765842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0D13132-FDCD-AC01-0575-A7C7C28C16E4}"/>
              </a:ext>
            </a:extLst>
          </p:cNvPr>
          <p:cNvSpPr txBox="1"/>
          <p:nvPr/>
        </p:nvSpPr>
        <p:spPr>
          <a:xfrm>
            <a:off x="552653" y="1584000"/>
            <a:ext cx="8038693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اِسْتَخْرِجْ مِنَ ٱلنَّصِّ ٱلْمَعْلوماتِ ٱلتّالِيَةَ:</a:t>
            </a:r>
          </a:p>
          <a:p>
            <a:pPr algn="ctr" defTabSz="914400" rtl="1">
              <a:defRPr/>
            </a:pP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أَوْصافِ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ٱلْقَصَباتِ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ٱلْأَمازيغِيَّةِ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E273AE5-53F8-4CA9-B316-7B248102C9CE}"/>
              </a:ext>
            </a:extLst>
          </p:cNvPr>
          <p:cNvSpPr txBox="1"/>
          <p:nvPr/>
        </p:nvSpPr>
        <p:spPr>
          <a:xfrm>
            <a:off x="694944" y="92087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أي فقرة وجدتم الجواب؟ من يجيب؟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56CE5A9-848A-4B96-8017-81C4611679BE}"/>
              </a:ext>
            </a:extLst>
          </p:cNvPr>
          <p:cNvGrpSpPr/>
          <p:nvPr/>
        </p:nvGrpSpPr>
        <p:grpSpPr>
          <a:xfrm>
            <a:off x="2117107" y="2896385"/>
            <a:ext cx="5123076" cy="3676889"/>
            <a:chOff x="319751" y="1571267"/>
            <a:chExt cx="7441472" cy="500215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D28E8BF-CA2B-FF86-0665-28ABECD78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7" name="Image 6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A160D979-3FC2-1A7C-FDBE-8DB1BC7F2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D1ABF828-9A28-F106-745F-C1A2E5A4BD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5899149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9BBCF-2987-B174-4A69-86C76EC99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C433B1E-DB41-B537-F7EC-940261C58D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1404D4-2221-42F6-4174-A373967737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34BB19-50A1-BBAF-4218-5507E6A99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9A2EFC9-56B5-DA85-1CB8-2F8E35AEAB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0D997F6-87A8-5B34-9D0A-54F7F7CEC8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7BC4F30-4178-DFFB-C645-274B22852C5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CBEF75-A68D-B65F-5ECA-57502ACAD49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066D8C5-6104-EC61-3412-995EC427C6D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586AC5B-1951-20E2-45EA-2F942089C72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B235DA1F-AC4C-5C5D-23D7-01FED990D117}"/>
              </a:ext>
            </a:extLst>
          </p:cNvPr>
          <p:cNvSpPr txBox="1"/>
          <p:nvPr/>
        </p:nvSpPr>
        <p:spPr>
          <a:xfrm>
            <a:off x="394107" y="1975975"/>
            <a:ext cx="8173371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 rtl="1">
              <a:defRPr/>
            </a:pP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يُمْكِنُ لِسَلْوى أَنْ تُواصِلَ رِحْلَتَها </a:t>
            </a:r>
            <a:r>
              <a:rPr lang="ar-MA" sz="4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ٱلْعَجيبَةَ</a:t>
            </a:r>
            <a:r>
              <a:rPr lang="ar-MA" sz="4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مَتى شاءَتْ؟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10595DD-B9F5-DC63-6FC4-7DB39AB94C3B}"/>
              </a:ext>
            </a:extLst>
          </p:cNvPr>
          <p:cNvSpPr txBox="1"/>
          <p:nvPr/>
        </p:nvSpPr>
        <p:spPr>
          <a:xfrm>
            <a:off x="398069" y="892381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الثالث:كَيْفَ يُمْكِنُ لِسَلْوى أَنْ تُواصِلَ رِحْلَتَها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ٱلْعَجيبَةَ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مَتى شاءَتْ؟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4223588-714A-D37D-B104-F0AE6F49EA97}"/>
              </a:ext>
            </a:extLst>
          </p:cNvPr>
          <p:cNvGrpSpPr/>
          <p:nvPr/>
        </p:nvGrpSpPr>
        <p:grpSpPr>
          <a:xfrm>
            <a:off x="2243271" y="2815105"/>
            <a:ext cx="5123076" cy="3676889"/>
            <a:chOff x="319751" y="1571267"/>
            <a:chExt cx="7441472" cy="500215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875EF3E-4C4F-19E0-04C6-436AE0EF8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23656" y="1571267"/>
              <a:ext cx="3737567" cy="5002157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7" name="Image 6" descr="Une image contenant texte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59D35271-FD61-F22A-4349-EEB40CC4C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9751" y="1571267"/>
              <a:ext cx="3632184" cy="4993002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glow>
                <a:schemeClr val="accent1">
                  <a:alpha val="41000"/>
                </a:schemeClr>
              </a:glow>
              <a:outerShdw blurRad="50800" dir="18600000" sx="1000" sy="1000" algn="ctr" rotWithShape="0">
                <a:srgbClr val="000000">
                  <a:alpha val="59000"/>
                </a:srgbClr>
              </a:outerShdw>
              <a:softEdge rad="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C5BAE824-49CF-6609-42B7-628CE252E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348189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2C230-169A-138D-3531-987164299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AFA1BAEA-6526-DDCF-502F-F8DEC367E3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893C45E-52B5-B60D-788C-2C528D7B54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4D061DB-3DE2-0E2C-D67E-476FFE5901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AAC6403-E79B-36B1-CF4D-01AF0B5BEE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0807DE9-3F8D-175B-B691-C52ED8BB894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F7AA9B-2D04-8EEB-490A-105691C7F7B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AB1E8C8-C3BB-0A75-4502-E0796013B4B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099941A-45D2-4FEF-9C5E-DE046D9DF38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2E495C-6A93-E087-004E-EA7EDCC9A7F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5C2D3D29-A9AB-4280-EC62-FB182FE6FC77}"/>
              </a:ext>
            </a:extLst>
          </p:cNvPr>
          <p:cNvSpPr txBox="1"/>
          <p:nvPr/>
        </p:nvSpPr>
        <p:spPr>
          <a:xfrm>
            <a:off x="1028069" y="2969321"/>
            <a:ext cx="7562952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بِناءً عَلى ما رَأَتْهُ س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لْوى في ٱلْأَسْواقِ، كَيْفَ كانَتْ حَياةُ ٱلنّاسِ في ٱلْماضي تَخْتَلِفُ عَنْ حَياتِنا ٱلْيَوْمَ مِنْ حَيْثُ ٱلْحِرَفُ </a:t>
            </a:r>
            <a:r>
              <a:rPr lang="ar-SA" sz="5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وَٱلصِّناعاتُ</a:t>
            </a:r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algn="ctr" rtl="1"/>
            <a:endParaRPr lang="ar-SA" sz="5400" b="1" kern="0" dirty="0">
              <a:solidFill>
                <a:srgbClr val="106585"/>
              </a:solidFill>
              <a:highlight>
                <a:srgbClr val="FFFF00"/>
              </a:highligh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E56B05D-BA22-E60B-995E-0AD25061E875}"/>
              </a:ext>
            </a:extLst>
          </p:cNvPr>
          <p:cNvSpPr txBox="1"/>
          <p:nvPr/>
        </p:nvSpPr>
        <p:spPr>
          <a:xfrm>
            <a:off x="398069" y="684000"/>
            <a:ext cx="71999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بِناءً عَلى ما رَأَتْهُ سَلْوى في ٱلْأَسْواقِ، كَيْفَ كانَتْ حَياةُ ٱلنّاسِ في ٱلْماضي تَخْتَلِفُ عَنْ حَياتِنا ٱلْيَوْمَ مِنْ حَيْثُ ٱلْحِرَفُ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وَٱلصِّناعاتُ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8" name="Espace réservé pour une image  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0F16E9-0059-FBAB-08C6-8A679B4584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5727462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3FAA4-4956-A60E-90A4-7B96025BE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0065851-28F8-9C77-EEBA-BF06E6CA38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B00A469-B17E-68D6-D173-A2F6405C99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C41027-7424-5432-25BF-8A3AA79D1A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4506023-1B91-4E8F-DD87-25F1EB8665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BEDE699-A04A-5D71-96A0-551B8A876A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FE4005-3070-02B8-4927-EC507CD77C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6E79E5-7883-82EA-6178-CAC204C604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92051D-835D-27EC-368D-B4CE147226E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F075CEA-5370-82B8-72E6-A7AB3B54B3C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69E7377C-CB4A-1490-38E1-55EE072F5B4D}"/>
              </a:ext>
            </a:extLst>
          </p:cNvPr>
          <p:cNvSpPr txBox="1"/>
          <p:nvPr/>
        </p:nvSpPr>
        <p:spPr>
          <a:xfrm>
            <a:off x="913769" y="2221176"/>
            <a:ext cx="7562952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إِذا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سُمِحَ</a:t>
            </a:r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لِس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لْوى بِأَنْ تَأْخُذَ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شَيْئاً</a:t>
            </a:r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وَاحِد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اً</a:t>
            </a:r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ٱلْماضي إِلى وَقْتِنا ٱلْحاضِرِ، ماذا سَتَأْخُذُ بِرَأْيِكَ؟ وَلِماذا </a:t>
            </a:r>
            <a:r>
              <a:rPr lang="ar-SA" sz="5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ٱخْتَرْتَ</a:t>
            </a:r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هَذِهِ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ٱلشَّيءَ</a:t>
            </a:r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بِٱلذّاتِ</a:t>
            </a:r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r>
              <a:rPr lang="ar-S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(مِثْلَ: قِل</a:t>
            </a:r>
            <a:r>
              <a:rPr lang="ar-M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4400" b="1" kern="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دَةٌ</a:t>
            </a:r>
            <a:r>
              <a:rPr lang="ar-SA" sz="44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أُنْموذَجٌ لِمَسْجِدٍ، ثَوْبٌ تَقْليدِيٌّ...).</a:t>
            </a:r>
            <a:endParaRPr lang="ar-SA" sz="5400" b="1" kern="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FB45ED-3DFA-7F0C-D9AF-6C653417B305}"/>
              </a:ext>
            </a:extLst>
          </p:cNvPr>
          <p:cNvSpPr txBox="1"/>
          <p:nvPr/>
        </p:nvSpPr>
        <p:spPr>
          <a:xfrm>
            <a:off x="509155" y="684000"/>
            <a:ext cx="7088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إِذا سُمِحَ لِسَلْوى بِأَنْ تَأْخُذَ شَيْئاً وَاحِداً مِنَ ٱلْماضي إِلى وَقْتِنا ٱلْحاضِرِ، ماذا سَتَأْخُذُ بِرَأْيِكَ؟ وَلِماذا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ٱخْتَرْتَ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هَذِهِ ٱلشَّيءَ </a:t>
            </a:r>
            <a:r>
              <a:rPr lang="ar-MA" sz="24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بِٱلذّاتِ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ar-MA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82E10BBB-B9B1-C5A6-0DF8-00DE557F64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177902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81221-4239-52AB-0E69-27AF13C9E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62D0F1F4-959F-E433-BAF8-412566ED56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0C88A8D-6AA0-43C6-67B6-BB843A6D01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FC0D11E-5B3D-EEA6-561D-29E0050417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78883EF-08D8-0688-85F6-AD178B74F4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251D1AD-B06E-52F7-C1F4-7811403CA1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10BB5C-37FE-D388-F8F7-A7A7A75C6E1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D22D33-901E-450A-FA64-D03A1DCFC68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D377FB5-8C49-3BFC-C76B-C7D92DB7F35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D61601C-0265-5E9B-AE14-3FA84537A37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60878D4F-EA23-23EE-5216-36E84359075C}"/>
              </a:ext>
            </a:extLst>
          </p:cNvPr>
          <p:cNvSpPr txBox="1"/>
          <p:nvPr/>
        </p:nvSpPr>
        <p:spPr>
          <a:xfrm>
            <a:off x="903378" y="2667985"/>
            <a:ext cx="7562952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 كُنْتَ صَديقا لِس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لْوى، ماذا سَتَقْتَرِحُ عَلَيْها أَنْ تَفْعَلَ بَعْدَ عَوْدَتِها مِنْ رِحْلَتِها لِتَحْفَظَ هَذِهِ الذِّكْرَيَاتِ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وَتَتَقاسَمَها مَعَ</a:t>
            </a:r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الْآخَرينَ</a:t>
            </a:r>
            <a:r>
              <a:rPr lang="ar-SA" sz="54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5795C09-D8E9-B3EB-3E2A-CAC746E11654}"/>
              </a:ext>
            </a:extLst>
          </p:cNvPr>
          <p:cNvSpPr txBox="1"/>
          <p:nvPr/>
        </p:nvSpPr>
        <p:spPr>
          <a:xfrm>
            <a:off x="-263033" y="632045"/>
            <a:ext cx="78610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 كُنْتَ صَديقا لِسَلْوى، ماذا سَتَقْتَرِحُ عَلَيْها أَنْ تَفْعَلَ بَعْدَ عَوْدَتِها مِنْ رِحْلَتِها لِتَحْفَظَ هَذِهِ الذِّكْرَيَاتِ وَتَتَقاسَمَها مَعَ الْآخَرينَ؟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098E19D-3652-0311-C557-C52529C3AF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8914953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latin typeface="Dosis ExtraBold" pitchFamily="2" charset="0"/>
              </a:rPr>
              <a:t>إنتاج كتابي – ح5</a:t>
            </a:r>
            <a:endParaRPr lang="fr-MA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3200" b="1" dirty="0">
                <a:cs typeface="Microsoft Uighur" panose="02000000000000000000" pitchFamily="2" charset="-78"/>
              </a:rPr>
              <a:t>كتابة قصة قصيرة رديفة 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28266-8680-51D5-99E7-1EF93C6E8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63D4814-3111-14A2-2AD7-3E5F49F59F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3B12597-C677-29BD-0AB0-FD37FC0D5E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9FE231-5FA1-AF09-7498-751EB20AE2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4A1A97-4B9D-535D-D5A2-D710324D7D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7341D3E-2A62-3272-1DB8-678B7F4D57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827ABC-64DF-37CD-71F1-073C1A421EA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4562CF-5D94-AAC3-CF76-FBAC64ECAB3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7D4B78E-5162-38D1-EC2E-6D7FE859F14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5713545-2093-4EFF-DB34-B0DDDEDC250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037C42-1DEB-807D-62A6-86E85BE426FA}"/>
              </a:ext>
            </a:extLst>
          </p:cNvPr>
          <p:cNvSpPr txBox="1"/>
          <p:nvPr/>
        </p:nvSpPr>
        <p:spPr>
          <a:xfrm>
            <a:off x="-309475" y="859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سنبدأ حصة الإنتاج الكتابي، ستخصص هذه الحصة لتصحيح إنجازاتكم. خذوا الدفاتر.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A42BE-7268-0D87-50E3-2F68BA821857}"/>
              </a:ext>
            </a:extLst>
          </p:cNvPr>
          <p:cNvSpPr txBox="1"/>
          <p:nvPr/>
        </p:nvSpPr>
        <p:spPr>
          <a:xfrm>
            <a:off x="14556" y="1479409"/>
            <a:ext cx="86891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34293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أُعيدُ كِتابَةَ ٱلْقِصَّةَ </a:t>
            </a:r>
            <a:r>
              <a:rPr kumimoji="0" lang="ar-MA" sz="4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ٱلرَّديفَةَ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 أَنْتَجْتُها بِدونِ أَخْطاءٍ.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522DD4-076C-D0F9-3515-0606E3281A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155" y="2187295"/>
            <a:ext cx="8194568" cy="4414724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A477C9-9A5B-8A01-3A87-FAF0965708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671741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4C8DF-1E4E-F071-1E13-2EC180A7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F8F9B9AE-5F92-4FD8-D0E4-92E052A2B3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905B11-B69F-E39B-EB86-B2666E3EC9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1A533C3-A3DE-EF57-5B51-08F8C21A9F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CB7125-3F22-43A8-BFD1-9DE35FB710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8C47F98-D779-FCB5-3323-A23143A2E00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D0D14A-5F10-60DD-ACD7-63C338C9952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2098E-84CD-C776-6472-03D64AB6021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BEEE61A-7D4C-31E6-AB3C-FC55A5D510C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5CF327-F8B3-C5D6-B001-FCA590FD303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B2D5D42A-C128-E533-AA4E-B9ACFF5AE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84000"/>
            <a:ext cx="900000" cy="900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991DD4-8FB2-2DF1-E7BF-E01BBF549018}"/>
              </a:ext>
            </a:extLst>
          </p:cNvPr>
          <p:cNvSpPr txBox="1"/>
          <p:nvPr/>
        </p:nvSpPr>
        <p:spPr>
          <a:xfrm>
            <a:off x="-177927" y="684000"/>
            <a:ext cx="777864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بعض المتعلمين لقراءة إنتاجاتهم، وسنصححها بشكل جماعي على السبورة.</a:t>
            </a:r>
          </a:p>
          <a:p>
            <a:pPr algn="r" rtl="1">
              <a:defRPr/>
            </a:pPr>
            <a:r>
              <a:rPr lang="ar-MA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يشرك الأستاذ(ة) المتعلمين في تصحيح الأخطاء المرصودة على السبورة، مع توضيح طبيعتها (خطأ إملائي، في تركيب الجملة...).</a:t>
            </a:r>
            <a:endParaRPr lang="fr-MA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62E887-4535-DD39-B035-A702C62FBA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7621" y="1710414"/>
            <a:ext cx="6587381" cy="4391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91637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D4C2A-8E20-FF58-591E-2A7DC8B9B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83CC9F1-6A92-8CAF-F4DF-725524B661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A54A39-7FB6-F7A5-39AF-AA5111BFB3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EFA6F2-C556-D88F-045B-7705B5941C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861272-D67B-8812-D481-E711381EB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32DF29-8CD2-E328-AA81-AE9A046298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449E84-3BF5-786C-2F70-A38C8A0BE45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76947-5A1C-28C2-40D0-65A48BDE4B2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5350B7-96D8-A0AB-CC1C-D3DE0E024EC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F1B1A95-11C9-C094-D3C8-D9BCE6B7FEE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FA98C7-C71E-7DD1-5CA2-EA5C214FD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468" y="1842970"/>
            <a:ext cx="7501413" cy="487829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00478B-7871-3FC3-74C6-AEE5AE95C284}"/>
              </a:ext>
            </a:extLst>
          </p:cNvPr>
          <p:cNvSpPr txBox="1"/>
          <p:nvPr/>
        </p:nvSpPr>
        <p:spPr>
          <a:xfrm>
            <a:off x="522760" y="647018"/>
            <a:ext cx="7071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كل واحد منكم يصحح إنتاجه بناء على طبيعة الأخطاء المرصودة.</a:t>
            </a:r>
          </a:p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لتقديم المساعدة.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082CDF94-7FA4-8A67-1890-A94334CAB65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F90E0D-DD72-F723-98B5-48B7D0C878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870183" y="548323"/>
            <a:ext cx="1028385" cy="102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0213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909D8-3210-AC62-622B-5B1D773F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5408B4FB-CEC4-1043-F21C-3C160BFFCC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D817FBC-E8D8-C0AD-6258-48FA11D34F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666408-BA06-7148-5963-A0A79C57A1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D511265-D084-6523-446D-0D6097E9DA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6C5F5BC-6292-62D6-00DC-ED162C05D64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B4CFBB-24BB-487C-A718-D969663AA1E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C11340-D7BA-E18A-2AEF-79A107B2B0A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CE82B8-72B9-06E7-153A-B1D43A028CF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0EA3DC-B6F3-08DE-FD55-CE0BE081A01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DFE578-2E01-141D-3785-CB394943731E}"/>
              </a:ext>
            </a:extLst>
          </p:cNvPr>
          <p:cNvSpPr txBox="1"/>
          <p:nvPr/>
        </p:nvSpPr>
        <p:spPr>
          <a:xfrm>
            <a:off x="-331514" y="729297"/>
            <a:ext cx="78610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لنبنِ معا نموذجا للتصحيح على السبورة.</a:t>
            </a:r>
          </a:p>
          <a:p>
            <a:pPr algn="r" rtl="1">
              <a:defRPr/>
            </a:pPr>
            <a:r>
              <a:rPr lang="ar-MA" sz="20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-يكتب الأستاذ بمعية المتعلمين الإجابات على إحدى السبورات الجانبية مع إعطاء الفرصة للجميع للمشاركة</a:t>
            </a:r>
            <a:endParaRPr lang="ar-MA" sz="20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E25B64-763D-7784-FE55-B1005AAE93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F35DE5BC-2AA6-2B1E-2F4B-694015AAC5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5978" y="1923099"/>
            <a:ext cx="3207448" cy="437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5922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413B8-EFBA-2C48-EF38-68092CFA4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860E7CD-5240-7654-CA44-C3A26E99E5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333C542-44B3-B581-BE02-A058BA310D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E2E8F3-9BF6-D6E2-5F88-5A8584A900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1B49F5-CDF4-7210-F596-6CE29662DB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B970006-095B-C871-3FC4-9F0EAEC2A3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12C5B0-F754-E965-EE7A-0FA37B449CE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63B516-44BA-4E54-BCB0-0C6CFF235C8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F86154-21D1-D536-ACF9-1982C161E77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80687BD-7C79-98B1-5595-A3A3366685F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2596C5F-EA6E-C400-C0AB-EA052AA6FA3F}"/>
              </a:ext>
            </a:extLst>
          </p:cNvPr>
          <p:cNvSpPr txBox="1"/>
          <p:nvPr/>
        </p:nvSpPr>
        <p:spPr>
          <a:xfrm>
            <a:off x="-331514" y="729297"/>
            <a:ext cx="78610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وضعية بداية رديفة أتبع الخطوات التالية:</a:t>
            </a:r>
          </a:p>
          <a:p>
            <a:pPr algn="r" rtl="1">
              <a:defRPr/>
            </a:pPr>
            <a:r>
              <a:rPr lang="ar-MA" sz="20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-يكتب الأستاذ بمعية المتعلمين الإجابات على إحدى السبورات الجانبية مع إعطاء الفرصة للجميع للمشاركة</a:t>
            </a:r>
            <a:endParaRPr lang="ar-MA" sz="20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F970E2-7934-C8DF-17AD-801A124132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60266147-3E53-2AC3-024C-A5EBCCC8FA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6791" y="1995836"/>
            <a:ext cx="3207448" cy="43718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6BF04D4-CDA1-FDA5-E280-CF828E200539}"/>
              </a:ext>
            </a:extLst>
          </p:cNvPr>
          <p:cNvSpPr txBox="1"/>
          <p:nvPr/>
        </p:nvSpPr>
        <p:spPr>
          <a:xfrm>
            <a:off x="858615" y="1995836"/>
            <a:ext cx="46381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+mj-lt"/>
              <a:buAutoNum type="arabicPeriod"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خْتارُ ٱلشَّخْصِيَّةَ/ ٱلشَّخْصِيّاتِ ٱلرَّئيسِيَّةَ؛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أُحَدِّدَ زّمانَ وَمَكانَ ٱلْقِصَّةِ؛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أَخْتارُ واقِعَةً أَوْ حَدَثاً يُمَهِّدُ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لِٱنْطِلاقِ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ٱلقِصَّةِ.</a:t>
            </a:r>
          </a:p>
        </p:txBody>
      </p:sp>
    </p:spTree>
    <p:extLst>
      <p:ext uri="{BB962C8B-B14F-4D97-AF65-F5344CB8AC3E}">
        <p14:creationId xmlns:p14="http://schemas.microsoft.com/office/powerpoint/2010/main" val="303952003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2FF11-4F73-6D81-0FDE-A0FDDD782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6F36BF4F-17E6-D14B-FD3F-07A6F6543B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6624D79-8445-0248-1448-181D42589F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F3423B-7EC5-EED1-D496-49C00CAF7E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F22461B-BF2C-090E-8AE6-711FDCE7A4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FFBBEF-E3B4-3116-3CE4-FDC9657DA2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019C6BC-E6C7-D784-0928-A4EADB8C4F7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85B1FE-5028-09DD-AB13-CA0918A90B3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475491-A687-6C66-2740-B2644E2BAA9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BE239DF-4520-017B-2BA7-0D74CC8BE95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203E273-A4C9-7FF6-80C1-C50AD0BE66D4}"/>
              </a:ext>
            </a:extLst>
          </p:cNvPr>
          <p:cNvSpPr txBox="1"/>
          <p:nvPr/>
        </p:nvSpPr>
        <p:spPr>
          <a:xfrm>
            <a:off x="-331514" y="729297"/>
            <a:ext cx="78610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وضعية وسط رديفة أتبع الخطوات التالية:</a:t>
            </a:r>
          </a:p>
          <a:p>
            <a:pPr algn="r" rtl="1">
              <a:defRPr/>
            </a:pPr>
            <a:r>
              <a:rPr lang="ar-MA" sz="20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-يكتب الأستاذ بمعية المتعلمين الإجابات على إحدى السبورات الجانبية مع إعطاء الفرصة للجميع للمشاركة</a:t>
            </a:r>
            <a:endParaRPr lang="ar-MA" sz="20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435669-0256-CFD2-E469-931CEA64A1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D7305EE4-A0AB-6611-7BFD-5F3D9DCD4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6791" y="1995836"/>
            <a:ext cx="3207448" cy="43718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AFBB7B3-878A-ADE5-7B58-89601039B8C3}"/>
              </a:ext>
            </a:extLst>
          </p:cNvPr>
          <p:cNvSpPr txBox="1"/>
          <p:nvPr/>
        </p:nvSpPr>
        <p:spPr>
          <a:xfrm>
            <a:off x="858615" y="1995836"/>
            <a:ext cx="46381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+mj-lt"/>
              <a:buAutoNum type="arabicPeriod"/>
              <a:defRPr/>
            </a:pP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خْتارُ ٱلشَّخْصِيَّةَ/ ٱلشَّخْصِيّاتِ ٱلرَّئيسِيَّةَ؛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أُحَدِّدَ زّمانَ وَمَكانَ ٱلْقِصَّةِ؛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أَخْتارُ واقِعَةً أَوْ حَدَثاً يُمَهِّدُ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لِٱنْطِلاقِ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ٱلقِصَّةِ.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0F08F0-0569-1EBA-191E-E0CC8EF75774}"/>
              </a:ext>
            </a:extLst>
          </p:cNvPr>
          <p:cNvSpPr txBox="1"/>
          <p:nvPr/>
        </p:nvSpPr>
        <p:spPr>
          <a:xfrm>
            <a:off x="62219" y="3591891"/>
            <a:ext cx="54345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+mj-lt"/>
              <a:buAutoNum type="arabicPeriod"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جَيِّداً وَضْعِيَّةَ ٱلْبِدايَةِ وَ أَتَذَكَّرُ حَدَثَها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ٱلْبارِزَ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 جُمَلاً سَليمَةً لِلتَّعْبيرِ عَنْ أَحْداثِ وَضْعِيَّةِ ٱلْوَسَطِ؛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أَسْتَعْمِلُ رَوابِطَ مُناسِبَةً لِكِتابَةِ فَقْرَةٍ مُنْسَجِمَةٍ.</a:t>
            </a:r>
          </a:p>
        </p:txBody>
      </p:sp>
    </p:spTree>
    <p:extLst>
      <p:ext uri="{BB962C8B-B14F-4D97-AF65-F5344CB8AC3E}">
        <p14:creationId xmlns:p14="http://schemas.microsoft.com/office/powerpoint/2010/main" val="86211475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9C733-8010-954D-C831-C87A6F088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AB0ABAD5-AE52-CC9B-2C94-74D3BBBB49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7C31DB-CDE1-8643-C0AB-9EBD16392E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4677F3A-EDBD-BD12-0BB7-26ACFAEB00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FEEA401-750F-396D-8532-4763D3028B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4B0CC63-92C1-9FD5-D62A-F6996C9B5D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053E38-CCA1-A63E-7E24-5F6781F0D16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AC6A9B-B0B2-C9AC-F6B4-D3976375A22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4B130F-EFC2-9FEC-E7ED-1ACB9C7E52D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0A5D15A-B022-9806-ACA7-8D4CCC462E7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85C3F1F-636C-7F3C-21C2-DAF728C28D44}"/>
              </a:ext>
            </a:extLst>
          </p:cNvPr>
          <p:cNvSpPr txBox="1"/>
          <p:nvPr/>
        </p:nvSpPr>
        <p:spPr>
          <a:xfrm>
            <a:off x="-331514" y="729297"/>
            <a:ext cx="78610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وضعية نهاية رديفة أتبع الخطوات التالية:</a:t>
            </a:r>
          </a:p>
          <a:p>
            <a:pPr algn="r" rtl="1">
              <a:defRPr/>
            </a:pPr>
            <a:r>
              <a:rPr lang="ar-MA" sz="2000" b="1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-يكتب الأستاذ بمعية المتعلمين الإجابات على إحدى السبورات الجانبية مع إعطاء الفرصة للجميع للمشاركة</a:t>
            </a:r>
            <a:endParaRPr lang="ar-MA" sz="20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6A4B7D-C491-E547-DACC-E6F09304C8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89ABB730-E7A3-315E-F64E-904A9B2FF2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6791" y="1995836"/>
            <a:ext cx="3207448" cy="43718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3D18A80-6920-6B5E-0D55-24E5D0B6D11C}"/>
              </a:ext>
            </a:extLst>
          </p:cNvPr>
          <p:cNvSpPr txBox="1"/>
          <p:nvPr/>
        </p:nvSpPr>
        <p:spPr>
          <a:xfrm>
            <a:off x="858615" y="1995836"/>
            <a:ext cx="46381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+mj-lt"/>
              <a:buAutoNum type="arabicPeriod"/>
              <a:defRPr/>
            </a:pP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خْتارُ ٱلشَّخْصِيَّةَ/ ٱلشَّخْصِيّاتِ ٱلرَّئيسِيَّةَ؛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أُحَدِّدَ زّمانَ وَمَكانَ ٱلْقِصَّةِ؛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أَخْتارُ واقِعَةً أَوْ حَدَثاً يُمَهِّدُ </a:t>
            </a:r>
            <a:r>
              <a:rPr lang="ar-MA" sz="28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لِٱنْطِلاقِ</a:t>
            </a: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ٱلقِصَّةِ.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2186AA-62D5-98C2-63F9-88B8BAE791EF}"/>
              </a:ext>
            </a:extLst>
          </p:cNvPr>
          <p:cNvSpPr txBox="1"/>
          <p:nvPr/>
        </p:nvSpPr>
        <p:spPr>
          <a:xfrm>
            <a:off x="62219" y="3591891"/>
            <a:ext cx="54345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+mj-lt"/>
              <a:buAutoNum type="arabicPeriod"/>
              <a:defRPr/>
            </a:pP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جَيِّداً وَضْعِيَّةَ ٱلْبِدايَةِ وَ أَتَذَكَّرُ حَدَثَها </a:t>
            </a:r>
            <a:r>
              <a:rPr lang="ar-MA" sz="2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ٱلْبارِزَ</a:t>
            </a:r>
            <a:r>
              <a:rPr lang="ar-MA" sz="2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 جُمَلاً سَليمَةً لِلتَّعْبيرِ عَنْ أَحْداثِ وَضْعِيَّةِ ٱلْوَسَطِ؛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أَسْتَعْمِلُ رَوابِطَ مُناسِبَةً لِكِتابَةِ فَقْرَةٍ مُنْسَجِمَةٍ.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22496E4-B192-4D2F-0BCE-A5B5C62E7D5A}"/>
              </a:ext>
            </a:extLst>
          </p:cNvPr>
          <p:cNvSpPr txBox="1"/>
          <p:nvPr/>
        </p:nvSpPr>
        <p:spPr>
          <a:xfrm>
            <a:off x="62219" y="5327166"/>
            <a:ext cx="543457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+mj-lt"/>
              <a:buAutoNum type="arabicPeriod"/>
              <a:defRPr/>
            </a:pP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أَقْتَرِحُ حَدَثاً أَخْتَتِمُ بِهِ قِصَّتي؛</a:t>
            </a:r>
          </a:p>
          <a:p>
            <a:pPr marL="514350" indent="-514350" algn="r" rtl="1">
              <a:buFont typeface="+mj-lt"/>
              <a:buAutoNum type="arabicPeriod"/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أَكْتُبُ جُمْلَةً لِاسْتِخْلاصِ عِبْرَةٍ مِنَ ٱلْقِصَّةِ؛</a:t>
            </a:r>
          </a:p>
        </p:txBody>
      </p:sp>
    </p:spTree>
    <p:extLst>
      <p:ext uri="{BB962C8B-B14F-4D97-AF65-F5344CB8AC3E}">
        <p14:creationId xmlns:p14="http://schemas.microsoft.com/office/powerpoint/2010/main" val="286680183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C04CE-410A-0654-7D9E-ABEB6E042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4694BE0E-C40E-0700-AF42-B52D0DB908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6B1A2F6-FFCD-B505-8C6B-77B7D86565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9B800B-19B4-7686-A6CB-05341BEEFF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9901DDA-E306-7C26-C8A1-83663D454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9E7F1F-115E-0889-2A06-EA261BEB3B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31A6AF-F56E-7646-C475-D4FADD22764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AB3F72-9DEB-3D11-A2B4-71A94CCA5BA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6BCDD14-2690-383B-45CE-BF31CDF82F7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95715B-AAC1-6583-0707-A5F2E084B11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470697E-56AE-B133-F9A1-16AF5D3107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732517-5BC8-C71D-CAE3-8AF43F0FB012}"/>
              </a:ext>
            </a:extLst>
          </p:cNvPr>
          <p:cNvSpPr txBox="1"/>
          <p:nvPr/>
        </p:nvSpPr>
        <p:spPr>
          <a:xfrm>
            <a:off x="-350692" y="833025"/>
            <a:ext cx="7861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خذوا كراساتكم على ص 85 ، أعيدوا كتابة الفقرة.</a:t>
            </a:r>
            <a:endParaRPr lang="ar-MA" sz="2400" i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2F0CE83-76D0-14F2-B095-79B03818CA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7272" y="1584000"/>
            <a:ext cx="3495190" cy="501422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6255405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أَجَبْتُ عَنْ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أَسْئِلَةِٱسْتِثْمارِ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ٱلنَّصِّ ٱلْقِرائِيِّ "رِحْلَةٌ في تاريخِ ٱلْأَجْدادِ.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قِصَّةٍ قَصيرَةٍ رَديفَةٍ.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25900A-C60F-BC13-56DF-71AC5C6CF5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158204-5DB5-2F98-6CD9-871C615601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B53FC8F-B82B-F46C-42C1-F4807BA988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CA2550-4246-7DE2-1A54-01B19C8D11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5284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CF8033-F757-F429-C161-B70F530C54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5284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7274B0-66A3-4D4B-84EE-A3383D36E2A4}"/>
              </a:ext>
            </a:extLst>
          </p:cNvPr>
          <p:cNvSpPr>
            <a:spLocks/>
          </p:cNvSpPr>
          <p:nvPr/>
        </p:nvSpPr>
        <p:spPr>
          <a:xfrm>
            <a:off x="6273272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8E354F-ECDD-6B5D-4636-9BA38DB9950A}"/>
              </a:ext>
            </a:extLst>
          </p:cNvPr>
          <p:cNvSpPr>
            <a:spLocks/>
          </p:cNvSpPr>
          <p:nvPr/>
        </p:nvSpPr>
        <p:spPr>
          <a:xfrm>
            <a:off x="3254040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ح5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20DC56-FA77-1610-9FC7-C4AC82FAA726}"/>
              </a:ext>
            </a:extLst>
          </p:cNvPr>
          <p:cNvSpPr>
            <a:spLocks/>
          </p:cNvSpPr>
          <p:nvPr/>
        </p:nvSpPr>
        <p:spPr>
          <a:xfrm>
            <a:off x="4746851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ح4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7A6881-1BAD-7DEF-B563-76EE05F532AF}"/>
              </a:ext>
            </a:extLst>
          </p:cNvPr>
          <p:cNvSpPr>
            <a:spLocks/>
          </p:cNvSpPr>
          <p:nvPr/>
        </p:nvSpPr>
        <p:spPr>
          <a:xfrm>
            <a:off x="1439193" y="14291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5094F-9C17-EFF5-65C6-99FC5A8B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07E0CEE-EDA8-83D4-B4B5-3C6461FC3D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FCC3664-F337-C5B2-5D1A-5C40685994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4E21C0B-0E7A-C37F-8EDD-A84FDFE9AE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ED83C6-3C09-3AA3-F553-BFB9085A0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0CACD1B-D176-A822-2713-8591DDE3A5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2B88BF-8E6C-04BE-BEDF-1FD70123471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7B2F156-7750-14DF-8CD5-2B69747E6BC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9BE3BC4-5068-63AC-2541-842080F0F5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BC731C-03C2-0694-81A7-C9B634E69F3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FC5B709-5378-089A-F0BE-278BE9F6B8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2348" y="1363193"/>
            <a:ext cx="1362456" cy="1362456"/>
          </a:xfr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89693428-2715-2C9D-F95B-2A37734EE6D0}"/>
              </a:ext>
            </a:extLst>
          </p:cNvPr>
          <p:cNvSpPr txBox="1"/>
          <p:nvPr/>
        </p:nvSpPr>
        <p:spPr>
          <a:xfrm>
            <a:off x="492348" y="3015491"/>
            <a:ext cx="8159303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أَسْتَثْمِرُ مَعْلوماتِ ٱلنَّصِّ ٱلْقِرائِـيِّ، وَأَكْتُبُ فَقْرَةً أَتَحَدَّثُ فيها عَنْ "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أًهَمِّيّةِ ٱلْحِفاظِ عَلى إِرْثِ ٱلْأَجْدادِ وَ ٱلاِعْتِزازِ بِهِ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 بِأُسْلوبي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ٱلْخاصّ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EE29D8-7BCA-BB80-339E-2DE29068AC3F}"/>
              </a:ext>
            </a:extLst>
          </p:cNvPr>
          <p:cNvSpPr txBox="1"/>
          <p:nvPr/>
        </p:nvSpPr>
        <p:spPr>
          <a:xfrm>
            <a:off x="601853" y="832493"/>
            <a:ext cx="6852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دفاتر المنزل، سجلوا الواجب المنزلي.</a:t>
            </a:r>
          </a:p>
        </p:txBody>
      </p:sp>
      <p:pic>
        <p:nvPicPr>
          <p:cNvPr id="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A7810A-5F68-F1C5-008F-70869DEF1E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9550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10568</TotalTime>
  <Words>1780</Words>
  <Application>Microsoft Office PowerPoint</Application>
  <PresentationFormat>Affichage à l'écran (4:3)</PresentationFormat>
  <Paragraphs>341</Paragraphs>
  <Slides>55</Slides>
  <Notes>12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55</vt:i4>
      </vt:variant>
    </vt:vector>
  </HeadingPairs>
  <TitlesOfParts>
    <vt:vector size="89" baseType="lpstr">
      <vt:lpstr>Modern Love</vt:lpstr>
      <vt:lpstr>Calibri</vt:lpstr>
      <vt:lpstr>Arial Rounded MT Bold</vt:lpstr>
      <vt:lpstr>Calibri Light</vt:lpstr>
      <vt:lpstr>Microsoft Uighur</vt:lpstr>
      <vt:lpstr>Abadi</vt:lpstr>
      <vt:lpstr>Wingdings</vt:lpstr>
      <vt:lpstr>Dosis</vt:lpstr>
      <vt:lpstr>Dosis Medium</vt:lpstr>
      <vt:lpstr>Dosis ExtraBold</vt:lpstr>
      <vt:lpstr>Noto Sans Symbols</vt:lpstr>
      <vt:lpstr>Arial</vt:lpstr>
      <vt:lpstr>Dosis SemiBold</vt:lpstr>
      <vt:lpstr>00_Env-Enseignant</vt:lpstr>
      <vt:lpstr>1_Env-Enseignant</vt:lpstr>
      <vt:lpstr>1_01- نشاط اعتيادي</vt:lpstr>
      <vt:lpstr>6_Conception personnalisée</vt:lpstr>
      <vt:lpstr>1_Conception personnalisée</vt:lpstr>
      <vt:lpstr>01- نشاط اعتيادي</vt:lpstr>
      <vt:lpstr>1_Office Theme 2013 - 2022</vt:lpstr>
      <vt:lpstr>اختتام الحصة</vt:lpstr>
      <vt:lpstr>3_Env-Enseignant</vt:lpstr>
      <vt:lpstr>2_Env-Enseignant</vt:lpstr>
      <vt:lpstr>4_Env-Enseignant</vt:lpstr>
      <vt:lpstr>3_01- نشاط اعتيادي</vt:lpstr>
      <vt:lpstr>1_اختتام الحصة</vt:lpstr>
      <vt:lpstr>5_Env-Enseignant</vt:lpstr>
      <vt:lpstr>6_Env-Enseignant</vt:lpstr>
      <vt:lpstr>2_03- استماع وتحدث</vt:lpstr>
      <vt:lpstr>7_Env-Enseignant</vt:lpstr>
      <vt:lpstr>Thème Office</vt:lpstr>
      <vt:lpstr>4_01- نشاط اعتيادي</vt:lpstr>
      <vt:lpstr>2_Env-Apprenant_Tmplt</vt:lpstr>
      <vt:lpstr>5_01- نشاط اعتيادي</vt:lpstr>
      <vt:lpstr>Présentation PowerPoint</vt:lpstr>
      <vt:lpstr>Présentation PowerPoint</vt:lpstr>
      <vt:lpstr>Présentation PowerPoint</vt:lpstr>
      <vt:lpstr>تنظيم حصص الأسبوع التربوي الثاني</vt:lpstr>
      <vt:lpstr>هيكلة حصة اليوم الخامس</vt:lpstr>
      <vt:lpstr>عند نهاية الحصة</vt:lpstr>
      <vt:lpstr>  افتتاح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الجواب الصحيح ثم ارفعوا الألواح عند سماع الاشارة. </vt:lpstr>
      <vt:lpstr>صححوا. من يشرح جوابه؟ </vt:lpstr>
      <vt:lpstr>اقرؤوا  السؤال جيدا . حددوا المطلوب. تذكروا ما قرأتم في النص.</vt:lpstr>
      <vt:lpstr>ابحثوا عن الجواب في النص . انتبهوا سيختفي النص بعد 10 ثوان.</vt:lpstr>
      <vt:lpstr>صححوا. لماذا في نظركم؟ </vt:lpstr>
      <vt:lpstr>ستقرؤون النص قراءة جماعية . من يريد أن يقود القراءة؟ -يحرص الأستاذ على تتبع مشاركة الجميع في القراءة الجماعية.</vt:lpstr>
      <vt:lpstr>قراءة – ح4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إنتاج كتابي – ح5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اختــتام الحــصة</vt:lpstr>
      <vt:lpstr>ماذا تعلمتم اليوم؟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313</cp:revision>
  <dcterms:created xsi:type="dcterms:W3CDTF">2023-09-20T21:35:22Z</dcterms:created>
  <dcterms:modified xsi:type="dcterms:W3CDTF">2025-12-21T13:05:54Z</dcterms:modified>
</cp:coreProperties>
</file>