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7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8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9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0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1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2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3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4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5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16.xml" ContentType="application/vnd.openxmlformats-officedocument.theme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17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18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theme/theme19.xml" ContentType="application/vnd.openxmlformats-officedocument.theme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8" r:id="rId5"/>
    <p:sldMasterId id="2147483754" r:id="rId6"/>
    <p:sldMasterId id="2147483800" r:id="rId7"/>
    <p:sldMasterId id="2147483815" r:id="rId8"/>
    <p:sldMasterId id="2147483832" r:id="rId9"/>
    <p:sldMasterId id="2147483855" r:id="rId10"/>
    <p:sldMasterId id="2147483878" r:id="rId11"/>
    <p:sldMasterId id="2147483894" r:id="rId12"/>
    <p:sldMasterId id="2147483917" r:id="rId13"/>
    <p:sldMasterId id="2147483932" r:id="rId14"/>
    <p:sldMasterId id="2147483951" r:id="rId15"/>
    <p:sldMasterId id="2147483968" r:id="rId16"/>
    <p:sldMasterId id="2147483980" r:id="rId17"/>
    <p:sldMasterId id="2147484004" r:id="rId18"/>
    <p:sldMasterId id="2147484027" r:id="rId19"/>
    <p:sldMasterId id="2147484050" r:id="rId20"/>
  </p:sldMasterIdLst>
  <p:notesMasterIdLst>
    <p:notesMasterId r:id="rId94"/>
  </p:notesMasterIdLst>
  <p:sldIdLst>
    <p:sldId id="2147482692" r:id="rId21"/>
    <p:sldId id="1029" r:id="rId22"/>
    <p:sldId id="2147482627" r:id="rId23"/>
    <p:sldId id="2147482463" r:id="rId24"/>
    <p:sldId id="2147482693" r:id="rId25"/>
    <p:sldId id="2147482488" r:id="rId26"/>
    <p:sldId id="2147482691" r:id="rId27"/>
    <p:sldId id="265" r:id="rId28"/>
    <p:sldId id="2147482756" r:id="rId29"/>
    <p:sldId id="262" r:id="rId30"/>
    <p:sldId id="2147482757" r:id="rId31"/>
    <p:sldId id="2147482566" r:id="rId32"/>
    <p:sldId id="2147482727" r:id="rId33"/>
    <p:sldId id="2147482758" r:id="rId34"/>
    <p:sldId id="2147482759" r:id="rId35"/>
    <p:sldId id="2147482760" r:id="rId36"/>
    <p:sldId id="2147482726" r:id="rId37"/>
    <p:sldId id="2147482761" r:id="rId38"/>
    <p:sldId id="2147482694" r:id="rId39"/>
    <p:sldId id="2147482543" r:id="rId40"/>
    <p:sldId id="2147482606" r:id="rId41"/>
    <p:sldId id="2147482607" r:id="rId42"/>
    <p:sldId id="2147482608" r:id="rId43"/>
    <p:sldId id="2147482541" r:id="rId44"/>
    <p:sldId id="2147482609" r:id="rId45"/>
    <p:sldId id="2147482610" r:id="rId46"/>
    <p:sldId id="2147482611" r:id="rId47"/>
    <p:sldId id="2147482612" r:id="rId48"/>
    <p:sldId id="2147482613" r:id="rId49"/>
    <p:sldId id="2147482614" r:id="rId50"/>
    <p:sldId id="2147482615" r:id="rId51"/>
    <p:sldId id="2147482616" r:id="rId52"/>
    <p:sldId id="2147482617" r:id="rId53"/>
    <p:sldId id="2147482618" r:id="rId54"/>
    <p:sldId id="2147482621" r:id="rId55"/>
    <p:sldId id="2147482619" r:id="rId56"/>
    <p:sldId id="2147482622" r:id="rId57"/>
    <p:sldId id="2147482620" r:id="rId58"/>
    <p:sldId id="2147482732" r:id="rId59"/>
    <p:sldId id="2147482623" r:id="rId60"/>
    <p:sldId id="2147482733" r:id="rId61"/>
    <p:sldId id="2147482695" r:id="rId62"/>
    <p:sldId id="2147482736" r:id="rId63"/>
    <p:sldId id="2147482737" r:id="rId64"/>
    <p:sldId id="2147482738" r:id="rId65"/>
    <p:sldId id="2147482739" r:id="rId66"/>
    <p:sldId id="2147482740" r:id="rId67"/>
    <p:sldId id="2147482741" r:id="rId68"/>
    <p:sldId id="2147482742" r:id="rId69"/>
    <p:sldId id="2147482743" r:id="rId70"/>
    <p:sldId id="2147482744" r:id="rId71"/>
    <p:sldId id="2147482745" r:id="rId72"/>
    <p:sldId id="2147482746" r:id="rId73"/>
    <p:sldId id="2147482734" r:id="rId74"/>
    <p:sldId id="2147482735" r:id="rId75"/>
    <p:sldId id="2147482561" r:id="rId76"/>
    <p:sldId id="2147482747" r:id="rId77"/>
    <p:sldId id="2147482748" r:id="rId78"/>
    <p:sldId id="2147482749" r:id="rId79"/>
    <p:sldId id="2147482750" r:id="rId80"/>
    <p:sldId id="2147482751" r:id="rId81"/>
    <p:sldId id="2147482752" r:id="rId82"/>
    <p:sldId id="2147482753" r:id="rId83"/>
    <p:sldId id="2147482584" r:id="rId84"/>
    <p:sldId id="2147482755" r:id="rId85"/>
    <p:sldId id="2147482585" r:id="rId86"/>
    <p:sldId id="2147482754" r:id="rId87"/>
    <p:sldId id="2147482635" r:id="rId88"/>
    <p:sldId id="2147482632" r:id="rId89"/>
    <p:sldId id="2147482634" r:id="rId90"/>
    <p:sldId id="2147482438" r:id="rId91"/>
    <p:sldId id="2147482633" r:id="rId92"/>
    <p:sldId id="2147482522" r:id="rId93"/>
  </p:sldIdLst>
  <p:sldSz cx="9144000" cy="6858000" type="screen4x3"/>
  <p:notesSz cx="6858000" cy="9144000"/>
  <p:embeddedFontLst>
    <p:embeddedFont>
      <p:font typeface="Abadi" panose="020B0604020104020204" pitchFamily="34" charset="0"/>
      <p:regular r:id="rId95"/>
      <p:bold r:id="rId96"/>
      <p:italic r:id="rId97"/>
      <p:boldItalic r:id="rId98"/>
    </p:embeddedFont>
    <p:embeddedFont>
      <p:font typeface="Dosis" panose="02010703020202060003" pitchFamily="2" charset="0"/>
      <p:regular r:id="rId99"/>
      <p:bold r:id="rId100"/>
    </p:embeddedFont>
    <p:embeddedFont>
      <p:font typeface="Dosis ExtraBold" pitchFamily="2" charset="0"/>
      <p:bold r:id="rId101"/>
    </p:embeddedFont>
    <p:embeddedFont>
      <p:font typeface="Dosis Medium" pitchFamily="2" charset="0"/>
      <p:regular r:id="rId102"/>
    </p:embeddedFont>
    <p:embeddedFont>
      <p:font typeface="Dosis SemiBold" panose="02010703020202060003" pitchFamily="2" charset="0"/>
      <p:bold r:id="rId103"/>
    </p:embeddedFont>
    <p:embeddedFont>
      <p:font typeface="Microsoft Uighur" panose="02000000000000000000" pitchFamily="2" charset="-78"/>
      <p:regular r:id="rId104"/>
      <p:bold r:id="rId105"/>
    </p:embeddedFont>
    <p:embeddedFont>
      <p:font typeface="Modern Love" panose="04090805081005020601" pitchFamily="82" charset="0"/>
      <p:regular r:id="rId106"/>
    </p:embeddedFont>
    <p:embeddedFont>
      <p:font typeface="Noto Sans Symbols" panose="020B0604020202020204" charset="0"/>
      <p:regular r:id="rId107"/>
      <p:bold r:id="rId10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9299B1"/>
    <a:srgbClr val="565F88"/>
    <a:srgbClr val="0097B2"/>
    <a:srgbClr val="D6E9EA"/>
    <a:srgbClr val="F2F2F2"/>
    <a:srgbClr val="FFFFFF"/>
    <a:srgbClr val="E6E6E6"/>
    <a:srgbClr val="4C5155"/>
    <a:srgbClr val="7FB9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766" autoAdjust="0"/>
    <p:restoredTop sz="94660"/>
  </p:normalViewPr>
  <p:slideViewPr>
    <p:cSldViewPr snapToGrid="0">
      <p:cViewPr varScale="1">
        <p:scale>
          <a:sx n="82" d="100"/>
          <a:sy n="82" d="100"/>
        </p:scale>
        <p:origin x="10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12" Type="http://schemas.openxmlformats.org/officeDocument/2006/relationships/tableStyles" Target="tableStyles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13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95" Type="http://schemas.openxmlformats.org/officeDocument/2006/relationships/font" Target="fonts/font1.fntdata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font" Target="fonts/font9.fntdata"/><Relationship Id="rId108" Type="http://schemas.openxmlformats.org/officeDocument/2006/relationships/font" Target="fonts/font14.fntdata"/><Relationship Id="rId54" Type="http://schemas.openxmlformats.org/officeDocument/2006/relationships/slide" Target="slides/slide34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91" Type="http://schemas.openxmlformats.org/officeDocument/2006/relationships/slide" Target="slides/slide71.xml"/><Relationship Id="rId9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6" Type="http://schemas.openxmlformats.org/officeDocument/2006/relationships/font" Target="fonts/font12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notesMaster" Target="notesMasters/notesMaster1.xml"/><Relationship Id="rId99" Type="http://schemas.openxmlformats.org/officeDocument/2006/relationships/font" Target="fonts/font5.fntdata"/><Relationship Id="rId101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109" Type="http://schemas.openxmlformats.org/officeDocument/2006/relationships/presProps" Target="presProps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font" Target="fonts/font3.fntdata"/><Relationship Id="rId104" Type="http://schemas.openxmlformats.org/officeDocument/2006/relationships/font" Target="fonts/font10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110" Type="http://schemas.openxmlformats.org/officeDocument/2006/relationships/viewProps" Target="viewProps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font" Target="fonts/font6.fntdata"/><Relationship Id="rId105" Type="http://schemas.openxmlformats.org/officeDocument/2006/relationships/font" Target="fonts/font1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slide" Target="slides/slide73.xml"/><Relationship Id="rId98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62" Type="http://schemas.openxmlformats.org/officeDocument/2006/relationships/slide" Target="slides/slide42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20/12/2025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0FB01AC5-36DA-2676-32B5-122A69228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B943D2AA-925C-1A1D-49C5-6BD140939C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AF047C52-4B26-E211-F314-95C27527D2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7494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BCE1FCD-1CDD-2DBC-1E9B-B8A22001A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D410842-F205-D0C8-0CA1-0C3D2FD5E1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D6C9511-A064-C980-FE10-4C02846CFA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3125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3.png"/><Relationship Id="rId5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8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8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4" Type="http://schemas.microsoft.com/office/2007/relationships/hdphoto" Target="../media/hdphoto4.wdp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5.wdp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8.png"/></Relationships>
</file>

<file path=ppt/slideLayouts/_rels/slideLayout2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5.xml"/><Relationship Id="rId5" Type="http://schemas.microsoft.com/office/2007/relationships/hdphoto" Target="../media/hdphoto6.wdp"/><Relationship Id="rId4" Type="http://schemas.openxmlformats.org/officeDocument/2006/relationships/image" Target="../media/image28.png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8.png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8.png"/></Relationships>
</file>

<file path=ppt/slideLayouts/_rels/slideLayout3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hdphoto" Target="../media/hdphoto1.wdp"/><Relationship Id="rId7" Type="http://schemas.openxmlformats.org/officeDocument/2006/relationships/image" Target="../media/image3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9.xml"/><Relationship Id="rId6" Type="http://schemas.microsoft.com/office/2007/relationships/hdphoto" Target="../media/hdphoto7.wdp"/><Relationship Id="rId5" Type="http://schemas.openxmlformats.org/officeDocument/2006/relationships/image" Target="../media/image29.png"/><Relationship Id="rId4" Type="http://schemas.openxmlformats.org/officeDocument/2006/relationships/image" Target="../media/image10.png"/><Relationship Id="rId9" Type="http://schemas.microsoft.com/office/2007/relationships/hdphoto" Target="../media/hdphoto8.wdp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864342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937030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08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347453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2683404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1732732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2829358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762331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66820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60160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52400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961138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6005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06633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26495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15547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53534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0998791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6858920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48729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20788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939137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24162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841628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631198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1189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412237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944567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3622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653477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393713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33810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994228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04536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70482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19163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5754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37388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27074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67008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501662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98241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6143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598155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68171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5045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294806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7372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478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301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191278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28613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7337313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2613453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1214754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6434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87713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96412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89409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419496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4532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64897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587858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174325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57131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4891879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5932834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5590035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027314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56201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85672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10731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44359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57371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2828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9162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28233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688345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764830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5476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21869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08424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18699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3343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54253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4619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78391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571574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11076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459186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18660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50685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61128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39055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76865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83944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0592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235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71109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095047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4852473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548358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47615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9734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74684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992999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49254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36611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0975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0673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26264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59393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32221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839497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09163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3441944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6219183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56079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00962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59984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4294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6694695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1727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56305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98106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87208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51266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82277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456817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63744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15870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5644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0790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95709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3918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11628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72018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09487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36990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91625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539333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91998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82703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02638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39982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5623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45148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29514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0504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420533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9515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84519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59413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6455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40690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4039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41446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23481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1155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8169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158981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0329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0865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69965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29274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19424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8751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71642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6164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3351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929161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7874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044607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541666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1925561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4025956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2745907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67141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949517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46963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192257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97892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569059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1968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31559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74220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2253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89160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0621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67090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84858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40765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27101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24417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06298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63093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98483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253160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88551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92867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56059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0630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19960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0185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658236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295117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48840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52252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5816390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65431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83639247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4199252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43762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37926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21166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35072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752813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79337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30591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986255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276506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6323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95679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264354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11703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293355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68022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570475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44019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74599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82923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48311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39374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66489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651290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62208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812496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12217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69935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832607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473542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16899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966745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8243150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1084097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201092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70360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58296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834323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22488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1363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379386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32777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095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703416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514686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83784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205159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487897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680828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01765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399384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243267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3315245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276639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941021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67501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75915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0813025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427548422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02613147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900320396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3325134714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3664442620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84231219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243055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91081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931091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2109612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923905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8901969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3660837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701321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108022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32412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339716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C360D2D-9044-EF9B-9A60-DB742DF534FF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351002C-1FDE-A40F-101D-C22CFFF99561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63091D26-5607-E45C-5AF8-432B76AC4FF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7DCFA87-C948-9F19-B3AB-A16A91F1D07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pour une image  7">
            <a:extLst>
              <a:ext uri="{FF2B5EF4-FFF2-40B4-BE49-F238E27FC236}">
                <a16:creationId xmlns:a16="http://schemas.microsoft.com/office/drawing/2014/main" id="{FA06E2B1-3D62-CBFE-5B32-C3DE128514E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FC60B48B-2A6E-67B2-A528-A12F56F6F50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CDF7B56B-57DC-194F-F976-FDD12A28D8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0CAC83F0-A5DB-37DC-7D4C-816091AF81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2B81A1B9-EF41-17A0-3744-7FF95F5D0F7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0556A074-D6CA-5A9B-ADFD-D7B42F19C7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u texte 13">
            <a:extLst>
              <a:ext uri="{FF2B5EF4-FFF2-40B4-BE49-F238E27FC236}">
                <a16:creationId xmlns:a16="http://schemas.microsoft.com/office/drawing/2014/main" id="{A5E59ED1-7486-003C-CFBF-BF9AEF0FED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69D302BB-FCE6-7EDB-FEF7-AEB5973DC6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4AADA2A-3A59-D111-F803-7D5A6071AD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3EF9EDA3-6AD7-E1EF-8BF9-D5683CEE35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6A459F9A-7EE7-A587-9A4E-0BB1D608434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2C592E9-2081-1DA6-64F8-B30BD3AEF28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865177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031361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96692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7152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29153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578776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561383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0432570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136229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898726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80591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6365809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939658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0726575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93820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041472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578821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5501554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747360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3811839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29088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81235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70622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596470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8519312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450124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7442201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171670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97326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0694661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577040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7396039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102973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449246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5273930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9627436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2854274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0687847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09430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633397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930173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0607874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0482233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229235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495303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969255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0604428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129810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495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image" Target="../media/image4.bin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71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1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87.xml"/><Relationship Id="rId21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00.xml"/><Relationship Id="rId20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94.xml"/><Relationship Id="rId19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Relationship Id="rId22" Type="http://schemas.openxmlformats.org/officeDocument/2006/relationships/slideLayout" Target="../slideLayouts/slideLayout20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4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4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image" Target="../media/image24.jpeg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3.xml"/><Relationship Id="rId13" Type="http://schemas.openxmlformats.org/officeDocument/2006/relationships/slideLayout" Target="../slideLayouts/slideLayout278.xml"/><Relationship Id="rId1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68.xml"/><Relationship Id="rId21" Type="http://schemas.openxmlformats.org/officeDocument/2006/relationships/slideLayout" Target="../slideLayouts/slideLayout286.xml"/><Relationship Id="rId7" Type="http://schemas.openxmlformats.org/officeDocument/2006/relationships/slideLayout" Target="../slideLayouts/slideLayout272.xml"/><Relationship Id="rId12" Type="http://schemas.openxmlformats.org/officeDocument/2006/relationships/slideLayout" Target="../slideLayouts/slideLayout277.xml"/><Relationship Id="rId17" Type="http://schemas.openxmlformats.org/officeDocument/2006/relationships/slideLayout" Target="../slideLayouts/slideLayout282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67.xml"/><Relationship Id="rId16" Type="http://schemas.openxmlformats.org/officeDocument/2006/relationships/slideLayout" Target="../slideLayouts/slideLayout281.xml"/><Relationship Id="rId20" Type="http://schemas.openxmlformats.org/officeDocument/2006/relationships/slideLayout" Target="../slideLayouts/slideLayout285.xml"/><Relationship Id="rId1" Type="http://schemas.openxmlformats.org/officeDocument/2006/relationships/slideLayout" Target="../slideLayouts/slideLayout266.xml"/><Relationship Id="rId6" Type="http://schemas.openxmlformats.org/officeDocument/2006/relationships/slideLayout" Target="../slideLayouts/slideLayout271.xml"/><Relationship Id="rId11" Type="http://schemas.openxmlformats.org/officeDocument/2006/relationships/slideLayout" Target="../slideLayouts/slideLayout276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70.xml"/><Relationship Id="rId15" Type="http://schemas.openxmlformats.org/officeDocument/2006/relationships/slideLayout" Target="../slideLayouts/slideLayout280.xml"/><Relationship Id="rId23" Type="http://schemas.openxmlformats.org/officeDocument/2006/relationships/slideLayout" Target="../slideLayouts/slideLayout288.xml"/><Relationship Id="rId10" Type="http://schemas.openxmlformats.org/officeDocument/2006/relationships/slideLayout" Target="../slideLayouts/slideLayout275.xml"/><Relationship Id="rId19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69.xml"/><Relationship Id="rId9" Type="http://schemas.openxmlformats.org/officeDocument/2006/relationships/slideLayout" Target="../slideLayouts/slideLayout274.xml"/><Relationship Id="rId14" Type="http://schemas.openxmlformats.org/officeDocument/2006/relationships/slideLayout" Target="../slideLayouts/slideLayout279.xml"/><Relationship Id="rId22" Type="http://schemas.openxmlformats.org/officeDocument/2006/relationships/slideLayout" Target="../slideLayouts/slideLayout28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slideLayout" Target="../slideLayouts/slideLayout301.xml"/><Relationship Id="rId18" Type="http://schemas.openxmlformats.org/officeDocument/2006/relationships/slideLayout" Target="../slideLayouts/slideLayout306.xml"/><Relationship Id="rId3" Type="http://schemas.openxmlformats.org/officeDocument/2006/relationships/slideLayout" Target="../slideLayouts/slideLayout291.xml"/><Relationship Id="rId21" Type="http://schemas.openxmlformats.org/officeDocument/2006/relationships/slideLayout" Target="../slideLayouts/slideLayout309.xml"/><Relationship Id="rId7" Type="http://schemas.openxmlformats.org/officeDocument/2006/relationships/slideLayout" Target="../slideLayouts/slideLayout295.xml"/><Relationship Id="rId12" Type="http://schemas.openxmlformats.org/officeDocument/2006/relationships/slideLayout" Target="../slideLayouts/slideLayout300.xml"/><Relationship Id="rId17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290.xml"/><Relationship Id="rId16" Type="http://schemas.openxmlformats.org/officeDocument/2006/relationships/slideLayout" Target="../slideLayouts/slideLayout304.xml"/><Relationship Id="rId20" Type="http://schemas.openxmlformats.org/officeDocument/2006/relationships/slideLayout" Target="../slideLayouts/slideLayout308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93.xml"/><Relationship Id="rId15" Type="http://schemas.openxmlformats.org/officeDocument/2006/relationships/slideLayout" Target="../slideLayouts/slideLayout303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98.xml"/><Relationship Id="rId19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Relationship Id="rId14" Type="http://schemas.openxmlformats.org/officeDocument/2006/relationships/slideLayout" Target="../slideLayouts/slideLayout302.xml"/><Relationship Id="rId22" Type="http://schemas.openxmlformats.org/officeDocument/2006/relationships/slideLayout" Target="../slideLayouts/slideLayout31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slideLayout" Target="../slideLayouts/slideLayout323.xml"/><Relationship Id="rId18" Type="http://schemas.openxmlformats.org/officeDocument/2006/relationships/slideLayout" Target="../slideLayouts/slideLayout328.xml"/><Relationship Id="rId3" Type="http://schemas.openxmlformats.org/officeDocument/2006/relationships/slideLayout" Target="../slideLayouts/slideLayout313.xml"/><Relationship Id="rId21" Type="http://schemas.openxmlformats.org/officeDocument/2006/relationships/slideLayout" Target="../slideLayouts/slideLayout331.xml"/><Relationship Id="rId7" Type="http://schemas.openxmlformats.org/officeDocument/2006/relationships/slideLayout" Target="../slideLayouts/slideLayout317.xml"/><Relationship Id="rId12" Type="http://schemas.openxmlformats.org/officeDocument/2006/relationships/slideLayout" Target="../slideLayouts/slideLayout322.xml"/><Relationship Id="rId17" Type="http://schemas.openxmlformats.org/officeDocument/2006/relationships/slideLayout" Target="../slideLayouts/slideLayout327.xml"/><Relationship Id="rId2" Type="http://schemas.openxmlformats.org/officeDocument/2006/relationships/slideLayout" Target="../slideLayouts/slideLayout312.xml"/><Relationship Id="rId16" Type="http://schemas.openxmlformats.org/officeDocument/2006/relationships/slideLayout" Target="../slideLayouts/slideLayout326.xml"/><Relationship Id="rId20" Type="http://schemas.openxmlformats.org/officeDocument/2006/relationships/slideLayout" Target="../slideLayouts/slideLayout330.xml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315.xml"/><Relationship Id="rId15" Type="http://schemas.openxmlformats.org/officeDocument/2006/relationships/slideLayout" Target="../slideLayouts/slideLayout325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320.xml"/><Relationship Id="rId19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Relationship Id="rId14" Type="http://schemas.openxmlformats.org/officeDocument/2006/relationships/slideLayout" Target="../slideLayouts/slideLayout324.xml"/><Relationship Id="rId22" Type="http://schemas.openxmlformats.org/officeDocument/2006/relationships/slideLayout" Target="../slideLayouts/slideLayout33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5.xml"/><Relationship Id="rId2" Type="http://schemas.openxmlformats.org/officeDocument/2006/relationships/slideLayout" Target="../slideLayouts/slideLayout334.xml"/><Relationship Id="rId1" Type="http://schemas.openxmlformats.org/officeDocument/2006/relationships/slideLayout" Target="../slideLayouts/slideLayout333.xml"/><Relationship Id="rId5" Type="http://schemas.openxmlformats.org/officeDocument/2006/relationships/image" Target="../media/image32.jpg"/><Relationship Id="rId4" Type="http://schemas.openxmlformats.org/officeDocument/2006/relationships/theme" Target="../theme/theme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40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492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23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83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60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666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2" r:id="rId18"/>
    <p:sldLayoutId id="2147483773" r:id="rId19"/>
    <p:sldLayoutId id="2147483774" r:id="rId20"/>
    <p:sldLayoutId id="2147483775" r:id="rId21"/>
    <p:sldLayoutId id="214748377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744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800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3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52793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26418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15177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286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  <p:sldLayoutId id="2147483913" r:id="rId19"/>
    <p:sldLayoutId id="2147483914" r:id="rId20"/>
    <p:sldLayoutId id="2147483915" r:id="rId21"/>
    <p:sldLayoutId id="21474839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963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28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65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5" r:id="rId14"/>
    <p:sldLayoutId id="2147483966" r:id="rId15"/>
    <p:sldLayoutId id="2147483967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41321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00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039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  <p:sldLayoutId id="2147484018" r:id="rId14"/>
    <p:sldLayoutId id="2147484019" r:id="rId15"/>
    <p:sldLayoutId id="2147484020" r:id="rId16"/>
    <p:sldLayoutId id="2147484021" r:id="rId17"/>
    <p:sldLayoutId id="2147484022" r:id="rId18"/>
    <p:sldLayoutId id="2147484023" r:id="rId19"/>
    <p:sldLayoutId id="2147484024" r:id="rId20"/>
    <p:sldLayoutId id="2147484025" r:id="rId21"/>
    <p:sldLayoutId id="21474840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33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  <p:sldLayoutId id="2147484042" r:id="rId15"/>
    <p:sldLayoutId id="2147484043" r:id="rId16"/>
    <p:sldLayoutId id="2147484044" r:id="rId17"/>
    <p:sldLayoutId id="2147484045" r:id="rId18"/>
    <p:sldLayoutId id="2147484046" r:id="rId19"/>
    <p:sldLayoutId id="2147484047" r:id="rId20"/>
    <p:sldLayoutId id="2147484048" r:id="rId21"/>
    <p:sldLayoutId id="21474840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388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5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55.xml"/><Relationship Id="rId6" Type="http://schemas.openxmlformats.org/officeDocument/2006/relationships/image" Target="../media/image1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0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51.xml"/><Relationship Id="rId7" Type="http://schemas.openxmlformats.org/officeDocument/2006/relationships/image" Target="../media/image5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gif"/><Relationship Id="rId11" Type="http://schemas.openxmlformats.org/officeDocument/2006/relationships/image" Target="../media/image53.png"/><Relationship Id="rId5" Type="http://schemas.openxmlformats.org/officeDocument/2006/relationships/image" Target="../media/image56.png"/><Relationship Id="rId10" Type="http://schemas.openxmlformats.org/officeDocument/2006/relationships/image" Target="../media/image5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3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60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60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10" Type="http://schemas.openxmlformats.org/officeDocument/2006/relationships/image" Target="../media/image53.png"/><Relationship Id="rId4" Type="http://schemas.openxmlformats.org/officeDocument/2006/relationships/image" Target="../media/image61.png"/><Relationship Id="rId9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88.xml"/><Relationship Id="rId5" Type="http://schemas.openxmlformats.org/officeDocument/2006/relationships/image" Target="../media/image45.pn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0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88.xml"/><Relationship Id="rId5" Type="http://schemas.openxmlformats.org/officeDocument/2006/relationships/image" Target="../media/image45.png"/><Relationship Id="rId4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0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0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0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7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8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8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8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8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8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8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8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8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3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65.png"/><Relationship Id="rId7" Type="http://schemas.openxmlformats.org/officeDocument/2006/relationships/image" Target="../media/image3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85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slideLayout" Target="../slideLayouts/slideLayout330.xml"/><Relationship Id="rId7" Type="http://schemas.openxmlformats.org/officeDocument/2006/relationships/image" Target="../media/image4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88.png"/><Relationship Id="rId5" Type="http://schemas.openxmlformats.org/officeDocument/2006/relationships/image" Target="../media/image40.gif"/><Relationship Id="rId10" Type="http://schemas.openxmlformats.org/officeDocument/2006/relationships/image" Target="../media/image67.png"/><Relationship Id="rId4" Type="http://schemas.openxmlformats.org/officeDocument/2006/relationships/image" Target="../media/image87.png"/><Relationship Id="rId9" Type="http://schemas.openxmlformats.org/officeDocument/2006/relationships/image" Target="../media/image6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89.png"/><Relationship Id="rId4" Type="http://schemas.openxmlformats.org/officeDocument/2006/relationships/image" Target="../media/image40.gif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3EE8C9D-9623-0769-A794-2AAF9FBB2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90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623456" y="3647209"/>
            <a:ext cx="893618" cy="1267691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</a:t>
            </a:r>
            <a:r>
              <a:rPr lang="ar-MA"/>
              <a:t>الأسبوع التربوي </a:t>
            </a:r>
            <a:r>
              <a:rPr lang="ar-MA" dirty="0"/>
              <a:t>الثاني</a:t>
            </a:r>
            <a:endParaRPr lang="fr-MA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- الحصة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شكل و فهم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PIRLS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(30)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التراكيب(30)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: التوقع والتحقق الفهم العام 30 د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: تعلم استراتيجية الفهم 30 د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الثاني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366478" y="4561042"/>
            <a:ext cx="12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- 02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-2-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73922" y="3279874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 -1-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indent="0"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نص: رِحْلَةٌ في عالَمِ ٱلْأَجْدادِ (ج2)  (الحصة الأولى)</a:t>
            </a:r>
          </a:p>
          <a:p>
            <a:pPr indent="-7200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التوقع والتحقق من الفرضيات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نص: رِحْلَةٌ في عالَمِ ٱلْأَجْدادِ (ج2) (الحصة الثانية)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إغناء المعجم</a:t>
            </a:r>
            <a:r>
              <a:rPr lang="fr-FR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:</a:t>
            </a:r>
            <a:endParaRPr lang="ar-MA" sz="22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تملك استراتيجيتي: التوقع والتحقق من الفرضيات؛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43015" y="4022136"/>
            <a:ext cx="6776985" cy="890781"/>
            <a:chOff x="1250560" y="2851205"/>
            <a:chExt cx="6776985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250560" y="3140035"/>
              <a:ext cx="52443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إغناء المعجم مع التدرب على استراتيجية القراءة المسحية.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18007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الطلاقة.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656CB48E-EE25-19F1-6D5F-6F78F32BB69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2AB3950D-D030-944D-B999-9FCD735125AD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A774718F-EDDD-08DF-330D-55BFD911A01E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A986E7E5-CEED-BDE4-2A85-CF22A804F519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BB1BFAFB-A951-6AFC-6699-DF6C43AD3F24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4AA177D6-207A-0893-9753-EBCAB63F04A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43CDF64A-79DE-B97A-1916-5B45340AE37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5CE87292-1AC5-F257-FE1B-6AAE12E98CC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4034A3D7-BA9F-1AA3-62F7-055C143FAC7A}"/>
              </a:ext>
            </a:extLst>
          </p:cNvPr>
          <p:cNvSpPr txBox="1"/>
          <p:nvPr/>
        </p:nvSpPr>
        <p:spPr>
          <a:xfrm>
            <a:off x="1231562" y="5169867"/>
            <a:ext cx="68400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أَثْناءَ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بَحْثي عَنِ ٱلْجَوابِ في ٱلنَّصِّ لا أَتَحَدَّثُ بِصَوْتٍ مُرْتَفِعٍ يُزْعِجُ ٱلْآخَرينَ.</a:t>
            </a:r>
          </a:p>
        </p:txBody>
      </p:sp>
      <p:pic>
        <p:nvPicPr>
          <p:cNvPr id="12" name="Espace réservé pour une image  11" descr="Une image contenant jouet, figurine, poupée, Animation&#10;&#10;Le contenu généré par l’IA peut être incorrect.">
            <a:extLst>
              <a:ext uri="{FF2B5EF4-FFF2-40B4-BE49-F238E27FC236}">
                <a16:creationId xmlns:a16="http://schemas.microsoft.com/office/drawing/2014/main" id="{9EBD961F-375B-D486-3487-6A22CE8864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2193" y="3107502"/>
            <a:ext cx="2057399" cy="2057399"/>
          </a:xfrm>
          <a:prstGeom prst="ellipse">
            <a:avLst/>
          </a:prstGeom>
          <a:ln w="57150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coolSlant"/>
            <a:extrusionClr>
              <a:srgbClr val="000000"/>
            </a:extrusionClr>
          </a:sp3d>
        </p:spPr>
      </p:pic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1E34805F-F151-E8B0-0735-0E98BF2071CF}"/>
              </a:ext>
            </a:extLst>
          </p:cNvPr>
          <p:cNvSpPr txBox="1"/>
          <p:nvPr/>
        </p:nvSpPr>
        <p:spPr>
          <a:xfrm>
            <a:off x="398069" y="1776700"/>
            <a:ext cx="621211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أُخْرِجُ وَ أَضَعُ أَدَواتي في مِحْفَظَتي بِهُدوءٍ، كَيْ لا أُزْعِجَ ٱلْآخَرينَ.</a:t>
            </a:r>
          </a:p>
        </p:txBody>
      </p:sp>
      <p:pic>
        <p:nvPicPr>
          <p:cNvPr id="7" name="Image 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1435E1AB-67C6-0B95-288E-983A097844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350" y="1570235"/>
            <a:ext cx="997666" cy="997666"/>
          </a:xfrm>
          <a:prstGeom prst="ellipse">
            <a:avLst/>
          </a:prstGeom>
          <a:ln w="57150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Google Shape;976;p10">
            <a:extLst>
              <a:ext uri="{FF2B5EF4-FFF2-40B4-BE49-F238E27FC236}">
                <a16:creationId xmlns:a16="http://schemas.microsoft.com/office/drawing/2014/main" id="{02B3D75A-C6B6-EA04-B2AA-CB99F135260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77;p10">
            <a:extLst>
              <a:ext uri="{FF2B5EF4-FFF2-40B4-BE49-F238E27FC236}">
                <a16:creationId xmlns:a16="http://schemas.microsoft.com/office/drawing/2014/main" id="{FE3F185C-C89E-BA76-0E98-096410E30963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24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78;p10">
            <a:extLst>
              <a:ext uri="{FF2B5EF4-FFF2-40B4-BE49-F238E27FC236}">
                <a16:creationId xmlns:a16="http://schemas.microsoft.com/office/drawing/2014/main" id="{63840DCE-D968-BE15-2AA7-CDB6E656568C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9299B1"/>
              </a:buClr>
              <a:buSzPts val="1600"/>
              <a:buFont typeface="Calibri"/>
              <a:buNone/>
              <a:defRPr/>
            </a:pPr>
            <a:r>
              <a:rPr lang="ar-MA" sz="2400" b="1" kern="0" dirty="0">
                <a:solidFill>
                  <a:srgbClr val="9299B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sz="2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79;p10">
            <a:extLst>
              <a:ext uri="{FF2B5EF4-FFF2-40B4-BE49-F238E27FC236}">
                <a16:creationId xmlns:a16="http://schemas.microsoft.com/office/drawing/2014/main" id="{E8100BD8-7244-D512-652D-30B70F92B1DF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9299B1"/>
              </a:buClr>
              <a:buSzPts val="1600"/>
              <a:buFont typeface="Calibri"/>
              <a:buNone/>
              <a:defRPr/>
            </a:pPr>
            <a:r>
              <a:rPr lang="ar-MA" sz="2400" b="1" kern="0" dirty="0">
                <a:solidFill>
                  <a:srgbClr val="9299B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sz="2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80;p10">
            <a:extLst>
              <a:ext uri="{FF2B5EF4-FFF2-40B4-BE49-F238E27FC236}">
                <a16:creationId xmlns:a16="http://schemas.microsoft.com/office/drawing/2014/main" id="{7937ADB7-AE9B-2A45-3FB0-4BDBDB798B76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24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2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Google Shape;981;p10">
            <a:extLst>
              <a:ext uri="{FF2B5EF4-FFF2-40B4-BE49-F238E27FC236}">
                <a16:creationId xmlns:a16="http://schemas.microsoft.com/office/drawing/2014/main" id="{904CC0EE-05A1-B441-67DB-C02E2199A38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982;p10">
            <a:extLst>
              <a:ext uri="{FF2B5EF4-FFF2-40B4-BE49-F238E27FC236}">
                <a16:creationId xmlns:a16="http://schemas.microsoft.com/office/drawing/2014/main" id="{A24DEB93-2369-08CD-1995-F74BFF04915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983;p10">
            <a:extLst>
              <a:ext uri="{FF2B5EF4-FFF2-40B4-BE49-F238E27FC236}">
                <a16:creationId xmlns:a16="http://schemas.microsoft.com/office/drawing/2014/main" id="{27BBAEC1-D945-54B7-7D01-5BD00CBC0BE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10" name="Google Shape;976;p10">
            <a:extLst>
              <a:ext uri="{FF2B5EF4-FFF2-40B4-BE49-F238E27FC236}">
                <a16:creationId xmlns:a16="http://schemas.microsoft.com/office/drawing/2014/main" id="{BE47BAF4-1DC9-FC66-924E-BACCE9A844E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77;p10">
            <a:extLst>
              <a:ext uri="{FF2B5EF4-FFF2-40B4-BE49-F238E27FC236}">
                <a16:creationId xmlns:a16="http://schemas.microsoft.com/office/drawing/2014/main" id="{A24DA374-5A56-CA83-0A49-15A05A7CA618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78;p10">
            <a:extLst>
              <a:ext uri="{FF2B5EF4-FFF2-40B4-BE49-F238E27FC236}">
                <a16:creationId xmlns:a16="http://schemas.microsoft.com/office/drawing/2014/main" id="{A3449493-8E82-821E-ECC7-E42A5443B3DB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79;p10">
            <a:extLst>
              <a:ext uri="{FF2B5EF4-FFF2-40B4-BE49-F238E27FC236}">
                <a16:creationId xmlns:a16="http://schemas.microsoft.com/office/drawing/2014/main" id="{B980F22C-2DE6-3CAE-81CF-5058B78B3F41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80;p10">
            <a:extLst>
              <a:ext uri="{FF2B5EF4-FFF2-40B4-BE49-F238E27FC236}">
                <a16:creationId xmlns:a16="http://schemas.microsoft.com/office/drawing/2014/main" id="{A82D228C-0AA2-9A29-1E17-1240A8F5A3AB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Google Shape;981;p10">
            <a:extLst>
              <a:ext uri="{FF2B5EF4-FFF2-40B4-BE49-F238E27FC236}">
                <a16:creationId xmlns:a16="http://schemas.microsoft.com/office/drawing/2014/main" id="{B6342421-40A6-108A-37A1-50DEE5334B4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82;p10">
            <a:extLst>
              <a:ext uri="{FF2B5EF4-FFF2-40B4-BE49-F238E27FC236}">
                <a16:creationId xmlns:a16="http://schemas.microsoft.com/office/drawing/2014/main" id="{3B04D4D9-7C03-3D50-753B-73B8F7D8F2E2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83;p10">
            <a:extLst>
              <a:ext uri="{FF2B5EF4-FFF2-40B4-BE49-F238E27FC236}">
                <a16:creationId xmlns:a16="http://schemas.microsoft.com/office/drawing/2014/main" id="{EB3F8CF5-1128-A7DD-AAA1-1E115441D77B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6" name="Google Shape;1342;p12">
            <a:extLst>
              <a:ext uri="{FF2B5EF4-FFF2-40B4-BE49-F238E27FC236}">
                <a16:creationId xmlns:a16="http://schemas.microsoft.com/office/drawing/2014/main" id="{5166BA4B-524E-33DE-4893-4499272B93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1B67438-7F8C-B4DE-727D-60C0D22CAE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0E555A82-49DA-150C-4A5B-5887FFC28C7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DFD2074F-FA2F-0834-D612-C15A51CC61A5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6CFF77C9-E978-1068-45F3-ABC4BBD5CDE4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9;p10">
            <a:extLst>
              <a:ext uri="{FF2B5EF4-FFF2-40B4-BE49-F238E27FC236}">
                <a16:creationId xmlns:a16="http://schemas.microsoft.com/office/drawing/2014/main" id="{0F7223F5-4F9F-F0E9-CA9B-9A3AA5E8CB75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C00424C5-E73F-93B2-FB4B-BDC08C9D8DC3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369C63A0-395A-BB2A-098D-AC51064FD2D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4E4ABF9B-306F-E5B6-A519-99C99DDD7A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18EAE04A-DB47-D934-D02D-FA7E8289641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97775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734E7026-3CC8-DFA3-02F5-D3FF3D6A5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E7DA19E-F73E-B413-D786-69D470D94FC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5" name="Google Shape;1342;p12">
            <a:extLst>
              <a:ext uri="{FF2B5EF4-FFF2-40B4-BE49-F238E27FC236}">
                <a16:creationId xmlns:a16="http://schemas.microsoft.com/office/drawing/2014/main" id="{E3E80F9A-25F1-C50D-CFF9-9B2A31DCAF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B3A29D-58C5-B37E-2F90-9E1AF37842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44132334-71BE-06B9-6DFD-E6FAFED481A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B53D2143-D249-D183-2AE1-77574C206743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1DFB7F7B-FCA4-E60F-EF47-670D8B382900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1B42FB95-8F87-9665-2E4D-4544B44B0A2C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3F56F2EA-ECEA-68C3-2D33-101980383B60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D0AB2E5F-F377-C815-89AF-18EC082828B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59AF2899-E7CE-F95E-4A87-E1624717CA5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0DC4FD8B-4B3B-D415-25D8-ADAE1008421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252729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4" name="Image 3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94A6DD3-3E85-9B61-53D5-BAA50D3A0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845" y="2121792"/>
            <a:ext cx="7720310" cy="3980208"/>
          </a:xfrm>
          <a:prstGeom prst="rect">
            <a:avLst/>
          </a:prstGeo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ED998443-F20A-8D77-0EA4-EDF6092B0F0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263B8A8E-C79F-0C3E-B3D7-1B25FE64FCF1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459119C2-CDFE-4B47-CC2F-B353D8EAEA6E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73F60B1D-3069-4C99-2887-8320E6B2DA62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1B4AF819-465B-4E80-C4FA-6B97D6BF0F23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188202E8-668A-88B2-4344-9F8FD0373FB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08CD1AB7-8E69-DED0-3039-B49CE7786D5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8C33E87A-100E-6269-840B-70F5E34EA6E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244085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ابحثوا عن الجواب في النص . انتبهوا سيختفي النص بعد 10 ثوان.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 descr="Une image contenant texte, Police, blanc, document&#10;&#10;Le contenu généré par l’IA peut être incorrect.">
            <a:extLst>
              <a:ext uri="{FF2B5EF4-FFF2-40B4-BE49-F238E27FC236}">
                <a16:creationId xmlns:a16="http://schemas.microsoft.com/office/drawing/2014/main" id="{733345F4-4A27-E679-F679-230F49A064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01" y="2165710"/>
            <a:ext cx="8241264" cy="3653199"/>
          </a:xfrm>
          <a:prstGeom prst="rect">
            <a:avLst/>
          </a:prstGeo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9762AB1F-751E-C8F7-AC9D-AE5E2437E22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11B9854A-A35A-BF06-790E-475268F1D484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9E43C047-3422-F4D9-26E8-58D812C5F024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6C582A72-6E74-B7EB-67D4-8A975E4D8FA3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EAED0645-FBF2-8515-CAFB-B3BDFCBEDD97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1C4FC4D1-5F92-FF1A-4B23-D02751154DB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C26D0D16-0C49-FC15-EB66-2294265DC9A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B39FEE20-A02F-8348-AF38-B2DF4E3EB93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أو حروف الجواب الصحيح ثم ارفعوا الألواح عند سماع الاشارة.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77D063-AA4B-B5C5-B91A-89523EBB5DC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A6CD431-AA73-D747-0657-2A53C83A6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845" y="2121792"/>
            <a:ext cx="7720310" cy="3980208"/>
          </a:xfrm>
          <a:prstGeom prst="rect">
            <a:avLst/>
          </a:prstGeo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F4324CE3-3790-B796-B49F-3FD1F2BBCC0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E171864A-F34D-AF98-D307-56131A79DC95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B08A6AD2-2713-5933-45B1-17FF1EEEDF8F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4D41420B-4E2C-DF85-F4BF-7F5046930BB6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8962DC32-6DF8-65B5-B873-DE1C80BB6937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C8D16666-AF1C-BFC5-B7E9-C0E68E22CB6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D9CFD0A0-E9CD-88D8-9F51-BF7AF5401F1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0961EDA4-ED44-4ABD-5FA4-9DDC2535F99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877246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7022C12-AE85-D7CF-5F02-4904299F4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151D267-615E-99D6-3B91-DA358A0D3F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وجد جميع الإجابات؟ من يشرح جوابه؟ 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EB87A0-6B99-5D02-F5DF-5F239B96420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62080C6-AC33-25E5-FB93-1866194D9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845" y="2121792"/>
            <a:ext cx="7720310" cy="3980208"/>
          </a:xfrm>
          <a:prstGeom prst="rect">
            <a:avLst/>
          </a:prstGeom>
        </p:spPr>
      </p:pic>
      <p:pic>
        <p:nvPicPr>
          <p:cNvPr id="5" name="Graphique 4" descr="Coche avec un remplissage uni">
            <a:extLst>
              <a:ext uri="{FF2B5EF4-FFF2-40B4-BE49-F238E27FC236}">
                <a16:creationId xmlns:a16="http://schemas.microsoft.com/office/drawing/2014/main" id="{B94FFE75-3C06-3614-32F0-D84666580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4009" y="4611394"/>
            <a:ext cx="616424" cy="616424"/>
          </a:xfrm>
          <a:prstGeom prst="rect">
            <a:avLst/>
          </a:prstGeom>
        </p:spPr>
      </p:pic>
      <p:pic>
        <p:nvPicPr>
          <p:cNvPr id="6" name="Graphique 5" descr="Coche avec un remplissage uni">
            <a:extLst>
              <a:ext uri="{FF2B5EF4-FFF2-40B4-BE49-F238E27FC236}">
                <a16:creationId xmlns:a16="http://schemas.microsoft.com/office/drawing/2014/main" id="{C160F9D7-47C2-9C22-6E55-D385656AA3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5964" y="3120788"/>
            <a:ext cx="616424" cy="616424"/>
          </a:xfrm>
          <a:prstGeom prst="rect">
            <a:avLst/>
          </a:prstGeo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10F2C088-9900-D75E-9DF2-A50B5CBBF6E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A8BD434D-374A-0D69-9DD3-B0292612B2A8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8;p10">
            <a:extLst>
              <a:ext uri="{FF2B5EF4-FFF2-40B4-BE49-F238E27FC236}">
                <a16:creationId xmlns:a16="http://schemas.microsoft.com/office/drawing/2014/main" id="{FA0AA17F-4E60-C838-1194-6187147C75DE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79;p10">
            <a:extLst>
              <a:ext uri="{FF2B5EF4-FFF2-40B4-BE49-F238E27FC236}">
                <a16:creationId xmlns:a16="http://schemas.microsoft.com/office/drawing/2014/main" id="{3A8F143C-E864-F727-75DA-23F0C3830796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980;p10">
            <a:extLst>
              <a:ext uri="{FF2B5EF4-FFF2-40B4-BE49-F238E27FC236}">
                <a16:creationId xmlns:a16="http://schemas.microsoft.com/office/drawing/2014/main" id="{C84A5152-652C-8B8E-8A8F-1B04070B0BB3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981;p10">
            <a:extLst>
              <a:ext uri="{FF2B5EF4-FFF2-40B4-BE49-F238E27FC236}">
                <a16:creationId xmlns:a16="http://schemas.microsoft.com/office/drawing/2014/main" id="{B89BA0BD-F84C-01AE-10BC-A9CE3A086AB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82;p10">
            <a:extLst>
              <a:ext uri="{FF2B5EF4-FFF2-40B4-BE49-F238E27FC236}">
                <a16:creationId xmlns:a16="http://schemas.microsoft.com/office/drawing/2014/main" id="{A57C68B1-8A2C-4367-3F22-B994D8A77761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83;p10">
            <a:extLst>
              <a:ext uri="{FF2B5EF4-FFF2-40B4-BE49-F238E27FC236}">
                <a16:creationId xmlns:a16="http://schemas.microsoft.com/office/drawing/2014/main" id="{2A84A2F6-1CEF-21E7-D4C4-C4E32E02BC45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706116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Police, blanc, document&#10;&#10;Le contenu généré par l’IA peut être incorrect.">
            <a:extLst>
              <a:ext uri="{FF2B5EF4-FFF2-40B4-BE49-F238E27FC236}">
                <a16:creationId xmlns:a16="http://schemas.microsoft.com/office/drawing/2014/main" id="{26EC4237-3759-4269-CACA-FD6A42C81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01" y="2165710"/>
            <a:ext cx="8241264" cy="3653199"/>
          </a:xfrm>
          <a:prstGeom prst="rect">
            <a:avLst/>
          </a:prstGeo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0C8952B4-84B8-9FE9-EB83-19C593AC684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56A17C4D-D055-6249-F144-F11FF6C4ADC5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D4F04041-D156-2938-76C8-6B5B152A2D39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9;p10">
            <a:extLst>
              <a:ext uri="{FF2B5EF4-FFF2-40B4-BE49-F238E27FC236}">
                <a16:creationId xmlns:a16="http://schemas.microsoft.com/office/drawing/2014/main" id="{EB4CF18A-F48F-EB46-7C11-9A586CBAD25D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5F9A2864-458A-5D9F-C345-30F7040E08F0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9C728457-7766-84CB-6330-E3B29FE7F6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BBA822A0-D68A-B862-833A-BB30E0FE6B4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EFD4A327-AA21-4CE2-AB4F-EE48B7A7BBE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 قراءة-1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6080853" y="1777877"/>
            <a:ext cx="1090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قراءة-1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62F2B15-E52E-A702-D636-81CA0E8404FF}"/>
              </a:ext>
            </a:extLst>
          </p:cNvPr>
          <p:cNvSpPr txBox="1">
            <a:spLocks/>
          </p:cNvSpPr>
          <p:nvPr/>
        </p:nvSpPr>
        <p:spPr>
          <a:xfrm>
            <a:off x="926125" y="3046556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نص: رِحْلَةٌ في عالَمِ ٱلْأَجْدادِ (ج2) (الحصة الأولى)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 التحقق والفهم العام .</a:t>
            </a:r>
          </a:p>
        </p:txBody>
      </p:sp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06C28-337F-BAFB-9CC6-7F68AE1F4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0D7DC69-67B9-D293-BEC9-111E0CD796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A26018-AF10-8BB4-3040-1293D72A40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694AA8-521A-5B28-B30B-33896EE34F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0626BBC-C68F-F76A-980D-8D9A1AD953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A91C957-7022-D156-16A0-EC1868EEB7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2519E6-8147-F5FC-F7B5-DAA55B8DC7F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07751D-511E-CA2F-C983-33F743A02D1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62FFBD-8088-3233-8C94-FF356C1151A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0B3859-8259-D82F-AC79-1E0A2E6A936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itre 19">
            <a:extLst>
              <a:ext uri="{FF2B5EF4-FFF2-40B4-BE49-F238E27FC236}">
                <a16:creationId xmlns:a16="http://schemas.microsoft.com/office/drawing/2014/main" id="{9321672A-0EB6-B0F6-0D1E-AB98DA986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17" y="756000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سنبدأ حصة القراءة . ستتعرفون على نص قرائي جديد بعنوان "رِحْلَةٌ في عالَمِ ٱلْأَجْدادِ (ج2) "</a:t>
            </a:r>
            <a:endParaRPr lang="fr-FR" sz="2400" dirty="0"/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51D20F-4792-AA51-5B0F-D9D9EC234D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84C3CE9-ED8C-6B63-BC3F-507827669EB7}"/>
              </a:ext>
            </a:extLst>
          </p:cNvPr>
          <p:cNvGrpSpPr/>
          <p:nvPr/>
        </p:nvGrpSpPr>
        <p:grpSpPr>
          <a:xfrm>
            <a:off x="1966802" y="2130136"/>
            <a:ext cx="5524811" cy="3878313"/>
            <a:chOff x="319751" y="1571267"/>
            <a:chExt cx="7441472" cy="500215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4E418C1-6120-9304-0F6E-1A9C7D4D2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9" name="Image 8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4920E002-EDC2-DDEC-9CC2-E2789BA02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399695248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7DFE9-EE8E-50C4-7C1E-8AD6CB8C8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FCFB8E-C770-206A-C159-F62353AB3E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097" y="612000"/>
            <a:ext cx="900000" cy="900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D523E8-7D00-B7BF-37F6-0D1E49A448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FD34B95-2D02-D5ED-760F-593D453D323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79B903-D12A-B90A-1B32-BFAF2790FBA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8720DD-E6C7-70EE-B5CF-896B09E054B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49E40F-94C0-0B28-DFD3-D47D5441094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930DC9F-A00D-6917-A607-3ED3B9B6DF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BB3972-8BAD-F26E-576A-142D9F7413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AD79E6-C9A7-CC50-6D62-F8B72FD557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97BA1F99-FBA9-00C7-E473-31FBEF819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تقرؤوا  النص، ستتعرفون على مفردات ستساعدكم على الفهم.</a:t>
            </a:r>
            <a:endParaRPr lang="fr-FR" sz="2400" dirty="0"/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C91719AA-A6A0-26A0-041E-CF6D747A74A7}"/>
              </a:ext>
            </a:extLst>
          </p:cNvPr>
          <p:cNvSpPr txBox="1"/>
          <p:nvPr/>
        </p:nvSpPr>
        <p:spPr>
          <a:xfrm>
            <a:off x="5313657" y="2375778"/>
            <a:ext cx="215871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حِقْبَةٌ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DB9EAABF-01E4-25AF-7748-7C56E9E19208}"/>
              </a:ext>
            </a:extLst>
          </p:cNvPr>
          <p:cNvSpPr txBox="1"/>
          <p:nvPr/>
        </p:nvSpPr>
        <p:spPr>
          <a:xfrm>
            <a:off x="1671627" y="2375778"/>
            <a:ext cx="215871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اَلضَّجَرُ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8783EDC3-12BF-3D04-E27B-F056D3FBE343}"/>
              </a:ext>
            </a:extLst>
          </p:cNvPr>
          <p:cNvSpPr txBox="1"/>
          <p:nvPr/>
        </p:nvSpPr>
        <p:spPr>
          <a:xfrm>
            <a:off x="5332897" y="4595969"/>
            <a:ext cx="215871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يُشَيِّدُ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BE321DB5-D20E-01C9-C595-D8CAE08B325A}"/>
              </a:ext>
            </a:extLst>
          </p:cNvPr>
          <p:cNvSpPr txBox="1"/>
          <p:nvPr/>
        </p:nvSpPr>
        <p:spPr>
          <a:xfrm>
            <a:off x="1690867" y="4595969"/>
            <a:ext cx="215871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عَبَقُ ٱلتّاريخِ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7262F503-B204-344E-58F2-97E03B51D5B2}"/>
              </a:ext>
            </a:extLst>
          </p:cNvPr>
          <p:cNvSpPr txBox="1"/>
          <p:nvPr/>
        </p:nvSpPr>
        <p:spPr>
          <a:xfrm>
            <a:off x="3492642" y="3485873"/>
            <a:ext cx="215871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قافِلَةٌ</a:t>
            </a:r>
          </a:p>
        </p:txBody>
      </p:sp>
    </p:spTree>
    <p:extLst>
      <p:ext uri="{BB962C8B-B14F-4D97-AF65-F5344CB8AC3E}">
        <p14:creationId xmlns:p14="http://schemas.microsoft.com/office/powerpoint/2010/main" val="217191834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A31E6-F4AB-1E7C-54DE-337E818E9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14D2635-5239-2234-7FE7-6F5DD29523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D66020-EC41-B719-6D65-B4552D066EF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4883A9-FA4B-6054-AFE5-EF71E322535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CF562D-582E-7BAA-631D-ACEF3B41306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5ABAC4-69E3-77C9-72CF-89D9FFC04DA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D1C5A78-0E95-2F63-A847-5340009E0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160024-7592-5408-0EDC-2A42346E86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24B8FD-F1EE-39EA-0FC0-2BA7C7715B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D4605C3A-215B-CA17-E44D-4136C50A9153}"/>
              </a:ext>
            </a:extLst>
          </p:cNvPr>
          <p:cNvSpPr txBox="1"/>
          <p:nvPr/>
        </p:nvSpPr>
        <p:spPr>
          <a:xfrm>
            <a:off x="632373" y="1991975"/>
            <a:ext cx="4454493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رَوْنَقُ وَجَمالُ ٱلْماضي.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DEE5D0DC-9F4D-8EC4-C84B-AFBE0ACD4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التعريف المناسب لكل كلمة؟ </a:t>
            </a:r>
            <a:endParaRPr lang="fr-FR" sz="2400" dirty="0"/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C5234F-A465-C36B-7EE0-EF91A6884F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249216BB-187F-96EF-F928-F4E8CD34CDC9}"/>
              </a:ext>
            </a:extLst>
          </p:cNvPr>
          <p:cNvSpPr txBox="1"/>
          <p:nvPr/>
        </p:nvSpPr>
        <p:spPr>
          <a:xfrm>
            <a:off x="6878869" y="1991975"/>
            <a:ext cx="191302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حِقْبَةٌ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01C537DB-8D0D-CE5D-2CF2-F66D5E0E57F3}"/>
              </a:ext>
            </a:extLst>
          </p:cNvPr>
          <p:cNvSpPr txBox="1"/>
          <p:nvPr/>
        </p:nvSpPr>
        <p:spPr>
          <a:xfrm>
            <a:off x="6878868" y="5742000"/>
            <a:ext cx="1970171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اَلضَّجَرُ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24597635-1D3C-4099-D2F7-59133A333E58}"/>
              </a:ext>
            </a:extLst>
          </p:cNvPr>
          <p:cNvSpPr txBox="1"/>
          <p:nvPr/>
        </p:nvSpPr>
        <p:spPr>
          <a:xfrm>
            <a:off x="6878869" y="2911086"/>
            <a:ext cx="191302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يُشَيِّدُ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EF1E4BA9-90CF-1343-09ED-1F80FEF66DEA}"/>
              </a:ext>
            </a:extLst>
          </p:cNvPr>
          <p:cNvSpPr txBox="1"/>
          <p:nvPr/>
        </p:nvSpPr>
        <p:spPr>
          <a:xfrm>
            <a:off x="6878869" y="4787667"/>
            <a:ext cx="191302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عَبَقُ ٱلتّاريخِ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60B9FB5F-BD93-4285-CFA1-9B19F8647A03}"/>
              </a:ext>
            </a:extLst>
          </p:cNvPr>
          <p:cNvSpPr txBox="1"/>
          <p:nvPr/>
        </p:nvSpPr>
        <p:spPr>
          <a:xfrm>
            <a:off x="6878869" y="3851667"/>
            <a:ext cx="191302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قافِلَةٌ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70533AB7-B23A-E01A-0296-64D75067F06D}"/>
              </a:ext>
            </a:extLst>
          </p:cNvPr>
          <p:cNvSpPr txBox="1"/>
          <p:nvPr/>
        </p:nvSpPr>
        <p:spPr>
          <a:xfrm>
            <a:off x="632373" y="2965683"/>
            <a:ext cx="4474593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مَلَلٌ وَ ضَيْقٌ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بِٱلْحَياةِ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7A877173-736C-F613-E57B-3ABC0F35B712}"/>
              </a:ext>
            </a:extLst>
          </p:cNvPr>
          <p:cNvSpPr txBox="1"/>
          <p:nvPr/>
        </p:nvSpPr>
        <p:spPr>
          <a:xfrm>
            <a:off x="632373" y="3879848"/>
            <a:ext cx="4474593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مَجْموعَةٌ مِنَ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ٱلْمُسافِرينَ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يَسيرونَ مَعاً.</a:t>
            </a:r>
          </a:p>
        </p:txBody>
      </p:sp>
      <p:sp>
        <p:nvSpPr>
          <p:cNvPr id="29" name="TextBox 7">
            <a:extLst>
              <a:ext uri="{FF2B5EF4-FFF2-40B4-BE49-F238E27FC236}">
                <a16:creationId xmlns:a16="http://schemas.microsoft.com/office/drawing/2014/main" id="{C52680DE-048B-59BC-F9EA-F6A63D17D329}"/>
              </a:ext>
            </a:extLst>
          </p:cNvPr>
          <p:cNvSpPr txBox="1"/>
          <p:nvPr/>
        </p:nvSpPr>
        <p:spPr>
          <a:xfrm>
            <a:off x="632373" y="4842264"/>
            <a:ext cx="4454493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يَبْني وَ يُقيمُ.</a:t>
            </a:r>
          </a:p>
        </p:txBody>
      </p:sp>
      <p:sp>
        <p:nvSpPr>
          <p:cNvPr id="30" name="TextBox 7">
            <a:extLst>
              <a:ext uri="{FF2B5EF4-FFF2-40B4-BE49-F238E27FC236}">
                <a16:creationId xmlns:a16="http://schemas.microsoft.com/office/drawing/2014/main" id="{CFDC277E-82B9-BC5E-6B17-7649EC446FB9}"/>
              </a:ext>
            </a:extLst>
          </p:cNvPr>
          <p:cNvSpPr txBox="1"/>
          <p:nvPr/>
        </p:nvSpPr>
        <p:spPr>
          <a:xfrm>
            <a:off x="632373" y="5742000"/>
            <a:ext cx="4454493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فَتْرَةٌ زَمَنِيَّةٌ مُعَيَّنَةٌ.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342D6AB1-AE1D-A213-7748-777A85E286FA}"/>
              </a:ext>
            </a:extLst>
          </p:cNvPr>
          <p:cNvCxnSpPr>
            <a:cxnSpLocks/>
            <a:stCxn id="14" idx="1"/>
            <a:endCxn id="30" idx="3"/>
          </p:cNvCxnSpPr>
          <p:nvPr/>
        </p:nvCxnSpPr>
        <p:spPr>
          <a:xfrm flipH="1">
            <a:off x="5086866" y="2351975"/>
            <a:ext cx="1792003" cy="3695428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9B0188D5-823C-CE27-32FE-73C980827690}"/>
              </a:ext>
            </a:extLst>
          </p:cNvPr>
          <p:cNvCxnSpPr>
            <a:cxnSpLocks/>
            <a:stCxn id="19" idx="1"/>
            <a:endCxn id="29" idx="3"/>
          </p:cNvCxnSpPr>
          <p:nvPr/>
        </p:nvCxnSpPr>
        <p:spPr>
          <a:xfrm flipH="1">
            <a:off x="5086866" y="3271086"/>
            <a:ext cx="1792003" cy="1876581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1E5EBEEF-56D5-9966-0D4D-02CB3AB8E870}"/>
              </a:ext>
            </a:extLst>
          </p:cNvPr>
          <p:cNvCxnSpPr>
            <a:cxnSpLocks/>
            <a:stCxn id="24" idx="1"/>
            <a:endCxn id="28" idx="3"/>
          </p:cNvCxnSpPr>
          <p:nvPr/>
        </p:nvCxnSpPr>
        <p:spPr>
          <a:xfrm flipH="1" flipV="1">
            <a:off x="5106966" y="4185251"/>
            <a:ext cx="1771903" cy="26416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2762FCDD-CDEF-CD9D-0F79-A18926E1F989}"/>
              </a:ext>
            </a:extLst>
          </p:cNvPr>
          <p:cNvCxnSpPr>
            <a:cxnSpLocks/>
            <a:stCxn id="21" idx="1"/>
            <a:endCxn id="3" idx="3"/>
          </p:cNvCxnSpPr>
          <p:nvPr/>
        </p:nvCxnSpPr>
        <p:spPr>
          <a:xfrm flipH="1" flipV="1">
            <a:off x="5086866" y="2297378"/>
            <a:ext cx="1792003" cy="2850289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9337034E-3E98-258E-469F-1AB56F6734ED}"/>
              </a:ext>
            </a:extLst>
          </p:cNvPr>
          <p:cNvCxnSpPr>
            <a:cxnSpLocks/>
            <a:stCxn id="18" idx="1"/>
            <a:endCxn id="26" idx="3"/>
          </p:cNvCxnSpPr>
          <p:nvPr/>
        </p:nvCxnSpPr>
        <p:spPr>
          <a:xfrm flipH="1" flipV="1">
            <a:off x="5106966" y="3271086"/>
            <a:ext cx="1771902" cy="2830914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034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25C92-621F-3761-DEE8-41B809DF4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A75BC10-2CFB-BC76-E29B-689B8CD1CF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13FB515-6DEF-520F-BC23-971D341DA91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4FABB1-5407-613D-B485-6285F8569A1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A7EFC5-C5F7-9317-5206-4E6BE4269D1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7E8365-CA01-4B5A-9F6B-0628C55B40D9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773F4EA-740D-C7AA-D656-7BEEBFA4C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D7770F-EBEE-B649-1D73-3BD6ACE351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BA5D6FD-E646-0395-3BF1-4EABA7623D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DA7C3C15-79DE-9A2B-19D6-55AB2B6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/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DC9AADF1-6FD1-312D-80DF-8E9706892587}"/>
              </a:ext>
            </a:extLst>
          </p:cNvPr>
          <p:cNvSpPr txBox="1"/>
          <p:nvPr/>
        </p:nvSpPr>
        <p:spPr>
          <a:xfrm>
            <a:off x="674257" y="2776933"/>
            <a:ext cx="8063264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يُشَيِّدُ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يَبْني وَ يُقيمُ.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548A7FAC-F20A-7DD9-48C2-68F5BA8EC863}"/>
              </a:ext>
            </a:extLst>
          </p:cNvPr>
          <p:cNvSpPr txBox="1"/>
          <p:nvPr/>
        </p:nvSpPr>
        <p:spPr>
          <a:xfrm>
            <a:off x="632373" y="1891111"/>
            <a:ext cx="8063264" cy="725423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حِقْبَةٌ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فَتْرَةٌ زَمَنِيَّةٌ مُعَيَّنَةٌ.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4E1F531F-14A0-66CF-E1DD-806DF8BD8F3B}"/>
              </a:ext>
            </a:extLst>
          </p:cNvPr>
          <p:cNvSpPr txBox="1"/>
          <p:nvPr/>
        </p:nvSpPr>
        <p:spPr>
          <a:xfrm>
            <a:off x="653315" y="3659487"/>
            <a:ext cx="8105148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قافِلَةٌ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مَجْموعَةٌ مِنَ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ٱلْمُسافِرينَ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يَسيرونَ مَعاً.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66C214-0A6A-750D-0FE5-A3E7E4D9E6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B9472E30-8D06-83B4-E752-12BD3A291F7E}"/>
              </a:ext>
            </a:extLst>
          </p:cNvPr>
          <p:cNvSpPr txBox="1"/>
          <p:nvPr/>
        </p:nvSpPr>
        <p:spPr>
          <a:xfrm>
            <a:off x="653315" y="4542041"/>
            <a:ext cx="8105148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عَبَقُ ٱلتّاريخِ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رَوْنَقُ وَجَمالُ ٱلْماضي.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72428E80-C2BA-FDF0-0FF4-1889BE01B93C}"/>
              </a:ext>
            </a:extLst>
          </p:cNvPr>
          <p:cNvSpPr txBox="1"/>
          <p:nvPr/>
        </p:nvSpPr>
        <p:spPr>
          <a:xfrm>
            <a:off x="722821" y="5376576"/>
            <a:ext cx="8105148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اَلضَّجَرُ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مَلَلٌ وَ ضَيْقٌ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بِٱلْحَياةِ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552792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308DE-4A9F-28CD-2AA0-57663D4A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80F8700-4C94-B14A-A4C1-668B2DB5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27" y="704078"/>
            <a:ext cx="7152622" cy="612000"/>
          </a:xfrm>
        </p:spPr>
        <p:txBody>
          <a:bodyPr>
            <a:noAutofit/>
          </a:bodyPr>
          <a:lstStyle/>
          <a:p>
            <a:pPr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تَفْتَخِرُ بِكَوْنِكَ مَغْرِبِيٌّ؟         لِماذا؟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935F58-9551-7547-216D-74FC1024D1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657F544-D8E2-0B5E-531C-A36E093F220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E2B99B-17BC-431B-BDE4-894135CE75E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7941EF-5EE0-E648-C4B1-7A19BFD247D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8ACA07-088F-95F4-799B-140B75A8D989}"/>
              </a:ext>
            </a:extLst>
          </p:cNvPr>
          <p:cNvSpPr>
            <a:spLocks/>
          </p:cNvSpPr>
          <p:nvPr/>
        </p:nvSpPr>
        <p:spPr>
          <a:xfrm>
            <a:off x="680224" y="160889"/>
            <a:ext cx="137372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3832074-5CC6-8670-033B-12ABA859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01770CD-F869-5F51-AC72-075F4D8332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90A990-DF45-15E5-AB97-5226374D7B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70929B-52B9-01C5-97A4-962B45C46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E42EDCA-3A8F-0ACA-16E4-0799E4F7CA39}"/>
              </a:ext>
            </a:extLst>
          </p:cNvPr>
          <p:cNvGrpSpPr/>
          <p:nvPr/>
        </p:nvGrpSpPr>
        <p:grpSpPr>
          <a:xfrm>
            <a:off x="1966802" y="2130136"/>
            <a:ext cx="5524811" cy="3878313"/>
            <a:chOff x="319751" y="1571267"/>
            <a:chExt cx="7441472" cy="500215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1CD11B9-4C94-6125-3B5D-8475EC5E3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17" name="Image 16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BAD44856-AE68-8794-9A85-019607CF6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359208283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FBBB5-A652-C75A-09BA-9D00CEAE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C605CFB-F7BF-94FC-1FF3-7BD2E966DB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53365F-6471-55A1-0D14-277F35FB691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0F81EC-62AD-B1EE-5E23-719BB005A1B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CB5991-7BC5-DCBD-0DF3-069F721664F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73FB0D-35D9-BC91-3525-B3E449C52035}"/>
              </a:ext>
            </a:extLst>
          </p:cNvPr>
          <p:cNvSpPr>
            <a:spLocks/>
          </p:cNvSpPr>
          <p:nvPr/>
        </p:nvSpPr>
        <p:spPr>
          <a:xfrm>
            <a:off x="610859" y="160889"/>
            <a:ext cx="1443094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26E92F2-73EA-3013-8202-3807F15EE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22FAA2-CD8D-AFEF-4465-CB4BA568D6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E5E3E4-D758-8ADD-7A0A-0D3502FE35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E9BA72C6-0A78-7451-B538-BDFDC0B834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انطلاقا من العنوان والصورة، ما توقعاتكم حول النص؟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786B32-E7CC-3727-BC71-DE45A7226F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B0C157F-C25D-1809-9F37-716D0890E1E3}"/>
              </a:ext>
            </a:extLst>
          </p:cNvPr>
          <p:cNvGrpSpPr/>
          <p:nvPr/>
        </p:nvGrpSpPr>
        <p:grpSpPr>
          <a:xfrm>
            <a:off x="1966802" y="2130136"/>
            <a:ext cx="5524811" cy="3878313"/>
            <a:chOff x="319751" y="1571267"/>
            <a:chExt cx="7441472" cy="500215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72A817-29A9-632D-0C98-9C6B46AFB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15" name="Image 14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F4A1936D-7E49-3684-6B75-1A611425F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272016027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E53FA-10D9-7221-7109-84438464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A6A4A6C-BC84-C1D0-8FC3-0267727A77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272924A-6816-BD1E-FB45-CB114A09F54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7B6498-65C3-7EFA-FC52-ED6CA8707A2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A46C06-45D9-F3C9-2D89-5B77472BC7A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1840DD-4CCD-2B32-F2E3-E5DD271D2574}"/>
              </a:ext>
            </a:extLst>
          </p:cNvPr>
          <p:cNvSpPr>
            <a:spLocks/>
          </p:cNvSpPr>
          <p:nvPr/>
        </p:nvSpPr>
        <p:spPr>
          <a:xfrm>
            <a:off x="610859" y="160888"/>
            <a:ext cx="1443094" cy="3819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C8E4A0E-DBCE-C8CD-9595-C960DD637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6B01F75-7481-DD1A-C917-DC46882727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732DC3A-D129-B5CD-46F1-B9D627E1B8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C7F56C5A-ED1F-BC39-B37F-6AC8E072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كراساتكم على الصفحتين 78 و 79 .اقرأوا النص للتحقق من توقعاتكم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388594-2D79-1616-5373-4C7A452063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F1B28AF-C3B2-0E25-46EF-8A3C3F83F21D}"/>
              </a:ext>
            </a:extLst>
          </p:cNvPr>
          <p:cNvGrpSpPr/>
          <p:nvPr/>
        </p:nvGrpSpPr>
        <p:grpSpPr>
          <a:xfrm>
            <a:off x="1966802" y="2130136"/>
            <a:ext cx="5524811" cy="3878313"/>
            <a:chOff x="319751" y="1571267"/>
            <a:chExt cx="7441472" cy="500215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68DA947-863F-F130-F36F-D26C8A60A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15" name="Image 14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B12A3993-8C58-F7D9-AD3C-6FD7A61A9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30296626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70380-3896-58CE-295D-C98143C21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4B18692-8232-0545-8FB5-EB919347A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موافقا لمضمون النص ؟ ما الذي يدل على ذلك من النص القرائي؟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157D97-7554-5DB4-9F3B-97DE0730A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4198" y="1728311"/>
            <a:ext cx="6400686" cy="426712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53F35BB-356A-E36F-3D8F-7180C07A35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6D9B45-C201-83F7-D632-2618A4618E0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0ECC80-3C7A-6D6E-8246-91A3BE70BD6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293279-6281-926F-7673-7C238A3C7B0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F0F8CD-A827-7403-1452-5BF586E6101F}"/>
              </a:ext>
            </a:extLst>
          </p:cNvPr>
          <p:cNvSpPr>
            <a:spLocks/>
          </p:cNvSpPr>
          <p:nvPr/>
        </p:nvSpPr>
        <p:spPr>
          <a:xfrm>
            <a:off x="713678" y="160889"/>
            <a:ext cx="1340275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5EA15DE-418E-7A9A-3770-0B2EE584B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AC4EF3-5C94-F517-3308-5166AA6A37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A70EDF2-AA83-0950-D29B-C24292B0E8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57DB7F-66C5-B70A-34FB-07E0CB2ACB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3924092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، سأقرأ الجزء الأول من النص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AEA2EE9-E1CF-FCF2-D94D-E2F9017C4B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62B650A-E02E-0F20-13CE-BF375F0BD6D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F90768-91C1-D924-624E-9D94B37A8A1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AEDEE6-4367-6480-5BB3-508023EE2C5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2A6540-5F1B-8BBB-B942-E19BA0667B1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7534959-DB68-423A-293B-CA70E393C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59187B-535F-1F41-18BC-A50F187875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576A15-61F2-2A39-7DEA-97F65AA677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4F6957-B083-E2E1-D231-CBE5F346D0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9B5248-AFCA-7D77-75F1-9B5737724D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6767" y="1584000"/>
            <a:ext cx="3550465" cy="4962273"/>
          </a:xfrm>
          <a:prstGeom prst="rect">
            <a:avLst/>
          </a:prstGeom>
          <a:effectLst>
            <a:glow>
              <a:schemeClr val="accent1">
                <a:alpha val="41000"/>
              </a:schemeClr>
            </a:glow>
            <a:outerShdw blurRad="50800" dir="18600000" sx="1000" sy="1000" algn="ctr" rotWithShape="0">
              <a:srgbClr val="000000">
                <a:alpha val="59000"/>
              </a:srgbClr>
            </a:outerShdw>
            <a:softEdge rad="0"/>
          </a:effectLst>
          <a:scene3d>
            <a:camera prst="orthographicFront">
              <a:rot lat="0" lon="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6ACE919-9C10-CACD-A702-C59AE04495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19FAEED-98D7-9A53-3D17-BA2D96EB3C2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D335AB-7E4D-735D-94BF-0FCE2153684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D8DF4F-D3E3-ADEA-E910-64797276895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9E1D05-72CC-AABE-1B68-544BD3C84FC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12E2CB6-42FE-5583-D1CB-02E0C8AF3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FE989AB-A5EE-09CD-EC15-915ABE0DB8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9FDC8C3-7840-6FCD-8F36-C96087D94B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سأعين 4 تلاميذ لقراءة فقرات الجزء الثاني – تابعوا </a:t>
            </a:r>
            <a:endParaRPr lang="fr-FR" sz="2400" dirty="0"/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36C2C7-3664-1C12-9F89-AA511007F7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2402D41-4364-017E-BAC0-409C012CA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7373" y="1584000"/>
            <a:ext cx="3389254" cy="4865473"/>
          </a:xfrm>
          <a:prstGeom prst="rect">
            <a:avLst/>
          </a:prstGeom>
          <a:effectLst>
            <a:glow>
              <a:schemeClr val="accent1">
                <a:alpha val="41000"/>
              </a:schemeClr>
            </a:glow>
            <a:outerShdw blurRad="50800" dir="18600000" sx="1000" sy="1000" algn="ctr" rotWithShape="0">
              <a:srgbClr val="000000">
                <a:alpha val="59000"/>
              </a:srgbClr>
            </a:outerShdw>
            <a:softEdge rad="0"/>
          </a:effectLst>
          <a:scene3d>
            <a:camera prst="orthographicFront">
              <a:rot lat="0" lon="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B05F6-EEF1-6348-D7CC-BA5996680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5532F11-BE32-3E49-95D1-759FF6179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نتحقق الآن من فهمكم للنص. كَمْ عَدَدُ فَقَراتِ النَّصِّ؟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9992DB4-40B1-301C-53CC-0C15AAA2E5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F6BFDC-393A-3030-A583-EB2869873EB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16ACD6-F978-6C11-2230-B399AD378D1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6E8E36-62DE-29E6-AE9F-A1B42A3E71A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F593B3-7748-74DB-E265-80B05EEE37EB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CB41280-AEB0-4596-EC9C-0B6AA01F2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8117DF0-C758-9F1F-27FE-01F44D9CDE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3B1C23-FA29-BA3F-F01B-17B5157827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E59A66B9-F817-63DD-18FC-D7A830A6CBB8}"/>
              </a:ext>
            </a:extLst>
          </p:cNvPr>
          <p:cNvSpPr txBox="1">
            <a:spLocks/>
          </p:cNvSpPr>
          <p:nvPr/>
        </p:nvSpPr>
        <p:spPr>
          <a:xfrm>
            <a:off x="1597578" y="5676944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كَمْ عَدَدُ فَقَراتِ ٱلنَّصِّ؟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6246C1-2908-9088-D968-B8D6634710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9556C39-1AA7-C87B-C27F-A1A9E2D9FC72}"/>
              </a:ext>
            </a:extLst>
          </p:cNvPr>
          <p:cNvGrpSpPr/>
          <p:nvPr/>
        </p:nvGrpSpPr>
        <p:grpSpPr>
          <a:xfrm>
            <a:off x="1700438" y="1747387"/>
            <a:ext cx="5497605" cy="3776586"/>
            <a:chOff x="319751" y="1571267"/>
            <a:chExt cx="7441472" cy="500215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9963F31-2AB1-4386-8820-3C1CDFF6D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5" name="Image 4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6F8BFD2B-21BB-0320-4B58-5AC535CF3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332218234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56D3F-2305-A6A8-A20E-39E53D463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C56D744-D323-4C48-9BD4-B784B3C6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يحدد الفقرات على السبورة؟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لتبرز الفقرات</a:t>
            </a:r>
            <a:endParaRPr lang="fr-FR" sz="2400" i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1F4AD6-F85C-949D-70A2-54C867767F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EBF219-9A72-A4D4-07E2-EB7D803B1C9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3E4E09-E9B6-ED0E-A870-6DE401D92A3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D93C0A-9BC3-EAFC-E7C3-5C9BBEE46FB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D01C83-3622-B521-66C1-2B3F35FD139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AED3E53-3788-4F31-6DA2-D5725308C6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12CA67-9C1A-DEE0-39F0-B5637037D5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B6395EC-F271-4372-F22C-38F26F9DE9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FDF477-3E1C-C771-2506-DFE3B64A18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EFCFB48-667D-A196-E8DA-C49137C349DA}"/>
              </a:ext>
            </a:extLst>
          </p:cNvPr>
          <p:cNvGrpSpPr/>
          <p:nvPr/>
        </p:nvGrpSpPr>
        <p:grpSpPr>
          <a:xfrm>
            <a:off x="1700438" y="1747387"/>
            <a:ext cx="5497605" cy="3776586"/>
            <a:chOff x="319751" y="1571267"/>
            <a:chExt cx="7441472" cy="500215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2E22ABB-D433-AC9A-4BDB-C86141867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18" name="Image 17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51479BAB-D195-4A80-035B-FC84383AC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1AF152F0-7DA0-9AC7-C241-31FF78132612}"/>
              </a:ext>
            </a:extLst>
          </p:cNvPr>
          <p:cNvSpPr/>
          <p:nvPr/>
        </p:nvSpPr>
        <p:spPr>
          <a:xfrm>
            <a:off x="7015163" y="3140860"/>
            <a:ext cx="365760" cy="19304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D9B96B82-A310-AE22-215E-844B0834BAAB}"/>
              </a:ext>
            </a:extLst>
          </p:cNvPr>
          <p:cNvSpPr/>
          <p:nvPr/>
        </p:nvSpPr>
        <p:spPr>
          <a:xfrm>
            <a:off x="6972776" y="3919679"/>
            <a:ext cx="365760" cy="19304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FA360558-3134-9E1C-4FD2-90B028290962}"/>
              </a:ext>
            </a:extLst>
          </p:cNvPr>
          <p:cNvSpPr/>
          <p:nvPr/>
        </p:nvSpPr>
        <p:spPr>
          <a:xfrm rot="10800000">
            <a:off x="1334678" y="2261292"/>
            <a:ext cx="365760" cy="19304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6EA078FE-F067-54CB-752B-C6EC49B6276D}"/>
              </a:ext>
            </a:extLst>
          </p:cNvPr>
          <p:cNvSpPr/>
          <p:nvPr/>
        </p:nvSpPr>
        <p:spPr>
          <a:xfrm rot="10800000">
            <a:off x="1334677" y="2871717"/>
            <a:ext cx="365760" cy="19304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3C5308F4-BAE8-94F7-FB31-A0C056EC7019}"/>
              </a:ext>
            </a:extLst>
          </p:cNvPr>
          <p:cNvSpPr/>
          <p:nvPr/>
        </p:nvSpPr>
        <p:spPr>
          <a:xfrm>
            <a:off x="6972776" y="4721826"/>
            <a:ext cx="365760" cy="19304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83F52E89-6506-3507-B14C-85D940E3414B}"/>
              </a:ext>
            </a:extLst>
          </p:cNvPr>
          <p:cNvSpPr/>
          <p:nvPr/>
        </p:nvSpPr>
        <p:spPr>
          <a:xfrm rot="10800000">
            <a:off x="1308185" y="3347624"/>
            <a:ext cx="365760" cy="19304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0811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16" grpId="0" animBg="1"/>
      <p:bldP spid="17" grpId="0" animBg="1"/>
      <p:bldP spid="20" grpId="0" animBg="1"/>
      <p:bldP spid="2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693E8-E9D9-D541-A741-EF8982246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0ABAD96-775D-9413-B35E-AC5DA9A39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عَنْ ماذا يَتَحَدَّثُ ٱلنَّصُّ؟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761BEB7-1FDA-C35C-0667-D5813D05EF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18F469-186C-A2F9-5316-90D5D6C6C12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D71FD7-332F-8F1F-CE59-8AD2C4A53B8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6E9E0A-3F3F-C7EB-8F34-00F41791AAE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E3A825-A844-D956-51D8-F8C1C9AC548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E25599D-3F29-0050-FD63-33F7BC943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A35407-7440-CCE7-21DA-1160334375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85797C-83D7-20E1-436A-6367FBBF35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39C9D29-17FC-EFE8-E14F-3655E46E3D1A}"/>
              </a:ext>
            </a:extLst>
          </p:cNvPr>
          <p:cNvSpPr txBox="1">
            <a:spLocks/>
          </p:cNvSpPr>
          <p:nvPr/>
        </p:nvSpPr>
        <p:spPr>
          <a:xfrm>
            <a:off x="1597578" y="5676944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عَنْ ماذا يَتَحَدَّثُ ٱلنَّصُّ؟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460BAF-63A2-C0DA-F0F5-EB107BA4BB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3BB3FC2-054C-07D1-782A-630CD9948742}"/>
              </a:ext>
            </a:extLst>
          </p:cNvPr>
          <p:cNvGrpSpPr/>
          <p:nvPr/>
        </p:nvGrpSpPr>
        <p:grpSpPr>
          <a:xfrm>
            <a:off x="1700438" y="1747387"/>
            <a:ext cx="5497605" cy="3776586"/>
            <a:chOff x="319751" y="1571267"/>
            <a:chExt cx="7441472" cy="500215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F01AAFF-43CF-C674-7D11-AE5BC3F5E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14" name="Image 13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2EF7112C-761E-98BD-8C1B-44481A31A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379635244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AF760-8D5F-8FCD-3E1E-05CC541B8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AC8FF960-AEBE-3370-F379-FC9FE68EB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الإجابة:</a:t>
            </a:r>
            <a:endParaRPr lang="ar-MA" sz="2400" i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C7883B6-42EF-6775-2059-29573DB615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F18EB3-B9FB-9017-D3A3-0D2EFD4543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090A1D-2E4D-1FDC-0E82-67192939428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CD8FF1-CC4A-DA4F-32D6-CFB451C31F3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881E21-B76B-A9BF-915E-46F52236F8CF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5C217A3-60BF-E691-35C0-976CD174D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0BC997-D982-76BF-0249-26C61A7AC6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2D5080-05A6-2C3E-847A-861F4ED6B5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D678D979-C7BB-0EA9-8E35-466BFC3CDC51}"/>
              </a:ext>
            </a:extLst>
          </p:cNvPr>
          <p:cNvSpPr txBox="1">
            <a:spLocks/>
          </p:cNvSpPr>
          <p:nvPr/>
        </p:nvSpPr>
        <p:spPr>
          <a:xfrm>
            <a:off x="1597578" y="5676944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يَتَحَدَّثُ ٱلنَّصُّ عَنْ رِحْلَةِ سَلْوى رُفْقَةَ ٱلشَّيْخِ لاسْتِكْشافِ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تاريخِ بَلَدِها وَ أَجْدادِها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.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13023D-213F-D087-FF48-09E3EF6310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FF79920-3FE3-36D0-D7D5-FE50CFEE737D}"/>
              </a:ext>
            </a:extLst>
          </p:cNvPr>
          <p:cNvGrpSpPr/>
          <p:nvPr/>
        </p:nvGrpSpPr>
        <p:grpSpPr>
          <a:xfrm>
            <a:off x="1700438" y="1747387"/>
            <a:ext cx="5497605" cy="3776586"/>
            <a:chOff x="319751" y="1571267"/>
            <a:chExt cx="7441472" cy="500215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D7D7582-7CFA-9380-0099-A637513B4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14" name="Image 13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9337F5E8-6B91-F527-A5F3-F06C537BF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2425159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93285-3BE1-64E0-E7DF-7E444E380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4B841B6-DD72-53E8-FC0E-B138A2F2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أي فقرة من فقرات النص  تتحدث عن أهم المعالم التاريخية التي يتميز بها المغرب؟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9399AF-2E2A-2CC2-7D04-D84A1D01A8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E1F74B-388B-B2F0-CC7C-C5303D282D8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238055-B232-54A1-3F35-B162AF0DED1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AAE762-8328-5642-0CD6-07028529AD7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ACDFF1-5972-ACC3-7BCC-0183FC7B245E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5B77489-D689-B3A9-9066-BB8AEBBFC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BBC7A9-7D00-591F-7BF5-DE2AD0D4CF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3724FC-9A1A-3F09-7CAA-7BADAF6BDE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25DFB4-615F-0A47-F32A-9BAEBE2032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097933E-F104-C951-540F-5A6437BFFB9F}"/>
              </a:ext>
            </a:extLst>
          </p:cNvPr>
          <p:cNvGrpSpPr/>
          <p:nvPr/>
        </p:nvGrpSpPr>
        <p:grpSpPr>
          <a:xfrm>
            <a:off x="1700438" y="1747387"/>
            <a:ext cx="5497605" cy="3776586"/>
            <a:chOff x="319751" y="1571267"/>
            <a:chExt cx="7441472" cy="500215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084E20-3254-6B73-0C40-8C90E1C77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5" name="Image 4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B33500C9-EBEA-424E-8F7B-5C2A7D9DF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382123925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929A8-4E87-400B-8ADE-5F664CE10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6104365-2156-A630-BE10-337BB92E9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4446E4-CBA6-0533-30E7-B7388938EF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72FDB1B-D18C-F347-7A81-F40FC98992E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10F73B-8622-E3DF-A7CF-ABA5E06C039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6D64D2-CF2C-8796-E591-2C7E2FCD159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57200E-D986-FF63-CC4C-FA7CE92EC1C8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9EDEEF9-428C-5418-9A34-99ABCB96E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36CC6C5-BC91-4046-DCB4-0F2BA0224C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7531833-453B-23E9-437B-67D4315666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7FA315-7B0B-C7A6-1EF9-693948578D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3DDF648-741F-E91E-806A-FFF909F60329}"/>
              </a:ext>
            </a:extLst>
          </p:cNvPr>
          <p:cNvGrpSpPr/>
          <p:nvPr/>
        </p:nvGrpSpPr>
        <p:grpSpPr>
          <a:xfrm>
            <a:off x="1700438" y="1747387"/>
            <a:ext cx="5497605" cy="3776586"/>
            <a:chOff x="319751" y="1571267"/>
            <a:chExt cx="7441472" cy="500215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3F2A9DA-C139-FB84-9D03-57B25D463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14" name="Image 13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08641FA2-4A5F-30F5-3BB0-670BC85B5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B107CC72-550D-7852-4DBD-1315D8F6DE78}"/>
              </a:ext>
            </a:extLst>
          </p:cNvPr>
          <p:cNvSpPr/>
          <p:nvPr/>
        </p:nvSpPr>
        <p:spPr>
          <a:xfrm>
            <a:off x="7003379" y="4704773"/>
            <a:ext cx="495300" cy="2921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5802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625E2-B4D2-1F09-54F0-52CA44EB6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8EEA2B55-8CB1-269D-9AE7-BEBC5902D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أي فقرة من فقرات النص  تبرز استمتاع سلوى بالرحلة العجيبة وعدم رغبتها في إنهائها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D29355-2864-1568-81FD-AA1E0A26B7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7D8F2E-A455-3121-21D4-02F6C24441E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F1ACD1-1323-57D6-8D50-750F2C84A7B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25A34C-81C5-8865-8585-2E701D5C150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E71D3D-1263-1AE7-2FA7-652D39D751EB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AA94E1D-E167-B7A4-AE25-A43B5B375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EBE6F3-F2F5-BF06-C0B5-0B1B7837C1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04D65A-3508-3CDB-32BB-26E0C0D4BF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4BF18A-EE06-E11B-ADB9-4D9718A826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A9AF109-E081-3E2B-2557-AEBFA3873881}"/>
              </a:ext>
            </a:extLst>
          </p:cNvPr>
          <p:cNvGrpSpPr/>
          <p:nvPr/>
        </p:nvGrpSpPr>
        <p:grpSpPr>
          <a:xfrm>
            <a:off x="1700438" y="1747387"/>
            <a:ext cx="5497605" cy="3776586"/>
            <a:chOff x="319751" y="1571267"/>
            <a:chExt cx="7441472" cy="500215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DE3371C-2E25-8E7C-E38B-B3352ED07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5" name="Image 4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CB5D7468-4FBF-1E78-0A3C-E315E0985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237386201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B21B7-6C57-A23B-25B8-9A03C7C79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8B93A501-9B12-11AA-326D-06C094E3A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B9887F0-CE89-2DEE-928C-605BD95D00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25768E6-6136-AEF3-371C-19314D16A71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3D1D4E-81A7-0563-83AB-A125CC3280E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6F99AC-3C57-D1F9-AC97-D3276EFA5BD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69AFEA-F5AC-43BF-BA2E-9038EAD0B561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81BF55E-9BA7-5D0E-4C5F-7306461D53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2ED3FF-75FE-87E5-81DC-95DA762FD7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71937F5-87C3-3E21-B7F3-BA7FC19718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E90C4B-29F9-26D1-5884-442A8D7F7D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81A8396C-3A18-393E-6C5A-31CF64C9B120}"/>
              </a:ext>
            </a:extLst>
          </p:cNvPr>
          <p:cNvGrpSpPr/>
          <p:nvPr/>
        </p:nvGrpSpPr>
        <p:grpSpPr>
          <a:xfrm>
            <a:off x="1700438" y="1747387"/>
            <a:ext cx="5497605" cy="3776586"/>
            <a:chOff x="319751" y="1571267"/>
            <a:chExt cx="7441472" cy="500215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F8927F3-9F84-AB9F-EB14-0CE40A641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19" name="Image 18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2BAAAE28-D09D-E2C0-8E8B-DDE7388AD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9FCB7755-8F5A-E902-B55D-54A580D08BCE}"/>
              </a:ext>
            </a:extLst>
          </p:cNvPr>
          <p:cNvSpPr/>
          <p:nvPr/>
        </p:nvSpPr>
        <p:spPr>
          <a:xfrm flipH="1">
            <a:off x="1343163" y="2737426"/>
            <a:ext cx="431446" cy="2880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88881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9EDA3-F974-4A25-D69A-94AD7D413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93DE368-6176-38A4-226D-8C28F82A7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أي فقرة من فقرات النص  تتضمن النصيحة التي قدمها الشيخ لسلوى؟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F51E4E-DDF8-204E-1877-89610A2E74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0FC00F-5EDE-7101-3AA8-F59B60A4E33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ADA36A-085C-3881-6024-105402BC354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7ABCA6-05AB-B781-E7B6-81328A38695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DFFD75-BAFF-3000-EBAC-3AFF7C8E2EB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AC31BDE-C282-2B56-4964-2AEAB140D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515581-B156-717C-7F14-9977831251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B3D43DF-8921-4FC5-4D7D-6951B0AF45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A50512-F4EF-02C8-AF25-F9B9A15770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2948E49-819A-FB9B-0593-FC51F42DF6C9}"/>
              </a:ext>
            </a:extLst>
          </p:cNvPr>
          <p:cNvGrpSpPr/>
          <p:nvPr/>
        </p:nvGrpSpPr>
        <p:grpSpPr>
          <a:xfrm>
            <a:off x="1700438" y="1747387"/>
            <a:ext cx="5497605" cy="3776586"/>
            <a:chOff x="319751" y="1571267"/>
            <a:chExt cx="7441472" cy="500215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79042C2-F9DE-0A53-98C8-2A3A2BD39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5" name="Image 4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7F55631A-87F3-2818-9716-5C624F3DB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412303415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24F09-AB7D-7A0E-DD6F-7DE2D920C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0D73A0E-0A40-04E0-7B8D-BC19E0F4CE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FF81A0-2E37-0198-26FA-EF78B58D5E9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AE6175-36EF-DF5D-0D97-9A8E4A66397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5463CB-4F20-A103-121F-91B405F8413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94E23B-C226-8E3E-B961-7E64BA3657B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253375F-9E78-19B7-DA8D-F52DEA32D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6DFEDA7-40E9-6AB8-5195-656F7EF7A0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51FE7FF-A81E-22EC-A31E-B4777DD9AC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F73F12D-F250-83D7-6890-94B81BBDC1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B44068B-6D88-48C9-A323-414D9CD9532E}"/>
              </a:ext>
            </a:extLst>
          </p:cNvPr>
          <p:cNvGrpSpPr/>
          <p:nvPr/>
        </p:nvGrpSpPr>
        <p:grpSpPr>
          <a:xfrm>
            <a:off x="1700438" y="1747387"/>
            <a:ext cx="5497605" cy="3776586"/>
            <a:chOff x="319751" y="1571267"/>
            <a:chExt cx="7441472" cy="500215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158513D-10FE-0990-3D39-D300C37F8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5" name="Image 4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2715BEC1-DAEB-B283-D7C0-178D3CA2F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5B5EF4DB-AA2F-CC1A-8E48-488F1BF32137}"/>
              </a:ext>
            </a:extLst>
          </p:cNvPr>
          <p:cNvSpPr/>
          <p:nvPr/>
        </p:nvSpPr>
        <p:spPr>
          <a:xfrm flipH="1">
            <a:off x="1431729" y="3344224"/>
            <a:ext cx="431446" cy="2880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itre 17">
            <a:extLst>
              <a:ext uri="{FF2B5EF4-FFF2-40B4-BE49-F238E27FC236}">
                <a16:creationId xmlns:a16="http://schemas.microsoft.com/office/drawing/2014/main" id="{9F5004E0-2851-C97A-BCF7-58D47B042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8014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0A1EE-8B5E-ACB9-10F8-E696BBF80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EC57E20E-92F6-5FE6-DE29-C620F1F1D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منكم يستطيع تقديم وصف للقصبات الأمازيغية كما رأتها سلوى؟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FB91F4-9D3B-ABBF-7799-71D228F749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942076-F568-5C7C-0E2C-40EF85CB8DE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FC1A94-7429-CD0D-3147-D047F51F428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CEB4BD-E68B-0A27-9358-539BC60CC0F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A36CBC-3999-78AE-EFED-2D8570290D2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DB648F4-2CA1-9D48-6660-8458CAE8C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4308A94-1CC2-2339-FE71-086D4F1E71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8408B3-388F-3D04-2D41-93F30899FB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DD65AC-CA20-D74F-B988-50C2D45306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3B9E2FA-CC2C-922C-BBB6-5CB3B60CDEB1}"/>
              </a:ext>
            </a:extLst>
          </p:cNvPr>
          <p:cNvGrpSpPr/>
          <p:nvPr/>
        </p:nvGrpSpPr>
        <p:grpSpPr>
          <a:xfrm>
            <a:off x="1700438" y="1747387"/>
            <a:ext cx="5497605" cy="3776586"/>
            <a:chOff x="319751" y="1571267"/>
            <a:chExt cx="7441472" cy="500215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F3C2725-6669-A842-B1F5-325BD243E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14" name="Image 13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D1DC3368-F8C8-F667-0F90-92097E690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121284709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8D238-227E-1C0F-015F-8BC90BC92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61CB7EB4-424F-EAEF-8DAB-1CEB7BF00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الذي يثبت مهارة الصناع التقليدين المغاربة حسب النص؟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8EADBB4-A0D1-5AB3-0974-189C856372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35AE90-814C-60AE-DB1E-3DD9F7D940B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705CAA-AD51-8D08-1381-18335071A38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BB26EC-9E63-BA22-ED7B-DBEE8A0C941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5BC909-1415-BA31-53CF-2191F39D32C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BE8C5F9-728F-40E4-1291-3990A30FF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2839716-54F3-51FD-554B-3A5CF9185A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2D263E-2A30-0F1F-F70C-77271313D9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0FA3B6-A250-64F0-545C-F7C586AD10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FB6B4D-395B-BD5A-CDFF-47ACDF38A101}"/>
              </a:ext>
            </a:extLst>
          </p:cNvPr>
          <p:cNvGrpSpPr/>
          <p:nvPr/>
        </p:nvGrpSpPr>
        <p:grpSpPr>
          <a:xfrm>
            <a:off x="1700438" y="1747387"/>
            <a:ext cx="5497605" cy="3776586"/>
            <a:chOff x="319751" y="1571267"/>
            <a:chExt cx="7441472" cy="500215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2F9A103-1139-2BC3-32F8-EE316918E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14" name="Image 13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054677BD-2262-10D7-BBC0-23FA9562D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88897819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319A1-46BC-CE7B-0AB3-837B23317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BFBB4535-AF7C-B101-7327-E3AB93855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قراءة-2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AF68033-14A3-81B0-95E1-7D4812444B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623052D-3F7E-83E2-923E-C94B0B1E5E58}"/>
              </a:ext>
            </a:extLst>
          </p:cNvPr>
          <p:cNvSpPr txBox="1"/>
          <p:nvPr/>
        </p:nvSpPr>
        <p:spPr>
          <a:xfrm>
            <a:off x="6148179" y="1777877"/>
            <a:ext cx="1023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قراءة-2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F93AB50-7E4A-A23D-89EF-4F17D8FCA5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D0FE46BA-0910-FC4B-E96B-79C1373A83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9DF881D-D977-272B-D19A-327A23E94A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4FF9322-ACD5-820F-720C-61D4CFBF1B79}"/>
              </a:ext>
            </a:extLst>
          </p:cNvPr>
          <p:cNvSpPr txBox="1">
            <a:spLocks/>
          </p:cNvSpPr>
          <p:nvPr/>
        </p:nvSpPr>
        <p:spPr>
          <a:xfrm>
            <a:off x="1902113" y="3227095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نص: رِحْلَةٌ في عالَمِ ٱلْأَجْدادِ (ج2) (الحصة الثانية)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توظيف استراتيجية الفهم </a:t>
            </a:r>
          </a:p>
        </p:txBody>
      </p:sp>
    </p:spTree>
    <p:extLst>
      <p:ext uri="{BB962C8B-B14F-4D97-AF65-F5344CB8AC3E}">
        <p14:creationId xmlns:p14="http://schemas.microsoft.com/office/powerpoint/2010/main" val="3381298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6ADC8-2E67-2759-E706-308AEF0D6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CCD6F90-6E3B-CC6B-8D46-B6C525754F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2C54FD-B81E-1DB5-F213-84E4B8BA38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CDA579-D83B-CC03-5DE7-5D0BA71506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D4C9407-8F85-098C-E085-B78E4183F3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602A431-9B04-A22C-C678-A07D3877A6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AAC976-DC94-A778-94D4-192CBAD52F7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69A7EB-BB38-7F5E-CF15-08CB293C99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4276E65-62AA-F68F-8521-6026D9D4BEC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E41E60-9BC6-6E9B-33C1-6A1EDE729BF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3E389DB-90E0-9552-51E7-D72F597370F2}"/>
              </a:ext>
            </a:extLst>
          </p:cNvPr>
          <p:cNvSpPr txBox="1"/>
          <p:nvPr/>
        </p:nvSpPr>
        <p:spPr>
          <a:xfrm>
            <a:off x="319751" y="667800"/>
            <a:ext cx="71718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12" name="Espace réservé pour une image  1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14E9433-A675-1C8D-2CE4-8CE6DB5F09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Espace réservé pour une image  1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725D49A-86F4-42BB-8DD7-3ADEDB6871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9728" y="2114481"/>
            <a:ext cx="3404544" cy="340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7123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CE66F-30D3-7017-8249-9AE932E19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3C2FAB6-BA81-DB12-B7A6-D55FF54E45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4534D41-E439-86A5-FF83-158360444A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200EA7-7E43-BFD1-52C9-29DFA9FAF4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D99BA6-1CAE-59B8-CB04-C94817767D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C61E1D7-C972-05CA-66D8-6C134F1940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F6EAD4-0430-2842-5C72-DDDCCB78C9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4BB9AB-B2F0-16E2-2C6F-CDB39BD5602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2BBED6-2209-FE85-0770-CA9ECE21820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C2E55A-D358-DA05-952B-AC37942E9F6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11320DF-DB08-3FD8-B36D-593D6392B88F}"/>
              </a:ext>
            </a:extLst>
          </p:cNvPr>
          <p:cNvSpPr txBox="1"/>
          <p:nvPr/>
        </p:nvSpPr>
        <p:spPr>
          <a:xfrm>
            <a:off x="319751" y="771710"/>
            <a:ext cx="71718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ابحثوا في النص عن جميع الصفات المضافة الواردة في الفقرة الأولى من النص.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E232EED-63C3-9552-69DB-5CBC50BD94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 descr="Une image contenant texte, écriture manuscrite, Police, blanc&#10;&#10;Le contenu généré par l’IA peut être incorrect.">
            <a:extLst>
              <a:ext uri="{FF2B5EF4-FFF2-40B4-BE49-F238E27FC236}">
                <a16:creationId xmlns:a16="http://schemas.microsoft.com/office/drawing/2014/main" id="{B36E7F84-AAAB-137D-6576-BD1896D5D0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935937"/>
            <a:ext cx="8413400" cy="446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2922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A2539-62DD-0A21-9DD9-E29CA02F5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33FB132-E547-0C89-6A15-AC0F280149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5BC47D-574A-EB1E-4E73-1B40F387E1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36E3C8-BE55-9156-3807-05F63512D5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709FAFE-2248-8F7D-7FFE-DF2DCB4918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BEFF873-266C-C61D-018F-7B92A2EB41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F74418-AFC4-66BB-911A-68391CB5EA7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AF6145-27E8-BB0A-1921-70918F44EA8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6D2D92-45E8-A381-9AFB-7DF5ECD1825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8CD24B-536F-FC90-5587-92E254F95B4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546ED4-D5CC-FC98-3B25-6409DADCB92C}"/>
              </a:ext>
            </a:extLst>
          </p:cNvPr>
          <p:cNvSpPr txBox="1"/>
          <p:nvPr/>
        </p:nvSpPr>
        <p:spPr>
          <a:xfrm>
            <a:off x="319751" y="771710"/>
            <a:ext cx="71718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ارفعوا ألواحكم. تأكدوا من إجابتكم</a:t>
            </a:r>
          </a:p>
        </p:txBody>
      </p:sp>
      <p:pic>
        <p:nvPicPr>
          <p:cNvPr id="19" name="Image 18" descr="Une image contenant texte, écriture manuscrite, Police, blanc&#10;&#10;Le contenu généré par l’IA peut être incorrect.">
            <a:extLst>
              <a:ext uri="{FF2B5EF4-FFF2-40B4-BE49-F238E27FC236}">
                <a16:creationId xmlns:a16="http://schemas.microsoft.com/office/drawing/2014/main" id="{0CACC6C9-2CB7-ABEA-562D-16F6F2340E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69" y="1935937"/>
            <a:ext cx="8413400" cy="4464863"/>
          </a:xfrm>
          <a:prstGeom prst="rect">
            <a:avLst/>
          </a:prstGeom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F263E01-CFC0-881E-8948-F2C70343BE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A71D97D-7524-37B4-BABB-57F76DACA6BF}"/>
              </a:ext>
            </a:extLst>
          </p:cNvPr>
          <p:cNvSpPr/>
          <p:nvPr/>
        </p:nvSpPr>
        <p:spPr>
          <a:xfrm>
            <a:off x="8148252" y="3182391"/>
            <a:ext cx="597679" cy="49321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C100587-8621-15AD-3CCA-09A72615429E}"/>
              </a:ext>
            </a:extLst>
          </p:cNvPr>
          <p:cNvSpPr/>
          <p:nvPr/>
        </p:nvSpPr>
        <p:spPr>
          <a:xfrm>
            <a:off x="4705398" y="3262054"/>
            <a:ext cx="597679" cy="49321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A6A8689-B5E9-959A-35E0-9E93D135EA5D}"/>
              </a:ext>
            </a:extLst>
          </p:cNvPr>
          <p:cNvSpPr/>
          <p:nvPr/>
        </p:nvSpPr>
        <p:spPr>
          <a:xfrm>
            <a:off x="6642504" y="4754881"/>
            <a:ext cx="597679" cy="49321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3405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" grpId="0" animBg="1"/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7F114-709C-6594-D421-75BFB04CC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F339B76-8B2A-18D2-185F-08AAAC7F6A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D6C3BC-EA54-32C6-3978-EB61590628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096C70-CD2E-E2D0-29CE-6D70427C58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1CA576-E115-8D85-F0AC-18779A7366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B17667F-3E1B-41F0-2F88-59715F62D5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DF78A3-4E77-7253-F1A6-0EE00FCD4E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3E9935-D301-91C1-9109-736C4FD6383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A4FE81-4A9C-D730-53D6-5AC77BFFCB0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87BE27-E4F4-32A6-8D10-58A74C7AF4D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6D6D107-FCCD-DF9E-9C2A-788BA3981995}"/>
              </a:ext>
            </a:extLst>
          </p:cNvPr>
          <p:cNvSpPr txBox="1"/>
          <p:nvPr/>
        </p:nvSpPr>
        <p:spPr>
          <a:xfrm>
            <a:off x="319751" y="771710"/>
            <a:ext cx="71718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ابحثوا في النص عن جميع الصفات المضافة الواردة في الفقرة الثانية من النص.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11428B0E-EC09-9DAA-BEA1-DC8A178FD4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écriture manuscrite, lettre, document&#10;&#10;Le contenu généré par l’IA peut être incorrect.">
            <a:extLst>
              <a:ext uri="{FF2B5EF4-FFF2-40B4-BE49-F238E27FC236}">
                <a16:creationId xmlns:a16="http://schemas.microsoft.com/office/drawing/2014/main" id="{5BC9E0A3-CB69-E4BF-E41D-BD634DEC4C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1417745"/>
            <a:ext cx="6815274" cy="516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23609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56C-2286-468F-4790-7F6AE1EDA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EC89107-B42A-DBD4-8463-4D9AF486B2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F8A190-ED74-B704-E8D8-858B919B3B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CD07245-A50E-3BD1-8862-F58B575722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6863E19-ADA3-EC2E-0E86-17D87EF6B2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9C19EDB-B9DE-52BB-0393-B689BE46A2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597BC1-CF7A-B3DB-8CC1-39B3E7F8465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88C156-58A5-8958-0905-1A4366C91E8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09B70B-E495-1F58-8FD7-E188A6BF412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F9F48B-FCBE-0519-6C2A-5CC67764DD8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B38F7AF-2769-AD76-C333-AD0B8594F95B}"/>
              </a:ext>
            </a:extLst>
          </p:cNvPr>
          <p:cNvSpPr txBox="1"/>
          <p:nvPr/>
        </p:nvSpPr>
        <p:spPr>
          <a:xfrm>
            <a:off x="319751" y="771710"/>
            <a:ext cx="71718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ارفعوا ألواحكم. تأكدوا من إجابتكم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FBE68BB5-DFCC-61ED-6B6F-013A9C5DFC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écriture manuscrite, lettre, document&#10;&#10;Le contenu généré par l’IA peut être incorrect.">
            <a:extLst>
              <a:ext uri="{FF2B5EF4-FFF2-40B4-BE49-F238E27FC236}">
                <a16:creationId xmlns:a16="http://schemas.microsoft.com/office/drawing/2014/main" id="{0EA82D83-88DC-4A93-24C1-B7A6A1AA52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1417745"/>
            <a:ext cx="6815274" cy="51618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BD33C2A-7B2F-6CED-0344-431DEA95731D}"/>
              </a:ext>
            </a:extLst>
          </p:cNvPr>
          <p:cNvSpPr/>
          <p:nvPr/>
        </p:nvSpPr>
        <p:spPr>
          <a:xfrm>
            <a:off x="955964" y="1693027"/>
            <a:ext cx="1097605" cy="49321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109AD63-B4DC-855D-C8A4-26CE8A8DEDA8}"/>
              </a:ext>
            </a:extLst>
          </p:cNvPr>
          <p:cNvSpPr/>
          <p:nvPr/>
        </p:nvSpPr>
        <p:spPr>
          <a:xfrm>
            <a:off x="2493819" y="2396145"/>
            <a:ext cx="1208442" cy="49321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6979493-8C5B-9C97-30F3-CBBBEA4D99A5}"/>
              </a:ext>
            </a:extLst>
          </p:cNvPr>
          <p:cNvSpPr/>
          <p:nvPr/>
        </p:nvSpPr>
        <p:spPr>
          <a:xfrm>
            <a:off x="3782291" y="3722030"/>
            <a:ext cx="1045520" cy="49321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5778884-C12F-C5DF-5CB7-35529C2033AC}"/>
              </a:ext>
            </a:extLst>
          </p:cNvPr>
          <p:cNvSpPr/>
          <p:nvPr/>
        </p:nvSpPr>
        <p:spPr>
          <a:xfrm>
            <a:off x="4571999" y="5759336"/>
            <a:ext cx="1134617" cy="49321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5156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6E531-BAE6-42D8-2711-08271EE0A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0714264-2520-281C-400A-00C1519393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16123F-F821-FC56-1E18-36FDC9E408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E8009D-3C60-FF50-9202-6C63A4DE39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82A1A5-D327-EA7F-3447-659A6CA0E8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90D53A-67F5-CC71-128A-D6C614E5EA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250317-EE35-F2CC-887F-C1E289D3FC6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8C1687-0E0D-385C-17C0-BADB645993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61BB69-1FFC-5464-AB2F-7508301E663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46D48F-6840-55F7-34BA-3125353A67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DF8D839-B562-6A84-70AE-71F1945296E8}"/>
              </a:ext>
            </a:extLst>
          </p:cNvPr>
          <p:cNvSpPr txBox="1"/>
          <p:nvPr/>
        </p:nvSpPr>
        <p:spPr>
          <a:xfrm>
            <a:off x="319751" y="771710"/>
            <a:ext cx="71718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ابحثوا في النص عن جميع الصفات المضافة الواردة في الفقرة الثالثة من النص.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DE6BE9E1-4DEF-59D7-8343-92926EE801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F46B98-A0A2-DA6E-99A9-6E3BB19F85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931" y="1853193"/>
            <a:ext cx="8318138" cy="429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701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DD831-CCF8-8187-AAF3-3946A68EC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189B8E1-A9EE-1136-A38A-B84B2D3A74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820FDD-3A8A-0451-B02D-75E5829237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17A1EA9-9939-7A26-AF0F-AEBE55BD25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C79DE5-4BFA-C85A-B680-7F04855E44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5FA901A-FFAD-59D1-DB8D-38DB9884E5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F27BEA-DBC7-B02E-99E3-6A99DFD9832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BC9F81-F1AA-C7DE-7ACE-9C182CA8A92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D2378E-14D1-E324-DE72-0294840BDC1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BD09CFD-CA4A-2493-EB70-F74DD57B942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CB49C3-B4E2-7B57-1D8A-617BC6956377}"/>
              </a:ext>
            </a:extLst>
          </p:cNvPr>
          <p:cNvSpPr txBox="1"/>
          <p:nvPr/>
        </p:nvSpPr>
        <p:spPr>
          <a:xfrm>
            <a:off x="319751" y="771710"/>
            <a:ext cx="71718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ارفعوا ألواحكم. تأكدوا من إجابتكم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9088E76F-A392-0857-E23B-D3A00F1F9D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FDF71D-2881-B9D0-DF44-1224BF556B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931" y="1853193"/>
            <a:ext cx="8318138" cy="429364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20041D2-586F-69B5-08AC-B95A8C967820}"/>
              </a:ext>
            </a:extLst>
          </p:cNvPr>
          <p:cNvSpPr/>
          <p:nvPr/>
        </p:nvSpPr>
        <p:spPr>
          <a:xfrm>
            <a:off x="4571999" y="2261063"/>
            <a:ext cx="604221" cy="49321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C7B597A-6514-35BA-0B19-FABA450F1DA6}"/>
              </a:ext>
            </a:extLst>
          </p:cNvPr>
          <p:cNvSpPr/>
          <p:nvPr/>
        </p:nvSpPr>
        <p:spPr>
          <a:xfrm>
            <a:off x="8126848" y="3017420"/>
            <a:ext cx="604221" cy="60900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CA26C75-4D25-F3BA-9370-D9C60C072D36}"/>
              </a:ext>
            </a:extLst>
          </p:cNvPr>
          <p:cNvSpPr/>
          <p:nvPr/>
        </p:nvSpPr>
        <p:spPr>
          <a:xfrm>
            <a:off x="5060374" y="2930383"/>
            <a:ext cx="699548" cy="60900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2C3D194-25BC-2586-E5DF-2EB1727FB285}"/>
              </a:ext>
            </a:extLst>
          </p:cNvPr>
          <p:cNvSpPr/>
          <p:nvPr/>
        </p:nvSpPr>
        <p:spPr>
          <a:xfrm>
            <a:off x="3384079" y="2971947"/>
            <a:ext cx="699548" cy="60900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BBD84AA-D70E-3DEF-E8D8-571A2975D94E}"/>
              </a:ext>
            </a:extLst>
          </p:cNvPr>
          <p:cNvSpPr/>
          <p:nvPr/>
        </p:nvSpPr>
        <p:spPr>
          <a:xfrm>
            <a:off x="4627312" y="3715493"/>
            <a:ext cx="699548" cy="60900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7B3BB51-6264-46C9-C969-3017EFF72271}"/>
              </a:ext>
            </a:extLst>
          </p:cNvPr>
          <p:cNvSpPr/>
          <p:nvPr/>
        </p:nvSpPr>
        <p:spPr>
          <a:xfrm>
            <a:off x="4083626" y="3715492"/>
            <a:ext cx="521591" cy="60900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629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  <p:bldP spid="19" grpId="0" animBg="1"/>
      <p:bldP spid="2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91359-F750-B1CC-3CC9-0FFA4BB64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43471D2-1F8B-6F8F-D90C-7CC3551CF6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BE49C0-ED43-EF3D-5970-4AAF784F82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D093FB-4FCF-845B-560E-66B46040E2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0C9FFF-8659-17B9-F506-7006BE9502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7CE9DD3-1624-8922-1F67-C108A95735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897780-8442-4711-B33E-11E39BBEEB1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A1E733-1AB9-9AF7-56BD-32725B5CFAD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4D96F2-6376-5473-E0BD-BC9E5B50F5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DB3359-5027-7BE7-92EE-A37A4843680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716A808-DBDC-499F-F661-654E7A8A02C4}"/>
              </a:ext>
            </a:extLst>
          </p:cNvPr>
          <p:cNvSpPr txBox="1"/>
          <p:nvPr/>
        </p:nvSpPr>
        <p:spPr>
          <a:xfrm>
            <a:off x="-309475" y="829324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81 و أجيبوا بشكل فردي عن السؤال  التالي:</a:t>
            </a:r>
            <a:endParaRPr kumimoji="0" lang="ar-MA" sz="20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84D0446-789B-F162-80ED-ED33258C48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70B84A4F-81CB-BB2B-ED2B-C9EC0C76A5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0877" y="1638985"/>
            <a:ext cx="3469306" cy="4907288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0D1F792-E9BC-970A-5C1D-DC0935532744}"/>
              </a:ext>
            </a:extLst>
          </p:cNvPr>
          <p:cNvSpPr/>
          <p:nvPr/>
        </p:nvSpPr>
        <p:spPr>
          <a:xfrm>
            <a:off x="3444135" y="2407912"/>
            <a:ext cx="3014534" cy="1280861"/>
          </a:xfrm>
          <a:prstGeom prst="roundRect">
            <a:avLst>
              <a:gd name="adj" fmla="val 294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33060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5DB5F-CE1C-5DF0-B5C6-CFD4FBA07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1F46993-1163-D7B0-8CDF-9FB82505EF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3C2DB0-E11C-EF8F-C418-6532C752AC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F74D360-09CF-7873-90E4-B59840A2DD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29BD4D5-5481-952F-A7D9-9CA3B46AF9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0140681-EE0A-11AE-F565-4D274E6EC3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F95CF4-55C8-39E3-48AE-E2B878765EB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1E3BE5-FC91-0923-0DAE-85F446818F4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CBEC27-A3BE-68CB-BBA5-A883EFD2CF3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350606-7410-BAE5-FFFA-341C9BAD667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AC5C859-90DB-BC6D-045F-D062C6C78BAD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 كل جملة بكلمة تفيد نفس معنى إحدى الكلمات التالية:</a:t>
            </a:r>
            <a:endParaRPr kumimoji="0" lang="ar-MA" sz="2400" b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E31CF3F-5BF3-D33F-A3A2-65FB261C81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EA504FA5-0563-D108-6D40-B4EB7D1963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854" y="1993551"/>
            <a:ext cx="8354291" cy="4313731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89E143EE-2DBF-96EB-AAE4-D1F8D4FD9A1B}"/>
              </a:ext>
            </a:extLst>
          </p:cNvPr>
          <p:cNvCxnSpPr/>
          <p:nvPr/>
        </p:nvCxnSpPr>
        <p:spPr>
          <a:xfrm flipH="1">
            <a:off x="5588000" y="3281680"/>
            <a:ext cx="164592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44834B54-2CC2-9571-9806-217D02F64FBA}"/>
              </a:ext>
            </a:extLst>
          </p:cNvPr>
          <p:cNvCxnSpPr/>
          <p:nvPr/>
        </p:nvCxnSpPr>
        <p:spPr>
          <a:xfrm flipH="1">
            <a:off x="5588000" y="4192616"/>
            <a:ext cx="164592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EF694BBF-F9A1-3FA9-FA46-1CD8792105D1}"/>
              </a:ext>
            </a:extLst>
          </p:cNvPr>
          <p:cNvCxnSpPr/>
          <p:nvPr/>
        </p:nvCxnSpPr>
        <p:spPr>
          <a:xfrm flipH="1">
            <a:off x="5565319" y="5065452"/>
            <a:ext cx="164592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C79EBA96-E823-564E-735B-EF5A1B399278}"/>
              </a:ext>
            </a:extLst>
          </p:cNvPr>
          <p:cNvCxnSpPr/>
          <p:nvPr/>
        </p:nvCxnSpPr>
        <p:spPr>
          <a:xfrm flipH="1">
            <a:off x="5565319" y="5976388"/>
            <a:ext cx="164592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4845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26850-8877-DE74-0E64-0F33852DF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55B435B-7B9D-CF71-82B5-609ECBF814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F42BBB-BDC0-5B99-8A05-6F58F5C5B8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E39A7B-2A3A-E63C-71AB-6A850A6E23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0FD88E-A1A9-4564-83D0-EE357E8894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32477C2-216A-9058-E4AF-68B772EAC8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2BF2EB-7BF2-1F2E-7582-BFF17AB7D93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08909B5-CF5B-98B6-809C-2066EF48B28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CA72E7-C6B9-FBFA-ADD5-98B834E62EA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1450DB-57B6-1B8D-F206-1EEFEDC255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7D4C80-1AFD-0B00-0DF2-5762991A62CC}"/>
              </a:ext>
            </a:extLst>
          </p:cNvPr>
          <p:cNvSpPr txBox="1"/>
          <p:nvPr/>
        </p:nvSpPr>
        <p:spPr>
          <a:xfrm>
            <a:off x="-309475" y="6318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للتصحيح/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يضغط الأستاذ على زر جهاز التحكم لتظهر الإجابات تباعا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CBCAB782-BB5D-E2AB-4283-0411A2D385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FC1FC95B-4316-7C16-DCD8-CDF98F157B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854" y="1993551"/>
            <a:ext cx="8354291" cy="4313731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4D1B1ED-74DC-C3D6-66CF-7C823F46B1F3}"/>
              </a:ext>
            </a:extLst>
          </p:cNvPr>
          <p:cNvCxnSpPr/>
          <p:nvPr/>
        </p:nvCxnSpPr>
        <p:spPr>
          <a:xfrm flipH="1">
            <a:off x="5588000" y="3281680"/>
            <a:ext cx="164592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305DA86-E8BD-D73A-0B42-D156D5E2E082}"/>
              </a:ext>
            </a:extLst>
          </p:cNvPr>
          <p:cNvCxnSpPr/>
          <p:nvPr/>
        </p:nvCxnSpPr>
        <p:spPr>
          <a:xfrm flipH="1">
            <a:off x="5588000" y="4192616"/>
            <a:ext cx="164592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0669424D-397F-0254-A45E-08EB382F28B4}"/>
              </a:ext>
            </a:extLst>
          </p:cNvPr>
          <p:cNvCxnSpPr/>
          <p:nvPr/>
        </p:nvCxnSpPr>
        <p:spPr>
          <a:xfrm flipH="1">
            <a:off x="5565319" y="5065452"/>
            <a:ext cx="164592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9C401AC-709C-F8EB-E88E-F8675A6D3493}"/>
              </a:ext>
            </a:extLst>
          </p:cNvPr>
          <p:cNvCxnSpPr/>
          <p:nvPr/>
        </p:nvCxnSpPr>
        <p:spPr>
          <a:xfrm flipH="1">
            <a:off x="5565319" y="5976388"/>
            <a:ext cx="164592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DF198136-9655-2144-4576-4E7B01E7CDC3}"/>
              </a:ext>
            </a:extLst>
          </p:cNvPr>
          <p:cNvSpPr txBox="1"/>
          <p:nvPr/>
        </p:nvSpPr>
        <p:spPr>
          <a:xfrm>
            <a:off x="3510362" y="2864767"/>
            <a:ext cx="8487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يَبْني</a:t>
            </a:r>
            <a:endParaRPr kumimoji="0" lang="ar-MA" sz="4400" b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DDBE4ED-6881-5E6B-4E02-A06C6D3C68C7}"/>
              </a:ext>
            </a:extLst>
          </p:cNvPr>
          <p:cNvSpPr txBox="1"/>
          <p:nvPr/>
        </p:nvSpPr>
        <p:spPr>
          <a:xfrm>
            <a:off x="4328628" y="3735983"/>
            <a:ext cx="12801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تَتابَعَتِ</a:t>
            </a:r>
            <a:endParaRPr kumimoji="0" lang="ar-MA" sz="4400" b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CD0A362-CF94-F788-EB9E-9425DAE2ABF4}"/>
              </a:ext>
            </a:extLst>
          </p:cNvPr>
          <p:cNvSpPr txBox="1"/>
          <p:nvPr/>
        </p:nvSpPr>
        <p:spPr>
          <a:xfrm>
            <a:off x="3218021" y="4636911"/>
            <a:ext cx="12801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ٱلذَّكاءَ</a:t>
            </a:r>
            <a:endParaRPr kumimoji="0" lang="ar-MA" sz="4400" b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EEF2689-659B-87E0-3B9F-4F2779677704}"/>
              </a:ext>
            </a:extLst>
          </p:cNvPr>
          <p:cNvSpPr txBox="1"/>
          <p:nvPr/>
        </p:nvSpPr>
        <p:spPr>
          <a:xfrm>
            <a:off x="3218021" y="5537839"/>
            <a:ext cx="12801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تَتَجَمَّلُ</a:t>
            </a:r>
            <a:endParaRPr kumimoji="0" lang="ar-MA" sz="4400" b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79641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2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6FB53-8873-627D-0210-A61BAACD1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232B8A1-B0C0-666F-CCE5-FE82557529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40E1D9-47F0-4CAB-D67E-09B24EE3F7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E1D2AF-B916-8B01-9956-560317CA9D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491D86F-EBC7-F91B-5B35-4AC5DB9619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E5D7764-DB40-5F17-2B73-9B45A2352E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8ACC6A-7871-6FC7-A835-832D14622A2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32F120A-0B94-6A30-9880-DEE827F1B59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EC66A3-FB62-BC9A-2BE1-B0877423C3C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443885-2721-4B40-367D-32F40CB6D84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10E319BD-9AA2-3A99-B7FC-7A6CC167DD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1F620F66-12D3-E806-FD63-1E38841E861B}"/>
              </a:ext>
            </a:extLst>
          </p:cNvPr>
          <p:cNvSpPr txBox="1"/>
          <p:nvPr/>
        </p:nvSpPr>
        <p:spPr>
          <a:xfrm>
            <a:off x="694944" y="1853193"/>
            <a:ext cx="7886598" cy="650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مُعْجَمي: 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1E56052E-B119-F3FD-D81C-1BF0556BB881}"/>
              </a:ext>
            </a:extLst>
          </p:cNvPr>
          <p:cNvSpPr txBox="1"/>
          <p:nvPr/>
        </p:nvSpPr>
        <p:spPr>
          <a:xfrm>
            <a:off x="694944" y="2369127"/>
            <a:ext cx="7886598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يُشَيِّدُ: 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يَبْني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تَوالَتْ: 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تَتابَعَتْ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176213" marR="0" lvl="0" indent="-1762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النُّبوغُ: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اَلذَّكاءُ وَ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ٱلتَّفَوُّقُ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176213" marR="0" lvl="0" indent="-1762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تَزْهو: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تَتَجَمَّلُ.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1492F1-A161-2E34-C91E-93D14D3EF418}"/>
              </a:ext>
            </a:extLst>
          </p:cNvPr>
          <p:cNvSpPr txBox="1"/>
          <p:nvPr/>
        </p:nvSpPr>
        <p:spPr>
          <a:xfrm>
            <a:off x="609275" y="864521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خذوا دفاتركم، وسجلوا المعجم المساعد.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591069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0AED4-BEAF-B1F9-1F41-7BA0C791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9732BF5-8AF7-9914-3F91-35C3289624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7C57D8-8C89-1859-20B8-15913EB2C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DEFB5B-ADDF-1922-DF23-C19AC97224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99D199-BB2A-4131-C1FD-6643071201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18DC88-B9B9-5933-734B-C1F55D3A48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63AD74-A65E-85E0-B299-BB4BAB02C4F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833001-FB31-2B13-2765-D1EB9D59989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61A398-1651-A5F4-7DE4-7ECD45A3B0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9C4EB7-0890-36B4-5850-2DCC4BF1DB2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C3D808-0DFF-8784-CCFD-D5F08DC152AD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الآن من يذكرنا بخطوات استراتيجية الكلمات المفاتيح لاستنتاج معلومات من النص؟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000FCD-6ABD-7024-1B77-4DA2B515F1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BF6DD5B-B0BC-8BEB-2311-F1FF7C7AC5F2}"/>
              </a:ext>
            </a:extLst>
          </p:cNvPr>
          <p:cNvSpPr txBox="1"/>
          <p:nvPr/>
        </p:nvSpPr>
        <p:spPr>
          <a:xfrm>
            <a:off x="1502382" y="3279560"/>
            <a:ext cx="6458261" cy="1736646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ٱلْكَلِماتِ ٱلْمَفاتيحِ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لِاسْتِنْتاجِ مَعْلوماتٍ ضِمْنِيَّةٍ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355181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8862D-B8A9-0F60-9A1E-32F66214D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C0DEA68-E18B-F016-D081-93E6659C7D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42A9F0-A394-BBA3-0BD5-562278C535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967F73-56D6-FF0A-3E45-1337E6527A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51FC35A-5804-0CBA-5BA7-982A9EC26A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11153F1-9D28-FBFD-20EA-AB206A2600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D8BB44-A77A-D4F3-72B5-9205F28333C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0FB376-CBE5-3F6D-F7CE-A4456B86638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43B7F7-0985-892D-0286-88C5073E634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BB1725-A6AD-99B0-B872-B9779A0BB5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08CD624-51C8-604A-9044-065EAAD16A6B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8F7C31D-58A9-FC70-5256-F6290F14A1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29603-CED1-0752-FC8A-81C0E5E528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647" y="1575853"/>
            <a:ext cx="6840000" cy="460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3834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2DC52-73C7-80D3-7E09-E65A9A3F5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9116FD6-5546-5E8E-0D4A-BD84FD207F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7A1A97-DB38-9CB3-3BA2-9E8DBBF6F5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357B7F1-97E6-ED2B-B4CB-F606FC81C0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FF9CF2-CD0E-3A5D-F91B-414B410CD5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E2A1713-25C3-E9EC-DA47-797F383003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A76602-36C8-E738-00CB-AEE7D7F71BE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B3F7C4-B0A2-F8E2-3290-DCFE4B3DF86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367179-E092-9920-42D7-DFDCF70E141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765FE6-0CC4-8E34-3883-283FAB46DBC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B4AD57-D80F-2AB8-8768-6F2B2A02F0E4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80 و أجيبوا بشكل فردي عن الأسئلة التالية:</a:t>
            </a:r>
            <a:endParaRPr kumimoji="0" lang="ar-MA" sz="2400" b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B43ED05-F899-B9EC-BE49-DAADE43032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CDDED14E-CB20-D404-B4F0-0B2B17494E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2749" y="1638985"/>
            <a:ext cx="3474354" cy="4803379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9607E3-4EAE-CC14-4861-F82F9C91BC22}"/>
              </a:ext>
            </a:extLst>
          </p:cNvPr>
          <p:cNvSpPr/>
          <p:nvPr/>
        </p:nvSpPr>
        <p:spPr>
          <a:xfrm>
            <a:off x="2949848" y="3119120"/>
            <a:ext cx="3014534" cy="2201025"/>
          </a:xfrm>
          <a:prstGeom prst="roundRect">
            <a:avLst>
              <a:gd name="adj" fmla="val 294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7824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5F255-2C99-D3AC-DEB8-A45EE0471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B431085-AE84-EB1E-902B-0589FBA40D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270C46-3390-9701-A1BE-C032AEA7E5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07FF15-C6FE-D265-04D6-7B3D757574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820DC62-20A6-83DE-C391-790FEC78ED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E335254-ABCF-0C95-B87B-104A83B4CC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93C294-97D4-601F-D2F7-9724ACB452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CE250D-891F-A75B-61D3-71469D3E04E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0577DC-C9C2-D5BA-A3EB-100BB5AA7EF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E90212-1932-51A4-271B-78E51B8F7CD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52028BE-D4D0-E14A-469A-0B688B5FDBBA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أستعين بتقنية القراءة المسحية للبحث عن المؤشرات الدالة على الجواب ثم أستنتجه:</a:t>
            </a:r>
            <a:endParaRPr kumimoji="0" lang="ar-MA" sz="2400" b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C6F798E-3EF5-2A52-DAE3-71FCC0E600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DBD2FEF-6D78-437B-969D-BD776ED0D1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499" y="1464209"/>
            <a:ext cx="6896698" cy="507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312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C1DFD-33A5-3E8B-48DD-73871989F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C79674-1640-3866-2542-31E34FBF9B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F1DD66-BAB4-249B-98AF-C8EAE2DDF7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783EA2C-EFB8-34A6-19AB-2269E0C00D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3B1A65-B294-7E9C-E807-BD66CBAD08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2BBDD13-6796-5D4F-898F-BBF89BF620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6999C3-1E69-D1E9-DF3E-0D2BDDF3B3E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6CEC2D-09FB-223A-05F4-CADFEB1F261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F356D6-ADE0-C43C-E7CB-48C3128978F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753392-9903-EF86-A471-BCACEF443C1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92514B5-B9A5-1991-8BCB-B7AEB49DD688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تجيب عن السؤال الأول:</a:t>
            </a:r>
            <a:endParaRPr kumimoji="0" lang="ar-MA" sz="2400" b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C6751011-67CF-918E-62D9-096836FA28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C694A096-C3F4-B486-CD49-6F72886EA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590" y="2075008"/>
            <a:ext cx="8208819" cy="409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249974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B3921-C0D2-6FC2-2630-3468BAED6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D9FC940-6CB2-2E71-83BD-E01B88DCBC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63B5C1-69AF-3D98-AB2F-E3AA8E9F3C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97B275-B02B-2B14-06E3-230A36869F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F7090C-9740-F94C-93C6-FC36B06939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2E84F21-2A8C-78D0-3429-5EAEEA7CA8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E96F8C-D119-50D3-FE40-2B1AFD5E9CF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E63F93-C0AC-939A-3559-2FAE220A912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67162F-1AE5-256A-FADF-AF4EEA8ACE8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EB62B8-D9B1-7511-AE23-624AFC47EB3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9BD7042-D126-357D-A274-2BAA27DC7FFC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إجابته؟</a:t>
            </a:r>
            <a:endParaRPr kumimoji="0" lang="ar-MA" sz="2400" b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368BE47A-172D-0011-CDC6-07915A9D34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2CAE92CD-ABC5-88D7-A78C-67819159D9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590" y="2075008"/>
            <a:ext cx="8208819" cy="409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01348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E833F-5ADB-20AD-AF33-52ED991D6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2F979A4-8ECB-252B-9583-1EDA4AEC56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CB1250-FDB3-F204-9200-75889DB05E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0545AE8-2412-50D4-F91F-F226D8442F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8762D03-F4E6-F796-5B3F-7864C895A5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B875B4C-4D80-512C-0E18-0D374C8CCB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D60A53-216F-AFAF-4739-206C84C26C7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B2AAB5-7D06-095C-E8DF-CE51D6BE9C8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EEE946-C47A-BBE8-183D-4A86325654D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BBBE11-1354-6931-AD37-40AC0C48C1B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0FAD7A9-B419-05A5-AC8B-E592E5C80026}"/>
              </a:ext>
            </a:extLst>
          </p:cNvPr>
          <p:cNvSpPr txBox="1"/>
          <p:nvPr/>
        </p:nvSpPr>
        <p:spPr>
          <a:xfrm>
            <a:off x="-309475" y="68212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المتعلمين إلى أهمية تحديد الفقرات المتضمنة للمؤشرات (الفقرة 5)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C0C64630-402E-497B-7798-D36022DFF5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9F1F8EB3-8FD5-66FB-8AED-32CD187ADA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590" y="2075008"/>
            <a:ext cx="8208819" cy="40989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50B550F-A0CC-C8BD-F2D8-FD77940FCFDD}"/>
              </a:ext>
            </a:extLst>
          </p:cNvPr>
          <p:cNvSpPr txBox="1"/>
          <p:nvPr/>
        </p:nvSpPr>
        <p:spPr>
          <a:xfrm>
            <a:off x="5559136" y="4124504"/>
            <a:ext cx="305311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بَدا أَنَّها كانَتْ تَوَدُّ ٱسْتِمْرارَ هَذِهِ </a:t>
            </a:r>
            <a:r>
              <a:rPr kumimoji="0" lang="ar-MA" sz="4000" b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ٱلتَّجْرِبَةِ</a:t>
            </a:r>
            <a:r>
              <a:rPr kumimoji="0" lang="ar-MA" sz="40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ٱلْمُمْتِعَةِ مَدَّةً أَطْوَلَ.</a:t>
            </a:r>
            <a:endParaRPr kumimoji="0" lang="ar-MA" sz="4000" b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082EB63-899B-7F46-4A69-ADE4834C49B9}"/>
              </a:ext>
            </a:extLst>
          </p:cNvPr>
          <p:cNvCxnSpPr/>
          <p:nvPr/>
        </p:nvCxnSpPr>
        <p:spPr>
          <a:xfrm flipH="1">
            <a:off x="6908800" y="2621280"/>
            <a:ext cx="961383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EA87304-5AF3-42A5-6B44-FA6DA9D68B2F}"/>
              </a:ext>
            </a:extLst>
          </p:cNvPr>
          <p:cNvCxnSpPr/>
          <p:nvPr/>
        </p:nvCxnSpPr>
        <p:spPr>
          <a:xfrm flipH="1">
            <a:off x="5401078" y="2621280"/>
            <a:ext cx="961383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235CFFC4-1256-CCCD-FDAB-F77C2F611ECE}"/>
              </a:ext>
            </a:extLst>
          </p:cNvPr>
          <p:cNvSpPr txBox="1"/>
          <p:nvPr/>
        </p:nvSpPr>
        <p:spPr>
          <a:xfrm>
            <a:off x="800100" y="4235008"/>
            <a:ext cx="47590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شَعَرَتْ سَلْوى بِٱلسَّعادَةِ وَ ٱلْمُتْعَةِ عِنْدَ نِهايَةِ رِحْلَتِها </a:t>
            </a:r>
            <a:r>
              <a:rPr kumimoji="0" lang="ar-MA" sz="4000" b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ٱلْعَجيبَةِ</a:t>
            </a:r>
            <a:r>
              <a:rPr kumimoji="0" lang="ar-MA" sz="40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000" b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56596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366F9-B792-C3A0-472D-D29165077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B59C8B6-1DA9-76DE-8673-CA0073FF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709F1D-7C82-B3A1-BF18-2CA8335C78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B39A67-EA2A-73C3-18EF-EC58E181A8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C743DE-4883-AA96-1B64-C458C62804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DBA0A6-86E2-36D4-1D5D-F7DBFC7D20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4FD5D2-2308-F043-1308-20B019B4A80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DB7333-4175-4FD9-9887-9C0196312DD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4BC5CF-92DC-5931-2A59-C2960079E17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5481C8-947C-CAF5-EAF2-FB9C9EAD57B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86D54B4-3153-397F-D3AD-6CAC85126496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تجيب عن السؤال الثاني: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8A1A8F8-B231-2CD5-E975-AFD295E3E4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4584C424-26AB-4386-98FA-9F0A02B336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074333"/>
            <a:ext cx="8319904" cy="395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8241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866F3-BE51-0413-9D85-708FA7234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2DCB6A7-5F63-8D9B-ABD2-6D654A26C0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CB9243-DC01-03E2-751E-7462A5725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EF0522-6C42-EF95-1BDB-148FBE4F1D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42817C3-C4D3-D856-34EF-B83B711D07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AE88C8E-A162-6E74-3ED5-1642C07E17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669064-C9B6-4FC7-C506-68EA0C4C789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6A0E73-72B6-5E8A-FA87-A5FEDFD397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9A772B-1B48-3B15-1406-51274661A78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23C3A7-761D-B13C-334A-38EBCE4ADD4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0E6F5C5-E1C4-BDF8-342C-FCF2420D4A93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إجابته؟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B990ECD6-71B2-38FE-72BB-FE3FB7B88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3F2883FD-B172-6E1E-16EB-8E9BDAECA9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074333"/>
            <a:ext cx="8319904" cy="395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495598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508B8-61D7-A38D-F052-08D53FF49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78C7809-EC14-75F6-7301-F2927B5B8F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0CEF2F-C82F-53FB-150D-90C2236131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8757EE-5297-A255-7DA6-93169B1867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2A0D28-D54F-8076-B161-9ACF6BC206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4A35720-2F4B-B6F0-A7D6-E352EFDABA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EDBC41-621E-BB4E-88B9-082CD4767C9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F10ADD-C572-D67D-F2F9-84809C199F3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FC2C0E-DBD4-EBDF-36A2-4D851925A9B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70E359-68FC-32B6-6E73-16063A62CE5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F6A33B-6B9D-594F-83FE-E087253795F9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01DA2143-E397-019C-6EB0-AAA6404CD7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6C574B17-1123-CDC3-85A3-14264C1CD7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074333"/>
            <a:ext cx="8319904" cy="395434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66963EF-CABB-1E5D-28DC-C05F33DE406B}"/>
              </a:ext>
            </a:extLst>
          </p:cNvPr>
          <p:cNvSpPr txBox="1"/>
          <p:nvPr/>
        </p:nvSpPr>
        <p:spPr>
          <a:xfrm>
            <a:off x="5508474" y="4133497"/>
            <a:ext cx="30531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تُحَلِّقُ في السَّماءِ.</a:t>
            </a:r>
            <a:endParaRPr kumimoji="0" lang="ar-MA" sz="2800" b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E67EF9E-4103-0D5E-5E1A-2C044A64DA04}"/>
              </a:ext>
            </a:extLst>
          </p:cNvPr>
          <p:cNvCxnSpPr>
            <a:cxnSpLocks/>
          </p:cNvCxnSpPr>
          <p:nvPr/>
        </p:nvCxnSpPr>
        <p:spPr>
          <a:xfrm flipH="1">
            <a:off x="7608278" y="2662844"/>
            <a:ext cx="52381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2BF26AE-4A1D-7853-2D19-80FF4EDDAC29}"/>
              </a:ext>
            </a:extLst>
          </p:cNvPr>
          <p:cNvCxnSpPr>
            <a:cxnSpLocks/>
          </p:cNvCxnSpPr>
          <p:nvPr/>
        </p:nvCxnSpPr>
        <p:spPr>
          <a:xfrm flipH="1">
            <a:off x="6084392" y="2735580"/>
            <a:ext cx="482313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2A6C069A-90FD-5BF7-6989-D00FEB24C03F}"/>
              </a:ext>
            </a:extLst>
          </p:cNvPr>
          <p:cNvSpPr txBox="1"/>
          <p:nvPr/>
        </p:nvSpPr>
        <p:spPr>
          <a:xfrm>
            <a:off x="800100" y="4235008"/>
            <a:ext cx="47590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يَسْرُدُ حَدَثاً خَيالِيّاً.</a:t>
            </a:r>
            <a:r>
              <a:rPr kumimoji="0" lang="ar-MA" sz="4000" b="1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رِحْلَةُ ٱلشَّيْخِ وَ سَلْوى عَبْرَ ٱلزَّمَنِ)</a:t>
            </a:r>
            <a:endParaRPr kumimoji="0" lang="ar-MA" sz="4000" b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9204034-91B9-5F57-C7F9-B1D9DD52E637}"/>
              </a:ext>
            </a:extLst>
          </p:cNvPr>
          <p:cNvCxnSpPr>
            <a:cxnSpLocks/>
          </p:cNvCxnSpPr>
          <p:nvPr/>
        </p:nvCxnSpPr>
        <p:spPr>
          <a:xfrm flipH="1">
            <a:off x="5343173" y="2755669"/>
            <a:ext cx="482313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C9205B3C-152C-CAB3-6C6E-3ED6A2426098}"/>
              </a:ext>
            </a:extLst>
          </p:cNvPr>
          <p:cNvSpPr txBox="1"/>
          <p:nvPr/>
        </p:nvSpPr>
        <p:spPr>
          <a:xfrm>
            <a:off x="5584329" y="4713016"/>
            <a:ext cx="30531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تَوالَتِ الْحِقَبُ أَمامَ عَيْنَيْ سَلْوى.</a:t>
            </a:r>
            <a:endParaRPr kumimoji="0" lang="ar-MA" sz="2800" b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9548DC7-D2F1-FA9B-5DBA-6296D06B3662}"/>
              </a:ext>
            </a:extLst>
          </p:cNvPr>
          <p:cNvSpPr txBox="1"/>
          <p:nvPr/>
        </p:nvSpPr>
        <p:spPr>
          <a:xfrm>
            <a:off x="5560915" y="5370846"/>
            <a:ext cx="30531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شَهِدَتْ سَلْوى ...عَبْرَ الأَزْمانِ.</a:t>
            </a:r>
            <a:endParaRPr kumimoji="0" lang="ar-MA" sz="2800" b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01556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3ADB3-532B-D63B-7AB8-613ECAFC0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119C453-C68B-3F60-FB17-A6F4077655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FCF53A-0C93-78CA-67BC-FE246D5CB9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9E8160-D8FF-E80A-3B8D-5E5A5FE48F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40E6C2-CC02-ADD4-C634-17564D8C2A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ACB52E9-B6CB-F2B3-9629-E5061F0EED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D4AD7F-A7F4-4AB4-9DE5-03656520252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7F517C-00BE-BA9D-820D-92E497910CE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1776100-F5A8-A2BE-CD88-681047C3475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5CE4FE-C20B-DE90-A680-4EF58BAF3A0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5F31CDA-0BE7-C5A7-3BCD-0F0AEEDCE0E5}"/>
              </a:ext>
            </a:extLst>
          </p:cNvPr>
          <p:cNvSpPr txBox="1"/>
          <p:nvPr/>
        </p:nvSpPr>
        <p:spPr>
          <a:xfrm>
            <a:off x="879475" y="2188275"/>
            <a:ext cx="7747346" cy="248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MA" sz="54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نَوْعَ </a:t>
            </a:r>
            <a:r>
              <a:rPr lang="ar-MA" sz="54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54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مُعَلِّلاً جَوابي: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MA" sz="54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أَدَبِيٌّ                       مَعْلوماتِيٌّ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8E8548C-F73B-8427-0960-B97161C0912D}"/>
              </a:ext>
            </a:extLst>
          </p:cNvPr>
          <p:cNvSpPr txBox="1"/>
          <p:nvPr/>
        </p:nvSpPr>
        <p:spPr>
          <a:xfrm>
            <a:off x="522190" y="840541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نَوْعَ ٱلنَّصِّ مُعَلِّلاً جَوابي: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2E7864F5-FE5D-C9D6-3AB5-F0B36504830D}"/>
              </a:ext>
            </a:extLst>
          </p:cNvPr>
          <p:cNvSpPr/>
          <p:nvPr/>
        </p:nvSpPr>
        <p:spPr>
          <a:xfrm>
            <a:off x="5381007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8FC8B733-511E-B2B7-0C4D-0D39F9F754B7}"/>
              </a:ext>
            </a:extLst>
          </p:cNvPr>
          <p:cNvSpPr/>
          <p:nvPr/>
        </p:nvSpPr>
        <p:spPr>
          <a:xfrm>
            <a:off x="1658069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40AC02-3901-DF57-3AEF-151043F90C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41701118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F85F8-7D83-1EFC-3FEB-081EF8E48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6EE54DD-155D-AF17-434E-39852ECB2F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CD2B02-4126-26A9-E452-3A915B1B0E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E8C3C00-0350-7445-3289-BC346723CC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2FCA4E7-A623-F35F-7852-DB9116DC58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87AE3B4-47CD-DA56-9F37-979EB22C38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A5FDB0-4E05-6165-C298-6CCC1940B9D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0D5C23-9DBE-84DB-E0BE-8FC36FC6BDC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81AE5A-2EB9-AC12-C5A1-A742CF4A502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908E19-B74F-90D9-3794-56CD83B6DE2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E4BD1B-8539-8728-6FBE-6AE448A71F60}"/>
              </a:ext>
            </a:extLst>
          </p:cNvPr>
          <p:cNvSpPr txBox="1"/>
          <p:nvPr/>
        </p:nvSpPr>
        <p:spPr>
          <a:xfrm>
            <a:off x="879475" y="2188275"/>
            <a:ext cx="7747346" cy="248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MA" sz="54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نَوْعَ </a:t>
            </a:r>
            <a:r>
              <a:rPr lang="ar-MA" sz="54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54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مُعَلِّلاً جَوابي: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MA" sz="54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أَدَبِيٌّ                       مَعْلوماتِيٌّ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5CBA3B2-F4D9-DAB6-2F86-226929702F90}"/>
              </a:ext>
            </a:extLst>
          </p:cNvPr>
          <p:cNvSpPr txBox="1"/>
          <p:nvPr/>
        </p:nvSpPr>
        <p:spPr>
          <a:xfrm>
            <a:off x="522190" y="840541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يقدم الجواب مع التعليل؟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F88D683-1D53-59E8-8937-1B557F491B90}"/>
              </a:ext>
            </a:extLst>
          </p:cNvPr>
          <p:cNvSpPr/>
          <p:nvPr/>
        </p:nvSpPr>
        <p:spPr>
          <a:xfrm>
            <a:off x="5381007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C07C614-9FAD-F539-1614-A4894FDBE76E}"/>
              </a:ext>
            </a:extLst>
          </p:cNvPr>
          <p:cNvSpPr/>
          <p:nvPr/>
        </p:nvSpPr>
        <p:spPr>
          <a:xfrm>
            <a:off x="1658069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66F08E-0DAC-6096-4345-BE5C501D1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987902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E60E0-E58B-0E21-F30E-981F15955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DE5CD5E-FD76-D350-173C-4E8F953B91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78F4B1-CF7A-A559-9357-3E643D3F16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C6C8689-C2BF-CDB6-7128-FF18A181A0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0684D7F-1E27-D1B3-44D5-8E320B59EF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2D7A7AC-FD6E-4227-90DA-5072DA0011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E4E5-135F-CB57-43DE-D850B33132B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A88CB1-9B02-ED2F-702D-0BC2F07E53E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76DD1D-33EA-A100-A853-D3372B3B66F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411AC1-163F-DBF2-802D-10A06E05FDF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22FEBA-373E-0BBD-15F1-24144AD8B034}"/>
              </a:ext>
            </a:extLst>
          </p:cNvPr>
          <p:cNvSpPr txBox="1"/>
          <p:nvPr/>
        </p:nvSpPr>
        <p:spPr>
          <a:xfrm>
            <a:off x="290653" y="2078648"/>
            <a:ext cx="8136974" cy="4095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4554"/>
              </a:lnSpc>
              <a:defRPr/>
            </a:pPr>
            <a:endParaRPr lang="ar-MA" sz="5400" dirty="0">
              <a:solidFill>
                <a:schemeClr val="accent5">
                  <a:lumMod val="50000"/>
                </a:schemeClr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300"/>
              </a:lnSpc>
              <a:defRPr/>
            </a:pPr>
            <a:r>
              <a:rPr lang="ar-MA" sz="48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طَريقَةُ تَقْديمِ ٱلْمَعْلوماتِ ٱلْوارِدَةِ في ٱلنَّصِّ وَتَضْمينِها داخِلَ إِطارِ قِصَّةٍ خَيالِيَّةٍ (الرِّحْلَةُ عَبْرَ الزَّمَنِ) </a:t>
            </a:r>
            <a:r>
              <a:rPr lang="ar-MA" sz="48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وَٱسْتِخْدامُ</a:t>
            </a:r>
            <a:r>
              <a:rPr lang="ar-MA" sz="48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لُغَةٍ أَدَبِيَّةٍ تَصْويرِيَّةٍ تَجْعَلُ مِنْهُ نَصّاً أَدَبِيّاً سَرْدِيّاً </a:t>
            </a:r>
            <a:r>
              <a:rPr lang="ar-MA" sz="48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بِٱمْتِيازٍ</a:t>
            </a:r>
            <a:r>
              <a:rPr lang="ar-MA" sz="48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48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فَٱلْـمَعْلوماتُ</a:t>
            </a:r>
            <a:r>
              <a:rPr lang="ar-MA" sz="48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هُنا تُقَدَّمُ كَجُزْءٍ مِنَ </a:t>
            </a:r>
            <a:r>
              <a:rPr lang="ar-MA" sz="48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ٱلتَّجْرِبَةِ</a:t>
            </a:r>
            <a:r>
              <a:rPr lang="ar-MA" sz="48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ٱلشَّخْصِيَّةِ لِلْبَطَلِ وَلَيْسَ كَحَقائِقَ مَوْضوعِيَّةٍ مُنْفَصِلَةٍ.</a:t>
            </a:r>
            <a:endParaRPr lang="ar-MA" sz="48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026416-18CD-2E39-6F55-8D752246FB28}"/>
              </a:ext>
            </a:extLst>
          </p:cNvPr>
          <p:cNvSpPr txBox="1"/>
          <p:nvPr/>
        </p:nvSpPr>
        <p:spPr>
          <a:xfrm>
            <a:off x="598390" y="851427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أحسنتم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A26F67-AE88-FA72-FD26-ABEEBA594A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dessin humoristique, clipart, sourire, émoticône&#10;&#10;Le contenu généré par l’IA peut être incorrect.">
            <a:extLst>
              <a:ext uri="{FF2B5EF4-FFF2-40B4-BE49-F238E27FC236}">
                <a16:creationId xmlns:a16="http://schemas.microsoft.com/office/drawing/2014/main" id="{D85A3A67-CE82-2483-2D08-C0402DF884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9140" y="1584000"/>
            <a:ext cx="893988" cy="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069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EE4FD-764F-9BA3-8D5B-08D7A83BF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3920BE7-41E4-3BAF-4ECD-45A1C9FE2E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E5BFE8-AC73-AE4F-89D9-C77B1ED04E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CD22FE2-9769-B2B7-50B9-966EDAAA4D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05F85F-ABA5-CE72-A74B-F4BE0DBB5A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CDEDD70-A578-1FDF-D79F-3B7D7805BF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36C9DD-6529-F57F-7681-DF3A121848C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8CFC2F-F0F7-4A87-1276-3BFE268A1A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D4F02F4-D02F-C6B6-6DB3-4C60CEC8EEA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E29F46-FB04-0F6C-3D7A-3B9FCDBE27A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72BDDF8-87F4-1EC3-FAED-916E915AA649}"/>
              </a:ext>
            </a:extLst>
          </p:cNvPr>
          <p:cNvSpPr txBox="1"/>
          <p:nvPr/>
        </p:nvSpPr>
        <p:spPr>
          <a:xfrm>
            <a:off x="879475" y="2188275"/>
            <a:ext cx="7747346" cy="248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نَوْعَ </a:t>
            </a:r>
            <a:r>
              <a:rPr kumimoji="0" lang="ar-MA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ٱلنَّصِّ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مُعَلِّلاً جَوابي:</a:t>
            </a:r>
          </a:p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أَدَبِيٌّ                       مَعْلوماتِيٌّ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E5190EE-9907-1B21-69F8-35AF6DB78D87}"/>
              </a:ext>
            </a:extLst>
          </p:cNvPr>
          <p:cNvSpPr txBox="1"/>
          <p:nvPr/>
        </p:nvSpPr>
        <p:spPr>
          <a:xfrm>
            <a:off x="522190" y="840541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9F3D8E2-CCD2-AC2A-95F3-A9858669C227}"/>
              </a:ext>
            </a:extLst>
          </p:cNvPr>
          <p:cNvSpPr/>
          <p:nvPr/>
        </p:nvSpPr>
        <p:spPr>
          <a:xfrm>
            <a:off x="5381007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07E6CEF-E09A-938F-EC12-5E2B686CC458}"/>
              </a:ext>
            </a:extLst>
          </p:cNvPr>
          <p:cNvSpPr/>
          <p:nvPr/>
        </p:nvSpPr>
        <p:spPr>
          <a:xfrm>
            <a:off x="1658069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80975B-033C-BAA6-4259-A5CD3B3EB8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8A68B4-AD56-6F93-9C61-48108D40023F}"/>
              </a:ext>
            </a:extLst>
          </p:cNvPr>
          <p:cNvSpPr txBox="1"/>
          <p:nvPr/>
        </p:nvSpPr>
        <p:spPr>
          <a:xfrm>
            <a:off x="5381007" y="3802115"/>
            <a:ext cx="73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34490541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تَوَقٌّعِ مَضْمونِ ٱلنَّصِّ ٱلْقِرائِيِّ وَ أَجَبْتُ عَنْ أَسْئِلَةِ ٱلْفَهْمِ ٱلْعامِّ.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تَوْظيفِ إِسْتْراتيجِيَّةِ ٱلْكَلِماتِ ٱلْمَفاتيحِ لاسْتِنْتاجِ مَعْلوماتٍ مِنَ النَّصِّ.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EC40C0DB-9418-80E0-44C6-60AF4F69A8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26EE47E8-1DB9-ECA1-2E1E-733476C69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685" y="649436"/>
            <a:ext cx="825128" cy="825128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2B8364D-4FB8-6CB6-D2EF-741174AF95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71DD24-F681-4850-243A-A7DF3B2374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70F7B5-55A5-AFC7-AB0C-6BF6E39965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B6538D-2D0C-C00E-A398-F7CB6EB766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028966-349A-B6F0-0382-6D22882ECA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99150C-3F69-E76C-EF2C-2E1542C97EA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6FF8EC-4186-DA2D-B694-D38C946A72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B4492A-40CD-FC8F-58DC-552AA244FC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A4791E-F40A-BA8B-BECF-B5F1422F75E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90389-20A1-5421-1597-E13E4D3D8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102D708-7335-EBDF-8855-D2F86C16B1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F27F90-2C9B-B22C-539B-6F56006D13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97A340D-8904-0D21-76B2-6F74CE7F47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73A566-0A0A-A723-B4DF-2C6953CD51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8EF9398-204F-8F3F-5B41-BD42E2F4C5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87A88D-E089-B959-2619-47D5CD274DB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22F372-63F0-75BE-8242-066AFC05F03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D4E66D-7B70-0D31-C37C-E157146236A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FD2071-0CFB-67E0-F2B3-2D1072114BD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E5939A8F-A9CE-A87B-3A87-9F70528C9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4944" y="1459782"/>
            <a:ext cx="900000" cy="900000"/>
          </a:xfr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3A12E642-2339-B234-6954-137888853AEA}"/>
              </a:ext>
            </a:extLst>
          </p:cNvPr>
          <p:cNvSpPr txBox="1"/>
          <p:nvPr/>
        </p:nvSpPr>
        <p:spPr>
          <a:xfrm>
            <a:off x="904419" y="2359782"/>
            <a:ext cx="7335161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قِراءَةُ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ٱلنّصِّ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قِراءةً سَليمَةً مُعَبِّرةً مَعَ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ٱحْتِرامِ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قَواعِدِ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ٱلْوَقْفِ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اِسْتِعْمالُ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ٱلْمُعْجَمِ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ٱلْمُبَسَّطِ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لِلْبَحثِ عَنْ شُروحاتِ كَلِماتٍ صَعْبَةٍ مِنَ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ٱلنَّصِّ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8135F6-3516-3775-FF96-1B5C99950773}"/>
              </a:ext>
            </a:extLst>
          </p:cNvPr>
          <p:cNvSpPr txBox="1"/>
          <p:nvPr/>
        </p:nvSpPr>
        <p:spPr>
          <a:xfrm>
            <a:off x="598390" y="933945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دفاتر المنزل، سجلوا الواجب المنزلي.</a:t>
            </a:r>
          </a:p>
        </p:txBody>
      </p:sp>
      <p:pic>
        <p:nvPicPr>
          <p:cNvPr id="5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B00CF8-6723-1182-770C-7881F48209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96C81E-EA45-E1F6-B1AF-FA3241BCB9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22213" y="2873132"/>
            <a:ext cx="502036" cy="502036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1EE007-A116-46CB-1BA5-89AC57B249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22213" y="4757818"/>
            <a:ext cx="502036" cy="502036"/>
          </a:xfrm>
          <a:prstGeom prst="rect">
            <a:avLst/>
          </a:prstGeom>
          <a:ln>
            <a:noFill/>
          </a:ln>
        </p:spPr>
      </p:pic>
      <p:pic>
        <p:nvPicPr>
          <p:cNvPr id="12" name="Image 1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2A35AAF-F130-55FF-B29B-5754B22793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775" y="4251790"/>
            <a:ext cx="7611477" cy="229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26546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70163" y="793237"/>
            <a:ext cx="7919182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 هو (هي) صديقكم (صديقتكم)..... صفقوا له (لها).</a:t>
            </a:r>
            <a:b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000" dirty="0"/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9293AF5-01C0-87BD-8E1D-8B22A0CB31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362B89-3623-6AC9-0D8F-28A22177478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EC4BD9-940F-CD7A-3ECD-4D834F6C553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5A6C8B-D1BB-635A-BCBF-B2BDFD532C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D590E16-F646-7E51-2B43-DB621DE20C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BB9340-9385-6AD5-27D7-C7648969065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CB05EE-7ABB-DD2F-448A-458255715F3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CEE341-B3E8-0F89-8378-8DF409903E5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95D138-FC41-0D99-32A3-447C81A0325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109634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6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8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9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8077</TotalTime>
  <Words>1806</Words>
  <Application>Microsoft Office PowerPoint</Application>
  <PresentationFormat>Affichage à l'écran (4:3)</PresentationFormat>
  <Paragraphs>427</Paragraphs>
  <Slides>73</Slides>
  <Notes>9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73</vt:i4>
      </vt:variant>
    </vt:vector>
  </HeadingPairs>
  <TitlesOfParts>
    <vt:vector size="104" baseType="lpstr">
      <vt:lpstr>Dosis</vt:lpstr>
      <vt:lpstr>Abadi</vt:lpstr>
      <vt:lpstr>Calibri</vt:lpstr>
      <vt:lpstr>Noto Sans Symbols</vt:lpstr>
      <vt:lpstr>Arial</vt:lpstr>
      <vt:lpstr>Modern Love</vt:lpstr>
      <vt:lpstr>Dosis Medium</vt:lpstr>
      <vt:lpstr>Dosis SemiBold</vt:lpstr>
      <vt:lpstr>Wingdings</vt:lpstr>
      <vt:lpstr>Dosis ExtraBold</vt:lpstr>
      <vt:lpstr>Microsoft Uighur</vt:lpstr>
      <vt:lpstr>00_Env-Enseignant</vt:lpstr>
      <vt:lpstr>1_Env-Enseignant</vt:lpstr>
      <vt:lpstr>1_01- نشاط اعتيادي</vt:lpstr>
      <vt:lpstr>2_Env-Enseignant</vt:lpstr>
      <vt:lpstr>3_Env-Enseignant</vt:lpstr>
      <vt:lpstr>قراءة</vt:lpstr>
      <vt:lpstr>4_Env-Enseignant</vt:lpstr>
      <vt:lpstr>5_Env-Enseignant</vt:lpstr>
      <vt:lpstr>3_01- نشاط اعتيادي</vt:lpstr>
      <vt:lpstr>1_اختتام الحصة</vt:lpstr>
      <vt:lpstr>6_Env-Enseignant</vt:lpstr>
      <vt:lpstr>اختتام الحصة</vt:lpstr>
      <vt:lpstr>7_Env-Enseignant</vt:lpstr>
      <vt:lpstr>2_03- استماع وتحدث</vt:lpstr>
      <vt:lpstr>8_Env-Enseignant</vt:lpstr>
      <vt:lpstr>Thème Office</vt:lpstr>
      <vt:lpstr>9_Env-Enseignant</vt:lpstr>
      <vt:lpstr>01- نشاط اعتيادي</vt:lpstr>
      <vt:lpstr>04- قراءة/ كتابة</vt:lpstr>
      <vt:lpstr>2_Env-Apprenant_Tmplt</vt:lpstr>
      <vt:lpstr>Présentation PowerPoint</vt:lpstr>
      <vt:lpstr>Présentation PowerPoint</vt:lpstr>
      <vt:lpstr>Présentation PowerPoint</vt:lpstr>
      <vt:lpstr>تنظيم حصص الأسبوع التربوي الثاني</vt:lpstr>
      <vt:lpstr>هيكلة حصة اليوم الثاني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10 ثوان.</vt:lpstr>
      <vt:lpstr>اكتبوا حرف أو حروف الجواب الصحيح ثم ارفعوا الألواح عند سماع الاشارة. </vt:lpstr>
      <vt:lpstr>صححوا. من وجد جميع الإجابات؟ من يشرح جوابه؟  </vt:lpstr>
      <vt:lpstr>ستقرؤون النص قراءة جماعية . من يريد أن يقود القراءة؟ -يحرص الأستاذ على تتبع مشاركة الجميع في القراءة الجماعية.</vt:lpstr>
      <vt:lpstr> قراءة-1</vt:lpstr>
      <vt:lpstr>الآن سنبدأ حصة القراءة . ستتعرفون على نص قرائي جديد بعنوان "رِحْلَةٌ في عالَمِ ٱلْأَجْدادِ (ج2) "</vt:lpstr>
      <vt:lpstr>قبل أن تقرؤوا  النص، ستتعرفون على مفردات ستساعدكم على الفهم.</vt:lpstr>
      <vt:lpstr>ما التعريف المناسب لكل كلمة؟ </vt:lpstr>
      <vt:lpstr>من يقرأ؟ </vt:lpstr>
      <vt:lpstr>هَلْ تَفْتَخِرُ بِكَوْنِكَ مَغْرِبِيٌّ؟         لِماذا؟</vt:lpstr>
      <vt:lpstr>انطلاقا من العنوان والصورة، ما توقعاتكم حول النص؟</vt:lpstr>
      <vt:lpstr>خذوا كراساتكم على الصفحتين 78 و 79 .اقرأوا النص للتحقق من توقعاتكم</vt:lpstr>
      <vt:lpstr>من كان توقعه موافقا لمضمون النص ؟ ما الذي يدل على ذلك من النص القرائي؟.</vt:lpstr>
      <vt:lpstr>تابعوا معي ، سأقرأ الجزء الأول من النص</vt:lpstr>
      <vt:lpstr>الآن؛ سأعين 4 تلاميذ لقراءة فقرات الجزء الثاني – تابعوا </vt:lpstr>
      <vt:lpstr>نتحقق الآن من فهمكم للنص. كَمْ عَدَدُ فَقَراتِ النَّصِّ؟</vt:lpstr>
      <vt:lpstr>من يحدد الفقرات على السبورة؟ - يضغط الأستاذ على زر جهاز التحكم لتبرز الفقرات</vt:lpstr>
      <vt:lpstr>عَنْ ماذا يَتَحَدَّثُ ٱلنَّصُّ؟</vt:lpstr>
      <vt:lpstr>انتبهوا للتصحيح - يضغط الأستاذ على زر جهاز التحكم لتظهر الإجابة:</vt:lpstr>
      <vt:lpstr>أي فقرة من فقرات النص  تتحدث عن أهم المعالم التاريخية التي يتميز بها المغرب؟</vt:lpstr>
      <vt:lpstr>انتبهوا للتصحيح - يضغط الأستاذ على زر جهاز التحكم لتظهر الإجابة</vt:lpstr>
      <vt:lpstr>أي فقرة من فقرات النص  تبرز استمتاع سلوى بالرحلة العجيبة وعدم رغبتها في إنهائها </vt:lpstr>
      <vt:lpstr>انتبهوا للتصحيح - يضغط الأستاذ على زر جهاز التحكم لتظهر الإجابة</vt:lpstr>
      <vt:lpstr>أي فقرة من فقرات النص  تتضمن النصيحة التي قدمها الشيخ لسلوى؟</vt:lpstr>
      <vt:lpstr>انتبهوا للتصحيح - يضغط الأستاذ على زر جهاز التحكم لتظهر الإجابة</vt:lpstr>
      <vt:lpstr>من منكم يستطيع تقديم وصف للقصبات الأمازيغية كما رأتها سلوى؟</vt:lpstr>
      <vt:lpstr>ما الذي يثبت مهارة الصناع التقليدين المغاربة حسب النص؟</vt:lpstr>
      <vt:lpstr>قراءة-2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وقت النجمة الآن. الفائز بنجمة المشاركة بهدوء  هو (هي) صديقكم (صديقتكم).....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273</cp:revision>
  <dcterms:created xsi:type="dcterms:W3CDTF">2023-09-20T21:35:22Z</dcterms:created>
  <dcterms:modified xsi:type="dcterms:W3CDTF">2025-12-20T21:42:08Z</dcterms:modified>
</cp:coreProperties>
</file>