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5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6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7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8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9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10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11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1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13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Layouts/slideLayout42.xml" ContentType="application/vnd.openxmlformats-officedocument.presentationml.slideLayout+xml"/>
  <Override PartName="/ppt/theme/theme14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15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16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7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18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9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20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21.xml" ContentType="application/vnd.openxmlformats-officedocument.theme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theme/theme22.xml" ContentType="application/vnd.openxmlformats-officedocument.theme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theme/theme23.xml" ContentType="application/vnd.openxmlformats-officedocument.theme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theme/theme24.xml" ContentType="application/vnd.openxmlformats-officedocument.theme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theme/theme25.xml" ContentType="application/vnd.openxmlformats-officedocument.theme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26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theme/theme27.xml" ContentType="application/vnd.openxmlformats-officedocument.theme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theme/theme28.xml" ContentType="application/vnd.openxmlformats-officedocument.theme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theme/theme29.xml" ContentType="application/vnd.openxmlformats-officedocument.theme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theme/theme30.xml" ContentType="application/vnd.openxmlformats-officedocument.theme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theme/theme31.xml" ContentType="application/vnd.openxmlformats-officedocument.theme+xml"/>
  <Override PartName="/ppt/theme/theme3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4" r:id="rId1"/>
    <p:sldMasterId id="2147483817" r:id="rId2"/>
    <p:sldMasterId id="2147483707" r:id="rId3"/>
    <p:sldMasterId id="2147483710" r:id="rId4"/>
    <p:sldMasterId id="2147483728" r:id="rId5"/>
    <p:sldMasterId id="2147483716" r:id="rId6"/>
    <p:sldMasterId id="2147483720" r:id="rId7"/>
    <p:sldMasterId id="2147483713" r:id="rId8"/>
    <p:sldMasterId id="2147483674" r:id="rId9"/>
    <p:sldMasterId id="2147483723" r:id="rId10"/>
    <p:sldMasterId id="2147483686" r:id="rId11"/>
    <p:sldMasterId id="2147483699" r:id="rId12"/>
    <p:sldMasterId id="2147483732" r:id="rId13"/>
    <p:sldMasterId id="2147483726" r:id="rId14"/>
    <p:sldMasterId id="2147483736" r:id="rId15"/>
    <p:sldMasterId id="2147483759" r:id="rId16"/>
    <p:sldMasterId id="2147483776" r:id="rId17"/>
    <p:sldMasterId id="2147483794" r:id="rId18"/>
    <p:sldMasterId id="2147483832" r:id="rId19"/>
    <p:sldMasterId id="2147483869" r:id="rId20"/>
    <p:sldMasterId id="2147483885" r:id="rId21"/>
    <p:sldMasterId id="2147483889" r:id="rId22"/>
    <p:sldMasterId id="2147483906" r:id="rId23"/>
    <p:sldMasterId id="2147483929" r:id="rId24"/>
    <p:sldMasterId id="2147483968" r:id="rId25"/>
    <p:sldMasterId id="2147483987" r:id="rId26"/>
    <p:sldMasterId id="2147484002" r:id="rId27"/>
    <p:sldMasterId id="2147484018" r:id="rId28"/>
    <p:sldMasterId id="2147484035" r:id="rId29"/>
    <p:sldMasterId id="2147484047" r:id="rId30"/>
    <p:sldMasterId id="2147484051" r:id="rId31"/>
  </p:sldMasterIdLst>
  <p:notesMasterIdLst>
    <p:notesMasterId r:id="rId79"/>
  </p:notesMasterIdLst>
  <p:sldIdLst>
    <p:sldId id="2134806368" r:id="rId32"/>
    <p:sldId id="1029" r:id="rId33"/>
    <p:sldId id="2147482483" r:id="rId34"/>
    <p:sldId id="2147482472" r:id="rId35"/>
    <p:sldId id="2147482484" r:id="rId36"/>
    <p:sldId id="2147482488" r:id="rId37"/>
    <p:sldId id="265" r:id="rId38"/>
    <p:sldId id="2147482725" r:id="rId39"/>
    <p:sldId id="262" r:id="rId40"/>
    <p:sldId id="2147482611" r:id="rId41"/>
    <p:sldId id="2147482566" r:id="rId42"/>
    <p:sldId id="2147482649" r:id="rId43"/>
    <p:sldId id="2147482730" r:id="rId44"/>
    <p:sldId id="2147482726" r:id="rId45"/>
    <p:sldId id="2147482727" r:id="rId46"/>
    <p:sldId id="2147482728" r:id="rId47"/>
    <p:sldId id="2147482729" r:id="rId48"/>
    <p:sldId id="2147482731" r:id="rId49"/>
    <p:sldId id="2147482732" r:id="rId50"/>
    <p:sldId id="2147482733" r:id="rId51"/>
    <p:sldId id="266" r:id="rId52"/>
    <p:sldId id="2147482734" r:id="rId53"/>
    <p:sldId id="2147482735" r:id="rId54"/>
    <p:sldId id="2147482619" r:id="rId55"/>
    <p:sldId id="2147482390" r:id="rId56"/>
    <p:sldId id="2147482536" r:id="rId57"/>
    <p:sldId id="2147482586" r:id="rId58"/>
    <p:sldId id="2147482587" r:id="rId59"/>
    <p:sldId id="2147482561" r:id="rId60"/>
    <p:sldId id="2147482588" r:id="rId61"/>
    <p:sldId id="2147482657" r:id="rId62"/>
    <p:sldId id="2147482606" r:id="rId63"/>
    <p:sldId id="2147482658" r:id="rId64"/>
    <p:sldId id="2147482659" r:id="rId65"/>
    <p:sldId id="2147482660" r:id="rId66"/>
    <p:sldId id="2147482595" r:id="rId67"/>
    <p:sldId id="2147482596" r:id="rId68"/>
    <p:sldId id="2147482598" r:id="rId69"/>
    <p:sldId id="2147482662" r:id="rId70"/>
    <p:sldId id="2147482661" r:id="rId71"/>
    <p:sldId id="2147482663" r:id="rId72"/>
    <p:sldId id="2147482603" r:id="rId73"/>
    <p:sldId id="2147482664" r:id="rId74"/>
    <p:sldId id="2147482564" r:id="rId75"/>
    <p:sldId id="2147482518" r:id="rId76"/>
    <p:sldId id="2147482563" r:id="rId77"/>
    <p:sldId id="2147482522" r:id="rId78"/>
  </p:sldIdLst>
  <p:sldSz cx="9144000" cy="6858000" type="screen4x3"/>
  <p:notesSz cx="6858000" cy="9144000"/>
  <p:embeddedFontLst>
    <p:embeddedFont>
      <p:font typeface="Arial Rounded MT Bold" panose="020F0704030504030204" pitchFamily="34" charset="0"/>
      <p:regular r:id="rId80"/>
    </p:embeddedFont>
    <p:embeddedFont>
      <p:font typeface="Dosis" pitchFamily="2" charset="0"/>
      <p:regular r:id="rId81"/>
      <p:bold r:id="rId82"/>
    </p:embeddedFont>
    <p:embeddedFont>
      <p:font typeface="Dosis ExtraBold" pitchFamily="2" charset="0"/>
      <p:bold r:id="rId83"/>
    </p:embeddedFont>
    <p:embeddedFont>
      <p:font typeface="Dosis Medium" pitchFamily="2" charset="0"/>
      <p:regular r:id="rId84"/>
    </p:embeddedFont>
    <p:embeddedFont>
      <p:font typeface="Dosis SemiBold" pitchFamily="2" charset="0"/>
      <p:bold r:id="rId85"/>
    </p:embeddedFont>
    <p:embeddedFont>
      <p:font typeface="Microsoft Uighur" panose="02000000000000000000" pitchFamily="2" charset="-78"/>
      <p:regular r:id="rId86"/>
      <p:bold r:id="rId87"/>
    </p:embeddedFont>
    <p:embeddedFont>
      <p:font typeface="Modern Love" panose="04090805081005020601" pitchFamily="82" charset="0"/>
      <p:regular r:id="rId88"/>
    </p:embeddedFont>
    <p:embeddedFont>
      <p:font typeface="Noto Sans Symbols" panose="020B0604020202020204" charset="0"/>
      <p:regular r:id="rId89"/>
      <p:bold r:id="rId9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242"/>
    <a:srgbClr val="EF8F03"/>
    <a:srgbClr val="E1F4FD"/>
    <a:srgbClr val="732DF1"/>
    <a:srgbClr val="EE8609"/>
    <a:srgbClr val="4472C4"/>
    <a:srgbClr val="DCF3F8"/>
    <a:srgbClr val="B8E7F2"/>
    <a:srgbClr val="2BB7DA"/>
    <a:srgbClr val="9BD8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5189" autoAdjust="0"/>
    <p:restoredTop sz="93478" autoAdjust="0"/>
  </p:normalViewPr>
  <p:slideViewPr>
    <p:cSldViewPr snapToGrid="0">
      <p:cViewPr varScale="1">
        <p:scale>
          <a:sx n="70" d="100"/>
          <a:sy n="70" d="100"/>
        </p:scale>
        <p:origin x="472" y="34"/>
      </p:cViewPr>
      <p:guideLst/>
    </p:cSldViewPr>
  </p:slideViewPr>
  <p:outlineViewPr>
    <p:cViewPr>
      <p:scale>
        <a:sx n="33" d="100"/>
        <a:sy n="33" d="100"/>
      </p:scale>
      <p:origin x="0" y="-2757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1716" y="2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11.xml"/><Relationship Id="rId47" Type="http://schemas.openxmlformats.org/officeDocument/2006/relationships/slide" Target="slides/slide16.xml"/><Relationship Id="rId63" Type="http://schemas.openxmlformats.org/officeDocument/2006/relationships/slide" Target="slides/slide32.xml"/><Relationship Id="rId68" Type="http://schemas.openxmlformats.org/officeDocument/2006/relationships/slide" Target="slides/slide37.xml"/><Relationship Id="rId84" Type="http://schemas.openxmlformats.org/officeDocument/2006/relationships/font" Target="fonts/font5.fntdata"/><Relationship Id="rId89" Type="http://schemas.openxmlformats.org/officeDocument/2006/relationships/font" Target="fonts/font10.fntdata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.xml"/><Relationship Id="rId37" Type="http://schemas.openxmlformats.org/officeDocument/2006/relationships/slide" Target="slides/slide6.xml"/><Relationship Id="rId53" Type="http://schemas.openxmlformats.org/officeDocument/2006/relationships/slide" Target="slides/slide22.xml"/><Relationship Id="rId58" Type="http://schemas.openxmlformats.org/officeDocument/2006/relationships/slide" Target="slides/slide27.xml"/><Relationship Id="rId74" Type="http://schemas.openxmlformats.org/officeDocument/2006/relationships/slide" Target="slides/slide43.xml"/><Relationship Id="rId79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11.fntdata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43" Type="http://schemas.openxmlformats.org/officeDocument/2006/relationships/slide" Target="slides/slide12.xml"/><Relationship Id="rId48" Type="http://schemas.openxmlformats.org/officeDocument/2006/relationships/slide" Target="slides/slide17.xml"/><Relationship Id="rId64" Type="http://schemas.openxmlformats.org/officeDocument/2006/relationships/slide" Target="slides/slide33.xml"/><Relationship Id="rId69" Type="http://schemas.openxmlformats.org/officeDocument/2006/relationships/slide" Target="slides/slide38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0.xml"/><Relationship Id="rId72" Type="http://schemas.openxmlformats.org/officeDocument/2006/relationships/slide" Target="slides/slide41.xml"/><Relationship Id="rId80" Type="http://schemas.openxmlformats.org/officeDocument/2006/relationships/font" Target="fonts/font1.fntdata"/><Relationship Id="rId85" Type="http://schemas.openxmlformats.org/officeDocument/2006/relationships/font" Target="fonts/font6.fntdata"/><Relationship Id="rId9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" Target="slides/slide2.xml"/><Relationship Id="rId38" Type="http://schemas.openxmlformats.org/officeDocument/2006/relationships/slide" Target="slides/slide7.xml"/><Relationship Id="rId46" Type="http://schemas.openxmlformats.org/officeDocument/2006/relationships/slide" Target="slides/slide15.xml"/><Relationship Id="rId59" Type="http://schemas.openxmlformats.org/officeDocument/2006/relationships/slide" Target="slides/slide28.xml"/><Relationship Id="rId67" Type="http://schemas.openxmlformats.org/officeDocument/2006/relationships/slide" Target="slides/slide36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0.xml"/><Relationship Id="rId54" Type="http://schemas.openxmlformats.org/officeDocument/2006/relationships/slide" Target="slides/slide23.xml"/><Relationship Id="rId62" Type="http://schemas.openxmlformats.org/officeDocument/2006/relationships/slide" Target="slides/slide31.xml"/><Relationship Id="rId70" Type="http://schemas.openxmlformats.org/officeDocument/2006/relationships/slide" Target="slides/slide39.xml"/><Relationship Id="rId75" Type="http://schemas.openxmlformats.org/officeDocument/2006/relationships/slide" Target="slides/slide44.xml"/><Relationship Id="rId83" Type="http://schemas.openxmlformats.org/officeDocument/2006/relationships/font" Target="fonts/font4.fntdata"/><Relationship Id="rId88" Type="http://schemas.openxmlformats.org/officeDocument/2006/relationships/font" Target="fonts/font9.fntdata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" Target="slides/slide5.xml"/><Relationship Id="rId49" Type="http://schemas.openxmlformats.org/officeDocument/2006/relationships/slide" Target="slides/slide18.xml"/><Relationship Id="rId57" Type="http://schemas.openxmlformats.org/officeDocument/2006/relationships/slide" Target="slides/slide26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44" Type="http://schemas.openxmlformats.org/officeDocument/2006/relationships/slide" Target="slides/slide13.xml"/><Relationship Id="rId52" Type="http://schemas.openxmlformats.org/officeDocument/2006/relationships/slide" Target="slides/slide21.xml"/><Relationship Id="rId60" Type="http://schemas.openxmlformats.org/officeDocument/2006/relationships/slide" Target="slides/slide29.xml"/><Relationship Id="rId65" Type="http://schemas.openxmlformats.org/officeDocument/2006/relationships/slide" Target="slides/slide34.xml"/><Relationship Id="rId73" Type="http://schemas.openxmlformats.org/officeDocument/2006/relationships/slide" Target="slides/slide42.xml"/><Relationship Id="rId78" Type="http://schemas.openxmlformats.org/officeDocument/2006/relationships/slide" Target="slides/slide47.xml"/><Relationship Id="rId81" Type="http://schemas.openxmlformats.org/officeDocument/2006/relationships/font" Target="fonts/font2.fntdata"/><Relationship Id="rId86" Type="http://schemas.openxmlformats.org/officeDocument/2006/relationships/font" Target="fonts/font7.fntdata"/><Relationship Id="rId9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8.xml"/><Relationship Id="rId34" Type="http://schemas.openxmlformats.org/officeDocument/2006/relationships/slide" Target="slides/slide3.xml"/><Relationship Id="rId50" Type="http://schemas.openxmlformats.org/officeDocument/2006/relationships/slide" Target="slides/slide19.xml"/><Relationship Id="rId55" Type="http://schemas.openxmlformats.org/officeDocument/2006/relationships/slide" Target="slides/slide24.xml"/><Relationship Id="rId76" Type="http://schemas.openxmlformats.org/officeDocument/2006/relationships/slide" Target="slides/slide45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0.xml"/><Relationship Id="rId9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9.xml"/><Relationship Id="rId45" Type="http://schemas.openxmlformats.org/officeDocument/2006/relationships/slide" Target="slides/slide14.xml"/><Relationship Id="rId66" Type="http://schemas.openxmlformats.org/officeDocument/2006/relationships/slide" Target="slides/slide35.xml"/><Relationship Id="rId87" Type="http://schemas.openxmlformats.org/officeDocument/2006/relationships/font" Target="fonts/font8.fntdata"/><Relationship Id="rId61" Type="http://schemas.openxmlformats.org/officeDocument/2006/relationships/slide" Target="slides/slide30.xml"/><Relationship Id="rId82" Type="http://schemas.openxmlformats.org/officeDocument/2006/relationships/font" Target="fonts/font3.fntdata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Master" Target="slideMasters/slideMaster30.xml"/><Relationship Id="rId35" Type="http://schemas.openxmlformats.org/officeDocument/2006/relationships/slide" Target="slides/slide4.xml"/><Relationship Id="rId56" Type="http://schemas.openxmlformats.org/officeDocument/2006/relationships/slide" Target="slides/slide25.xml"/><Relationship Id="rId77" Type="http://schemas.openxmlformats.org/officeDocument/2006/relationships/slide" Target="slides/slide4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11/12/2025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89" name="Google Shape;128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0" name="Google Shape;1290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9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3E8FE284-4EE9-E16E-FCA6-726F3231B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CF42116F-65E2-C3DD-3C2D-D7C6196A9FD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B9CC38A3-263D-E393-7445-B5DF570AA04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72894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C7696E0C-F818-F2C2-0869-C731AB110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FF59976-0AD2-49E5-FD89-28E8B1F138F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C4A4FEE0-3823-7631-66BF-186B78712CE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13065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6D15631-24CB-7D95-6C2A-587469700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750CA295-FD8C-0847-2C65-D93DE01AA73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10316A1-931D-83B9-12F5-3C8FE064D06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55264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4BA45A5B-96E4-2737-E2AB-19EF13186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3249D9D3-7587-53BC-11D6-423887B7C23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9F80CE90-C799-C73B-5DBE-5CA8F2E8338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00965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8DD881F7-3265-76B6-371C-72594CCD0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5A047A4-ED7C-ECF5-B391-D4555507166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DEBFEBD1-47D1-62AB-FAA1-49B64469096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94523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EBD9C0C3-A7EC-E465-9546-D348062A6E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99B5498D-E68B-7A16-C3F5-A59EC399DBA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F258AEAF-CAB7-3A48-062C-6E5DA05B10D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78274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43DD59-E4BC-7377-0A36-11F4ED97AB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F11743FF-E69A-5A18-BC87-5DA64E81254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943E67D-2CB1-AF8C-033B-539A2AB4718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93054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5EBBA7A0-4369-FFD0-9DA2-EEB106C2C2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BC4E1990-08B4-057C-74C4-0EB0E6E3FD8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4D62CF53-FF31-6777-7A8C-0F2D58575A0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73876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CCBCE41D-A4E1-CEAE-7122-08A05A12D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84C2F82A-7609-559A-F6A1-5641B24CF58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49599744-8255-4085-2FA5-59835343EAA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03925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9A86804-3940-F185-6CF0-42F79862F9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0BEA18DE-1D4E-BD00-52AF-D1AF88FDADB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C38815A9-AE2B-191F-0D0F-C69D5E92782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8408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B1DC11-0F7F-7929-2A11-9A8EA93F6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B7E2B1C-1A2B-AD4A-1689-8101B86DE9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35F9584-690A-715F-DDEB-55C1F78313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AB90B9-BA78-3226-F457-A7F3AC5121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81694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4783E9-A818-A2B6-82D3-D57E7D493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DED5686-CAF6-A640-EF1B-1F5CEA299F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1DA5709-E4DE-BB92-B609-A73E57FEBC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75675F5-8257-528B-DF7C-AC51509103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19416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8B50B-D76B-C880-DFD9-038671C12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52E629E-69C0-F698-0320-30CAED8B19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4F256FF-6BD9-97D8-33C8-E348271A39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6DF1270-E6DE-9C1C-DFEE-4F8A50633A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45999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4B8839-B586-D419-374F-B852637FA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7DF8144-017B-6B69-216E-01B04659CA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BF5A9DF-8125-B4FF-5037-FA25278715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2FF6513-E7C6-11E5-81F3-D06819463A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87048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EDA92F-53C1-5B9E-A36C-CF6BAF8BE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A0E99EE-2998-2001-733D-0494F29E8F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D9987EC-D713-2870-A7F7-0AA9EDDFD0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1A75AA5-AA67-3045-268D-1E69B69E76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41750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812A6-49BA-FA8C-14F7-535A18B98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3130422-7925-343F-FA81-E4DCD17B06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A3BA563-8B22-F170-9DEF-1FC07E422C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A014F9D-AF7D-E543-DDE0-36869C9995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54397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A31214-38F6-6E6B-3158-F6761F30B2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16E785E-21BD-C1BE-4559-E34A99244F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6A4219F-E01C-1293-CB0F-1872B86F4A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2DDE85B-D4D9-364E-B6D9-144A0894D5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86067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2.xml"/><Relationship Id="rId7" Type="http://schemas.openxmlformats.org/officeDocument/2006/relationships/image" Target="../media/image17.sv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tags" Target="../tags/tag6.xml"/><Relationship Id="rId7" Type="http://schemas.openxmlformats.org/officeDocument/2006/relationships/image" Target="../media/image15.sv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slideMaster" Target="../slideMasters/slideMaster12.xml"/><Relationship Id="rId9" Type="http://schemas.openxmlformats.org/officeDocument/2006/relationships/image" Target="../media/image17.svg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3.xml"/><Relationship Id="rId7" Type="http://schemas.openxmlformats.org/officeDocument/2006/relationships/image" Target="../media/image17.sv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3.xml"/><Relationship Id="rId7" Type="http://schemas.openxmlformats.org/officeDocument/2006/relationships/image" Target="../media/image17.svg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23.png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23.png"/></Relationships>
</file>

<file path=ppt/slideLayouts/_rels/slideLayout1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hdphoto" Target="../media/hdphoto1.wdp"/><Relationship Id="rId7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8.xml"/><Relationship Id="rId6" Type="http://schemas.microsoft.com/office/2007/relationships/hdphoto" Target="../media/hdphoto2.wdp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microsoft.com/office/2007/relationships/hdphoto" Target="../media/hdphoto3.wdp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9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9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9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0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0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0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0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0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0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0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0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0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0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0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0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Master" Target="../slideMasters/slideMaster2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1.xml"/><Relationship Id="rId5" Type="http://schemas.microsoft.com/office/2007/relationships/hdphoto" Target="../media/hdphoto4.wdp"/><Relationship Id="rId4" Type="http://schemas.openxmlformats.org/officeDocument/2006/relationships/image" Target="../media/image34.png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2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2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2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2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2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2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2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2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2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2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2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2.xml"/></Relationships>
</file>

<file path=ppt/slideLayouts/_rels/slideLayout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2.xml"/></Relationships>
</file>

<file path=ppt/slideLayouts/_rels/slideLayout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2.xml"/><Relationship Id="rId5" Type="http://schemas.microsoft.com/office/2007/relationships/hdphoto" Target="../media/hdphoto4.wdp"/><Relationship Id="rId4" Type="http://schemas.openxmlformats.org/officeDocument/2006/relationships/image" Target="../media/image34.png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3.xml"/><Relationship Id="rId4" Type="http://schemas.openxmlformats.org/officeDocument/2006/relationships/image" Target="../media/image23.png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4.xml"/><Relationship Id="rId4" Type="http://schemas.openxmlformats.org/officeDocument/2006/relationships/image" Target="../media/image23.png"/></Relationships>
</file>

<file path=ppt/slideLayouts/_rels/slideLayout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24.xml"/><Relationship Id="rId6" Type="http://schemas.openxmlformats.org/officeDocument/2006/relationships/image" Target="../media/image28.png"/><Relationship Id="rId5" Type="http://schemas.openxmlformats.org/officeDocument/2006/relationships/image" Target="../media/image38.png"/><Relationship Id="rId4" Type="http://schemas.openxmlformats.org/officeDocument/2006/relationships/image" Target="../media/image26.png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5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6.xml"/></Relationships>
</file>

<file path=ppt/slideLayouts/_rels/slideLayout2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6.xml"/></Relationships>
</file>

<file path=ppt/slideLayouts/_rels/slideLayout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6.xml"/></Relationships>
</file>

<file path=ppt/slideLayouts/_rels/slideLayout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6.xml"/></Relationships>
</file>

<file path=ppt/slideLayouts/_rels/slideLayout2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6.xml"/></Relationships>
</file>

<file path=ppt/slideLayouts/_rels/slideLayout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6.xml"/></Relationships>
</file>

<file path=ppt/slideLayouts/_rels/slideLayout2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6.xml"/></Relationships>
</file>

<file path=ppt/slideLayouts/_rels/slideLayout2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6.xml"/></Relationships>
</file>

<file path=ppt/slideLayouts/_rels/slideLayout2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6.xml"/></Relationships>
</file>

<file path=ppt/slideLayouts/_rels/slideLayout2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6.xml"/></Relationships>
</file>

<file path=ppt/slideLayouts/_rels/slideLayout2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6.xml"/></Relationships>
</file>

<file path=ppt/slideLayouts/_rels/slideLayout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6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7.xml"/><Relationship Id="rId4" Type="http://schemas.microsoft.com/office/2007/relationships/hdphoto" Target="../media/hdphoto4.wdp"/></Relationships>
</file>

<file path=ppt/slideLayouts/_rels/slideLayout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7.xml"/></Relationships>
</file>

<file path=ppt/slideLayouts/_rels/slideLayout2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microsoft.com/office/2007/relationships/hdphoto" Target="../media/hdphoto5.wdp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7.xml"/><Relationship Id="rId6" Type="http://schemas.openxmlformats.org/officeDocument/2006/relationships/image" Target="../media/image39.png"/><Relationship Id="rId5" Type="http://schemas.microsoft.com/office/2007/relationships/hdphoto" Target="../media/hdphoto4.wdp"/><Relationship Id="rId4" Type="http://schemas.openxmlformats.org/officeDocument/2006/relationships/image" Target="../media/image34.png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7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7.xml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7.xml"/></Relationships>
</file>

<file path=ppt/slideLayouts/_rels/slideLayout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7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7.xml"/></Relationships>
</file>

<file path=ppt/slideLayouts/_rels/slideLayout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7.xml"/></Relationships>
</file>

<file path=ppt/slideLayouts/_rels/slideLayout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7.xml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7.xml"/></Relationships>
</file>

<file path=ppt/slideLayouts/_rels/slideLayout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7.xml"/></Relationships>
</file>

<file path=ppt/slideLayouts/_rels/slideLayout2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7.xml"/></Relationships>
</file>

<file path=ppt/slideLayouts/_rels/slideLayout2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27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Master" Target="../slideMasters/slideMaster28.xml"/></Relationships>
</file>

<file path=ppt/slideLayouts/_rels/slideLayout2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Master" Target="../slideMasters/slideMaster28.xml"/></Relationships>
</file>

<file path=ppt/slideLayouts/_rels/slideLayout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Master" Target="../slideMasters/slideMaster28.xml"/></Relationships>
</file>

<file path=ppt/slideLayouts/_rels/slideLayout2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8.xml"/></Relationships>
</file>

<file path=ppt/slideLayouts/_rels/slideLayout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8.xml"/></Relationships>
</file>

<file path=ppt/slideLayouts/_rels/slideLayout2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8.xml"/></Relationships>
</file>

<file path=ppt/slideLayouts/_rels/slideLayout2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8.xml"/></Relationships>
</file>

<file path=ppt/slideLayouts/_rels/slideLayout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8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8.xml"/></Relationships>
</file>

<file path=ppt/slideLayouts/_rels/slideLayout2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8.xml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8.xml"/></Relationships>
</file>

<file path=ppt/slideLayouts/_rels/slideLayout2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8.xml"/></Relationships>
</file>

<file path=ppt/slideLayouts/_rels/slideLayout2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Master" Target="../slideMasters/slideMaster28.xml"/></Relationships>
</file>

<file path=ppt/slideLayouts/_rels/slideLayout2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Master" Target="../slideMasters/slideMaster28.xml"/><Relationship Id="rId5" Type="http://schemas.microsoft.com/office/2007/relationships/hdphoto" Target="../media/hdphoto6.wdp"/><Relationship Id="rId4" Type="http://schemas.openxmlformats.org/officeDocument/2006/relationships/image" Target="../media/image46.png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0.xml"/><Relationship Id="rId4" Type="http://schemas.microsoft.com/office/2007/relationships/hdphoto" Target="../media/hdphoto4.wdp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1.xml"/><Relationship Id="rId4" Type="http://schemas.openxmlformats.org/officeDocument/2006/relationships/image" Target="../media/image2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1681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926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6423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365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C1A1DC-6AC7-765A-0002-7870B5A9D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C93BA7B-4248-17C3-AACD-611627DC2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1A075E0-3F36-10FB-03FA-A656D6DAE3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11/12/2025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BF3B481-7E9F-3C89-D6BC-0BA28EA81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33D8115-D3C5-D879-A8C2-3496162B5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3253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485C4D-3C7B-D945-9669-068BD91E2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2FE72F-B6AF-5AFC-5600-C95D45201C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222DA7D-6E9D-54B0-8613-6A66CF993F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416F35-5575-A660-0956-6C9859DC8F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11/12/2025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E773261-E3C7-2B3E-92FB-BC9AA0168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52EF0D6-2650-D2D8-F9A1-A836E0AB6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15126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22DE88-C7E1-3A6F-F77D-ABC444C80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8954856-3DC2-FF83-1119-094EFA1D08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Microsoft Uighur" panose="02000000000000000000" pitchFamily="2" charset="-7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9125C3C-B35B-B96F-1C82-12BC3A595D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D3C4ED5-4CB3-9A39-CB44-399EA189BD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Microsoft Uighur" panose="02000000000000000000" pitchFamily="2" charset="-7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65A64BD-B089-0173-4EFF-62BD8B2613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5D63BE4-F1F2-F578-C274-E9570FDD28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11/12/2025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335B0CE-1289-1515-6120-2D93C2089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A190BC2-5668-9D22-D671-45E490708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37937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10EC33-2AB4-29F8-30C1-249E6F5DF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D12C840-94F3-F89A-2FB8-3F67B81779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11/12/2025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CDB19A3-0874-CC7B-C8DB-962831FDE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510E0F5-9F46-72A3-3F1E-BDAED2F8D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5078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F472C8C-E53E-25CD-DAF8-73213FA1B7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11/12/2025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8CB6E1E-A58A-E5C5-1BD8-8FE5E2D7F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2CCD65D-0307-9245-F6C1-0542CE0CC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12354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C9D710-6C76-3C0E-FACB-7F61BB339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6B8A6B8-FA0A-7617-1569-923F3C93B3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Microsoft Uighur" panose="02000000000000000000" pitchFamily="2" charset="-78"/>
              </a:defRPr>
            </a:lvl1pPr>
            <a:lvl2pPr>
              <a:defRPr sz="2800">
                <a:latin typeface="Microsoft Uighur" panose="02000000000000000000" pitchFamily="2" charset="-78"/>
              </a:defRPr>
            </a:lvl2pPr>
            <a:lvl3pPr>
              <a:defRPr sz="2400">
                <a:latin typeface="Microsoft Uighur" panose="02000000000000000000" pitchFamily="2" charset="-78"/>
              </a:defRPr>
            </a:lvl3pPr>
            <a:lvl4pPr>
              <a:defRPr sz="2000">
                <a:latin typeface="Microsoft Uighur" panose="02000000000000000000" pitchFamily="2" charset="-78"/>
              </a:defRPr>
            </a:lvl4pPr>
            <a:lvl5pPr>
              <a:defRPr sz="2000">
                <a:latin typeface="Microsoft Uighur" panose="02000000000000000000" pitchFamily="2" charset="-78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48331E-C5CD-FF9A-CB3C-04489C203A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Microsoft Uighur" panose="020000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56D5ABB-EFF7-5E9C-D08A-0B446A101C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11/12/2025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C7175C8-52A8-F1D4-B63A-D37181F7A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5DB9F9B-6EFD-C833-073F-3C85FF6A7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23208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0B54D1-5A7F-DA8B-8767-2C918C36D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0B22C5E-FB49-785C-7715-5381286795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Microsoft Uighur" panose="02000000000000000000" pitchFamily="2" charset="-78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5BF8334-FE75-2F05-5A72-A7239075E2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Microsoft Uighur" panose="020000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3CEF492-7161-DAAB-2271-30A2404F18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11/12/2025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5538B13-7EE1-7783-E6B7-492BAD8A7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32716CF-E7A7-AD48-B5E3-E33EE949D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89144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624791-D1B8-ACFC-43B1-A81BEA72F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BFCC4C-AFD4-373D-FE68-2F77BDF753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8C97B4-F480-2DC2-A6F8-F4B8A6B8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11/12/2025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BD9BD22-FD02-B35F-DBEA-C73C4E369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FAC508E-987C-892A-132A-C8948AFC5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240830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BA05DA6-18EE-3F54-FCE5-935D19818B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7BA5E24-AF3C-BCCB-83F8-8A58545790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A9E08F-54DC-9585-CD38-8EB64B8716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AD061CC3-7E7B-4C80-A4A7-6D0FDF5EB9A9}" type="datetimeFigureOut">
              <a:rPr lang="fr-FR" smtClean="0"/>
              <a:pPr/>
              <a:t>11/12/2025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DBCD3EB-5EE9-6D50-8CD1-CAA78BCB8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2AF4DCE-4226-792C-357C-0E5A948C7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5FED7C85-8896-41BD-BA19-04978EAD68F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055942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02690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23804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507770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64009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23060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86086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45203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14193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21381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41430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84231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69146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6108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21234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85067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55219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10408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904655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34606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055521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62746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53369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>
            <a:extLst>
              <a:ext uri="{FF2B5EF4-FFF2-40B4-BE49-F238E27FC236}">
                <a16:creationId xmlns:a16="http://schemas.microsoft.com/office/drawing/2014/main" id="{998E753B-669B-CF56-F198-B2302C128CE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D45FA7BE-5EDF-358F-BE69-EEE653FADEA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815162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">
            <a:extLst>
              <a:ext uri="{FF2B5EF4-FFF2-40B4-BE49-F238E27FC236}">
                <a16:creationId xmlns:a16="http://schemas.microsoft.com/office/drawing/2014/main" id="{863E396B-E484-C056-D948-B47B31B4E4C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-1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60">
              <a:defRPr/>
            </a:pPr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40368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83383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>
            <a:extLst>
              <a:ext uri="{FF2B5EF4-FFF2-40B4-BE49-F238E27FC236}">
                <a16:creationId xmlns:a16="http://schemas.microsoft.com/office/drawing/2014/main" id="{998E753B-669B-CF56-F198-B2302C128CE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D45FA7BE-5EDF-358F-BE69-EEE653FADEA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62183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35506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616149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75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41284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686464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4798172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1561896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831232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781529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8784935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5586784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005701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0191425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6783302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917673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2604384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2126390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8782767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6213755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2510130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396796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3223942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1777365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9358568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2586892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8535566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8590397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915599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0832346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7402582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611628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081102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6263290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0410975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7093374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2916517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462342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951650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347109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410441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913691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7956396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5033191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6849867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6189081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436997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7642682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7334955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3558779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6305146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449073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8231013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5188501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0602990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0234640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8148900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24863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778130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2930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3049839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3558309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5486106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843407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5107211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6664049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1024518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1232213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996292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120841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049403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2373274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7277776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599069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0326189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9582189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8442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8982449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2456617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8899599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094954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7380461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988900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820953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8438967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7299406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463460410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58346638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7807278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1947542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8186035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4079032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8867557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4291734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335304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4819602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5761307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2029517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6706623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02910251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499555854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قراءة 2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753196001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7052984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892251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060235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1152405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7781809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980628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1485767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882552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293380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5660147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266202" y="3058690"/>
            <a:ext cx="11608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 1 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152388" y="4307506"/>
            <a:ext cx="12747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  2  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660186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5187093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6558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1785889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2475487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14064536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99638283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045847985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5111790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9118362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1990529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2546484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8681232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8440560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8601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78301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9403213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3649032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401363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5527470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4589562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6191718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0760995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79162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1447241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5128103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9364215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625133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7127805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1907375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8661834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0847536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3337561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4573340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0523194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2245275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5430655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1296038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2703695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1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2" name="Google Shape;852;p106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53" name="Google Shape;853;p1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559734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1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6" name="Google Shape;856;p10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12882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198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9" name="Google Shape;859;p1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60" name="Google Shape;860;p198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91315997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19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3" name="Google Shape;863;p199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4" name="Google Shape;864;p19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0826416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20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7" name="Google Shape;867;p200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8" name="Google Shape;868;p200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9" name="Google Shape;869;p20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5790424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20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2" name="Google Shape;872;p201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73" name="Google Shape;873;p201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4" name="Google Shape;874;p20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3164035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20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7" name="Google Shape;877;p20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8" name="Google Shape;878;p202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9" name="Google Shape;879;p20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5949996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0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2" name="Google Shape;882;p20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3" name="Google Shape;883;p203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4" name="Google Shape;884;p20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185945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20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7" name="Google Shape;887;p204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8" name="Google Shape;888;p204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9" name="Google Shape;889;p204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0" name="Google Shape;890;p204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1" name="Google Shape;891;p204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2" name="Google Shape;892;p204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3" name="Google Shape;893;p204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4" name="Google Shape;894;p204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5" name="Google Shape;895;p204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6" name="Google Shape;896;p204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204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1456447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0" name="Google Shape;900;p20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1" name="Google Shape;901;p20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2" name="Google Shape;902;p20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3" name="Google Shape;903;p20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4" name="Google Shape;904;p20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1400972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7" name="Google Shape;907;p20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8" name="Google Shape;908;p20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9" name="Google Shape;909;p20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0" name="Google Shape;910;p20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1" name="Google Shape;911;p206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2" name="Google Shape;912;p206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3" name="Google Shape;913;p206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4" name="Google Shape;914;p206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5" name="Google Shape;915;p206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6290611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8" name="Google Shape;918;p207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19" name="Google Shape;919;p207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0" name="Google Shape;920;p207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1" name="Google Shape;921;p207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2" name="Google Shape;922;p207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3" name="Google Shape;923;p207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4" name="Google Shape;924;p20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0819918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27" name="Google Shape;927;p208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8" name="Google Shape;928;p208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9" name="Google Shape;929;p208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0" name="Google Shape;930;p208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1" name="Google Shape;931;p208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2" name="Google Shape;932;p208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3" name="Google Shape;933;p208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4" name="Google Shape;934;p208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5" name="Google Shape;935;p208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0281864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38" name="Google Shape;938;p209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9" name="Google Shape;939;p209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0" name="Google Shape;940;p209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1" name="Google Shape;941;p209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2" name="Google Shape;942;p209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3" name="Google Shape;943;p209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4" name="Google Shape;944;p209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5" name="Google Shape;945;p209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6" name="Google Shape;946;p209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7" name="Google Shape;947;p209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8" name="Google Shape;948;p20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1380174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1" name="Google Shape;951;p210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2" name="Google Shape;952;p210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3" name="Google Shape;953;p210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4" name="Google Shape;954;p210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5" name="Google Shape;955;p210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6" name="Google Shape;956;p21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2419596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9" name="Google Shape;959;p211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0" name="Google Shape;960;p211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1" name="Google Shape;961;p211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2" name="Google Shape;962;p211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3" name="Google Shape;963;p211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4" name="Google Shape;964;p211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5" name="Google Shape;965;p211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6" name="Google Shape;966;p211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7" name="Google Shape;967;p211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8" name="Google Shape;968;p211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9" name="Google Shape;969;p21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3312889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2" name="Google Shape;972;p21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3" name="Google Shape;973;p21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4" name="Google Shape;974;p21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5" name="Google Shape;975;p21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6" name="Google Shape;976;p21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7" name="Google Shape;977;p21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8" name="Google Shape;978;p21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9" name="Google Shape;979;p21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0" name="Google Shape;980;p21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1" name="Google Shape;981;p21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1555592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4" name="Google Shape;984;p21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5" name="Google Shape;985;p21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6" name="Google Shape;986;p21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7" name="Google Shape;987;p21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8" name="Google Shape;988;p21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9" name="Google Shape;989;p213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0" name="Google Shape;990;p213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1" name="Google Shape;991;p213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2" name="Google Shape;992;p213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3" name="Google Shape;993;p21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3327046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6" name="Google Shape;996;p21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7" name="Google Shape;997;p21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8" name="Google Shape;998;p21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9" name="Google Shape;999;p21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0" name="Google Shape;1000;p21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1" name="Google Shape;1001;p214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2" name="Google Shape;1002;p214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3" name="Google Shape;1003;p214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4" name="Google Shape;1004;p214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5" name="Google Shape;1005;p214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6" name="Google Shape;1006;p214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7" name="Google Shape;1007;p214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8" name="Google Shape;1008;p214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9" name="Google Shape;1009;p214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10" name="Google Shape;1010;p214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1" name="Google Shape;1011;p214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2" name="Google Shape;1012;p214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3" name="Google Shape;1013;p214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4" name="Google Shape;1014;p214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372856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215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8" name="Google Shape;1018;p21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1548638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0" name="Google Shape;1020;p2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1" name="Google Shape;1021;p2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2" name="Google Shape;1022;p2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023" name="Google Shape;1023;p216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4" name="Google Shape;1024;p216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5" name="Google Shape;1025;p216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6" name="Google Shape;1026;p216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7" name="Google Shape;1027;p216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8" name="Google Shape;1028;p216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9" name="Google Shape;1029;p216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30" name="Google Shape;1030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4150024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Google Shape;1032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33" name="Google Shape;1033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034" name="Google Shape;1034;p217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035" name="Google Shape;1035;p2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036" name="Google Shape;1036;p2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7" name="Google Shape;1037;p217"/>
          <p:cNvSpPr txBox="1"/>
          <p:nvPr/>
        </p:nvSpPr>
        <p:spPr>
          <a:xfrm>
            <a:off x="2376000" y="2160000"/>
            <a:ext cx="275748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38" name="Google Shape;1038;p2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9" name="Google Shape;1039;p217"/>
          <p:cNvSpPr txBox="1"/>
          <p:nvPr/>
        </p:nvSpPr>
        <p:spPr>
          <a:xfrm>
            <a:off x="2365719" y="3643281"/>
            <a:ext cx="273344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40" name="Google Shape;1040;p2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041" name="Google Shape;1041;p217"/>
          <p:cNvSpPr txBox="1"/>
          <p:nvPr/>
        </p:nvSpPr>
        <p:spPr>
          <a:xfrm>
            <a:off x="2365719" y="5123575"/>
            <a:ext cx="179568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livret</a:t>
            </a:r>
            <a:endParaRPr dirty="0"/>
          </a:p>
        </p:txBody>
      </p:sp>
      <p:sp>
        <p:nvSpPr>
          <p:cNvPr id="1042" name="Google Shape;1042;p217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3" name="Google Shape;1043;p217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4" name="Google Shape;1044;p217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5" name="Google Shape;1045;p217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6" name="Google Shape;1046;p217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217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8" name="Google Shape;1048;p21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2456025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8657992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7540128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3946516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453500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4119142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0174580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730755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6198018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8381849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1825270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548568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6571788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9448233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7954766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0946430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5424028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510796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5208759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8884968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8992120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2726498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4188631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152542803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34588004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96514789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82982033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949848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0035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9892230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898280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0283508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35105461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09660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2455941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E035C73-2977-3778-6815-1ACA31E8F697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1E9CDB3C-35F9-EAD0-D42F-9F59C20D0532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BDCEA83-7208-7DA6-D6A5-F9017FB016E4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B1430-09BB-038F-24C9-8ABA48352727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E5C41EBE-04C7-6872-6EAA-19D71DFB27ED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A14641D-4F77-A083-EFD9-014F6D2047BD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B6705BA-911B-28FF-2C87-2FFAC72AF5AF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199CDD88-923D-D3A1-D83F-87E2F0E9CC70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8CBC66D-BD33-B3A1-32FD-4C03AB5A64C8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C091DC93-DFC5-FBB7-C2EF-B126AA34B2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856EEC4-E763-AE21-1A63-690CA195F488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2D32FA2-1E42-3FDF-E276-E9F815CA08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3262653-C602-BF75-C842-152EBB9B85A0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6F0DA5-7E99-CADF-4480-E52ACDD48DF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7" name="Google Shape;1248;p5">
            <a:extLst>
              <a:ext uri="{FF2B5EF4-FFF2-40B4-BE49-F238E27FC236}">
                <a16:creationId xmlns:a16="http://schemas.microsoft.com/office/drawing/2014/main" id="{CFF9BD3C-BA6D-4F20-0398-7A8FE23D6A84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4464511"/>
            <a:ext cx="424748" cy="5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857881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4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2161080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 libre">
  <p:cSld name="2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5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25"/>
          <p:cNvSpPr txBox="1">
            <a:spLocks noGrp="1"/>
          </p:cNvSpPr>
          <p:nvPr>
            <p:ph type="body" idx="1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25"/>
          <p:cNvSpPr/>
          <p:nvPr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3461125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position personnalisée">
  <p:cSld name="4_Disposition personnalisé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6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98" name="Google Shape;98;p126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9" name="Google Shape;99;p126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" name="Google Shape;100;p126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1" name="Google Shape;10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26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03" name="Google Shape;103;p126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4" name="Google Shape;104;p126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5" name="Google Shape;105;p126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6" name="Google Shape;10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26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08" name="Google Shape;108;p126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9" name="Google Shape;109;p126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0" name="Google Shape;110;p126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1" name="Google Shape;11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26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13" name="Google Shape;113;p126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4" name="Google Shape;114;p126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5" name="Google Shape;115;p126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6" name="Google Shape;11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26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57327281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position personnalisée">
  <p:cSld name="8_Disposition personnalisé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7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20" name="Google Shape;120;p127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1" name="Google Shape;121;p127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2" name="Google Shape;122;p127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3" name="Google Shape;12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27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25" name="Google Shape;125;p127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6" name="Google Shape;126;p127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7" name="Google Shape;127;p127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8" name="Google Shape;12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27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30" name="Google Shape;130;p127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1" name="Google Shape;131;p127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2" name="Google Shape;132;p127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3" name="Google Shape;13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27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35" name="Google Shape;135;p127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6" name="Google Shape;136;p127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7" name="Google Shape;137;p127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8" name="Google Shape;13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27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  <p:sp>
        <p:nvSpPr>
          <p:cNvPr id="140" name="Google Shape;140;p127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86961023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position personnalisée">
  <p:cSld name="9_Disposition personnalisée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43" name="Google Shape;143;p128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4" name="Google Shape;144;p128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5" name="Google Shape;145;p128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46" name="Google Shape;14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28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48" name="Google Shape;148;p128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9" name="Google Shape;149;p128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0" name="Google Shape;150;p128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1" name="Google Shape;151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28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53" name="Google Shape;153;p128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4" name="Google Shape;154;p128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5" name="Google Shape;155;p128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6" name="Google Shape;15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28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58" name="Google Shape;158;p128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04298847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9"/>
          <p:cNvSpPr/>
          <p:nvPr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61" name="Google Shape;161;p12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grpSp>
        <p:nvGrpSpPr>
          <p:cNvPr id="162" name="Google Shape;162;p129"/>
          <p:cNvGrpSpPr/>
          <p:nvPr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163" name="Google Shape;163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65" name="Google Shape;165;p129"/>
          <p:cNvSpPr/>
          <p:nvPr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66" name="Google Shape;166;p129"/>
          <p:cNvGrpSpPr/>
          <p:nvPr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67" name="Google Shape;167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69" name="Google Shape;169;p129"/>
          <p:cNvSpPr/>
          <p:nvPr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0" name="Google Shape;170;p129"/>
          <p:cNvGrpSpPr/>
          <p:nvPr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71" name="Google Shape;171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sp>
        <p:nvSpPr>
          <p:cNvPr id="173" name="Google Shape;173;p129"/>
          <p:cNvSpPr/>
          <p:nvPr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4" name="Google Shape;174;p129"/>
          <p:cNvGrpSpPr/>
          <p:nvPr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175" name="Google Shape;175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177" name="Google Shape;177;p129"/>
          <p:cNvSpPr txBox="1">
            <a:spLocks noGrp="1"/>
          </p:cNvSpPr>
          <p:nvPr>
            <p:ph type="body" idx="1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129"/>
          <p:cNvSpPr txBox="1">
            <a:spLocks noGrp="1"/>
          </p:cNvSpPr>
          <p:nvPr>
            <p:ph type="body" idx="2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129"/>
          <p:cNvSpPr txBox="1">
            <a:spLocks noGrp="1"/>
          </p:cNvSpPr>
          <p:nvPr>
            <p:ph type="body" idx="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129"/>
          <p:cNvSpPr txBox="1">
            <a:spLocks noGrp="1"/>
          </p:cNvSpPr>
          <p:nvPr>
            <p:ph type="body" idx="4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129"/>
          <p:cNvSpPr>
            <a:spLocks noGrp="1"/>
          </p:cNvSpPr>
          <p:nvPr>
            <p:ph type="pic" idx="5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0079726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0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4" name="Google Shape;184;p13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5" name="Google Shape;185;p130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186" name="Google Shape;18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88" name="Google Shape;188;p130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89" name="Google Shape;189;p130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90" name="Google Shape;190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92" name="Google Shape;192;p130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3" name="Google Shape;193;p130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94" name="Google Shape;194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196" name="Google Shape;196;p130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7" name="Google Shape;197;p130"/>
          <p:cNvGrpSpPr/>
          <p:nvPr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8" name="Google Shape;198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p130"/>
            <p:cNvSpPr/>
            <p:nvPr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00" name="Google Shape;200;p130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1" name="Google Shape;201;p130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02" name="Google Shape;202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04" name="Google Shape;204;p130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5" name="Google Shape;205;p130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06" name="Google Shape;20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08" name="Google Shape;208;p130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130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130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130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130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p130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73450167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1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6" name="Google Shape;216;p131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131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18" name="Google Shape;21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20" name="Google Shape;220;p131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1" name="Google Shape;221;p131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22" name="Google Shape;222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" name="Google Shape;223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24" name="Google Shape;224;p131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5" name="Google Shape;225;p131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26" name="Google Shape;226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28" name="Google Shape;228;p131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9" name="Google Shape;229;p131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30" name="Google Shape;230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32" name="Google Shape;232;p131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3" name="Google Shape;233;p131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4" name="Google Shape;234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36" name="Google Shape;236;p131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7" name="Google Shape;237;p131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38" name="Google Shape;23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40" name="Google Shape;240;p131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1" name="Google Shape;241;p131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" name="Google Shape;242;p131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3" name="Google Shape;243;p131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131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131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92019051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32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8" name="Google Shape;248;p132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" name="Google Shape;249;p132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50" name="Google Shape;25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52" name="Google Shape;252;p132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3" name="Google Shape;253;p132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54" name="Google Shape;254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56" name="Google Shape;256;p132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7" name="Google Shape;257;p132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58" name="Google Shape;258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" name="Google Shape;259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60" name="Google Shape;260;p132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1" name="Google Shape;261;p132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62" name="Google Shape;262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64" name="Google Shape;264;p132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5" name="Google Shape;265;p132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66" name="Google Shape;266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68" name="Google Shape;268;p132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9" name="Google Shape;269;p132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0" name="Google Shape;27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72" name="Google Shape;272;p132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3" name="Google Shape;273;p132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" name="Google Shape;274;p132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5" name="Google Shape;275;p132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6" name="Google Shape;276;p132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132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8902778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3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80" name="Google Shape;280;p133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1" name="Google Shape;281;p133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82" name="Google Shape;28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84" name="Google Shape;284;p133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5" name="Google Shape;285;p133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86" name="Google Shape;286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88" name="Google Shape;288;p133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9" name="Google Shape;289;p133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90" name="Google Shape;290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1" name="Google Shape;291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92" name="Google Shape;292;p133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3" name="Google Shape;293;p133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94" name="Google Shape;294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5" name="Google Shape;295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96" name="Google Shape;296;p133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7" name="Google Shape;297;p133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98" name="Google Shape;298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9" name="Google Shape;299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00" name="Google Shape;300;p133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01" name="Google Shape;301;p133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02" name="Google Shape;30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04" name="Google Shape;304;p133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p133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6" name="Google Shape;306;p133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7" name="Google Shape;307;p133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8" name="Google Shape;308;p133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p133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95663814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34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12" name="Google Shape;312;p134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3" name="Google Shape;313;p134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14" name="Google Shape;31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" name="Google Shape;31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316" name="Google Shape;316;p134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17" name="Google Shape;317;p134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18" name="Google Shape;318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" name="Google Shape;319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320" name="Google Shape;320;p134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1" name="Google Shape;321;p134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22" name="Google Shape;322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324" name="Google Shape;324;p134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5" name="Google Shape;325;p134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26" name="Google Shape;326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7" name="Google Shape;327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328" name="Google Shape;328;p134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9" name="Google Shape;329;p134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30" name="Google Shape;330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1" name="Google Shape;331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32" name="Google Shape;332;p134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33" name="Google Shape;333;p134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34" name="Google Shape;33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5" name="Google Shape;33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36" name="Google Shape;336;p134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134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8" name="Google Shape;338;p134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134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0" name="Google Shape;340;p134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134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50875708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Google Shape;2255;p45">
            <a:extLst>
              <a:ext uri="{FF2B5EF4-FFF2-40B4-BE49-F238E27FC236}">
                <a16:creationId xmlns:a16="http://schemas.microsoft.com/office/drawing/2014/main" id="{3376E29B-AF0B-8771-6C36-4A85121EFD6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7456796" y="3069168"/>
            <a:ext cx="671204" cy="8533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33091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7395081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8953178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2864563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1802544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38419177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0820461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927348955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185968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949104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8063277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5927626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7052290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8867374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4749353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1409276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8797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55B01D-289D-7A6F-1FA2-C13E7757D2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F1C2E65-3489-A64E-F20E-2EC642FFC1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02E22A-BC6A-7A21-7F33-EB902DC81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6DD95EC-EF68-0C3C-3A1F-C083512E2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777C68-1066-7540-604A-277E3CBC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5570474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2F32E7-45C6-D802-4762-3FECD3AB5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39DE6F-CF17-E84E-E94C-3FCAD2608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FA0308-34E0-D70C-5208-219862B32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B7C8FE-F77D-581E-B4F6-97DA0BA57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68E96D-7AF8-1146-1516-FF04CEDAD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5614454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DA8717-CCE1-2380-8935-0A3266C35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421AE0E-2C9F-4A6E-AFD6-7C8F5A99EA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F60B0A-1943-2512-0C29-D7B7661D9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ABCEF4-A1D0-508F-3D1A-489558734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D09671-B11A-86FB-BE2E-62CCB6C38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3464551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72BA64-2FB8-9BF6-6272-49BAAD120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6E9BE6-97AA-3FF1-F513-DD02E087E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F38C591-7B04-4897-E983-51ACA8046B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4FA1FF5-2AB0-D37B-DC0E-9A6F8C51F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11/12/2025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C7B019E-33C0-14B6-AE30-3F5AB0ECD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55DD124-AAE0-9245-1DA1-487C1A4C5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6830271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683881-AC03-4B3D-5ABA-FCD184A6A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D42FC1E-3B69-3986-FD6D-F71391B11C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26C5B42-2D69-590E-E2A2-003FFC3419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CAC20DB-B69C-FEB1-9FB5-EA1DECBEF9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51E02F9-176D-6846-5B92-EFBD497E86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0009C9C-1FFA-6711-C9D0-99C146934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11/12/2025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97B0BDF-4A87-EA1F-BCEC-EE8B08F24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DBD31E4-596F-246C-0618-CCF7258E6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5552320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038F20-BF7C-366F-50AF-9E839AA59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308F859-8052-4D96-F7E0-979D99ED9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11/12/2025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8619518-70EC-9099-6C57-7DCC58D44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03332A7-9C19-642E-75E2-2A8784863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529433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9D63E92-AA4C-A68C-BBA5-694ABA321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11/12/2025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EF0A690-F1A4-2754-031F-681ADAF49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B47CBA-EC4C-5AE4-11F1-1C02507DE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8615881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FFB4CA-0E8D-CADE-E77C-D67B1022E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B604A6-CF79-210A-C530-D39C82549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E8CE26-D547-C269-0FF7-ECB53177EC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78E8CED-016A-AFDD-A878-753D7EECE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11/12/2025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BC956EE-26BB-C22E-2D6F-96E337B67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6AD70F-7C7E-5878-EF7E-A5640F4BE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3992887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A76C13-6348-F30A-2FD3-B74E767E2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6C3F336-0700-B373-F17E-4D83294468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A257498-366B-3607-2288-3C67C56CB1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F5E15AD-F416-749D-D922-7DF5B9F23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11/12/2025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B3F3E4-8925-D6FC-3E9A-F05A15114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178332-999F-F331-F12D-92F982C1C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1279518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D1484F-82C2-FA06-F384-59982B62E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51C8B4E-7D3E-EB6A-933B-9AB3B47398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ACD4C3-6ABC-02DB-75DA-1ACF27011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4378C8-7C99-396B-112D-D4280EBF3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F7E512-1A8D-CB46-494A-72FE257C4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2472120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08905D7-6CFD-1E11-1C56-A5FCD5D7F2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92B7601-F7B6-A9BE-7555-6B86F20E65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5AB8DF-4A83-757B-BF9F-169314435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11/12/2025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B87C0C-9FE5-EF3C-6433-813B118D6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F3A26BB-E1A2-428B-82EE-D9FCCD5FB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7346771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7888265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0616859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74386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9777347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9931768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2687815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672571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998274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8730959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708790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9342491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7379410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4857241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3305543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8219382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0289513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4370180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3038044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7565758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511382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0407485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9339815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676312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5542763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811683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jpe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6.jpe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7.jpe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8.jpe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9.jpe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0.jpeg"/><Relationship Id="rId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1.jpeg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1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2.jpeg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3.jpeg"/><Relationship Id="rId5" Type="http://schemas.openxmlformats.org/officeDocument/2006/relationships/tags" Target="../tags/tag1.xml"/><Relationship Id="rId4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4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4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18" Type="http://schemas.openxmlformats.org/officeDocument/2006/relationships/slideLayout" Target="../slideLayouts/slideLayout60.xml"/><Relationship Id="rId3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63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20" Type="http://schemas.openxmlformats.org/officeDocument/2006/relationships/slideLayout" Target="../slideLayouts/slideLayout62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24" Type="http://schemas.openxmlformats.org/officeDocument/2006/relationships/image" Target="../media/image20.bin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23" Type="http://schemas.openxmlformats.org/officeDocument/2006/relationships/theme" Target="../theme/theme15.xml"/><Relationship Id="rId10" Type="http://schemas.openxmlformats.org/officeDocument/2006/relationships/slideLayout" Target="../slideLayouts/slideLayout52.xml"/><Relationship Id="rId19" Type="http://schemas.openxmlformats.org/officeDocument/2006/relationships/slideLayout" Target="../slideLayouts/slideLayout61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Relationship Id="rId22" Type="http://schemas.openxmlformats.org/officeDocument/2006/relationships/slideLayout" Target="../slideLayouts/slideLayout6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18" Type="http://schemas.openxmlformats.org/officeDocument/2006/relationships/image" Target="../media/image20.bin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theme" Target="../theme/theme16.xml"/><Relationship Id="rId2" Type="http://schemas.openxmlformats.org/officeDocument/2006/relationships/slideLayout" Target="../slideLayouts/slideLayout66.xml"/><Relationship Id="rId16" Type="http://schemas.openxmlformats.org/officeDocument/2006/relationships/slideLayout" Target="../slideLayouts/slideLayout80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18" Type="http://schemas.openxmlformats.org/officeDocument/2006/relationships/theme" Target="../theme/theme17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slideLayout" Target="../slideLayouts/slideLayout97.xml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90.xml"/><Relationship Id="rId19" Type="http://schemas.openxmlformats.org/officeDocument/2006/relationships/image" Target="../media/image20.bin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18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17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99.xml"/><Relationship Id="rId16" Type="http://schemas.openxmlformats.org/officeDocument/2006/relationships/slideLayout" Target="../slideLayouts/slideLayout113.xml"/><Relationship Id="rId20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24" Type="http://schemas.openxmlformats.org/officeDocument/2006/relationships/image" Target="../media/image20.bin"/><Relationship Id="rId5" Type="http://schemas.openxmlformats.org/officeDocument/2006/relationships/slideLayout" Target="../slideLayouts/slideLayout102.xml"/><Relationship Id="rId15" Type="http://schemas.openxmlformats.org/officeDocument/2006/relationships/slideLayout" Target="../slideLayouts/slideLayout112.xml"/><Relationship Id="rId23" Type="http://schemas.openxmlformats.org/officeDocument/2006/relationships/theme" Target="../theme/theme18.xml"/><Relationship Id="rId10" Type="http://schemas.openxmlformats.org/officeDocument/2006/relationships/slideLayout" Target="../slideLayouts/slideLayout107.xml"/><Relationship Id="rId19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Relationship Id="rId22" Type="http://schemas.openxmlformats.org/officeDocument/2006/relationships/slideLayout" Target="../slideLayouts/slideLayout119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7.xml"/><Relationship Id="rId13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22.xml"/><Relationship Id="rId7" Type="http://schemas.openxmlformats.org/officeDocument/2006/relationships/slideLayout" Target="../slideLayouts/slideLayout126.xml"/><Relationship Id="rId12" Type="http://schemas.openxmlformats.org/officeDocument/2006/relationships/slideLayout" Target="../slideLayouts/slideLayout131.xml"/><Relationship Id="rId2" Type="http://schemas.openxmlformats.org/officeDocument/2006/relationships/slideLayout" Target="../slideLayouts/slideLayout121.xml"/><Relationship Id="rId1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5.xml"/><Relationship Id="rId11" Type="http://schemas.openxmlformats.org/officeDocument/2006/relationships/slideLayout" Target="../slideLayouts/slideLayout130.xml"/><Relationship Id="rId5" Type="http://schemas.openxmlformats.org/officeDocument/2006/relationships/slideLayout" Target="../slideLayouts/slideLayout124.xml"/><Relationship Id="rId15" Type="http://schemas.openxmlformats.org/officeDocument/2006/relationships/image" Target="../media/image29.jpg"/><Relationship Id="rId10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8.xml"/><Relationship Id="rId14" Type="http://schemas.openxmlformats.org/officeDocument/2006/relationships/theme" Target="../theme/theme19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4.xml"/><Relationship Id="rId17" Type="http://schemas.openxmlformats.org/officeDocument/2006/relationships/image" Target="../media/image29.jpg"/><Relationship Id="rId2" Type="http://schemas.openxmlformats.org/officeDocument/2006/relationships/slideLayout" Target="../slideLayouts/slideLayout134.xml"/><Relationship Id="rId16" Type="http://schemas.openxmlformats.org/officeDocument/2006/relationships/theme" Target="../theme/theme20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5" Type="http://schemas.openxmlformats.org/officeDocument/2006/relationships/slideLayout" Target="../slideLayouts/slideLayout14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Relationship Id="rId14" Type="http://schemas.openxmlformats.org/officeDocument/2006/relationships/slideLayout" Target="../slideLayouts/slideLayout146.xml"/></Relationships>
</file>

<file path=ppt/slideMasters/_rels/slideMaster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0.xml"/><Relationship Id="rId2" Type="http://schemas.openxmlformats.org/officeDocument/2006/relationships/slideLayout" Target="../slideLayouts/slideLayout149.xml"/><Relationship Id="rId1" Type="http://schemas.openxmlformats.org/officeDocument/2006/relationships/slideLayout" Target="../slideLayouts/slideLayout148.xml"/><Relationship Id="rId5" Type="http://schemas.openxmlformats.org/officeDocument/2006/relationships/image" Target="../media/image32.jpg"/><Relationship Id="rId4" Type="http://schemas.openxmlformats.org/officeDocument/2006/relationships/theme" Target="../theme/theme21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8.xml"/><Relationship Id="rId13" Type="http://schemas.openxmlformats.org/officeDocument/2006/relationships/slideLayout" Target="../slideLayouts/slideLayout163.xml"/><Relationship Id="rId18" Type="http://schemas.openxmlformats.org/officeDocument/2006/relationships/image" Target="../media/image29.jpg"/><Relationship Id="rId3" Type="http://schemas.openxmlformats.org/officeDocument/2006/relationships/slideLayout" Target="../slideLayouts/slideLayout153.xml"/><Relationship Id="rId7" Type="http://schemas.openxmlformats.org/officeDocument/2006/relationships/slideLayout" Target="../slideLayouts/slideLayout157.xml"/><Relationship Id="rId12" Type="http://schemas.openxmlformats.org/officeDocument/2006/relationships/slideLayout" Target="../slideLayouts/slideLayout162.xml"/><Relationship Id="rId17" Type="http://schemas.openxmlformats.org/officeDocument/2006/relationships/theme" Target="../theme/theme22.xml"/><Relationship Id="rId2" Type="http://schemas.openxmlformats.org/officeDocument/2006/relationships/slideLayout" Target="../slideLayouts/slideLayout152.xml"/><Relationship Id="rId16" Type="http://schemas.openxmlformats.org/officeDocument/2006/relationships/slideLayout" Target="../slideLayouts/slideLayout166.xml"/><Relationship Id="rId1" Type="http://schemas.openxmlformats.org/officeDocument/2006/relationships/slideLayout" Target="../slideLayouts/slideLayout151.xml"/><Relationship Id="rId6" Type="http://schemas.openxmlformats.org/officeDocument/2006/relationships/slideLayout" Target="../slideLayouts/slideLayout156.xml"/><Relationship Id="rId11" Type="http://schemas.openxmlformats.org/officeDocument/2006/relationships/slideLayout" Target="../slideLayouts/slideLayout161.xml"/><Relationship Id="rId5" Type="http://schemas.openxmlformats.org/officeDocument/2006/relationships/slideLayout" Target="../slideLayouts/slideLayout155.xml"/><Relationship Id="rId15" Type="http://schemas.openxmlformats.org/officeDocument/2006/relationships/slideLayout" Target="../slideLayouts/slideLayout165.xml"/><Relationship Id="rId10" Type="http://schemas.openxmlformats.org/officeDocument/2006/relationships/slideLayout" Target="../slideLayouts/slideLayout160.xml"/><Relationship Id="rId4" Type="http://schemas.openxmlformats.org/officeDocument/2006/relationships/slideLayout" Target="../slideLayouts/slideLayout154.xml"/><Relationship Id="rId9" Type="http://schemas.openxmlformats.org/officeDocument/2006/relationships/slideLayout" Target="../slideLayouts/slideLayout159.xml"/><Relationship Id="rId14" Type="http://schemas.openxmlformats.org/officeDocument/2006/relationships/slideLayout" Target="../slideLayouts/slideLayout164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4.xml"/><Relationship Id="rId13" Type="http://schemas.openxmlformats.org/officeDocument/2006/relationships/slideLayout" Target="../slideLayouts/slideLayout179.xml"/><Relationship Id="rId18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69.xml"/><Relationship Id="rId21" Type="http://schemas.openxmlformats.org/officeDocument/2006/relationships/slideLayout" Target="../slideLayouts/slideLayout187.xml"/><Relationship Id="rId7" Type="http://schemas.openxmlformats.org/officeDocument/2006/relationships/slideLayout" Target="../slideLayouts/slideLayout173.xml"/><Relationship Id="rId12" Type="http://schemas.openxmlformats.org/officeDocument/2006/relationships/slideLayout" Target="../slideLayouts/slideLayout178.xml"/><Relationship Id="rId17" Type="http://schemas.openxmlformats.org/officeDocument/2006/relationships/slideLayout" Target="../slideLayouts/slideLayout183.xml"/><Relationship Id="rId2" Type="http://schemas.openxmlformats.org/officeDocument/2006/relationships/slideLayout" Target="../slideLayouts/slideLayout168.xml"/><Relationship Id="rId16" Type="http://schemas.openxmlformats.org/officeDocument/2006/relationships/slideLayout" Target="../slideLayouts/slideLayout182.xml"/><Relationship Id="rId20" Type="http://schemas.openxmlformats.org/officeDocument/2006/relationships/slideLayout" Target="../slideLayouts/slideLayout186.xml"/><Relationship Id="rId1" Type="http://schemas.openxmlformats.org/officeDocument/2006/relationships/slideLayout" Target="../slideLayouts/slideLayout167.xml"/><Relationship Id="rId6" Type="http://schemas.openxmlformats.org/officeDocument/2006/relationships/slideLayout" Target="../slideLayouts/slideLayout172.xml"/><Relationship Id="rId11" Type="http://schemas.openxmlformats.org/officeDocument/2006/relationships/slideLayout" Target="../slideLayouts/slideLayout177.xml"/><Relationship Id="rId24" Type="http://schemas.openxmlformats.org/officeDocument/2006/relationships/image" Target="../media/image35.jpg"/><Relationship Id="rId5" Type="http://schemas.openxmlformats.org/officeDocument/2006/relationships/slideLayout" Target="../slideLayouts/slideLayout171.xml"/><Relationship Id="rId15" Type="http://schemas.openxmlformats.org/officeDocument/2006/relationships/slideLayout" Target="../slideLayouts/slideLayout181.xml"/><Relationship Id="rId23" Type="http://schemas.openxmlformats.org/officeDocument/2006/relationships/theme" Target="../theme/theme23.xml"/><Relationship Id="rId10" Type="http://schemas.openxmlformats.org/officeDocument/2006/relationships/slideLayout" Target="../slideLayouts/slideLayout176.xml"/><Relationship Id="rId19" Type="http://schemas.openxmlformats.org/officeDocument/2006/relationships/slideLayout" Target="../slideLayouts/slideLayout185.xml"/><Relationship Id="rId4" Type="http://schemas.openxmlformats.org/officeDocument/2006/relationships/slideLayout" Target="../slideLayouts/slideLayout170.xml"/><Relationship Id="rId9" Type="http://schemas.openxmlformats.org/officeDocument/2006/relationships/slideLayout" Target="../slideLayouts/slideLayout175.xml"/><Relationship Id="rId14" Type="http://schemas.openxmlformats.org/officeDocument/2006/relationships/slideLayout" Target="../slideLayouts/slideLayout180.xml"/><Relationship Id="rId22" Type="http://schemas.openxmlformats.org/officeDocument/2006/relationships/slideLayout" Target="../slideLayouts/slideLayout188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6.xml"/><Relationship Id="rId13" Type="http://schemas.openxmlformats.org/officeDocument/2006/relationships/slideLayout" Target="../slideLayouts/slideLayout201.xml"/><Relationship Id="rId18" Type="http://schemas.openxmlformats.org/officeDocument/2006/relationships/slideLayout" Target="../slideLayouts/slideLayout206.xml"/><Relationship Id="rId3" Type="http://schemas.openxmlformats.org/officeDocument/2006/relationships/slideLayout" Target="../slideLayouts/slideLayout191.xml"/><Relationship Id="rId21" Type="http://schemas.openxmlformats.org/officeDocument/2006/relationships/slideLayout" Target="../slideLayouts/slideLayout209.xml"/><Relationship Id="rId7" Type="http://schemas.openxmlformats.org/officeDocument/2006/relationships/slideLayout" Target="../slideLayouts/slideLayout195.xml"/><Relationship Id="rId12" Type="http://schemas.openxmlformats.org/officeDocument/2006/relationships/slideLayout" Target="../slideLayouts/slideLayout200.xml"/><Relationship Id="rId17" Type="http://schemas.openxmlformats.org/officeDocument/2006/relationships/slideLayout" Target="../slideLayouts/slideLayout205.xml"/><Relationship Id="rId2" Type="http://schemas.openxmlformats.org/officeDocument/2006/relationships/slideLayout" Target="../slideLayouts/slideLayout190.xml"/><Relationship Id="rId16" Type="http://schemas.openxmlformats.org/officeDocument/2006/relationships/slideLayout" Target="../slideLayouts/slideLayout204.xml"/><Relationship Id="rId20" Type="http://schemas.openxmlformats.org/officeDocument/2006/relationships/slideLayout" Target="../slideLayouts/slideLayout208.xml"/><Relationship Id="rId1" Type="http://schemas.openxmlformats.org/officeDocument/2006/relationships/slideLayout" Target="../slideLayouts/slideLayout189.xml"/><Relationship Id="rId6" Type="http://schemas.openxmlformats.org/officeDocument/2006/relationships/slideLayout" Target="../slideLayouts/slideLayout194.xml"/><Relationship Id="rId11" Type="http://schemas.openxmlformats.org/officeDocument/2006/relationships/slideLayout" Target="../slideLayouts/slideLayout199.xml"/><Relationship Id="rId24" Type="http://schemas.openxmlformats.org/officeDocument/2006/relationships/image" Target="../media/image35.jpg"/><Relationship Id="rId5" Type="http://schemas.openxmlformats.org/officeDocument/2006/relationships/slideLayout" Target="../slideLayouts/slideLayout193.xml"/><Relationship Id="rId15" Type="http://schemas.openxmlformats.org/officeDocument/2006/relationships/slideLayout" Target="../slideLayouts/slideLayout203.xml"/><Relationship Id="rId23" Type="http://schemas.openxmlformats.org/officeDocument/2006/relationships/theme" Target="../theme/theme24.xml"/><Relationship Id="rId10" Type="http://schemas.openxmlformats.org/officeDocument/2006/relationships/slideLayout" Target="../slideLayouts/slideLayout198.xml"/><Relationship Id="rId19" Type="http://schemas.openxmlformats.org/officeDocument/2006/relationships/slideLayout" Target="../slideLayouts/slideLayout207.xml"/><Relationship Id="rId4" Type="http://schemas.openxmlformats.org/officeDocument/2006/relationships/slideLayout" Target="../slideLayouts/slideLayout192.xml"/><Relationship Id="rId9" Type="http://schemas.openxmlformats.org/officeDocument/2006/relationships/slideLayout" Target="../slideLayouts/slideLayout197.xml"/><Relationship Id="rId14" Type="http://schemas.openxmlformats.org/officeDocument/2006/relationships/slideLayout" Target="../slideLayouts/slideLayout202.xml"/><Relationship Id="rId22" Type="http://schemas.openxmlformats.org/officeDocument/2006/relationships/slideLayout" Target="../slideLayouts/slideLayout210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8.xml"/><Relationship Id="rId13" Type="http://schemas.openxmlformats.org/officeDocument/2006/relationships/slideLayout" Target="../slideLayouts/slideLayout223.xml"/><Relationship Id="rId18" Type="http://schemas.openxmlformats.org/officeDocument/2006/relationships/slideLayout" Target="../slideLayouts/slideLayout228.xml"/><Relationship Id="rId3" Type="http://schemas.openxmlformats.org/officeDocument/2006/relationships/slideLayout" Target="../slideLayouts/slideLayout213.xml"/><Relationship Id="rId7" Type="http://schemas.openxmlformats.org/officeDocument/2006/relationships/slideLayout" Target="../slideLayouts/slideLayout217.xml"/><Relationship Id="rId12" Type="http://schemas.openxmlformats.org/officeDocument/2006/relationships/slideLayout" Target="../slideLayouts/slideLayout222.xml"/><Relationship Id="rId17" Type="http://schemas.openxmlformats.org/officeDocument/2006/relationships/slideLayout" Target="../slideLayouts/slideLayout227.xml"/><Relationship Id="rId2" Type="http://schemas.openxmlformats.org/officeDocument/2006/relationships/slideLayout" Target="../slideLayouts/slideLayout212.xml"/><Relationship Id="rId16" Type="http://schemas.openxmlformats.org/officeDocument/2006/relationships/slideLayout" Target="../slideLayouts/slideLayout226.xml"/><Relationship Id="rId20" Type="http://schemas.openxmlformats.org/officeDocument/2006/relationships/image" Target="../media/image20.bin"/><Relationship Id="rId1" Type="http://schemas.openxmlformats.org/officeDocument/2006/relationships/slideLayout" Target="../slideLayouts/slideLayout211.xml"/><Relationship Id="rId6" Type="http://schemas.openxmlformats.org/officeDocument/2006/relationships/slideLayout" Target="../slideLayouts/slideLayout216.xml"/><Relationship Id="rId11" Type="http://schemas.openxmlformats.org/officeDocument/2006/relationships/slideLayout" Target="../slideLayouts/slideLayout221.xml"/><Relationship Id="rId5" Type="http://schemas.openxmlformats.org/officeDocument/2006/relationships/slideLayout" Target="../slideLayouts/slideLayout215.xml"/><Relationship Id="rId15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20.xml"/><Relationship Id="rId19" Type="http://schemas.openxmlformats.org/officeDocument/2006/relationships/theme" Target="../theme/theme25.xml"/><Relationship Id="rId4" Type="http://schemas.openxmlformats.org/officeDocument/2006/relationships/slideLayout" Target="../slideLayouts/slideLayout214.xml"/><Relationship Id="rId9" Type="http://schemas.openxmlformats.org/officeDocument/2006/relationships/slideLayout" Target="../slideLayouts/slideLayout219.xml"/><Relationship Id="rId14" Type="http://schemas.openxmlformats.org/officeDocument/2006/relationships/slideLayout" Target="../slideLayouts/slideLayout224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6.xml"/><Relationship Id="rId13" Type="http://schemas.openxmlformats.org/officeDocument/2006/relationships/slideLayout" Target="../slideLayouts/slideLayout241.xml"/><Relationship Id="rId3" Type="http://schemas.openxmlformats.org/officeDocument/2006/relationships/slideLayout" Target="../slideLayouts/slideLayout231.xml"/><Relationship Id="rId7" Type="http://schemas.openxmlformats.org/officeDocument/2006/relationships/slideLayout" Target="../slideLayouts/slideLayout235.xml"/><Relationship Id="rId12" Type="http://schemas.openxmlformats.org/officeDocument/2006/relationships/slideLayout" Target="../slideLayouts/slideLayout240.xml"/><Relationship Id="rId2" Type="http://schemas.openxmlformats.org/officeDocument/2006/relationships/slideLayout" Target="../slideLayouts/slideLayout230.xml"/><Relationship Id="rId16" Type="http://schemas.openxmlformats.org/officeDocument/2006/relationships/image" Target="../media/image29.jpg"/><Relationship Id="rId1" Type="http://schemas.openxmlformats.org/officeDocument/2006/relationships/slideLayout" Target="../slideLayouts/slideLayout229.xml"/><Relationship Id="rId6" Type="http://schemas.openxmlformats.org/officeDocument/2006/relationships/slideLayout" Target="../slideLayouts/slideLayout234.xml"/><Relationship Id="rId11" Type="http://schemas.openxmlformats.org/officeDocument/2006/relationships/slideLayout" Target="../slideLayouts/slideLayout239.xml"/><Relationship Id="rId5" Type="http://schemas.openxmlformats.org/officeDocument/2006/relationships/slideLayout" Target="../slideLayouts/slideLayout233.xml"/><Relationship Id="rId15" Type="http://schemas.openxmlformats.org/officeDocument/2006/relationships/theme" Target="../theme/theme26.xml"/><Relationship Id="rId10" Type="http://schemas.openxmlformats.org/officeDocument/2006/relationships/slideLayout" Target="../slideLayouts/slideLayout238.xml"/><Relationship Id="rId4" Type="http://schemas.openxmlformats.org/officeDocument/2006/relationships/slideLayout" Target="../slideLayouts/slideLayout232.xml"/><Relationship Id="rId9" Type="http://schemas.openxmlformats.org/officeDocument/2006/relationships/slideLayout" Target="../slideLayouts/slideLayout237.xml"/><Relationship Id="rId14" Type="http://schemas.openxmlformats.org/officeDocument/2006/relationships/slideLayout" Target="../slideLayouts/slideLayout242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13" Type="http://schemas.openxmlformats.org/officeDocument/2006/relationships/slideLayout" Target="../slideLayouts/slideLayout255.xml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slideLayout" Target="../slideLayouts/slideLayout254.xml"/><Relationship Id="rId17" Type="http://schemas.openxmlformats.org/officeDocument/2006/relationships/image" Target="../media/image29.jpg"/><Relationship Id="rId2" Type="http://schemas.openxmlformats.org/officeDocument/2006/relationships/slideLayout" Target="../slideLayouts/slideLayout244.xml"/><Relationship Id="rId16" Type="http://schemas.openxmlformats.org/officeDocument/2006/relationships/theme" Target="../theme/theme27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5" Type="http://schemas.openxmlformats.org/officeDocument/2006/relationships/slideLayout" Target="../slideLayouts/slideLayout25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Relationship Id="rId14" Type="http://schemas.openxmlformats.org/officeDocument/2006/relationships/slideLayout" Target="../slideLayouts/slideLayout256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5.xml"/><Relationship Id="rId13" Type="http://schemas.openxmlformats.org/officeDocument/2006/relationships/slideLayout" Target="../slideLayouts/slideLayout270.xml"/><Relationship Id="rId18" Type="http://schemas.openxmlformats.org/officeDocument/2006/relationships/image" Target="../media/image42.jpeg"/><Relationship Id="rId3" Type="http://schemas.openxmlformats.org/officeDocument/2006/relationships/slideLayout" Target="../slideLayouts/slideLayout260.xml"/><Relationship Id="rId7" Type="http://schemas.openxmlformats.org/officeDocument/2006/relationships/slideLayout" Target="../slideLayouts/slideLayout264.xml"/><Relationship Id="rId12" Type="http://schemas.openxmlformats.org/officeDocument/2006/relationships/slideLayout" Target="../slideLayouts/slideLayout269.xml"/><Relationship Id="rId17" Type="http://schemas.openxmlformats.org/officeDocument/2006/relationships/theme" Target="../theme/theme28.xml"/><Relationship Id="rId2" Type="http://schemas.openxmlformats.org/officeDocument/2006/relationships/slideLayout" Target="../slideLayouts/slideLayout259.xml"/><Relationship Id="rId16" Type="http://schemas.openxmlformats.org/officeDocument/2006/relationships/slideLayout" Target="../slideLayouts/slideLayout273.xml"/><Relationship Id="rId1" Type="http://schemas.openxmlformats.org/officeDocument/2006/relationships/slideLayout" Target="../slideLayouts/slideLayout258.xml"/><Relationship Id="rId6" Type="http://schemas.openxmlformats.org/officeDocument/2006/relationships/slideLayout" Target="../slideLayouts/slideLayout263.xml"/><Relationship Id="rId11" Type="http://schemas.openxmlformats.org/officeDocument/2006/relationships/slideLayout" Target="../slideLayouts/slideLayout268.xml"/><Relationship Id="rId5" Type="http://schemas.openxmlformats.org/officeDocument/2006/relationships/slideLayout" Target="../slideLayouts/slideLayout262.xml"/><Relationship Id="rId15" Type="http://schemas.openxmlformats.org/officeDocument/2006/relationships/slideLayout" Target="../slideLayouts/slideLayout272.xml"/><Relationship Id="rId10" Type="http://schemas.openxmlformats.org/officeDocument/2006/relationships/slideLayout" Target="../slideLayouts/slideLayout267.xml"/><Relationship Id="rId4" Type="http://schemas.openxmlformats.org/officeDocument/2006/relationships/slideLayout" Target="../slideLayouts/slideLayout261.xml"/><Relationship Id="rId9" Type="http://schemas.openxmlformats.org/officeDocument/2006/relationships/slideLayout" Target="../slideLayouts/slideLayout266.xml"/><Relationship Id="rId14" Type="http://schemas.openxmlformats.org/officeDocument/2006/relationships/slideLayout" Target="../slideLayouts/slideLayout271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1.xml"/><Relationship Id="rId3" Type="http://schemas.openxmlformats.org/officeDocument/2006/relationships/slideLayout" Target="../slideLayouts/slideLayout276.xml"/><Relationship Id="rId7" Type="http://schemas.openxmlformats.org/officeDocument/2006/relationships/slideLayout" Target="../slideLayouts/slideLayout280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275.xml"/><Relationship Id="rId1" Type="http://schemas.openxmlformats.org/officeDocument/2006/relationships/slideLayout" Target="../slideLayouts/slideLayout274.xml"/><Relationship Id="rId6" Type="http://schemas.openxmlformats.org/officeDocument/2006/relationships/slideLayout" Target="../slideLayouts/slideLayout279.xml"/><Relationship Id="rId11" Type="http://schemas.openxmlformats.org/officeDocument/2006/relationships/slideLayout" Target="../slideLayouts/slideLayout284.xml"/><Relationship Id="rId5" Type="http://schemas.openxmlformats.org/officeDocument/2006/relationships/slideLayout" Target="../slideLayouts/slideLayout278.xml"/><Relationship Id="rId10" Type="http://schemas.openxmlformats.org/officeDocument/2006/relationships/slideLayout" Target="../slideLayouts/slideLayout283.xml"/><Relationship Id="rId4" Type="http://schemas.openxmlformats.org/officeDocument/2006/relationships/slideLayout" Target="../slideLayouts/slideLayout277.xml"/><Relationship Id="rId9" Type="http://schemas.openxmlformats.org/officeDocument/2006/relationships/slideLayout" Target="../slideLayouts/slideLayout282.xml"/></Relationships>
</file>

<file path=ppt/slideMasters/_rels/slideMaster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7.xml"/><Relationship Id="rId2" Type="http://schemas.openxmlformats.org/officeDocument/2006/relationships/slideLayout" Target="../slideLayouts/slideLayout286.xml"/><Relationship Id="rId1" Type="http://schemas.openxmlformats.org/officeDocument/2006/relationships/slideLayout" Target="../slideLayouts/slideLayout285.xml"/><Relationship Id="rId5" Type="http://schemas.openxmlformats.org/officeDocument/2006/relationships/image" Target="../media/image32.jpg"/><Relationship Id="rId4" Type="http://schemas.openxmlformats.org/officeDocument/2006/relationships/theme" Target="../theme/theme30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5.xml"/><Relationship Id="rId13" Type="http://schemas.openxmlformats.org/officeDocument/2006/relationships/slideLayout" Target="../slideLayouts/slideLayout300.xml"/><Relationship Id="rId18" Type="http://schemas.openxmlformats.org/officeDocument/2006/relationships/slideLayout" Target="../slideLayouts/slideLayout305.xml"/><Relationship Id="rId3" Type="http://schemas.openxmlformats.org/officeDocument/2006/relationships/slideLayout" Target="../slideLayouts/slideLayout290.xml"/><Relationship Id="rId21" Type="http://schemas.openxmlformats.org/officeDocument/2006/relationships/slideLayout" Target="../slideLayouts/slideLayout308.xml"/><Relationship Id="rId7" Type="http://schemas.openxmlformats.org/officeDocument/2006/relationships/slideLayout" Target="../slideLayouts/slideLayout294.xml"/><Relationship Id="rId12" Type="http://schemas.openxmlformats.org/officeDocument/2006/relationships/slideLayout" Target="../slideLayouts/slideLayout299.xml"/><Relationship Id="rId17" Type="http://schemas.openxmlformats.org/officeDocument/2006/relationships/slideLayout" Target="../slideLayouts/slideLayout304.xml"/><Relationship Id="rId2" Type="http://schemas.openxmlformats.org/officeDocument/2006/relationships/slideLayout" Target="../slideLayouts/slideLayout289.xml"/><Relationship Id="rId16" Type="http://schemas.openxmlformats.org/officeDocument/2006/relationships/slideLayout" Target="../slideLayouts/slideLayout303.xml"/><Relationship Id="rId20" Type="http://schemas.openxmlformats.org/officeDocument/2006/relationships/slideLayout" Target="../slideLayouts/slideLayout307.xml"/><Relationship Id="rId1" Type="http://schemas.openxmlformats.org/officeDocument/2006/relationships/slideLayout" Target="../slideLayouts/slideLayout288.xml"/><Relationship Id="rId6" Type="http://schemas.openxmlformats.org/officeDocument/2006/relationships/slideLayout" Target="../slideLayouts/slideLayout293.xml"/><Relationship Id="rId11" Type="http://schemas.openxmlformats.org/officeDocument/2006/relationships/slideLayout" Target="../slideLayouts/slideLayout298.xml"/><Relationship Id="rId24" Type="http://schemas.openxmlformats.org/officeDocument/2006/relationships/image" Target="../media/image20.bin"/><Relationship Id="rId5" Type="http://schemas.openxmlformats.org/officeDocument/2006/relationships/slideLayout" Target="../slideLayouts/slideLayout292.xml"/><Relationship Id="rId15" Type="http://schemas.openxmlformats.org/officeDocument/2006/relationships/slideLayout" Target="../slideLayouts/slideLayout302.xml"/><Relationship Id="rId23" Type="http://schemas.openxmlformats.org/officeDocument/2006/relationships/theme" Target="../theme/theme31.xml"/><Relationship Id="rId10" Type="http://schemas.openxmlformats.org/officeDocument/2006/relationships/slideLayout" Target="../slideLayouts/slideLayout297.xml"/><Relationship Id="rId19" Type="http://schemas.openxmlformats.org/officeDocument/2006/relationships/slideLayout" Target="../slideLayouts/slideLayout306.xml"/><Relationship Id="rId4" Type="http://schemas.openxmlformats.org/officeDocument/2006/relationships/slideLayout" Target="../slideLayouts/slideLayout291.xml"/><Relationship Id="rId9" Type="http://schemas.openxmlformats.org/officeDocument/2006/relationships/slideLayout" Target="../slideLayouts/slideLayout296.xml"/><Relationship Id="rId14" Type="http://schemas.openxmlformats.org/officeDocument/2006/relationships/slideLayout" Target="../slideLayouts/slideLayout301.xml"/><Relationship Id="rId22" Type="http://schemas.openxmlformats.org/officeDocument/2006/relationships/slideLayout" Target="../slideLayouts/slideLayout30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9959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024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1333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82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3867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4360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1662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723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3226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9428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9209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182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12/11/2025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7" name="Freeform 2">
            <a:extLst>
              <a:ext uri="{FF2B5EF4-FFF2-40B4-BE49-F238E27FC236}">
                <a16:creationId xmlns:a16="http://schemas.microsoft.com/office/drawing/2014/main" id="{15F2B453-658D-65A4-253B-00C709A54B95}"/>
              </a:ext>
            </a:extLst>
          </p:cNvPr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60">
              <a:defRPr/>
            </a:pPr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988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12/11/2025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018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218760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8633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7024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017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  <p:sldLayoutId id="2147483790" r:id="rId14"/>
    <p:sldLayoutId id="2147483791" r:id="rId15"/>
    <p:sldLayoutId id="2147483792" r:id="rId16"/>
    <p:sldLayoutId id="2147483793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1185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806" r:id="rId12"/>
    <p:sldLayoutId id="2147483807" r:id="rId13"/>
    <p:sldLayoutId id="2147483808" r:id="rId14"/>
    <p:sldLayoutId id="2147483809" r:id="rId15"/>
    <p:sldLayoutId id="2147483810" r:id="rId16"/>
    <p:sldLayoutId id="2147483811" r:id="rId17"/>
    <p:sldLayoutId id="2147483812" r:id="rId18"/>
    <p:sldLayoutId id="2147483813" r:id="rId19"/>
    <p:sldLayoutId id="2147483814" r:id="rId20"/>
    <p:sldLayoutId id="2147483815" r:id="rId21"/>
    <p:sldLayoutId id="214748381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5191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  <p:sldLayoutId id="2147483845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006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  <p:sldLayoutId id="2147483881" r:id="rId12"/>
    <p:sldLayoutId id="2147483882" r:id="rId13"/>
    <p:sldLayoutId id="2147483883" r:id="rId14"/>
    <p:sldLayoutId id="2147483884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0674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6" r:id="rId1"/>
    <p:sldLayoutId id="2147483887" r:id="rId2"/>
    <p:sldLayoutId id="2147483888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4935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  <p:sldLayoutId id="2147483901" r:id="rId12"/>
    <p:sldLayoutId id="2147483902" r:id="rId13"/>
    <p:sldLayoutId id="2147483903" r:id="rId14"/>
    <p:sldLayoutId id="2147483904" r:id="rId15"/>
    <p:sldLayoutId id="2147483905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9633044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  <p:sldLayoutId id="2147483918" r:id="rId12"/>
    <p:sldLayoutId id="2147483919" r:id="rId13"/>
    <p:sldLayoutId id="2147483920" r:id="rId14"/>
    <p:sldLayoutId id="2147483921" r:id="rId15"/>
    <p:sldLayoutId id="2147483922" r:id="rId16"/>
    <p:sldLayoutId id="2147483923" r:id="rId17"/>
    <p:sldLayoutId id="2147483924" r:id="rId18"/>
    <p:sldLayoutId id="2147483925" r:id="rId19"/>
    <p:sldLayoutId id="2147483926" r:id="rId20"/>
    <p:sldLayoutId id="2147483927" r:id="rId21"/>
    <p:sldLayoutId id="2147483928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1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7030035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30" r:id="rId1"/>
    <p:sldLayoutId id="2147483931" r:id="rId2"/>
    <p:sldLayoutId id="2147483932" r:id="rId3"/>
    <p:sldLayoutId id="2147483933" r:id="rId4"/>
    <p:sldLayoutId id="2147483934" r:id="rId5"/>
    <p:sldLayoutId id="2147483935" r:id="rId6"/>
    <p:sldLayoutId id="2147483936" r:id="rId7"/>
    <p:sldLayoutId id="2147483937" r:id="rId8"/>
    <p:sldLayoutId id="2147483938" r:id="rId9"/>
    <p:sldLayoutId id="2147483939" r:id="rId10"/>
    <p:sldLayoutId id="2147483940" r:id="rId11"/>
    <p:sldLayoutId id="2147483941" r:id="rId12"/>
    <p:sldLayoutId id="2147483942" r:id="rId13"/>
    <p:sldLayoutId id="2147483943" r:id="rId14"/>
    <p:sldLayoutId id="2147483944" r:id="rId15"/>
    <p:sldLayoutId id="2147483945" r:id="rId16"/>
    <p:sldLayoutId id="2147483946" r:id="rId17"/>
    <p:sldLayoutId id="2147483947" r:id="rId18"/>
    <p:sldLayoutId id="2147483948" r:id="rId19"/>
    <p:sldLayoutId id="2147483949" r:id="rId20"/>
    <p:sldLayoutId id="2147483950" r:id="rId21"/>
    <p:sldLayoutId id="2147483951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78548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9" r:id="rId1"/>
    <p:sldLayoutId id="2147483970" r:id="rId2"/>
    <p:sldLayoutId id="2147483971" r:id="rId3"/>
    <p:sldLayoutId id="2147483972" r:id="rId4"/>
    <p:sldLayoutId id="2147483973" r:id="rId5"/>
    <p:sldLayoutId id="2147483974" r:id="rId6"/>
    <p:sldLayoutId id="2147483975" r:id="rId7"/>
    <p:sldLayoutId id="2147483976" r:id="rId8"/>
    <p:sldLayoutId id="2147483977" r:id="rId9"/>
    <p:sldLayoutId id="2147483978" r:id="rId10"/>
    <p:sldLayoutId id="2147483979" r:id="rId11"/>
    <p:sldLayoutId id="2147483980" r:id="rId12"/>
    <p:sldLayoutId id="2147483981" r:id="rId13"/>
    <p:sldLayoutId id="2147483982" r:id="rId14"/>
    <p:sldLayoutId id="2147483983" r:id="rId15"/>
    <p:sldLayoutId id="2147483984" r:id="rId16"/>
    <p:sldLayoutId id="2147483985" r:id="rId17"/>
    <p:sldLayoutId id="2147483986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3671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  <p:sldLayoutId id="2147483999" r:id="rId12"/>
    <p:sldLayoutId id="2147484000" r:id="rId13"/>
    <p:sldLayoutId id="2147484001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7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308092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4006" r:id="rId4"/>
    <p:sldLayoutId id="2147484007" r:id="rId5"/>
    <p:sldLayoutId id="2147484008" r:id="rId6"/>
    <p:sldLayoutId id="2147484009" r:id="rId7"/>
    <p:sldLayoutId id="2147484010" r:id="rId8"/>
    <p:sldLayoutId id="2147484011" r:id="rId9"/>
    <p:sldLayoutId id="2147484012" r:id="rId10"/>
    <p:sldLayoutId id="2147484013" r:id="rId11"/>
    <p:sldLayoutId id="2147484014" r:id="rId12"/>
    <p:sldLayoutId id="2147484015" r:id="rId13"/>
    <p:sldLayoutId id="2147484016" r:id="rId14"/>
    <p:sldLayoutId id="2147484017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578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9" r:id="rId1"/>
    <p:sldLayoutId id="2147484020" r:id="rId2"/>
    <p:sldLayoutId id="2147484021" r:id="rId3"/>
    <p:sldLayoutId id="2147484022" r:id="rId4"/>
    <p:sldLayoutId id="2147484023" r:id="rId5"/>
    <p:sldLayoutId id="2147484024" r:id="rId6"/>
    <p:sldLayoutId id="2147484025" r:id="rId7"/>
    <p:sldLayoutId id="2147484026" r:id="rId8"/>
    <p:sldLayoutId id="2147484027" r:id="rId9"/>
    <p:sldLayoutId id="2147484028" r:id="rId10"/>
    <p:sldLayoutId id="2147484029" r:id="rId11"/>
    <p:sldLayoutId id="2147484030" r:id="rId12"/>
    <p:sldLayoutId id="2147484031" r:id="rId13"/>
    <p:sldLayoutId id="2147484032" r:id="rId14"/>
    <p:sldLayoutId id="2147484033" r:id="rId15"/>
    <p:sldLayoutId id="2147484034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689B1E1-F0C2-79A1-5ADE-C774ECAE0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B7FEC65-EFC7-BDCD-C52C-DE0B03EB8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DB8C45-4FDA-9B9C-3E08-99AF6C999B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A7765-59FB-4B37-8C0B-80F63ABE66E1}" type="datetimeFigureOut">
              <a:rPr lang="fr-FR" smtClean="0"/>
              <a:t>11/12/2025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934EF1-F0B6-C756-D085-3F0E89DD6C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E970EB-3A7D-13D7-B080-632C669FE8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4110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6" r:id="rId1"/>
    <p:sldLayoutId id="2147484037" r:id="rId2"/>
    <p:sldLayoutId id="2147484038" r:id="rId3"/>
    <p:sldLayoutId id="2147484039" r:id="rId4"/>
    <p:sldLayoutId id="2147484040" r:id="rId5"/>
    <p:sldLayoutId id="2147484041" r:id="rId6"/>
    <p:sldLayoutId id="2147484042" r:id="rId7"/>
    <p:sldLayoutId id="2147484043" r:id="rId8"/>
    <p:sldLayoutId id="2147484044" r:id="rId9"/>
    <p:sldLayoutId id="2147484045" r:id="rId10"/>
    <p:sldLayoutId id="2147484046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3152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8" r:id="rId1"/>
    <p:sldLayoutId id="2147484049" r:id="rId2"/>
    <p:sldLayoutId id="2147484050" r:id="rId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4082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2" r:id="rId1"/>
    <p:sldLayoutId id="2147484053" r:id="rId2"/>
    <p:sldLayoutId id="2147484054" r:id="rId3"/>
    <p:sldLayoutId id="2147484055" r:id="rId4"/>
    <p:sldLayoutId id="2147484056" r:id="rId5"/>
    <p:sldLayoutId id="2147484057" r:id="rId6"/>
    <p:sldLayoutId id="2147484058" r:id="rId7"/>
    <p:sldLayoutId id="2147484059" r:id="rId8"/>
    <p:sldLayoutId id="2147484060" r:id="rId9"/>
    <p:sldLayoutId id="2147484061" r:id="rId10"/>
    <p:sldLayoutId id="2147484062" r:id="rId11"/>
    <p:sldLayoutId id="2147484063" r:id="rId12"/>
    <p:sldLayoutId id="2147484064" r:id="rId13"/>
    <p:sldLayoutId id="2147484065" r:id="rId14"/>
    <p:sldLayoutId id="2147484066" r:id="rId15"/>
    <p:sldLayoutId id="2147484067" r:id="rId16"/>
    <p:sldLayoutId id="2147484068" r:id="rId17"/>
    <p:sldLayoutId id="2147484069" r:id="rId18"/>
    <p:sldLayoutId id="2147484070" r:id="rId19"/>
    <p:sldLayoutId id="2147484071" r:id="rId20"/>
    <p:sldLayoutId id="2147484072" r:id="rId21"/>
    <p:sldLayoutId id="214748407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8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7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4.gif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gif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50.xml"/><Relationship Id="rId4" Type="http://schemas.openxmlformats.org/officeDocument/2006/relationships/image" Target="../media/image5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6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0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6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07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slideLayout" Target="../slideLayouts/slideLayout192.xml"/><Relationship Id="rId7" Type="http://schemas.openxmlformats.org/officeDocument/2006/relationships/image" Target="../media/image6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4.gif"/><Relationship Id="rId11" Type="http://schemas.openxmlformats.org/officeDocument/2006/relationships/image" Target="../media/image64.png"/><Relationship Id="rId5" Type="http://schemas.openxmlformats.org/officeDocument/2006/relationships/image" Target="../media/image66.png"/><Relationship Id="rId10" Type="http://schemas.openxmlformats.org/officeDocument/2006/relationships/image" Target="../media/image63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6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8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50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8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50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8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Relationship Id="rId9" Type="http://schemas.openxmlformats.org/officeDocument/2006/relationships/image" Target="../media/image7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50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8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50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8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50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8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50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8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50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8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50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8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50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8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50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8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50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50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50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6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50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82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61.png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61.png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50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82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61.png"/><Relationship Id="rId7" Type="http://schemas.openxmlformats.org/officeDocument/2006/relationships/image" Target="../media/image8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61.png"/><Relationship Id="rId7" Type="http://schemas.openxmlformats.org/officeDocument/2006/relationships/image" Target="../media/image8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50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82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61.png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Relationship Id="rId9" Type="http://schemas.openxmlformats.org/officeDocument/2006/relationships/image" Target="../media/image5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61.png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Relationship Id="rId9" Type="http://schemas.openxmlformats.org/officeDocument/2006/relationships/image" Target="../media/image5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61.png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Relationship Id="rId9" Type="http://schemas.openxmlformats.org/officeDocument/2006/relationships/image" Target="../media/image5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50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88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0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89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50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90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50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90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50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91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50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91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50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92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0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2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7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94.png"/><Relationship Id="rId4" Type="http://schemas.openxmlformats.org/officeDocument/2006/relationships/image" Target="../media/image54.gif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3F2881B-4AEC-65EC-FF16-C2B19F280F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289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702526" y="3624145"/>
            <a:ext cx="802889" cy="1260089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F7B869-4324-4C4C-3577-8547304953BB}"/>
              </a:ext>
            </a:extLst>
          </p:cNvPr>
          <p:cNvSpPr txBox="1"/>
          <p:nvPr/>
        </p:nvSpPr>
        <p:spPr>
          <a:xfrm>
            <a:off x="544958" y="2026089"/>
            <a:ext cx="7564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ينصح باعتماد صيغة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عرض الشرائح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(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 diaporama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)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أثناء تقديم الدرس في القسم بالنقر على أيقونة العرض كما هو موضح.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4CE41-FEEC-9491-0DA5-71307BCDD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457611A-7320-684C-F81A-1AE5EA588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sz="4800" dirty="0"/>
              <a:t>تنظيم حصص الأسبوع</a:t>
            </a:r>
            <a:endParaRPr lang="fr-MA" sz="4800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7CE2658-CA21-E83E-5252-F002239D073E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3BB743F-C8AB-23D6-06EE-344CFF115A5F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552710A4-5C08-F139-B434-DCB40E406389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91666A1-FD43-165C-4D4D-2AB1E5289646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9037693-DB46-89FF-2955-B70DAC6A1724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39FEDF2F-9A91-9E1F-CE58-3A773D210A9A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B9A4D98-C7AB-CFDC-8C5F-3CF6D60447B2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B9D134F-B08A-AD59-ADF8-20CF6643F52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A3E44CB0-0E44-3BF9-6CAD-42FB6CCC82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E3A479A-EEFB-F915-EA6D-0DD2483EFFC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8207185-0779-F740-8062-E613F545AF8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D1A78702-1C85-B8FA-B6E7-487DC548638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F2217A3-3DCE-8FA8-DC5D-88309677DB8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6B37890-08DD-96EB-59EC-CFAE5575D3E5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B87D9F6C-1632-01E4-480B-407F5A63DD4A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ECA8D43B-AB0F-7528-D9B6-BC3E1FED1511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الإملاء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 : إنتاج كتابي - الحصة 1 (30)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A11E91D-DD7F-4D68-6766-CCE041A224AC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المعجم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 (30)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AAFE7851-E2D3-68F1-0F59-D7AEBD4371E4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استثمار النص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 : إنتاج كتابي - الحصة 2 (30)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F995977D-D080-F8DC-1765-C92BA2C1448F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التوقع والتحقق الفهم العام 30 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تعلم استراتيجية الفهم 30 د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3EF57EB2-92EA-D577-5182-804203EE8AEF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استثمار الاستراتيجية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الصرف والتحويل (30)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394A7D7-EDA0-D582-42DC-F0D1DB6E2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BA90E6FB-8CC9-826B-0174-4723655A6D27}"/>
              </a:ext>
            </a:extLst>
          </p:cNvPr>
          <p:cNvSpPr txBox="1">
            <a:spLocks/>
          </p:cNvSpPr>
          <p:nvPr/>
        </p:nvSpPr>
        <p:spPr>
          <a:xfrm>
            <a:off x="757652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800" dirty="0">
                <a:solidFill>
                  <a:srgbClr val="424D7B"/>
                </a:solidFill>
                <a:cs typeface="Microsoft Uighur" panose="02000000000000000000" pitchFamily="2" charset="-78"/>
              </a:rPr>
              <a:t>نشاط اعتيادي (20)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800" dirty="0">
                <a:solidFill>
                  <a:srgbClr val="424D7B"/>
                </a:solidFill>
                <a:cs typeface="Microsoft Uighur" panose="02000000000000000000" pitchFamily="2" charset="-78"/>
              </a:rPr>
              <a:t>شكل و فهم (50)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427005E6-B6B9-7A50-B0EB-9D0ED6690F1B}"/>
              </a:ext>
            </a:extLst>
          </p:cNvPr>
          <p:cNvSpPr/>
          <p:nvPr/>
        </p:nvSpPr>
        <p:spPr>
          <a:xfrm>
            <a:off x="2917910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2400" b="1" dirty="0">
                <a:solidFill>
                  <a:srgbClr val="474F71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sz="2400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6 - </a:t>
            </a:r>
            <a:endParaRPr lang="ar-MA" sz="2400" b="1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253150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E0E8333-939B-361D-3F27-3CFF2D91FB9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شكل و فهم: المعجم – القراءة – استثمار البنيات اللغوية – الإنتاج الكتابي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910675" y="21402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الطلاقة</a:t>
            </a:r>
          </a:p>
        </p:txBody>
      </p:sp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6A8039E0-B176-844E-FA5D-3A13FC66DD3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914542" y="2938350"/>
            <a:ext cx="468312" cy="468313"/>
          </a:xfrm>
          <a:prstGeom prst="rect">
            <a:avLst/>
          </a:prstGeom>
        </p:spPr>
      </p:pic>
      <p:pic>
        <p:nvPicPr>
          <p:cNvPr id="14" name="Espace réservé pour une image  20">
            <a:extLst>
              <a:ext uri="{FF2B5EF4-FFF2-40B4-BE49-F238E27FC236}">
                <a16:creationId xmlns:a16="http://schemas.microsoft.com/office/drawing/2014/main" id="{1A4B52AD-4D6B-8677-B262-70DECAAB0F44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493321" y="2949040"/>
            <a:ext cx="466725" cy="468312"/>
          </a:xfrm>
          <a:prstGeom prst="rect">
            <a:avLst/>
          </a:prstGeom>
        </p:spPr>
      </p:pic>
      <p:pic>
        <p:nvPicPr>
          <p:cNvPr id="18" name="Espace réservé pour une image  20">
            <a:extLst>
              <a:ext uri="{FF2B5EF4-FFF2-40B4-BE49-F238E27FC236}">
                <a16:creationId xmlns:a16="http://schemas.microsoft.com/office/drawing/2014/main" id="{D592B0D6-AE75-8969-7039-4C07FD6977D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617426" y="1633392"/>
            <a:ext cx="466725" cy="468312"/>
          </a:xfrm>
          <a:prstGeom prst="rect">
            <a:avLst/>
          </a:prstGeom>
        </p:spPr>
      </p:pic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381744AC-3F03-11AE-6E87-209BD0D0F8A7}"/>
              </a:ext>
            </a:extLst>
          </p:cNvPr>
          <p:cNvSpPr txBox="1">
            <a:spLocks/>
          </p:cNvSpPr>
          <p:nvPr/>
        </p:nvSpPr>
        <p:spPr>
          <a:xfrm>
            <a:off x="4372822" y="3132866"/>
            <a:ext cx="1469211" cy="265761"/>
          </a:xfrm>
          <a:prstGeom prst="rect">
            <a:avLst/>
          </a:prstGeom>
          <a:solidFill>
            <a:srgbClr val="55B6DF"/>
          </a:solidFill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شكل وفهم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5376C87-E956-1F0E-B962-2C03E302CC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546" y="651595"/>
            <a:ext cx="7888908" cy="5127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224000" y="2908660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مراجعة وتوليف التعلمات؛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224000" y="4022136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نص و الإجابة عن أسئلة الفهم.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 ، سننطلق في </a:t>
            </a:r>
            <a:r>
              <a:rPr lang="ar-MA" sz="20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حصة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اللغة العربية.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2026CECB-C5B0-B26B-85FC-E6C1C24FAAD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15" name="Image 14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BBB76F2E-6804-0379-AE91-31B695389E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993" y="2087065"/>
            <a:ext cx="4172368" cy="374990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1CC299E-59F3-B4AD-9171-6AF32445A6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73D6046-9689-8989-0506-97FD353DA23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F2D0707-8D4D-004E-B480-F8675B2024E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CCC8F68-D9AC-E612-BC37-714AA6EADBE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F2CADDA-6F2F-993D-7AD0-AC313F0741EB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1243528-4D25-DD49-9C46-D25B391E8BB9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7365D19-CB14-917D-972D-E78B3A1120DF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C06EC58-89E2-4979-2924-7790EF1BA01A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Google Shape;1333;p8">
            <a:extLst>
              <a:ext uri="{FF2B5EF4-FFF2-40B4-BE49-F238E27FC236}">
                <a16:creationId xmlns:a16="http://schemas.microsoft.com/office/drawing/2014/main" id="{4034A3D7-BA9F-1AA3-62F7-055C143FAC7A}"/>
              </a:ext>
            </a:extLst>
          </p:cNvPr>
          <p:cNvSpPr txBox="1"/>
          <p:nvPr/>
        </p:nvSpPr>
        <p:spPr>
          <a:xfrm>
            <a:off x="99040" y="4425017"/>
            <a:ext cx="8945919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أُخْرِجُ وَ أَضَعُ أَدَواتي في مِحْفَظَتي بِهُدوءٍ، كَيْ لا أُزْعِجَ ٱلْآخَرينَ.</a:t>
            </a:r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539874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4D8BF2AC-6741-810B-98DD-EE7A071963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687" y="1932267"/>
            <a:ext cx="2348624" cy="2348624"/>
          </a:xfrm>
          <a:prstGeom prst="ellipse">
            <a:avLst/>
          </a:prstGeom>
          <a:ln w="57150" cap="rnd">
            <a:solidFill>
              <a:schemeClr val="bg1">
                <a:lumMod val="65000"/>
              </a:schemeClr>
            </a:solidFill>
            <a:prstDash val="solid"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5E081F0-5603-CD4D-FBAC-49116A82F4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C6BA22-4098-04FA-E22D-4820D96B086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6C1A563-23C2-4C35-DD4B-9D151FB82A0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F805696-0C97-9DA1-F8A4-1811CA84750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79D7164-9CA5-3F50-E33E-8AB890650E57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A48CD32-6DFE-D5F8-2461-270D73F32C9C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>
                    <a:alpha val="21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954D609-A3EF-DB08-4391-2EECFCC2C61A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>
                    <a:alpha val="21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2767E5D-5C62-320E-7693-162CFE52C451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>
              <a:defRPr/>
            </a:pPr>
            <a:r>
              <a:rPr lang="ar-MA" sz="2000" b="1" kern="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1718305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B58452A0-0BB3-2985-902E-E207FE4E540A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A22FC12-9DCD-1290-B2D0-B231FE90EE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CF290E89-3C50-A458-E463-E3AEE94FAAE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8436" y="738187"/>
            <a:ext cx="791626" cy="791626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73489C5-8350-3DE9-2F66-ADC314D4F65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9F3DFB8-7843-4D1C-D239-ADA9A77D0823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EC0A095-1506-1B2C-045E-8B208F34E089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8BA3129-C2BE-9FAC-9EA3-FC76758C1D5B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87AE155-D7FA-6084-1BFA-E69AB9D11B3E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5C03454-20C8-AFA1-9CED-E3600F5CA2ED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367E8B-1B00-14FF-4F4A-3CE61AB0ED33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161B8D8-898E-B4BA-6112-CB94B937DE16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الطلاقة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lang="ar-MA" sz="3200" b="1" dirty="0">
                <a:cs typeface="Microsoft Uighur" panose="02000000000000000000" pitchFamily="2" charset="-78"/>
              </a:rPr>
              <a:t>تحدي الفهم 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522580" cy="522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0396F671-1F2A-F14B-ACE8-2E037EFDB3C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505222" y="2774168"/>
            <a:ext cx="798829" cy="801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53FB04CF-6EA4-109E-7E83-135919FFF1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قراءة فقرات باسترسال. ثم الإجابة عن أسئلة.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4E5A9F9-590B-6C1A-3FC7-5FA05D5A28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B43D4E3-D924-65BE-F410-0DB801E4B5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55714BE-9FA5-60A7-7FDE-D9DFDCD998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53B70FA-3380-6DC6-1908-ADAB1BA8D7F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4B301BE-89AE-29D8-D8D8-78893C37415E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A4A5141-7F14-86C3-FC44-CC6C4C1030F0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1F4C5A-18BF-94F7-3EBA-99FD2F115179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24AAD08-8FA3-FAE4-7B79-B2C6AAFCB8FE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 descr="Une image contenant habits, chaussures, garço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348FDAE-E794-C302-F838-C67A8369420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67050" y="2391082"/>
            <a:ext cx="6409899" cy="3524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435148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CF6C2644-A53C-4BE0-F4ED-363B576647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سنقرأ معا نص : جبل الأحلام - درسنا فقراته في الأيام السابقة. وسأطرح عليكم أسئلة حوله.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95252F7-CA74-92B9-D7D4-A1F25FBEE0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B6E5E77-16A9-B560-B240-257070ADC92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DD70431-89E3-52DB-37D4-D4D0B28CF94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CE3AD9E-0532-CFFC-CCB8-850AD9B8CAE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6E209B6-3E8D-D332-47EE-83E415A8C9CE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7BDE5EE-8D00-02C1-CD13-A3B11B4F421B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85A4486-1D26-4F72-27ED-F5D7A39FC236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50DA1D-157C-2B73-9463-AD847220EECF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9A564EAC-D146-ED01-BD2F-A8DB2ACD7682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72001" b="79415"/>
          <a:stretch>
            <a:fillRect/>
          </a:stretch>
        </p:blipFill>
        <p:spPr>
          <a:xfrm>
            <a:off x="5639014" y="3267421"/>
            <a:ext cx="2189982" cy="959893"/>
          </a:xfrm>
          <a:prstGeom prst="rect">
            <a:avLst/>
          </a:prstGeom>
        </p:spPr>
      </p:pic>
      <p:pic>
        <p:nvPicPr>
          <p:cNvPr id="28" name="Image 27" descr="Une image contenant ciel, nuage, habits, plein air&#10;&#10;Le contenu généré par l’IA peut être incorrect.">
            <a:extLst>
              <a:ext uri="{FF2B5EF4-FFF2-40B4-BE49-F238E27FC236}">
                <a16:creationId xmlns:a16="http://schemas.microsoft.com/office/drawing/2014/main" id="{0DCC272A-E777-4CAF-5BB4-86CC3A049A1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7481" y="1424974"/>
            <a:ext cx="4173324" cy="5106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997105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C1BF2E4F-2106-7FA6-0F3B-2921AD47F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94CDE879-DD65-DBC6-9334-3F45B39816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8EDBA497-ECE3-4C6A-4D61-192AD9DB662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D355BD1-158A-A795-B327-2B37067B6C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CAA5146-BD97-6FB7-26AC-F0BD8A69E6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9693358-9A49-6E10-5022-2BD2F8CA0B9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EED383E-1A74-B42D-F64F-F4930518645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8CF7786-80FB-F6B7-F542-AF0C6BF255C1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52F5648-6F4A-BA79-7C79-90AA106D0375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1AD7657-5DE0-48CC-3065-DE99A7ABD681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89DFAE-BFDF-A0F6-561C-F38BC7DD061A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2" name="Image 11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DAE1A9F6-F8E3-75BC-2575-2A8EBB91F440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23220"/>
          <a:stretch>
            <a:fillRect/>
          </a:stretch>
        </p:blipFill>
        <p:spPr>
          <a:xfrm>
            <a:off x="358249" y="2533935"/>
            <a:ext cx="8497468" cy="3889611"/>
          </a:xfrm>
          <a:prstGeom prst="rect">
            <a:avLst/>
          </a:prstGeom>
        </p:spPr>
      </p:pic>
      <p:pic>
        <p:nvPicPr>
          <p:cNvPr id="26" name="Image 25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6238B223-4894-CDC8-8C4E-5EA86745FB95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72001" b="79415"/>
          <a:stretch>
            <a:fillRect/>
          </a:stretch>
        </p:blipFill>
        <p:spPr>
          <a:xfrm>
            <a:off x="3477009" y="1465917"/>
            <a:ext cx="2189982" cy="959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115030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A5412278-74B5-6C32-8AA4-D10E8BF37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FDEA382F-17A5-8ABF-1684-C86D9110CF2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3E7E6205-BA06-4D05-4E48-7C13ACE5893F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076084D-D380-1615-A902-68001B8F27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1F34E7C-F1CA-B9B3-2BE2-0F293A42ABE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FD42159-8C43-CB9C-245F-A193C31144A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FCE25A7-97D1-89BF-2B18-1A2ABEEC925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C2BBD0C-E30A-887E-D9A3-070562283F75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E2A35E6-9EA7-A50B-6D98-596E8AE6E660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D665B4-1628-1C00-9B68-17913914D8F5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54577E3-8C85-63DB-08D6-80AE6AF4DAA5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364E7042-2014-8824-4EC9-04B730B050A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2033" y="2375684"/>
            <a:ext cx="8079475" cy="2447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75970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2283D36A-F50C-E247-E951-26BF54B32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92FA85A4-46FF-E191-D7B5-83D967BB39A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36BDB0E3-FAB7-4219-BBE7-5B270BB3007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7D32C35-A5B1-C207-7010-4F7C1C18A2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63B5178-0939-C5E2-EFC0-0F865EA780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77C3288-3334-D54B-1332-EC44F68F45D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A165431-2442-38E5-8ECC-6D6D14E36F9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06CA5C7-248B-29D9-AA36-9AE8D72981DF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A59EFD-8640-3A88-20C0-D62F1AA0E69B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D524DE-67D6-68BB-0CBC-692C02518770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36C1BC0-1EB9-3CC5-7F4F-1651CC907AFA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2" name="Image 11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0A7C1E1F-B53C-F039-2615-FF6FA2569DC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0230" y="2291515"/>
            <a:ext cx="8043081" cy="3078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885492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AAA2F0CF-CAE2-D70D-9F7F-FE6C5F256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64DFC054-9B5F-6F99-40FB-6FAEED6E5FA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9DC3EC75-9656-42BF-093E-5BCB73D94DB5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B3D10DA-0C11-BE45-A54F-DDB396B88B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6CDBFD5-DC47-ECFD-8AE7-CF2EBC0D22E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E91558C-62A0-AD82-4B0E-0CA448D5D1D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9CD9709-4676-220D-8D02-E711905CAC4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A776D28-1D99-5FE1-6B54-AD8E528CE24E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EE5828C-282C-31EE-8ADC-E61B56F14008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C209F3-E8E3-88E2-B918-8BAE3FE9E185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308D790-F285-AD31-0725-50CBE1159F92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CBF53E6D-850B-F439-8EDA-654FFA4506B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2859" y="2561757"/>
            <a:ext cx="7738281" cy="2197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39171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1FB4D67-D1CB-6AFC-A463-EC11270E1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1D0BBADE-8340-0149-BA58-D11ACCFFD6B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77D85EB5-E3A4-475E-71DF-A017F2CE7A09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4AD0745-9D9A-C5BE-A81D-FA758BCAA5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EB32A7F-F9BC-2834-AFC3-BD847E03E5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2373B47-5A5D-32F5-A354-E6AFB2DB4E2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E2031A7-95DC-045B-5CFB-9C2AC773687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859125A-842C-181A-3520-453623E99EB9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9C1474-F27F-61DA-5EB6-52BED49004C8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52E81EB-0BAE-CE2E-1F87-C24C14F24C6C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2B2B942-CBE8-386E-EB87-CEF68E2E01A7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2" name="Image 11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D957FA23-D446-3B94-C114-2900F3F5075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1992" y="2123493"/>
            <a:ext cx="8179558" cy="3723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869116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CAE3353F-52C8-8B27-A944-0F107F18C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47984E84-2809-5F39-0983-7A3940C4063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DEE55926-2809-CCDF-AC74-2C27556ADB22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7453220-E699-8C47-640C-74609366DB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F7BF289-140C-4614-CD13-BBC85C4706B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4026AD8-15CD-AB02-5836-D2E4271BBE5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AA64CD9-C43E-FE78-22AE-379B06103A9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57D5908-D282-1185-D53E-F6D92BA04C18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52EE7C9-C7D4-CBDF-C578-57B21CE24EF3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04E08D3-816B-1E0D-B620-DF1D1012F367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B55CEC-47AA-80A5-8D2B-48FDE705D7C8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E4B8D5B8-3FEB-9708-DF3B-E624E1F8E91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0931" y="2070112"/>
            <a:ext cx="8002137" cy="3818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35949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E4E3CFAC-580C-794F-29FE-FC705D3877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590C35D5-EC37-362C-FB9A-C277FA7DE70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يقرأ؟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D202EDE3-233D-A72E-CCB1-FA13BEB1EE9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DF6E68A-448A-B6D3-9086-C08E072E32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F0ED45B-24C1-A295-D3FC-4D01BEA6A47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084FB82-A4C8-A71F-840E-ED2B7A3F02E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5FF56E3-85DD-5C00-764D-97622E15C0F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57DCCD3-5DDE-8F61-E050-B8BAC9977645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FF450AD-0022-BE81-5E5E-750AEA7DDF3C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1A36286-2D67-FDA6-B36C-FD64920802F2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A6B8E61-F93E-2CAD-E234-CC5BFEC6DC0A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2" name="Image 11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E8E20910-6966-E737-5781-5A5198898B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6853" y="2101429"/>
            <a:ext cx="8084024" cy="3443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073039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FA9B34B2-9D7F-09C8-E258-A6D8A3CBE5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>
            <a:extLst>
              <a:ext uri="{FF2B5EF4-FFF2-40B4-BE49-F238E27FC236}">
                <a16:creationId xmlns:a16="http://schemas.microsoft.com/office/drawing/2014/main" id="{9C676B93-A2F3-36F7-5277-D569670B7D2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يقوم ليقرأ النهاية؟ يمر تلميذان للقراءة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48E3D324-4F37-D9C0-C4AA-0B68385949E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5DB9DCF-3099-481D-8E9D-F659A05BF6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8C515D3-8DED-8F6C-274C-3201F31F1A2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2C9FA13-7D72-5455-87D3-57058C37E6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03077E7-D645-E481-3ED0-C519ED74486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0AD3C02-6D05-1132-6AF3-0CF5C2C5C1A0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518F7E0-821E-4ADF-3F38-155527AAF5A8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5EAFD84-D10E-FC01-EAD2-9FEB12F02A44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6EBF9CE-011A-0938-8673-FB066BBDA1BA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BF23E1FC-5E6A-1B85-C2EB-34AE9D63E7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7720" y="2420204"/>
            <a:ext cx="8192640" cy="3164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290005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/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أجيبوا عن السؤال التالي.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B04C18B-C29B-55F8-B445-AD783C77E9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A7B53AF-4618-E89F-D37E-24938CCE229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F53BD42-8200-14FC-2B51-547F5395CFA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C9080DE-E39C-23E5-30EC-B12F3ECB4BA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D9A2B3A-01F5-22D2-5584-A2A3680C569B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443E6D8-FA53-F3AA-F269-C467416A6D1D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393397D-D618-BC47-FE72-89BF45E5B566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82A463-9D3E-8E01-66EC-FD3755DA48DD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3" name="Image 12" descr="Une image contenant texte, lign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8A76BAF-A355-2731-22B3-C6DEDDCDAD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6161" y="2251783"/>
            <a:ext cx="7633648" cy="3162023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48F4B908-D8B8-F98A-C0E9-82344E268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CB9119B2-E786-1A85-593E-467D5104ACB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ألواحكم؛ اكتبوا اسم الشخصية المناسبة للوصف.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3A0899FC-F17D-C290-85E3-D1E552A54B9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344B410-170C-4295-C5DF-285D628096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53B0D9C-39C3-852F-6DBE-3D23520170A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C3F140D-878A-79A0-BFC9-AFD3DF1C0E4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9B793B8-7BE4-05F9-9F21-E0DAAC438DB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7398244-89A2-97C5-CDC3-700527FCAEEA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0D8467B-785A-DB41-2109-A8BEE850943F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840EA87-3898-EFCE-6DDD-2A9BB6A8B5AD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8B5806B-CE32-6EC8-10EE-EE008A3EF6D9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2" name="Image 11" descr="Une image contenant texte, Polic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C098FAA1-C36B-5E78-0385-75DD90403F3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68850" t="32810"/>
          <a:stretch>
            <a:fillRect/>
          </a:stretch>
        </p:blipFill>
        <p:spPr>
          <a:xfrm>
            <a:off x="761122" y="3099582"/>
            <a:ext cx="2288595" cy="2181998"/>
          </a:xfrm>
          <a:prstGeom prst="rect">
            <a:avLst/>
          </a:prstGeom>
        </p:spPr>
      </p:pic>
      <p:pic>
        <p:nvPicPr>
          <p:cNvPr id="14" name="Image 13" descr="Une image contenant texte, Polic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BB289645-FC89-5DDC-C5A0-27FA6B49ADF4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77870" r="38561"/>
          <a:stretch>
            <a:fillRect/>
          </a:stretch>
        </p:blipFill>
        <p:spPr>
          <a:xfrm>
            <a:off x="3213490" y="3726038"/>
            <a:ext cx="5342331" cy="850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353483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DCDF6C6A-063C-28D4-80A1-85BC0283A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">
            <a:extLst>
              <a:ext uri="{FF2B5EF4-FFF2-40B4-BE49-F238E27FC236}">
                <a16:creationId xmlns:a16="http://schemas.microsoft.com/office/drawing/2014/main" id="{EC408152-40D4-811F-F9AF-1E744091C59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يقرأ السؤال؟ من يجيب؟ لماذا؟ هل أنتم متفقون معه؟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يفتح الأستاذ نقاشا مع المتعلمين  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FA33CC6D-0AA2-A908-E1C2-4D0A47F1D51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FA8197C-22B6-750C-5C2B-3F6009B75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A4EDDD1-C6F2-B8E9-F18B-B51FD68CE2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6735E8B-D138-5BD0-5A20-1DB8EE5C647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3880AE2-D975-5A9F-6734-A1C7D3BD7B6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5164657-9E71-DEC1-9F16-D699418CE484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EA5BE57-96CC-6A81-16E0-F731CB9E02B7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322272-351F-AC4A-96A8-F732E1BD2900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40673DC-CCFF-31CE-3DFD-F34FEA44B08C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2" name="Image 11" descr="Une image contenant texte, Polic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5AE712B-F32A-039A-E476-F8D5E5592E1F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2886" t="-2961" r="6368" b="59285"/>
          <a:stretch>
            <a:fillRect/>
          </a:stretch>
        </p:blipFill>
        <p:spPr>
          <a:xfrm>
            <a:off x="782472" y="3393743"/>
            <a:ext cx="7383440" cy="850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225488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01292-F3D2-08B1-369A-8C3DAC85F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575F4D-6229-B11D-DB4A-DC6D8B726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452" y="1521473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شكل و فهم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35C2CACA-1419-4803-8C19-D053E2586F3A}"/>
              </a:ext>
            </a:extLst>
          </p:cNvPr>
          <p:cNvSpPr txBox="1">
            <a:spLocks/>
          </p:cNvSpPr>
          <p:nvPr/>
        </p:nvSpPr>
        <p:spPr>
          <a:xfrm>
            <a:off x="822960" y="3701351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فهم: المعجم – القراءة – استثمار البنيات اللغوية – الإنتاج الكتابي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FD02195B-6212-3549-B729-B14C4082D5BF}"/>
              </a:ext>
            </a:extLst>
          </p:cNvPr>
          <p:cNvSpPr/>
          <p:nvPr/>
        </p:nvSpPr>
        <p:spPr>
          <a:xfrm>
            <a:off x="5119171" y="1663915"/>
            <a:ext cx="473568" cy="473568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9F2B8A6F-F86B-A3E9-BBB3-B0854A2A45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85452" y="28049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6726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E9806-13BC-6350-8E96-8E47BC7ED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89E5A9-A15F-F660-A53A-30785F90C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على الصفحة رقم 74 </a:t>
            </a:r>
            <a:endParaRPr lang="fr-FR" sz="2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AF7307F-C79E-A748-CE1C-B2C8D2ECCC5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337358B-1932-26D2-9BA3-AFDE169F3C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10D30F1-A021-44E3-5736-72046D4DEA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1399820-C955-07A3-BF7A-422AB4D9A4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A9DEECD-CC22-0C43-8DB5-0023D8ED5029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8E283AF-21F3-6C6C-86FA-AB0DDD5CF75D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199ECA4-B311-B0EF-6729-53D1AE8AB070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1C514C-F4D8-6ED9-0D8C-62CE040AE337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B41A1B0-ABBC-E3A4-8B97-BC2CFC05C6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8286" y="1681383"/>
            <a:ext cx="3265038" cy="4600445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E1AD6BC-60FD-B08E-4051-68323BB8BEAA}"/>
              </a:ext>
            </a:extLst>
          </p:cNvPr>
          <p:cNvSpPr/>
          <p:nvPr/>
        </p:nvSpPr>
        <p:spPr>
          <a:xfrm>
            <a:off x="3254040" y="2237795"/>
            <a:ext cx="2841087" cy="155362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5E96B9E-2CAA-C949-687D-4C97690A88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938305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293A6-EEE3-6967-D883-768D8C8B2F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6E40B97A-1B58-5E62-C76F-263B26C41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862" y="756000"/>
            <a:ext cx="7191648" cy="612000"/>
          </a:xfrm>
        </p:spPr>
        <p:txBody>
          <a:bodyPr>
            <a:normAutofit fontScale="90000"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النص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التالي قراءة هامسة مع احترام قواعد الوقف والوصل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 س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أمر بين الصفوف لمراقبة قراءاتكم.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F009FD5-2CE7-CF81-6CA3-A06CA089924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1385788-B09A-7E7A-C19F-B5B3F4C1EC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FBC9763-BDB1-2CDA-E235-85C20366B28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176A642-A7E4-3A96-30D3-C5235A41CBC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6D3FE27-EAD3-7127-107B-B168CBB476AF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854C32-055C-00D9-2AAC-01428359101D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E935B9C-69A1-F499-2E1E-67344E3C0807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2C7589A-6479-7764-94F5-87B95246F18C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6E39BDA-00C0-4F78-321D-FD7A0BADE6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1399" y="1897708"/>
            <a:ext cx="8214227" cy="4703814"/>
          </a:xfrm>
          <a:prstGeom prst="rect">
            <a:avLst/>
          </a:prstGeom>
        </p:spPr>
      </p:pic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D7D38CE-9753-3654-CA36-BF88360A99F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97142816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04C6E-AD9F-E08A-CC67-0BA001B45B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4DCF4D48-4F2B-BF33-2FE5-20EE47C09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تجميع أكبر  قدر من المعلومات ، سأطرح عليكم بعدها مجموعة من الأسئلة.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8F446A7-BBD1-73D5-A238-680AC47346B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F7DF7AA-25D6-EF1F-266A-21BB34785F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054AFB9-1C26-A4E9-8607-6258E9415B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7F238FD-C1D0-97AC-AE7E-5CBEA791FF3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A8EF30D-7BB6-F71A-BED6-015BD95C4ABC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E0E11CF-5753-4138-718A-E063E6A9D4CF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F3CC4E0-C6BB-8F17-9978-17711B5C761E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47EEA04-0523-4F38-04FF-007F77E86C42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7454C70-2C42-49A3-3CBA-D649E77445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1399" y="1897708"/>
            <a:ext cx="8214227" cy="4703814"/>
          </a:xfrm>
          <a:prstGeom prst="rect">
            <a:avLst/>
          </a:prstGeom>
        </p:spPr>
      </p:pic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365CAC-D7A7-9006-1B85-BFEF6C6CF8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05562383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5D603-7914-9A05-C361-CE3EA3F8F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50713E1A-6181-1AC3-9F10-4B6B97F65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على الصفحة رقم  74  و أنجزوا بشكل فردي التمرين التالي: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20302C9-B6BA-31B1-6207-04AB02A0FED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EF1760F-C2A9-446F-6C78-8F163A6BBB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34B06A9-B004-BA30-5258-A32D017CCE9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6BF7BF7-A519-D9F5-F9C2-6F5C3677F9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AB70FF3-6306-38B1-B4F0-5E1BC70BE5EB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2A1449-7191-3113-585B-62813E3FAC16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BE583E9-93C2-7A3E-C665-984745AAD76F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77F7ACC-8238-2E04-05A4-E832941EB485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4129910-356A-1E32-FB4A-E85BB5B4DC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8286" y="1681383"/>
            <a:ext cx="3265038" cy="4600445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897CFFD-7F4A-7C9A-EF7B-EB33C8BD81F1}"/>
              </a:ext>
            </a:extLst>
          </p:cNvPr>
          <p:cNvSpPr/>
          <p:nvPr/>
        </p:nvSpPr>
        <p:spPr>
          <a:xfrm>
            <a:off x="3254040" y="4159404"/>
            <a:ext cx="2841087" cy="90324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4A2E19A-1A8B-0474-BEFF-08EBEC9AB8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571168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69D7D8-1856-0377-C73E-49BBA20AC1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33AA0D2-5F04-3BC2-4805-4931453D6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أُكْمِلُ ٱلْمُفْرَداتِ بِصِفَةٍ مُضافَةٍ مِنَ ٱلنَّصِّ.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3CF48FA-8AA2-EE49-18BE-1A6178A48B3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437283F-E31A-4732-6912-6D4BC87156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FD519A4-4755-C859-EDD3-4019A34FC9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A32A10E-E13B-CB58-B49F-5B38C0C309F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B3DEBA8-DF8C-5122-FFD6-918EA3D75E60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7BB29E-F970-40AC-2E14-169D14819527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460A602-1306-ED16-2E4F-BD396214C1C5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D51AD30-7AAE-647E-46FA-5A816D999359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32DE3C00-800A-CC76-10CE-14DF2943A91C}"/>
              </a:ext>
            </a:extLst>
          </p:cNvPr>
          <p:cNvSpPr txBox="1"/>
          <p:nvPr/>
        </p:nvSpPr>
        <p:spPr>
          <a:xfrm>
            <a:off x="1487588" y="1886826"/>
            <a:ext cx="6052904" cy="62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أُكْمِلُ ٱلْمُفْرَداتِ بِصِفَةٍ مُضافَةٍ مِنَ ٱلنَّصِّ.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07941B5-5B8F-9FAD-88EA-2881D3B796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7710" y="2633978"/>
            <a:ext cx="8308121" cy="2953493"/>
          </a:xfrm>
          <a:prstGeom prst="rect">
            <a:avLst/>
          </a:prstGeom>
        </p:spPr>
      </p:pic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B3E1FB9-BC68-EF3F-30AF-DBDB60E661F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87614729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87BC67-502F-6E0E-5467-EBC7A59B1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A4B46D6D-C360-EBF8-3FD9-64B41AC58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     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- يضغط الأستاذ على زر جهاز التحكم لتظهر الإجابات تباعا و يقدم التغذية الراجعة المناسبة 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BED633F-AEB6-0719-A4FD-6C4A6C4495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B074BF9-2318-3335-F540-2034BDCDA2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D856A4D-FBDB-20CF-27FE-99627CF2A1F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B9D331A-1FDA-F935-D432-EC6A5C68102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5875337-CEDE-0CD4-BADA-AE103B30B499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2B70857-976A-7761-D682-348D98607862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F719BF3-5272-886C-AA61-69D9B9221DA7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AF38B01-45AE-C2A2-E592-507D271AED33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13DA7405-41F6-BDD7-D6E2-B02243022A04}"/>
              </a:ext>
            </a:extLst>
          </p:cNvPr>
          <p:cNvSpPr txBox="1"/>
          <p:nvPr/>
        </p:nvSpPr>
        <p:spPr>
          <a:xfrm>
            <a:off x="1487588" y="1886826"/>
            <a:ext cx="6052904" cy="62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أُكْمِلُ ٱلْمُفْرَداتِ بِصِفَةٍ مُضافَةٍ مِنَ ٱلنَّصِّ.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9C7D29C-CE55-9461-6970-E4EBC3AD7B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7710" y="2633978"/>
            <a:ext cx="8308121" cy="2953493"/>
          </a:xfrm>
          <a:prstGeom prst="rect">
            <a:avLst/>
          </a:prstGeom>
        </p:spPr>
      </p:pic>
      <p:sp>
        <p:nvSpPr>
          <p:cNvPr id="22" name="TextBox 7">
            <a:extLst>
              <a:ext uri="{FF2B5EF4-FFF2-40B4-BE49-F238E27FC236}">
                <a16:creationId xmlns:a16="http://schemas.microsoft.com/office/drawing/2014/main" id="{A7CEC95E-958B-CFC9-A7BC-C6B144975F32}"/>
              </a:ext>
            </a:extLst>
          </p:cNvPr>
          <p:cNvSpPr txBox="1"/>
          <p:nvPr/>
        </p:nvSpPr>
        <p:spPr>
          <a:xfrm>
            <a:off x="6646127" y="2868811"/>
            <a:ext cx="1459360" cy="62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ثَقافِيٌّ</a:t>
            </a:r>
          </a:p>
        </p:txBody>
      </p:sp>
      <p:sp>
        <p:nvSpPr>
          <p:cNvPr id="23" name="TextBox 7">
            <a:extLst>
              <a:ext uri="{FF2B5EF4-FFF2-40B4-BE49-F238E27FC236}">
                <a16:creationId xmlns:a16="http://schemas.microsoft.com/office/drawing/2014/main" id="{B58796AB-4C52-20AF-8C74-66AAC8FB5862}"/>
              </a:ext>
            </a:extLst>
          </p:cNvPr>
          <p:cNvSpPr txBox="1"/>
          <p:nvPr/>
        </p:nvSpPr>
        <p:spPr>
          <a:xfrm>
            <a:off x="2057559" y="2898813"/>
            <a:ext cx="1459360" cy="62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ٱلْقَديمَةُ</a:t>
            </a:r>
          </a:p>
        </p:txBody>
      </p:sp>
      <p:sp>
        <p:nvSpPr>
          <p:cNvPr id="25" name="TextBox 7">
            <a:extLst>
              <a:ext uri="{FF2B5EF4-FFF2-40B4-BE49-F238E27FC236}">
                <a16:creationId xmlns:a16="http://schemas.microsoft.com/office/drawing/2014/main" id="{C38693C6-C362-6142-912C-0638BC4C541A}"/>
              </a:ext>
            </a:extLst>
          </p:cNvPr>
          <p:cNvSpPr txBox="1"/>
          <p:nvPr/>
        </p:nvSpPr>
        <p:spPr>
          <a:xfrm>
            <a:off x="6643779" y="3914593"/>
            <a:ext cx="1459360" cy="62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غَنِيٌّ</a:t>
            </a:r>
          </a:p>
        </p:txBody>
      </p:sp>
      <p:sp>
        <p:nvSpPr>
          <p:cNvPr id="26" name="TextBox 7">
            <a:extLst>
              <a:ext uri="{FF2B5EF4-FFF2-40B4-BE49-F238E27FC236}">
                <a16:creationId xmlns:a16="http://schemas.microsoft.com/office/drawing/2014/main" id="{E530B5A6-D27F-AF60-01BC-6C330A762A98}"/>
              </a:ext>
            </a:extLst>
          </p:cNvPr>
          <p:cNvSpPr txBox="1"/>
          <p:nvPr/>
        </p:nvSpPr>
        <p:spPr>
          <a:xfrm>
            <a:off x="1869400" y="3857649"/>
            <a:ext cx="1459360" cy="62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ٱلْحَضارِيَّةُ</a:t>
            </a:r>
          </a:p>
        </p:txBody>
      </p:sp>
      <p:sp>
        <p:nvSpPr>
          <p:cNvPr id="27" name="TextBox 7">
            <a:extLst>
              <a:ext uri="{FF2B5EF4-FFF2-40B4-BE49-F238E27FC236}">
                <a16:creationId xmlns:a16="http://schemas.microsoft.com/office/drawing/2014/main" id="{B2330274-AE79-13FF-20B4-65EC886BE123}"/>
              </a:ext>
            </a:extLst>
          </p:cNvPr>
          <p:cNvSpPr txBox="1"/>
          <p:nvPr/>
        </p:nvSpPr>
        <p:spPr>
          <a:xfrm>
            <a:off x="6352008" y="4776521"/>
            <a:ext cx="1459360" cy="62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ٱلْعَريقَةُ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TextBox 7">
            <a:extLst>
              <a:ext uri="{FF2B5EF4-FFF2-40B4-BE49-F238E27FC236}">
                <a16:creationId xmlns:a16="http://schemas.microsoft.com/office/drawing/2014/main" id="{75A4AA76-C5BD-D998-58D3-CAF8FA1B8582}"/>
              </a:ext>
            </a:extLst>
          </p:cNvPr>
          <p:cNvSpPr txBox="1"/>
          <p:nvPr/>
        </p:nvSpPr>
        <p:spPr>
          <a:xfrm>
            <a:off x="1872737" y="4816485"/>
            <a:ext cx="1459360" cy="62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ٱلْأَجانِبُ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2" name="Espace réservé pour une image  31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6ECC64F-E31E-3102-43A7-253A6BE371C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461046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5" grpId="0"/>
      <p:bldP spid="26" grpId="0"/>
      <p:bldP spid="27" grpId="0"/>
      <p:bldP spid="2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3DE14-7A7A-C532-489C-ABB9B6888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C4FE1FF9-894C-722C-9F32-55DF2449B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نفس الصفحة 74  أجيبوا بشكل فردي على السؤالين التاليين: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8E040BF-9903-8EFA-162F-C3C07F5BBC6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F309FD3-8D68-AA3C-4A3C-60BFB2245B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5EC296A-23D1-7D0C-E12A-318C2F575F6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C4FAAAC-E3B5-8F4C-D553-6A4F1ED5D18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C188A85-6AB3-E8FB-34A3-F0462CFC14A1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3DAFCC3-1DE5-EF68-AE34-1E40859E897C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5FAFE55-DF05-6261-B042-9EEE7E65FD0D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C469115-69C8-7A82-C3B1-2C7A8133A46A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8EDBABA-B92D-0AD8-7E28-EC08BF3AB8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8286" y="1681383"/>
            <a:ext cx="3265038" cy="4600445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5697833-8747-A5CD-95B9-C58F3E6F9C36}"/>
              </a:ext>
            </a:extLst>
          </p:cNvPr>
          <p:cNvSpPr/>
          <p:nvPr/>
        </p:nvSpPr>
        <p:spPr>
          <a:xfrm>
            <a:off x="3254040" y="5307980"/>
            <a:ext cx="2841087" cy="63561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F19BA8E6-25B7-B287-C5C8-C472F422F5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189481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3357B4-3FBF-66E3-3439-76407D0D0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49182993-9D63-6BDD-06C8-0AC5BFAF3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أجيبوا عن السؤال الأول ثم الثاني. تذكروا استراتيجية الفهم التي تدربنا عليها خلال هذا الأسبوع.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9A0B35D-0068-5B3C-449A-ED6800A0AE7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1232482-1011-9B68-F861-4E1AA334F0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927ECFC-B631-14A4-8F1E-9C50F8C5EC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23A25D9-83B1-E6AB-3B8F-3697DD50FAF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721532F-8B97-B424-82AC-3359F274ADD4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3CD36BC-9CC3-700C-710B-376E0E49180A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2AFA17A-5362-EA84-22B8-610C902BD236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ECB52DE-B8CD-4F11-65E0-AFB4B6991E2A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565AAF9-A5EC-812F-FF18-2A4B0943E5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886" y="3429000"/>
            <a:ext cx="8214227" cy="3172522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A94E7B7-6879-0D79-989B-7FC9D277B7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0309" y="1897709"/>
            <a:ext cx="5029636" cy="1531292"/>
          </a:xfrm>
          <a:prstGeom prst="rect">
            <a:avLst/>
          </a:prstGeom>
        </p:spPr>
      </p:pic>
      <p:pic>
        <p:nvPicPr>
          <p:cNvPr id="27" name="Espace réservé pour une image  26">
            <a:extLst>
              <a:ext uri="{FF2B5EF4-FFF2-40B4-BE49-F238E27FC236}">
                <a16:creationId xmlns:a16="http://schemas.microsoft.com/office/drawing/2014/main" id="{DCEFBCE9-1D99-477F-86C5-37EAAEF948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89653867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17481C-CDFA-0FCF-9BEF-A80D8A022A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12D35731-49C6-2FC9-1528-AE0B37766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للتصحيح: نجيب عن السؤال الأول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544B4D6-AC9B-ACD3-E0BA-84919B3176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A581014-E848-5121-F885-74109CFA8C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1C337C9-1D70-A22F-1E17-06424B953D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C2BCF5E-48AB-6820-BD4F-9772560AA4E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94EEAAD-1984-1872-7559-D60C3619C431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D054C1A-C699-3220-A16C-0E39FDEC57B3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C0697D0-B60D-AE7E-D759-6E33B1A4126E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7AD576C-D9B2-83D6-DE94-007E6B796375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44EAE59-DB6C-5FFF-3CCA-6897394DC3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886" y="3429000"/>
            <a:ext cx="8214227" cy="317252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08C84CF-A77C-E37A-C8F8-DA6C7CA633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4589" y="1442107"/>
            <a:ext cx="5029636" cy="1912786"/>
          </a:xfrm>
          <a:prstGeom prst="rect">
            <a:avLst/>
          </a:prstGeom>
        </p:spPr>
      </p:pic>
      <p:sp>
        <p:nvSpPr>
          <p:cNvPr id="6" name="TextBox 7">
            <a:extLst>
              <a:ext uri="{FF2B5EF4-FFF2-40B4-BE49-F238E27FC236}">
                <a16:creationId xmlns:a16="http://schemas.microsoft.com/office/drawing/2014/main" id="{2F7AC387-7BE6-EE61-F894-B2E881DE91BF}"/>
              </a:ext>
            </a:extLst>
          </p:cNvPr>
          <p:cNvSpPr txBox="1"/>
          <p:nvPr/>
        </p:nvSpPr>
        <p:spPr>
          <a:xfrm>
            <a:off x="434657" y="2014019"/>
            <a:ext cx="8214227" cy="12016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تَشْتَهِرُ مَدينَةُ فاسَ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بِٱلْمَدارِسِ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وَ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ٱلْمَساجِدِ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ٱلْعَتيقَةِ وَبَوّابَةِ باب "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بوجلود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" و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ٱلْكَتاتيبِ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ٱلْقُرْآنِيَّةِ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وَ جامِعَةِ ٱلْقَرَوِيّينَ.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4A0FAE5-31D2-90BA-82CE-B792D5DBA6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348082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0FBAC5-1188-D5E1-8E6C-9D708683F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F70695FB-DCDF-5E85-DE9C-DB84A2BD8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للتصحيح: نجيب عن السؤال الثاني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826C689-B04F-D30D-5EB4-448DEB18F80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8F9C7E5-98BB-58D4-31DE-0FF297600D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42E9E0A-BDB7-802A-31DD-D268527A7B5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1AC5DE8-E84E-B427-6C46-A968D75D09A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82C384CD-A9C5-129C-2167-5BBB1C1246A9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9B474C8-C9AD-8692-53DF-8DE25B194441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AE77318-C896-B831-98CE-3972DD8FC1A9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75BFAD9-7999-FC3E-1047-F9FA05093E7F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8984E51-AA95-96F6-2531-D5E8B25AB5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886" y="3429000"/>
            <a:ext cx="8214227" cy="317252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3C648C2-9009-88E9-7742-0037F18437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49231" y="1449727"/>
            <a:ext cx="4724809" cy="632515"/>
          </a:xfrm>
          <a:prstGeom prst="rect">
            <a:avLst/>
          </a:prstGeom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id="{6C293403-53E2-14CE-3098-8826D97AABFF}"/>
              </a:ext>
            </a:extLst>
          </p:cNvPr>
          <p:cNvSpPr txBox="1"/>
          <p:nvPr/>
        </p:nvSpPr>
        <p:spPr>
          <a:xfrm>
            <a:off x="406926" y="2082242"/>
            <a:ext cx="8214227" cy="12016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تُسَمّى فاسُ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بِٱلْعاصِمَةِ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ٱلْعِلْمِيَّةِ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ٱلْمَغْرِبِ لِأَنَّها تَمْتَلِكُ جامِعَةَ ٱلْقَرَوِيِّينَ ٱلَّتي تُعْتَبَرُ مِنْ أَقْدَمِ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ٱلْجامِعاتِ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ٱلْعالَمِ.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E639A1E-D27D-EB5B-929A-B90B87569D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966686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6D61F-9DD4-ABE1-A630-C8692DAA9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E9A7B09-52BC-3B75-D79A-8961D2B4A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على الصفحة رقم  75  و أنجزوا بشكل فردي التمارين التالية: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B116D8C-6182-DE65-EC35-82B815653E6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BCAA196-BBA3-A412-7B22-DA77F6357A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42FB7E8-FCA0-B6B0-B89A-C75CBF8F5BF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3F16B3B-91CA-9D4A-ACB7-13552C9C75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6851CD2-C283-FEDA-624E-60C9BA9EE149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288E6C3-2D20-95BB-E37A-6848979452CA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29AECAE-62EF-3348-1812-1A54F5AF6B85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5FB7585-139A-7E16-1D8A-BAA6A547C91A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B88B25E-A567-0C9A-4BCF-893D925E4A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04485" y="1456150"/>
            <a:ext cx="3484732" cy="4878626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009761D-A6EE-6224-902E-C83BDC40AFB7}"/>
              </a:ext>
            </a:extLst>
          </p:cNvPr>
          <p:cNvSpPr/>
          <p:nvPr/>
        </p:nvSpPr>
        <p:spPr>
          <a:xfrm>
            <a:off x="3356517" y="2274847"/>
            <a:ext cx="2916755" cy="3746812"/>
          </a:xfrm>
          <a:prstGeom prst="roundRect">
            <a:avLst>
              <a:gd name="adj" fmla="val 3668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4659913-C89A-72E5-20D6-84D95BAF34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57946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66BF6E-4C5B-F23F-B1EC-B5939BEC3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7">
            <a:extLst>
              <a:ext uri="{FF2B5EF4-FFF2-40B4-BE49-F238E27FC236}">
                <a16:creationId xmlns:a16="http://schemas.microsoft.com/office/drawing/2014/main" id="{1D1EE38A-89DA-60FD-3BCD-EFBA93653E3E}"/>
              </a:ext>
            </a:extLst>
          </p:cNvPr>
          <p:cNvSpPr txBox="1"/>
          <p:nvPr/>
        </p:nvSpPr>
        <p:spPr>
          <a:xfrm>
            <a:off x="2563222" y="1991964"/>
            <a:ext cx="6202851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أَضْبِطُ ٱلْجُمَلَ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بِٱلشَّكْلِ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ٱلتّامِّ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6CF30B-2B65-9E76-6729-33D394BC5A3B}"/>
              </a:ext>
            </a:extLst>
          </p:cNvPr>
          <p:cNvSpPr txBox="1"/>
          <p:nvPr/>
        </p:nvSpPr>
        <p:spPr>
          <a:xfrm>
            <a:off x="-97430" y="3011309"/>
            <a:ext cx="9278401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تشتهر مدينة مراكش بتاريخها الثري و تنوع روافدها التاريخية.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BB498C3A-EFAC-5D58-87DC-F82549EA15E2}"/>
              </a:ext>
            </a:extLst>
          </p:cNvPr>
          <p:cNvSpPr txBox="1"/>
          <p:nvPr/>
        </p:nvSpPr>
        <p:spPr>
          <a:xfrm>
            <a:off x="1093048" y="4153017"/>
            <a:ext cx="7453583" cy="12016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تحتضن جبال الأطلس الشامخة المدينة الحمراء كأنها جوهرة فريدة.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A69F0FB1-53BD-84F5-F443-5EE025B6B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أَضْبِطُ ٱلْجُمَلَ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بِٱلشَّكْلِ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ٱلتّامِّ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FDAF99E0-5AAC-8024-29A9-11DAE4B7DADA}"/>
              </a:ext>
            </a:extLst>
          </p:cNvPr>
          <p:cNvSpPr/>
          <p:nvPr/>
        </p:nvSpPr>
        <p:spPr>
          <a:xfrm>
            <a:off x="7735184" y="2021178"/>
            <a:ext cx="465532" cy="435802"/>
          </a:xfrm>
          <a:prstGeom prst="ellipse">
            <a:avLst/>
          </a:prstGeom>
          <a:solidFill>
            <a:srgbClr val="106585"/>
          </a:solidFill>
          <a:ln w="38100">
            <a:solidFill>
              <a:srgbClr val="10658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fr-FR" sz="3600" dirty="0">
              <a:solidFill>
                <a:schemeClr val="bg1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28D8BC2-46E1-698F-14A6-FD288D4E020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FF249ED-A408-9E59-D875-20CBF77E95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DA34E79-88E5-3BB4-C606-11509A45262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E6C56D7-7C11-E663-DBC2-1F40DA2BA80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0C286B2-1A1C-B266-B78E-D30ECA620E54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9D205C-B6B9-9725-D1E7-DC2F38ABF4E6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19EB548-9581-6CCA-D019-9059671A7081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2DFDD0D-D02C-5888-E8F3-2D6F14C9CFDE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7223A00-F8B5-165D-7AD8-270582D051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45777630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203A0-359D-8BD1-C86F-4AAD705C94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ABD2A22-7A8E-74D6-9B51-7A22202A337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95D8278-BC3D-54FD-4DC7-B2261088C8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58BD44D-2D89-906D-B837-FBBF2C23E8D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65D653B-AB3F-07BD-B716-4AD3C771563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91BBE3B-9936-214C-EB6A-75911388AE53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0D39324-833F-44A8-29EC-7D5D9539A547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E7EAF06-E3E4-2DCB-828E-741D293E036C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2BA9AF-245C-87FC-95D7-736EA080793C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63C8A680-60B2-955E-E95A-48FD32FAE58E}"/>
              </a:ext>
            </a:extLst>
          </p:cNvPr>
          <p:cNvSpPr txBox="1"/>
          <p:nvPr/>
        </p:nvSpPr>
        <p:spPr>
          <a:xfrm>
            <a:off x="2563222" y="1991964"/>
            <a:ext cx="6202851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أَضْبِطُ ٱلْجُمَلَ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بِٱلشَّكْلِ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ٱلتّامِّ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601DEC80-C2BD-D93E-DDBB-A5319AB91228}"/>
              </a:ext>
            </a:extLst>
          </p:cNvPr>
          <p:cNvSpPr/>
          <p:nvPr/>
        </p:nvSpPr>
        <p:spPr>
          <a:xfrm>
            <a:off x="7735184" y="2021178"/>
            <a:ext cx="465532" cy="435802"/>
          </a:xfrm>
          <a:prstGeom prst="ellipse">
            <a:avLst/>
          </a:prstGeom>
          <a:solidFill>
            <a:srgbClr val="106585"/>
          </a:solidFill>
          <a:ln w="38100">
            <a:solidFill>
              <a:srgbClr val="10658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fr-FR" sz="3600" dirty="0">
              <a:solidFill>
                <a:schemeClr val="bg1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8B847D2C-CCAB-1E27-C2DA-8A69410C98C4}"/>
              </a:ext>
            </a:extLst>
          </p:cNvPr>
          <p:cNvSpPr txBox="1"/>
          <p:nvPr/>
        </p:nvSpPr>
        <p:spPr>
          <a:xfrm>
            <a:off x="-97430" y="3011309"/>
            <a:ext cx="9278401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تشتهر مدينة مراكش بتاريخها الثري و تنوع روافدها التاريخية.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7A04CDE6-72F5-6170-5C50-B7D6EE483277}"/>
              </a:ext>
            </a:extLst>
          </p:cNvPr>
          <p:cNvSpPr txBox="1"/>
          <p:nvPr/>
        </p:nvSpPr>
        <p:spPr>
          <a:xfrm>
            <a:off x="1093048" y="4153017"/>
            <a:ext cx="7453583" cy="12016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تحتضن جبال الأطلس الشامخة المدينة الحمراء كأنها جوهرة فريدة.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Titre 5">
            <a:extLst>
              <a:ext uri="{FF2B5EF4-FFF2-40B4-BE49-F238E27FC236}">
                <a16:creationId xmlns:a16="http://schemas.microsoft.com/office/drawing/2014/main" id="{95894041-FF2F-D17E-8976-531602731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</p:spPr>
        <p:txBody>
          <a:bodyPr>
            <a:no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 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</a:t>
            </a:r>
            <a:r>
              <a:rPr lang="ar-MA" sz="2400" i="1" dirty="0">
                <a:ea typeface="Calibri" panose="020F0502020204030204" pitchFamily="34" charset="0"/>
                <a:cs typeface="Microsoft Uighur" panose="02000000000000000000" pitchFamily="2" charset="-78"/>
              </a:rPr>
              <a:t>ينقل الأستاذ الجمل على السبورة الجانبية ويعمل على نمذجة شكلها</a:t>
            </a: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/>
          </a:p>
        </p:txBody>
      </p:sp>
      <p:pic>
        <p:nvPicPr>
          <p:cNvPr id="25" name="Espace réservé pour une image  24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35122405-D38E-E341-C89A-12D9437F0B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13252964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39EF47-DE18-3C48-6600-75704ED471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1E088552-85A6-B479-1996-1B5D6E38E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252" y="828269"/>
            <a:ext cx="7287788" cy="612000"/>
          </a:xfrm>
        </p:spPr>
        <p:txBody>
          <a:bodyPr>
            <a:no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للتصحيح: نجيب عن السؤال رقم 2: أستخرج من النص اسمين مؤنثين  و اسمين مذكرين.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يقدم لنا إجابته؟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94BA94B-755D-D9F4-70EA-CEAF28084F6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726C86D-96D6-14E3-470D-483E49BB54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9D4715C-8EA6-996D-0717-4E79CE95EB5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6E1745C-77EE-18F1-DCD3-C4DAA75033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B86A240-2594-A46F-1722-F6CF8FCCCD4E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FDA358C-1C91-C670-41AF-144B1988A223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6D8CD0E-9765-C4E6-A58A-84291CA2BAFC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B402BEE-724D-F2DE-11E8-9395EABDB2DD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C88AEDD-C933-917D-BBDE-9020027F5D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510" y="2082274"/>
            <a:ext cx="8073792" cy="4184711"/>
          </a:xfrm>
          <a:prstGeom prst="rect">
            <a:avLst/>
          </a:prstGeom>
        </p:spPr>
      </p:pic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80E395F-AD9B-EBA7-EE31-A307439C71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15939755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841A30-B307-6A02-48AF-E35CB4C2C9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D592DFD1-D372-CC97-9D11-4F3E3A9DD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252" y="828269"/>
            <a:ext cx="7287788" cy="612000"/>
          </a:xfrm>
        </p:spPr>
        <p:txBody>
          <a:bodyPr>
            <a:no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إذن يمكن أن نكتب مثلا  الكلمات التالية: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21A87A8-B10E-83C9-E44F-DE03FA8E793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4AE7E63-9052-6A2F-771D-73D35ADECE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B3D4441-12C0-7DA2-098D-8761B2AC532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9354AC3-1142-17DB-3A4A-9EBC810D1B1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F00C25-4978-1B20-8574-A3FF95075E94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0192D40-2C3B-077E-9A81-D1A1F6D54FB7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6878516-4570-ED71-4515-B85E21916DAA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50FB9DB-234A-CE5F-28F3-91507D4C9109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EFA8422-48ED-E05B-0DD2-3AD7C0EEB2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510" y="2082274"/>
            <a:ext cx="8073792" cy="4184711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:a16="http://schemas.microsoft.com/office/drawing/2014/main" id="{39CF21DA-372C-C0B3-8C79-EAEDA9499D7E}"/>
              </a:ext>
            </a:extLst>
          </p:cNvPr>
          <p:cNvSpPr txBox="1"/>
          <p:nvPr/>
        </p:nvSpPr>
        <p:spPr>
          <a:xfrm>
            <a:off x="7432559" y="3709769"/>
            <a:ext cx="1206199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مَدينَةٌ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73A77874-83E4-28FD-DFB9-16A2D0283E1C}"/>
              </a:ext>
            </a:extLst>
          </p:cNvPr>
          <p:cNvSpPr txBox="1"/>
          <p:nvPr/>
        </p:nvSpPr>
        <p:spPr>
          <a:xfrm>
            <a:off x="6232661" y="3709769"/>
            <a:ext cx="1206199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اَلْعَريقَةُ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0FF209CD-9DB0-E843-03EF-436EDAEF272C}"/>
              </a:ext>
            </a:extLst>
          </p:cNvPr>
          <p:cNvSpPr txBox="1"/>
          <p:nvPr/>
        </p:nvSpPr>
        <p:spPr>
          <a:xfrm>
            <a:off x="4795650" y="3752990"/>
            <a:ext cx="1206199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اَلْحَضارَةُ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C324A3-CE9B-312C-0C9C-CA865327044F}"/>
              </a:ext>
            </a:extLst>
          </p:cNvPr>
          <p:cNvSpPr txBox="1"/>
          <p:nvPr/>
        </p:nvSpPr>
        <p:spPr>
          <a:xfrm>
            <a:off x="3255381" y="3719537"/>
            <a:ext cx="1206199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اَلْقَديمَةُ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TextBox 7">
            <a:extLst>
              <a:ext uri="{FF2B5EF4-FFF2-40B4-BE49-F238E27FC236}">
                <a16:creationId xmlns:a16="http://schemas.microsoft.com/office/drawing/2014/main" id="{436BEE26-4BB5-52B8-6D60-D5D2F81B5D63}"/>
              </a:ext>
            </a:extLst>
          </p:cNvPr>
          <p:cNvSpPr txBox="1"/>
          <p:nvPr/>
        </p:nvSpPr>
        <p:spPr>
          <a:xfrm>
            <a:off x="7343925" y="5418025"/>
            <a:ext cx="1206199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اَلزُّوارُ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22CCD878-B65E-5D2D-EDF6-411479593A98}"/>
              </a:ext>
            </a:extLst>
          </p:cNvPr>
          <p:cNvSpPr txBox="1"/>
          <p:nvPr/>
        </p:nvSpPr>
        <p:spPr>
          <a:xfrm>
            <a:off x="6095127" y="5418025"/>
            <a:ext cx="1206199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اَلْعُصورُ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14BD1217-8321-BC38-D3AD-E3A5D2735173}"/>
              </a:ext>
            </a:extLst>
          </p:cNvPr>
          <p:cNvSpPr txBox="1"/>
          <p:nvPr/>
        </p:nvSpPr>
        <p:spPr>
          <a:xfrm>
            <a:off x="4680805" y="5481216"/>
            <a:ext cx="1206199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اَلْعالَمُ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TextBox 7">
            <a:extLst>
              <a:ext uri="{FF2B5EF4-FFF2-40B4-BE49-F238E27FC236}">
                <a16:creationId xmlns:a16="http://schemas.microsoft.com/office/drawing/2014/main" id="{0553C782-C6E0-797E-F92B-9E7A0129DA51}"/>
              </a:ext>
            </a:extLst>
          </p:cNvPr>
          <p:cNvSpPr txBox="1"/>
          <p:nvPr/>
        </p:nvSpPr>
        <p:spPr>
          <a:xfrm>
            <a:off x="3474606" y="5488652"/>
            <a:ext cx="1206199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إِرْثٌ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50F4DE6-6CAB-B082-EF50-C42188C3FC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1020524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7" grpId="0"/>
      <p:bldP spid="1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5B515F-754E-65E0-5500-A686C5CBE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6E3E228C-79A2-87EE-8E5D-EF4920BEA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نجيب عن السؤال رقم 3: نوظف أسماء من كل نوع في جملة اسمية من إنتاجي.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يقدم لنا إجابته؟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EFDE715-73FA-904A-525D-2E4EAFF5855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0592312-DBD6-BF94-0017-2A1028F3A6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EACAB9B-0DBE-3080-AD58-20F427A1D76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268CDCB-07E2-3E0E-E049-A4A6DD3D0B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A8C2383-9939-A081-A9D8-EED2BA0318C4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1D4859F-9DC6-FEBE-35EF-EA595CC59C41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0C794DE-0638-AAAE-13E3-FB96216702F7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3A1C6E1-0B98-AF7A-5474-613B2C8A2E6D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25B2735-53CB-3B36-F341-AEC5354DDC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0778" y="2194783"/>
            <a:ext cx="8042444" cy="3979004"/>
          </a:xfrm>
          <a:prstGeom prst="rect">
            <a:avLst/>
          </a:prstGeom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AC2372DF-7BCF-B3C6-829D-DB3B961620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65433089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B78E56-E89D-9078-2A87-3714E1FCAE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57446DFA-BA84-C7F1-C248-90D8A98AC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مثلا يمكن أن أكتب الجملتين الاسميتين التاليتين: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5C5BB5F-28C2-5CD4-2F9A-F8492E91DAB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70F077F-EF76-4E90-5118-69452716C0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0292AE6-3467-A9C3-7F39-1F3E6811EAB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71049A3-AEC5-B1B9-A56A-19A39FE7549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6936F37-B6EA-406D-E7F5-63B6C313D89F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C9ADBDD-D83A-B02B-3569-F9DCD9C5B470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2F69416-59C2-0D85-D829-E91BA3ACB00E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0B4AEB8-E0A0-9CAA-7DD8-168F36234F39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653A38E-4DDB-34A6-ADD6-33F276D7C6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0778" y="2194783"/>
            <a:ext cx="8042444" cy="3979004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:a16="http://schemas.microsoft.com/office/drawing/2014/main" id="{4C6A89D9-5ABC-1BE4-787B-9E657287C548}"/>
              </a:ext>
            </a:extLst>
          </p:cNvPr>
          <p:cNvSpPr txBox="1"/>
          <p:nvPr/>
        </p:nvSpPr>
        <p:spPr>
          <a:xfrm>
            <a:off x="5817058" y="4696561"/>
            <a:ext cx="1206199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إِرْثٌ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797EDAED-1353-A907-4D3D-6559CDAFA925}"/>
              </a:ext>
            </a:extLst>
          </p:cNvPr>
          <p:cNvSpPr txBox="1"/>
          <p:nvPr/>
        </p:nvSpPr>
        <p:spPr>
          <a:xfrm>
            <a:off x="5492027" y="3155292"/>
            <a:ext cx="1206199" cy="61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مَدينَةٌ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F47330-C813-9093-4155-5AB7B92BD497}"/>
              </a:ext>
            </a:extLst>
          </p:cNvPr>
          <p:cNvSpPr txBox="1"/>
          <p:nvPr/>
        </p:nvSpPr>
        <p:spPr>
          <a:xfrm>
            <a:off x="438760" y="3874536"/>
            <a:ext cx="7569254" cy="5963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اَلسُّياحُ يَتَجَوَّلونَ مِنْ </a:t>
            </a:r>
            <a:r>
              <a:rPr lang="ar-MA" sz="40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مَدينَةٍ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إلى أُخْرى مُنْبَهِرينَ بِجَمالِ ٱلْمَغْرِبِ.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TextBox 7">
            <a:extLst>
              <a:ext uri="{FF2B5EF4-FFF2-40B4-BE49-F238E27FC236}">
                <a16:creationId xmlns:a16="http://schemas.microsoft.com/office/drawing/2014/main" id="{E12D5BCC-D6D4-9413-5B70-ED2E18878E18}"/>
              </a:ext>
            </a:extLst>
          </p:cNvPr>
          <p:cNvSpPr txBox="1"/>
          <p:nvPr/>
        </p:nvSpPr>
        <p:spPr>
          <a:xfrm>
            <a:off x="582028" y="5289942"/>
            <a:ext cx="7353918" cy="5963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914400" rtl="1">
              <a:lnSpc>
                <a:spcPts val="4554"/>
              </a:lnSpc>
              <a:defRPr/>
            </a:pPr>
            <a:r>
              <a:rPr lang="ar-MA" sz="40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إِرْثُ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ٱلْحَضارَةِ</a:t>
            </a:r>
            <a:r>
              <a:rPr lang="ar-MA" sz="4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ٱلْمَغْرِبِيَّةِ عَريقٌ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190DCAE-ABE2-FAE8-42E5-3BFE99BFE0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690049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5DE961-C4D6-3D0E-6288-4B5176F85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5E42A04A-B6BA-8305-9829-6712BF072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51" y="756000"/>
            <a:ext cx="7020159" cy="612000"/>
          </a:xfrm>
        </p:spPr>
        <p:txBody>
          <a:bodyPr>
            <a:noAutofit/>
          </a:bodyPr>
          <a:lstStyle/>
          <a:p>
            <a:pPr rtl="0"/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نجيب عن السؤال رقم 4: أكتب مقطع بداية لقصة قصيرة عن رحلة إلى مدينة فاس.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يقدم لنا  المقطع الذي أنتجه؟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4F8F521-FAD7-8AF9-4F9C-E9987152BD9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375F21C-74D8-D154-7C00-9CA800D679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5E62A7E-8800-212D-FEB9-B636AB76D16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7B16FD0-3027-FEA7-E84C-F9589B110A0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799C5E2-1793-FEA5-4760-5FC032239251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71C28ED-8B6A-E522-6DA8-AC1540DA2B53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F6A885-A02F-3AD4-9374-35F8E26B7F47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2AA7DA9-A284-7433-317D-92AB1C023D7D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232E3E9-CD3D-84C8-E12D-D787D58B8F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3458" y="2005121"/>
            <a:ext cx="8276626" cy="4351073"/>
          </a:xfrm>
          <a:prstGeom prst="rect">
            <a:avLst/>
          </a:prstGeom>
        </p:spPr>
      </p:pic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795D35F-777E-7A1C-F534-4F944455E56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63807935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D70181-7FCF-90EB-0233-2DC390E32D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03F2B3B8-5508-FC31-BD71-8FA280AA2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51" y="756000"/>
            <a:ext cx="7020159" cy="612000"/>
          </a:xfrm>
        </p:spPr>
        <p:txBody>
          <a:bodyPr>
            <a:noAutofit/>
          </a:bodyPr>
          <a:lstStyle/>
          <a:p>
            <a:pPr rtl="0"/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نموذج لوضعية البداية لقصة قصيرة عن رحلة إلى مدينة فاس. من يقرأ؟ 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0EB4F8C-6BEF-27CD-7FFC-5512BA060C6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5801081-95B7-97F9-FB22-0F61466409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D494C4E-16BA-3462-88CE-6FD39D1C9D6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0A21927-713A-6D2F-FAEA-3B82852A67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7475A18-C7CC-4A22-8163-24E64E76A9C2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210E53-4094-EBFD-AE36-5C8A7D9AFBCB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A02799B-D071-B8ED-0D03-39E730DA5FB9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D1A1A2-C27C-E9D8-2497-207F86E9EDDC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CFCA10F5-AFCC-2DD3-3173-115F453B2887}"/>
              </a:ext>
            </a:extLst>
          </p:cNvPr>
          <p:cNvSpPr txBox="1"/>
          <p:nvPr/>
        </p:nvSpPr>
        <p:spPr>
          <a:xfrm>
            <a:off x="416845" y="1897708"/>
            <a:ext cx="8194390" cy="34996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صَباحِ يَوْمِ </a:t>
            </a:r>
            <a:r>
              <a:rPr lang="ar-MA" sz="28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ٱلْجُمُعَةِ</a:t>
            </a:r>
            <a:r>
              <a:rPr lang="ar-MA" sz="28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اِسْتَيْقَظَتْ لَيْلى عَلى صَوْتِ أُمِّها: "اِسْتَيْقِظي يا لَيْلى! سَنَذْهَبُ إِلى فاسَ!"</a:t>
            </a:r>
          </a:p>
          <a:p>
            <a:pPr marL="0" marR="0" lvl="0" indent="0" algn="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قَفَزَتْ لَيْلى مِنْ فِراشِها مُتَحَمِّسَةً، فَقَدْ كانَتْ تَنْتَظِرُ هَذِهِ ٱلرِّحْلَةَ طَويلاً. </a:t>
            </a:r>
          </a:p>
          <a:p>
            <a:pPr marL="0" marR="0" lvl="0" indent="0" algn="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بَعْدَ ٱلْفُطورِ، حَزَمَتْ لَيْلى حَقيبَتَها وَوَضَعَتْ فيها دَفْتَرَها وَأَقْلامَها </a:t>
            </a:r>
            <a:r>
              <a:rPr lang="ar-MA" sz="28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ٱلْمُلَوَّنَةَ</a:t>
            </a:r>
            <a:r>
              <a:rPr lang="ar-MA" sz="28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لِتَرْسُمَ كُلَّ ما تَراهُ.</a:t>
            </a:r>
          </a:p>
          <a:p>
            <a:pPr marL="0" marR="0" lvl="0" indent="0" algn="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صَعِدَتْ لَيْلى إِلى ٱلسَّيّارَةِ. وَجَلَسَتْ مَعَ أَخيها ٱلصَّغيرِ ياسينَ في </a:t>
            </a:r>
            <a:r>
              <a:rPr lang="ar-MA" sz="28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ٱلْخَلْفِ</a:t>
            </a:r>
            <a:r>
              <a:rPr lang="ar-MA" sz="28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خِلالَ ٱلطَّريقِ، نَظَرَتْ لَيْلى إِلى ٱلْحُقولِ ٱلْخَضْراءِ </a:t>
            </a:r>
            <a:r>
              <a:rPr lang="ar-MA" sz="2800" b="1" kern="0" dirty="0" err="1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وَٱلْجِبالِ</a:t>
            </a:r>
            <a:r>
              <a:rPr lang="ar-MA" sz="28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وَسَأَلَتْ: "يا أُمِّي، كَمْ بَقِيَ حَتّى نَصِلَ؟"</a:t>
            </a:r>
          </a:p>
          <a:p>
            <a:pPr marL="0" marR="0" lvl="0" indent="0" algn="r" defTabSz="914400" rtl="1" eaLnBrk="1" fontAlgn="auto" latinLnBrk="0" hangingPunct="1">
              <a:lnSpc>
                <a:spcPts val="4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kern="0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أَجابَتْ ٱلْأُمُّ بِٱبْتِسامَةٍ: "ساعَةٌ واحِدَةٌ فَقَطْ، وَسَتَرَيْنَ أَجْمَلَ مَدينَةٍ!"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2086335-D4E1-2930-B76D-5B94D9905B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856299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675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075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4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8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25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1C28-F626-07F7-C292-5DEB00BE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C3464E-0A29-86D7-7665-1252AF0A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1579026"/>
            <a:ext cx="5638800" cy="720000"/>
          </a:xfrm>
        </p:spPr>
        <p:txBody>
          <a:bodyPr/>
          <a:lstStyle/>
          <a:p>
            <a:r>
              <a:rPr lang="ar-SA" dirty="0"/>
              <a:t>اختــتام الحــصة</a:t>
            </a: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62AB2E06-F632-4C3C-EAF2-85528EAFB1D6}"/>
              </a:ext>
            </a:extLst>
          </p:cNvPr>
          <p:cNvSpPr/>
          <p:nvPr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C4291C2-8344-7C59-2A5B-F16F031F4B1A}"/>
              </a:ext>
            </a:extLst>
          </p:cNvPr>
          <p:cNvSpPr/>
          <p:nvPr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732B98-3547-FBF8-D4B6-7A99686C8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9923" y="1654098"/>
            <a:ext cx="456592" cy="456592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EE9464E-5F99-BE84-7E18-3B58641D09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678" y="2667220"/>
            <a:ext cx="720000" cy="828613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9FA1D78-11DA-A4C9-08B7-788CD86DF1E7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</p:txBody>
      </p:sp>
    </p:spTree>
    <p:extLst>
      <p:ext uri="{BB962C8B-B14F-4D97-AF65-F5344CB8AC3E}">
        <p14:creationId xmlns:p14="http://schemas.microsoft.com/office/powerpoint/2010/main" val="1555979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236109-E9DB-2942-985C-1A574643F285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ماذا تعلمتم اليوم؟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ED6D18CF-F5B0-45E9-3692-6F4C83E316A9}"/>
              </a:ext>
            </a:extLst>
          </p:cNvPr>
          <p:cNvCxnSpPr>
            <a:cxnSpLocks/>
            <a:stCxn id="28" idx="5"/>
            <a:endCxn id="12" idx="0"/>
          </p:cNvCxnSpPr>
          <p:nvPr/>
        </p:nvCxnSpPr>
        <p:spPr>
          <a:xfrm>
            <a:off x="5240833" y="3221314"/>
            <a:ext cx="166299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E68661F-5AB5-BB3D-12B2-255C06CE0FB8}"/>
              </a:ext>
            </a:extLst>
          </p:cNvPr>
          <p:cNvSpPr/>
          <p:nvPr/>
        </p:nvSpPr>
        <p:spPr>
          <a:xfrm>
            <a:off x="5380182" y="4014010"/>
            <a:ext cx="3047296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راجَعْتُ مُكْتَسَبَتي خِلالَ ٱلْأُسْبوعِ ٱلْأَوَّلِ: اَلْمُعْجَمُ – اَلْقِراءَةُ – اَلْصَّرْفُ وَ </a:t>
            </a:r>
            <a:r>
              <a:rPr kumimoji="0" lang="ar-MA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ٱلتَّحْويلُ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– اَلْإِنْتاجُ ٱلْكِتابِيُّ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4E6B3CB0-16BA-71DD-9586-D6A7C0E0E3EF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قْراءَةِ وَ فَهْمِ نَصٍّ وَ الْإِجابَةِ عَنْ أَسْئِلَةِ ٱلْفَهْمِ.</a:t>
            </a: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9D0A44DA-ABFA-B630-8C6F-29AEC0ADF311}"/>
              </a:ext>
            </a:extLst>
          </p:cNvPr>
          <p:cNvCxnSpPr>
            <a:cxnSpLocks/>
            <a:stCxn id="28" idx="3"/>
            <a:endCxn id="13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8" name="Ellipse 27">
            <a:extLst>
              <a:ext uri="{FF2B5EF4-FFF2-40B4-BE49-F238E27FC236}">
                <a16:creationId xmlns:a16="http://schemas.microsoft.com/office/drawing/2014/main" id="{28AE9E5A-CE58-3E30-7F2F-C581A981A170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هَذِهِ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ٱلْحِصَّةِ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14">
            <a:extLst>
              <a:ext uri="{FF2B5EF4-FFF2-40B4-BE49-F238E27FC236}">
                <a16:creationId xmlns:a16="http://schemas.microsoft.com/office/drawing/2014/main" id="{1042BCB3-7FAB-5D02-90CA-6E542BDAEE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1613" y="680955"/>
            <a:ext cx="825128" cy="82512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AD330F1-8331-4705-C091-768D5CE8A25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4040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2E48FEB-470C-9369-4384-37142BAAE2F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7058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B95EDEA-6E43-BDB9-DF3D-FF3C117023E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771" y="16454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86DE38B-90A9-E1C4-66DF-45D49B5079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6704" y="16454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E0DA98D5-FB51-0555-F71C-FF18756E3496}"/>
              </a:ext>
            </a:extLst>
          </p:cNvPr>
          <p:cNvSpPr>
            <a:spLocks/>
          </p:cNvSpPr>
          <p:nvPr/>
        </p:nvSpPr>
        <p:spPr>
          <a:xfrm>
            <a:off x="6273272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356F972-2B25-F40C-2964-CC1ADC5AC93C}"/>
              </a:ext>
            </a:extLst>
          </p:cNvPr>
          <p:cNvSpPr>
            <a:spLocks/>
          </p:cNvSpPr>
          <p:nvPr/>
        </p:nvSpPr>
        <p:spPr>
          <a:xfrm>
            <a:off x="3254040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2671B2A-330F-914D-C1C8-655E38FD3ECA}"/>
              </a:ext>
            </a:extLst>
          </p:cNvPr>
          <p:cNvSpPr>
            <a:spLocks/>
          </p:cNvSpPr>
          <p:nvPr/>
        </p:nvSpPr>
        <p:spPr>
          <a:xfrm>
            <a:off x="4746851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شكل و فهم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50BC96E-A84B-3008-D7E2-1AF1574C4CEA}"/>
              </a:ext>
            </a:extLst>
          </p:cNvPr>
          <p:cNvSpPr>
            <a:spLocks/>
          </p:cNvSpPr>
          <p:nvPr/>
        </p:nvSpPr>
        <p:spPr>
          <a:xfrm>
            <a:off x="1439193" y="15461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388007632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82138" y="1111178"/>
            <a:ext cx="8163098" cy="4591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6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4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5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3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4.xml><?xml version="1.0" encoding="utf-8"?>
<a:theme xmlns:a="http://schemas.openxmlformats.org/drawingml/2006/main" name="1_اختتام الحص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6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7.xml><?xml version="1.0" encoding="utf-8"?>
<a:theme xmlns:a="http://schemas.openxmlformats.org/drawingml/2006/main" name="5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8.xml><?xml version="1.0" encoding="utf-8"?>
<a:theme xmlns:a="http://schemas.openxmlformats.org/drawingml/2006/main" name="6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0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1.xml><?xml version="1.0" encoding="utf-8"?>
<a:theme xmlns:a="http://schemas.openxmlformats.org/drawingml/2006/main" name="5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19541</TotalTime>
  <Words>1369</Words>
  <Application>Microsoft Office PowerPoint</Application>
  <PresentationFormat>Affichage à l'écran (4:3)</PresentationFormat>
  <Paragraphs>284</Paragraphs>
  <Slides>47</Slides>
  <Notes>22</Notes>
  <HiddenSlides>0</HiddenSlides>
  <MMClips>2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31</vt:i4>
      </vt:variant>
      <vt:variant>
        <vt:lpstr>Titres des diapositives</vt:lpstr>
      </vt:variant>
      <vt:variant>
        <vt:i4>47</vt:i4>
      </vt:variant>
    </vt:vector>
  </HeadingPairs>
  <TitlesOfParts>
    <vt:vector size="90" baseType="lpstr">
      <vt:lpstr>Dosis SemiBold</vt:lpstr>
      <vt:lpstr>Dosis Medium</vt:lpstr>
      <vt:lpstr>Calibri</vt:lpstr>
      <vt:lpstr>Arial Rounded MT Bold</vt:lpstr>
      <vt:lpstr>Dosis ExtraBold</vt:lpstr>
      <vt:lpstr>Calibri Light</vt:lpstr>
      <vt:lpstr>Microsoft Uighur</vt:lpstr>
      <vt:lpstr>Noto Sans Symbols</vt:lpstr>
      <vt:lpstr>Wingdings</vt:lpstr>
      <vt:lpstr>Dosis</vt:lpstr>
      <vt:lpstr>Arial</vt:lpstr>
      <vt:lpstr>Modern Love</vt:lpstr>
      <vt:lpstr>Conception personnalisée</vt:lpstr>
      <vt:lpstr>6_Conception personnalisée</vt:lpstr>
      <vt:lpstr>1_Conception personnalisée</vt:lpstr>
      <vt:lpstr>2_Conception personnalisée</vt:lpstr>
      <vt:lpstr>5_Conception personnalisée</vt:lpstr>
      <vt:lpstr>1</vt:lpstr>
      <vt:lpstr>2</vt:lpstr>
      <vt:lpstr>3_Conception personnalisée</vt:lpstr>
      <vt:lpstr>4</vt:lpstr>
      <vt:lpstr>4_Conception personnalisée</vt:lpstr>
      <vt:lpstr>ENSEIGNANT</vt:lpstr>
      <vt:lpstr>Office Theme 2013 - 2022</vt:lpstr>
      <vt:lpstr>1_Office Theme 2013 - 2022</vt:lpstr>
      <vt:lpstr>2_Simple Light</vt:lpstr>
      <vt:lpstr>01- نشاط اعتيادي</vt:lpstr>
      <vt:lpstr>02- معــــــــــجم</vt:lpstr>
      <vt:lpstr>03- استماع وتحدث</vt:lpstr>
      <vt:lpstr>اختتام الحصة</vt:lpstr>
      <vt:lpstr>00_Env-Enseignant</vt:lpstr>
      <vt:lpstr>1_Env-Enseignant</vt:lpstr>
      <vt:lpstr>5_Env-Apprenant_Tmplt</vt:lpstr>
      <vt:lpstr>2_Env-Enseignant</vt:lpstr>
      <vt:lpstr>3_01- نشاط اعتيادي</vt:lpstr>
      <vt:lpstr>1_اختتام الحصة</vt:lpstr>
      <vt:lpstr>1_03- استماع وتحدث</vt:lpstr>
      <vt:lpstr>4_Env-Enseignant</vt:lpstr>
      <vt:lpstr>5_Env-Enseignant</vt:lpstr>
      <vt:lpstr>6_Env-Enseignant</vt:lpstr>
      <vt:lpstr>Thème Office</vt:lpstr>
      <vt:lpstr>2_Env-Apprenant_Tmplt</vt:lpstr>
      <vt:lpstr>5_01- نشاط اعتيادي</vt:lpstr>
      <vt:lpstr>Présentation PowerPoint</vt:lpstr>
      <vt:lpstr>Présentation PowerPoint</vt:lpstr>
      <vt:lpstr>Présentation PowerPoint</vt:lpstr>
      <vt:lpstr>تنظيم حصص الأسبوع</vt:lpstr>
      <vt:lpstr>Présentation PowerPoint</vt:lpstr>
      <vt:lpstr>عند نهاية الحصة</vt:lpstr>
      <vt:lpstr>مرحبا بكم ، سننطلق في حصة اللغة العربية..</vt:lpstr>
      <vt:lpstr>قبل أن نبدأ حصة اليوم سأذكركم بشروط الحصول على نجمة السلوك الجيد.  في كل حصة سيفوز ثلاثة منكم بالنجمة</vt:lpstr>
      <vt:lpstr>ضعوا اللوحة والكراسة في القمطر.</vt:lpstr>
      <vt:lpstr> انشطة اعتيادية</vt:lpstr>
      <vt:lpstr> في حصة اليوم، ستتدربون على قراءة فقرات باسترسال. ثم الإجابة عن أسئلة. </vt:lpstr>
      <vt:lpstr>سنقرأ معا نص : جبل الأحلام - درسنا فقراته في الأيام السابقة. وسأطرح عليكم أسئلة حوله.</vt:lpstr>
      <vt:lpstr>من يقرأ؟ يمر تلميذان للقراءة. </vt:lpstr>
      <vt:lpstr>من يقرأ؟ يمر تلميذان للقراءة</vt:lpstr>
      <vt:lpstr>من يقرأ؟ يمر تلميذان للقراءة</vt:lpstr>
      <vt:lpstr>من يقرأ؟ يمر تلميذان للقراءة</vt:lpstr>
      <vt:lpstr>من يقرأ؟ يمر تلميذان للقراءة</vt:lpstr>
      <vt:lpstr>من يقرأ؟ يمر تلميذان للقراءة</vt:lpstr>
      <vt:lpstr>من يقرأ؟ يمر تلميذان للقراءة</vt:lpstr>
      <vt:lpstr>من يقوم ليقرأ النهاية؟ يمر تلميذان للقراءة</vt:lpstr>
      <vt:lpstr>على ألواحكم؛ أجيبوا عن السؤال التالي. </vt:lpstr>
      <vt:lpstr>على ألواحكم؛ اكتبوا اسم الشخصية المناسبة للوصف. </vt:lpstr>
      <vt:lpstr>من يقرأ السؤال؟ من يجيب؟ لماذا؟ هل أنتم متفقون معه؟ يفتح الأستاذ نقاشا مع المتعلمين  </vt:lpstr>
      <vt:lpstr>شكل و فهم</vt:lpstr>
      <vt:lpstr>خذوا كراساتكم على الصفحة رقم 74 </vt:lpstr>
      <vt:lpstr>اقرؤوا النص التالي قراءة هامسة مع احترام قواعد الوقف والوصل.  سأمر بين الصفوف لمراقبة قراءاتكم.</vt:lpstr>
      <vt:lpstr>حاولوا تجميع أكبر  قدر من المعلومات ، سأطرح عليكم بعدها مجموعة من الأسئلة.</vt:lpstr>
      <vt:lpstr>خذوا كراساتكم على الصفحة رقم  74  و أنجزوا بشكل فردي التمرين التالي:</vt:lpstr>
      <vt:lpstr>أُكْمِلُ ٱلْمُفْرَداتِ بِصِفَةٍ مُضافَةٍ مِنَ ٱلنَّصِّ.</vt:lpstr>
      <vt:lpstr>انتبهوا للتصحيح       - يضغط الأستاذ على زر جهاز التحكم لتظهر الإجابات تباعا و يقدم التغذية الراجعة المناسبة </vt:lpstr>
      <vt:lpstr>على نفس الصفحة 74  أجيبوا بشكل فردي على السؤالين التاليين:</vt:lpstr>
      <vt:lpstr>أجيبوا عن السؤال الأول ثم الثاني. تذكروا استراتيجية الفهم التي تدربنا عليها خلال هذا الأسبوع.</vt:lpstr>
      <vt:lpstr>انتبهوا للتصحيح: نجيب عن السؤال الأول</vt:lpstr>
      <vt:lpstr>انتبهوا للتصحيح: نجيب عن السؤال الثاني</vt:lpstr>
      <vt:lpstr>خذوا كراساتكم على الصفحة رقم  75  و أنجزوا بشكل فردي التمارين التالية:</vt:lpstr>
      <vt:lpstr>أَضْبِطُ ٱلْجُمَلَ بِٱلشَّكْلِ ٱلتّامِّ:</vt:lpstr>
      <vt:lpstr>انتبهوا للتصحيح  -ينقل الأستاذ الجمل على السبورة الجانبية ويعمل على نمذجة شكلها.</vt:lpstr>
      <vt:lpstr>انتبهوا للتصحيح: نجيب عن السؤال رقم 2: أستخرج من النص اسمين مؤنثين  و اسمين مذكرين. من يقدم لنا إجابته؟</vt:lpstr>
      <vt:lpstr>إذن يمكن أن نكتب مثلا  الكلمات التالية:</vt:lpstr>
      <vt:lpstr>نجيب عن السؤال رقم 3: نوظف أسماء من كل نوع في جملة اسمية من إنتاجي. من يقدم لنا إجابته؟</vt:lpstr>
      <vt:lpstr>مثلا يمكن أن أكتب الجملتين الاسميتين التاليتين:</vt:lpstr>
      <vt:lpstr>نجيب عن السؤال رقم 4: أكتب مقطع بداية لقصة قصيرة عن رحلة إلى مدينة فاس. من يقدم لنا  المقطع الذي أنتجه؟</vt:lpstr>
      <vt:lpstr>هذا نموذج لوضعية البداية لقصة قصيرة عن رحلة إلى مدينة فاس. من يقرأ؟ </vt:lpstr>
      <vt:lpstr>اختــتام الحــصة</vt:lpstr>
      <vt:lpstr>ماذا تعلمتم اليوم؟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292</cp:revision>
  <dcterms:created xsi:type="dcterms:W3CDTF">2023-09-20T21:35:22Z</dcterms:created>
  <dcterms:modified xsi:type="dcterms:W3CDTF">2025-12-11T18:59:01Z</dcterms:modified>
</cp:coreProperties>
</file>