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6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7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8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9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0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1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2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13.xml" ContentType="application/vnd.openxmlformats-officedocument.theme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theme/theme14.xml" ContentType="application/vnd.openxmlformats-officedocument.theme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theme/theme15.xml" ContentType="application/vnd.openxmlformats-officedocument.theme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theme/theme16.xml" ContentType="application/vnd.openxmlformats-officedocument.theme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theme/theme17.xml" ContentType="application/vnd.openxmlformats-officedocument.theme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theme/theme18.xml" ContentType="application/vnd.openxmlformats-officedocument.theme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theme/theme19.xml" ContentType="application/vnd.openxmlformats-officedocument.theme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theme/theme20.xml" ContentType="application/vnd.openxmlformats-officedocument.theme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theme/theme21.xml" ContentType="application/vnd.openxmlformats-officedocument.theme+xml"/>
  <Override PartName="/ppt/theme/theme2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74" r:id="rId1"/>
    <p:sldMasterId id="2147483926" r:id="rId2"/>
    <p:sldMasterId id="2147483897" r:id="rId3"/>
    <p:sldMasterId id="2147483906" r:id="rId4"/>
    <p:sldMasterId id="2147483913" r:id="rId5"/>
    <p:sldMasterId id="2147483923" r:id="rId6"/>
    <p:sldMasterId id="2147483930" r:id="rId7"/>
    <p:sldMasterId id="2147483953" r:id="rId8"/>
    <p:sldMasterId id="2147484012" r:id="rId9"/>
    <p:sldMasterId id="2147483971" r:id="rId10"/>
    <p:sldMasterId id="2147483989" r:id="rId11"/>
    <p:sldMasterId id="2147484030" r:id="rId12"/>
    <p:sldMasterId id="2147484048" r:id="rId13"/>
    <p:sldMasterId id="2147484063" r:id="rId14"/>
    <p:sldMasterId id="2147484076" r:id="rId15"/>
    <p:sldMasterId id="2147484099" r:id="rId16"/>
    <p:sldMasterId id="2147484122" r:id="rId17"/>
    <p:sldMasterId id="2147484149" r:id="rId18"/>
    <p:sldMasterId id="2147484167" r:id="rId19"/>
    <p:sldMasterId id="2147484184" r:id="rId20"/>
    <p:sldMasterId id="2147484196" r:id="rId21"/>
  </p:sldMasterIdLst>
  <p:notesMasterIdLst>
    <p:notesMasterId r:id="rId95"/>
  </p:notesMasterIdLst>
  <p:sldIdLst>
    <p:sldId id="2134806368" r:id="rId22"/>
    <p:sldId id="1029" r:id="rId23"/>
    <p:sldId id="2147482483" r:id="rId24"/>
    <p:sldId id="2147482531" r:id="rId25"/>
    <p:sldId id="2147482484" r:id="rId26"/>
    <p:sldId id="2147482488" r:id="rId27"/>
    <p:sldId id="265" r:id="rId28"/>
    <p:sldId id="2147482725" r:id="rId29"/>
    <p:sldId id="262" r:id="rId30"/>
    <p:sldId id="2147482560" r:id="rId31"/>
    <p:sldId id="2147482566" r:id="rId32"/>
    <p:sldId id="2147482727" r:id="rId33"/>
    <p:sldId id="2147482584" r:id="rId34"/>
    <p:sldId id="266" r:id="rId35"/>
    <p:sldId id="2147482542" r:id="rId36"/>
    <p:sldId id="2147482728" r:id="rId37"/>
    <p:sldId id="2147482726" r:id="rId38"/>
    <p:sldId id="2147482588" r:id="rId39"/>
    <p:sldId id="2147482729" r:id="rId40"/>
    <p:sldId id="2147482586" r:id="rId41"/>
    <p:sldId id="2147482591" r:id="rId42"/>
    <p:sldId id="267" r:id="rId43"/>
    <p:sldId id="2147482561" r:id="rId44"/>
    <p:sldId id="2147482452" r:id="rId45"/>
    <p:sldId id="2147482543" r:id="rId46"/>
    <p:sldId id="2147482467" r:id="rId47"/>
    <p:sldId id="2147482592" r:id="rId48"/>
    <p:sldId id="2147482453" r:id="rId49"/>
    <p:sldId id="2147482545" r:id="rId50"/>
    <p:sldId id="2147482569" r:id="rId51"/>
    <p:sldId id="2147482570" r:id="rId52"/>
    <p:sldId id="2147482571" r:id="rId53"/>
    <p:sldId id="2147482572" r:id="rId54"/>
    <p:sldId id="2147482573" r:id="rId55"/>
    <p:sldId id="2147482574" r:id="rId56"/>
    <p:sldId id="2147482548" r:id="rId57"/>
    <p:sldId id="2147482475" r:id="rId58"/>
    <p:sldId id="2147482549" r:id="rId59"/>
    <p:sldId id="2147482477" r:id="rId60"/>
    <p:sldId id="2147482550" r:id="rId61"/>
    <p:sldId id="2147482575" r:id="rId62"/>
    <p:sldId id="2147482576" r:id="rId63"/>
    <p:sldId id="2147482577" r:id="rId64"/>
    <p:sldId id="2147482489" r:id="rId65"/>
    <p:sldId id="2147482568" r:id="rId66"/>
    <p:sldId id="2147482482" r:id="rId67"/>
    <p:sldId id="2147482551" r:id="rId68"/>
    <p:sldId id="2147482552" r:id="rId69"/>
    <p:sldId id="300" r:id="rId70"/>
    <p:sldId id="301" r:id="rId71"/>
    <p:sldId id="2147482501" r:id="rId72"/>
    <p:sldId id="2147482502" r:id="rId73"/>
    <p:sldId id="2147482504" r:id="rId74"/>
    <p:sldId id="2147482505" r:id="rId75"/>
    <p:sldId id="2147482509" r:id="rId76"/>
    <p:sldId id="2147482578" r:id="rId77"/>
    <p:sldId id="2147482579" r:id="rId78"/>
    <p:sldId id="2147482506" r:id="rId79"/>
    <p:sldId id="2147482507" r:id="rId80"/>
    <p:sldId id="2147482555" r:id="rId81"/>
    <p:sldId id="2147482556" r:id="rId82"/>
    <p:sldId id="2147482510" r:id="rId83"/>
    <p:sldId id="2147482580" r:id="rId84"/>
    <p:sldId id="2147482581" r:id="rId85"/>
    <p:sldId id="2147482582" r:id="rId86"/>
    <p:sldId id="2147482583" r:id="rId87"/>
    <p:sldId id="2147482516" r:id="rId88"/>
    <p:sldId id="2147482557" r:id="rId89"/>
    <p:sldId id="2147482558" r:id="rId90"/>
    <p:sldId id="2147482564" r:id="rId91"/>
    <p:sldId id="2147482518" r:id="rId92"/>
    <p:sldId id="2147482563" r:id="rId93"/>
    <p:sldId id="2147482522" r:id="rId94"/>
  </p:sldIdLst>
  <p:sldSz cx="9144000" cy="6858000" type="screen4x3"/>
  <p:notesSz cx="6858000" cy="9144000"/>
  <p:embeddedFontLst>
    <p:embeddedFont>
      <p:font typeface="Dosis" pitchFamily="2" charset="0"/>
      <p:regular r:id="rId96"/>
      <p:bold r:id="rId97"/>
    </p:embeddedFont>
    <p:embeddedFont>
      <p:font typeface="Dosis ExtraBold" pitchFamily="2" charset="0"/>
      <p:bold r:id="rId98"/>
    </p:embeddedFont>
    <p:embeddedFont>
      <p:font typeface="Dosis Medium" pitchFamily="2" charset="0"/>
      <p:regular r:id="rId99"/>
    </p:embeddedFont>
    <p:embeddedFont>
      <p:font typeface="Dosis SemiBold" pitchFamily="2" charset="0"/>
      <p:bold r:id="rId100"/>
    </p:embeddedFont>
    <p:embeddedFont>
      <p:font typeface="Microsoft Uighur" panose="02000000000000000000" pitchFamily="2" charset="-78"/>
      <p:regular r:id="rId101"/>
      <p:bold r:id="rId102"/>
    </p:embeddedFont>
    <p:embeddedFont>
      <p:font typeface="Modern Love" panose="04090805081005020601" pitchFamily="82" charset="0"/>
      <p:regular r:id="rId103"/>
    </p:embeddedFont>
    <p:embeddedFont>
      <p:font typeface="Noto Sans Symbols" panose="020B0604020202020204" charset="0"/>
      <p:regular r:id="rId104"/>
      <p:bold r:id="rId10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D4FBF8"/>
    <a:srgbClr val="ECF8FB"/>
    <a:srgbClr val="009242"/>
    <a:srgbClr val="424D7C"/>
    <a:srgbClr val="2BCAD0"/>
    <a:srgbClr val="00ACA4"/>
    <a:srgbClr val="16AB98"/>
    <a:srgbClr val="FCC302"/>
    <a:srgbClr val="5475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75" autoAdjust="0"/>
    <p:restoredTop sz="93507" autoAdjust="0"/>
  </p:normalViewPr>
  <p:slideViewPr>
    <p:cSldViewPr snapToGrid="0">
      <p:cViewPr varScale="1">
        <p:scale>
          <a:sx n="70" d="100"/>
          <a:sy n="70" d="100"/>
        </p:scale>
        <p:origin x="1092" y="36"/>
      </p:cViewPr>
      <p:guideLst/>
    </p:cSldViewPr>
  </p:slideViewPr>
  <p:outlineViewPr>
    <p:cViewPr>
      <p:scale>
        <a:sx n="33" d="100"/>
        <a:sy n="33" d="100"/>
      </p:scale>
      <p:origin x="0" y="-5697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84" Type="http://schemas.openxmlformats.org/officeDocument/2006/relationships/slide" Target="slides/slide63.xml"/><Relationship Id="rId89" Type="http://schemas.openxmlformats.org/officeDocument/2006/relationships/slide" Target="slides/slide68.xml"/><Relationship Id="rId16" Type="http://schemas.openxmlformats.org/officeDocument/2006/relationships/slideMaster" Target="slideMasters/slideMaster16.xml"/><Relationship Id="rId107" Type="http://schemas.openxmlformats.org/officeDocument/2006/relationships/viewProps" Target="viewProps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74" Type="http://schemas.openxmlformats.org/officeDocument/2006/relationships/slide" Target="slides/slide53.xml"/><Relationship Id="rId79" Type="http://schemas.openxmlformats.org/officeDocument/2006/relationships/slide" Target="slides/slide58.xml"/><Relationship Id="rId102" Type="http://schemas.openxmlformats.org/officeDocument/2006/relationships/font" Target="fonts/font7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9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80" Type="http://schemas.openxmlformats.org/officeDocument/2006/relationships/slide" Target="slides/slide59.xml"/><Relationship Id="rId85" Type="http://schemas.openxmlformats.org/officeDocument/2006/relationships/slide" Target="slides/slide64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59" Type="http://schemas.openxmlformats.org/officeDocument/2006/relationships/slide" Target="slides/slide38.xml"/><Relationship Id="rId103" Type="http://schemas.openxmlformats.org/officeDocument/2006/relationships/font" Target="fonts/font8.fntdata"/><Relationship Id="rId108" Type="http://schemas.openxmlformats.org/officeDocument/2006/relationships/theme" Target="theme/theme1.xml"/><Relationship Id="rId54" Type="http://schemas.openxmlformats.org/officeDocument/2006/relationships/slide" Target="slides/slide33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91" Type="http://schemas.openxmlformats.org/officeDocument/2006/relationships/slide" Target="slides/slide70.xml"/><Relationship Id="rId96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6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slide" Target="slides/slide52.xml"/><Relationship Id="rId78" Type="http://schemas.openxmlformats.org/officeDocument/2006/relationships/slide" Target="slides/slide57.xml"/><Relationship Id="rId81" Type="http://schemas.openxmlformats.org/officeDocument/2006/relationships/slide" Target="slides/slide60.xml"/><Relationship Id="rId86" Type="http://schemas.openxmlformats.org/officeDocument/2006/relationships/slide" Target="slides/slide65.xml"/><Relationship Id="rId94" Type="http://schemas.openxmlformats.org/officeDocument/2006/relationships/slide" Target="slides/slide73.xml"/><Relationship Id="rId99" Type="http://schemas.openxmlformats.org/officeDocument/2006/relationships/font" Target="fonts/font4.fntdata"/><Relationship Id="rId101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8.xml"/><Relationship Id="rId109" Type="http://schemas.openxmlformats.org/officeDocument/2006/relationships/tableStyles" Target="tableStyles.xml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slide" Target="slides/slide55.xml"/><Relationship Id="rId97" Type="http://schemas.openxmlformats.org/officeDocument/2006/relationships/font" Target="fonts/font2.fntdata"/><Relationship Id="rId104" Type="http://schemas.openxmlformats.org/officeDocument/2006/relationships/font" Target="fonts/font9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0.xml"/><Relationship Id="rId92" Type="http://schemas.openxmlformats.org/officeDocument/2006/relationships/slide" Target="slides/slide7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8.xml"/><Relationship Id="rId24" Type="http://schemas.openxmlformats.org/officeDocument/2006/relationships/slide" Target="slides/slide3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66" Type="http://schemas.openxmlformats.org/officeDocument/2006/relationships/slide" Target="slides/slide45.xml"/><Relationship Id="rId87" Type="http://schemas.openxmlformats.org/officeDocument/2006/relationships/slide" Target="slides/slide66.xml"/><Relationship Id="rId61" Type="http://schemas.openxmlformats.org/officeDocument/2006/relationships/slide" Target="slides/slide40.xml"/><Relationship Id="rId82" Type="http://schemas.openxmlformats.org/officeDocument/2006/relationships/slide" Target="slides/slide6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56" Type="http://schemas.openxmlformats.org/officeDocument/2006/relationships/slide" Target="slides/slide35.xml"/><Relationship Id="rId77" Type="http://schemas.openxmlformats.org/officeDocument/2006/relationships/slide" Target="slides/slide56.xml"/><Relationship Id="rId100" Type="http://schemas.openxmlformats.org/officeDocument/2006/relationships/font" Target="fonts/font5.fntdata"/><Relationship Id="rId105" Type="http://schemas.openxmlformats.org/officeDocument/2006/relationships/font" Target="fonts/font10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93" Type="http://schemas.openxmlformats.org/officeDocument/2006/relationships/slide" Target="slides/slide72.xml"/><Relationship Id="rId98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4.xml"/><Relationship Id="rId46" Type="http://schemas.openxmlformats.org/officeDocument/2006/relationships/slide" Target="slides/slide25.xml"/><Relationship Id="rId67" Type="http://schemas.openxmlformats.org/officeDocument/2006/relationships/slide" Target="slides/slide46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0.xml"/><Relationship Id="rId62" Type="http://schemas.openxmlformats.org/officeDocument/2006/relationships/slide" Target="slides/slide41.xml"/><Relationship Id="rId83" Type="http://schemas.openxmlformats.org/officeDocument/2006/relationships/slide" Target="slides/slide62.xml"/><Relationship Id="rId88" Type="http://schemas.openxmlformats.org/officeDocument/2006/relationships/slide" Target="slides/slide6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1194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C7A3A1F-B4E9-2DB5-458E-A59D1EBDF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A2C290B8-31A7-5BBB-C3CE-BA7906B99B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CD40E09B-E8A5-012B-FEDD-816EB8BEC9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14570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4573842A-3838-C1FF-435C-9182DE5B2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E886B76E-78C5-BFBA-2E2F-3EB2FEB053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16343469-2E4A-6668-52A5-ACAD744966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39901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5AEDD9C9-52EA-6F41-84E7-1952F4C22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852B1E78-7904-2E39-3FB4-DC63CA3586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B4BBA21F-4D19-C660-C9E7-D84B6EE0D4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04628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FEF9EBC-1F37-D0A3-E6B8-848BB4AF3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6C4CFEE-902B-1EF0-80D4-91D04A8A39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BA6393F-B8B2-EA17-76EC-AEAB799B4F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40280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8B15C3A-2420-A9BD-D791-D03F959EA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8FBD037-777B-02FD-F3EA-D28DE02D45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7A1B3AF-0D30-C170-E03E-EB8538F8FA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77338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110EC44-0519-694B-48B2-8024A948D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ABCAE46-0FC4-6064-21FF-352C643E5C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06B4AAB9-264E-9C54-F53C-235D471F8A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6095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946EAB25-7DCE-C990-6233-8B90B0968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2742DA0-126E-99B5-8145-8B9778F2B0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D5273574-F964-F189-C817-EC78F436CC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46366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7521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6EC8F-A3FF-00F0-B4DC-DB59B983C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>
            <a:extLst>
              <a:ext uri="{FF2B5EF4-FFF2-40B4-BE49-F238E27FC236}">
                <a16:creationId xmlns:a16="http://schemas.microsoft.com/office/drawing/2014/main" id="{0F7298B1-7E20-60A4-D09A-C2533AC3ED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80D8D38-8754-975F-F7F3-8260140A58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27AEC0-607D-ED08-379F-D7816B4A4D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51579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0" name="Google Shape;2280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81" name="Google Shape;2281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63056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7" name="Google Shape;2297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98" name="Google Shape;2298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8613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7.png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3.wdp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3.xml"/><Relationship Id="rId5" Type="http://schemas.microsoft.com/office/2007/relationships/hdphoto" Target="../media/hdphoto4.wdp"/><Relationship Id="rId4" Type="http://schemas.openxmlformats.org/officeDocument/2006/relationships/image" Target="../media/image25.png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4.xml"/><Relationship Id="rId4" Type="http://schemas.microsoft.com/office/2007/relationships/hdphoto" Target="../media/hdphoto4.wdp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microsoft.com/office/2007/relationships/hdphoto" Target="../media/hdphoto5.wdp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26.png"/><Relationship Id="rId5" Type="http://schemas.microsoft.com/office/2007/relationships/hdphoto" Target="../media/hdphoto4.wdp"/><Relationship Id="rId4" Type="http://schemas.openxmlformats.org/officeDocument/2006/relationships/image" Target="../media/image25.png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7.png"/></Relationships>
</file>

<file path=ppt/slideLayouts/_rels/slideLayout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22.png"/><Relationship Id="rId5" Type="http://schemas.openxmlformats.org/officeDocument/2006/relationships/image" Target="../media/image32.png"/><Relationship Id="rId4" Type="http://schemas.openxmlformats.org/officeDocument/2006/relationships/image" Target="../media/image20.png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7.png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8.png"/><Relationship Id="rId7" Type="http://schemas.openxmlformats.org/officeDocument/2006/relationships/image" Target="../media/image33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2.png"/></Relationships>
</file>

<file path=ppt/slideLayouts/_rels/slideLayout25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8.png"/><Relationship Id="rId7" Type="http://schemas.openxmlformats.org/officeDocument/2006/relationships/image" Target="../media/image33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2.png"/></Relationships>
</file>

<file path=ppt/slideLayouts/_rels/slideLayout25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8.png"/><Relationship Id="rId7" Type="http://schemas.openxmlformats.org/officeDocument/2006/relationships/image" Target="../media/image33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2.png"/></Relationships>
</file>

<file path=ppt/slideLayouts/_rels/slideLayout25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8.png"/><Relationship Id="rId7" Type="http://schemas.openxmlformats.org/officeDocument/2006/relationships/image" Target="../media/image33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2.png"/></Relationships>
</file>

<file path=ppt/slideLayouts/_rels/slideLayout2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33.png"/><Relationship Id="rId5" Type="http://schemas.microsoft.com/office/2007/relationships/hdphoto" Target="../media/hdphoto2.wdp"/><Relationship Id="rId4" Type="http://schemas.openxmlformats.org/officeDocument/2006/relationships/image" Target="../media/image20.png"/><Relationship Id="rId9" Type="http://schemas.microsoft.com/office/2007/relationships/hdphoto" Target="../media/hdphoto3.wdp"/></Relationships>
</file>

<file path=ppt/slideLayouts/_rels/slideLayout2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33.png"/><Relationship Id="rId5" Type="http://schemas.microsoft.com/office/2007/relationships/hdphoto" Target="../media/hdphoto2.wdp"/><Relationship Id="rId4" Type="http://schemas.openxmlformats.org/officeDocument/2006/relationships/image" Target="../media/image20.png"/><Relationship Id="rId9" Type="http://schemas.microsoft.com/office/2007/relationships/hdphoto" Target="../media/hdphoto3.wdp"/></Relationships>
</file>

<file path=ppt/slideLayouts/_rels/slideLayout2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33.png"/><Relationship Id="rId5" Type="http://schemas.microsoft.com/office/2007/relationships/hdphoto" Target="../media/hdphoto2.wdp"/><Relationship Id="rId4" Type="http://schemas.openxmlformats.org/officeDocument/2006/relationships/image" Target="../media/image20.png"/><Relationship Id="rId9" Type="http://schemas.microsoft.com/office/2007/relationships/hdphoto" Target="../media/hdphoto3.wdp"/></Relationships>
</file>

<file path=ppt/slideLayouts/_rels/slideLayout2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2.png"/><Relationship Id="rId5" Type="http://schemas.microsoft.com/office/2007/relationships/hdphoto" Target="../media/hdphoto4.wdp"/><Relationship Id="rId4" Type="http://schemas.openxmlformats.org/officeDocument/2006/relationships/image" Target="../media/image33.png"/><Relationship Id="rId9" Type="http://schemas.microsoft.com/office/2007/relationships/hdphoto" Target="../media/hdphoto2.wdp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9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9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9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9.xml"/></Relationships>
</file>

<file path=ppt/slideLayouts/_rels/slideLayout2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19.xml"/><Relationship Id="rId5" Type="http://schemas.microsoft.com/office/2007/relationships/hdphoto" Target="../media/hdphoto6.wdp"/><Relationship Id="rId4" Type="http://schemas.openxmlformats.org/officeDocument/2006/relationships/image" Target="../media/image38.png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1.xml"/><Relationship Id="rId4" Type="http://schemas.openxmlformats.org/officeDocument/2006/relationships/image" Target="../media/image1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9888040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21643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8465053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753284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88013917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07744430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9687513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8104409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3871624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895046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1160866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062609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658812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3540191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2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71189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40154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8124037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91875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282067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874340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283555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3337838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00051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674470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5410023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598718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622413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294020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61798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813351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534494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8224781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682634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178626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0012335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5351104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809371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19355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9035105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32149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335156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997396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911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8988991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564147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11905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808218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381276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673290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044982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130380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60506951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270033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824042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1580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65159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030492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219118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85038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285930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7842700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253601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9287496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6371402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163625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029948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826103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84252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061387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843483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78501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0820663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5940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2938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73896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54303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361562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593239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921776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1199361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197348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213546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6757384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349818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110581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102675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479732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027782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90248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808416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898594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292948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9001149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396733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35452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899048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810512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705078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234571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74424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28423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250847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186096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86330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84263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827831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04909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141828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82053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95017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2425329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340727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843845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13174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0782926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92915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502078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04579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861579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072154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724030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9969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568589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06833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039854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281377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271534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715103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89011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43675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930851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345661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60453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521770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078734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8273393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3_Voc_Act_01__Vidéo title"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3" name="Google Shape;733;p184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4" name="Google Shape;734;p184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5" name="Google Shape;735;p18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154420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0484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4577025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043999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373630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979994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23276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973070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614702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644126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81576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5361339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2911976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4598121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279387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6525611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750155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51968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327618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862332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599268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442669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508802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6338039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3337466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611829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2480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618961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9614770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619833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8285832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4665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929197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413493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78434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701397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986906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2069775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087518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563605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5896645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47748132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525435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957218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84721873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4558359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46232708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20767144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51221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9637716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728092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7760188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076739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261274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0557235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583190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950228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307658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926304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758517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9565400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274752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014124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637957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8389902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0413665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640012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3330342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929288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39720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94981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466859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8027768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7739198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21488990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754922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675778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5156925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7222794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5191483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8805132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5839134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0751837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549080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5215305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5135792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1342251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7847104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9111591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8150476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3684470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0920582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2031543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2" name="Google Shape;722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107215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182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5" name="Google Shape;725;p182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6" name="Google Shape;726;p182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3807114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Vidéo title"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4" name="Google Shape;734;p184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5" name="Google Shape;735;p18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" name="Google Shape;842;p196">
            <a:extLst>
              <a:ext uri="{FF2B5EF4-FFF2-40B4-BE49-F238E27FC236}">
                <a16:creationId xmlns:a16="http://schemas.microsoft.com/office/drawing/2014/main" id="{918BBF83-9A2F-5D06-DB31-846CE7B217A8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1691999" y="1629000"/>
            <a:ext cx="575886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174512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18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8" name="Google Shape;738;p185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39" name="Google Shape;739;p185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18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3835508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18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3" name="Google Shape;743;p18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4" name="Google Shape;744;p186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5" name="Google Shape;745;p18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7131455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18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8" name="Google Shape;748;p18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9" name="Google Shape;749;p187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50" name="Google Shape;750;p18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1976897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18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3" name="Google Shape;753;p188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54" name="Google Shape;754;p188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55" name="Google Shape;755;p188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56" name="Google Shape;756;p188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57" name="Google Shape;757;p188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58" name="Google Shape;758;p188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59" name="Google Shape;759;p188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60" name="Google Shape;760;p188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61" name="Google Shape;761;p188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62" name="Google Shape;762;p188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3" name="Google Shape;763;p18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1129479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18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6" name="Google Shape;766;p189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67" name="Google Shape;767;p189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68" name="Google Shape;768;p189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69" name="Google Shape;769;p189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70" name="Google Shape;770;p189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6985840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19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73" name="Google Shape;773;p19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74" name="Google Shape;774;p19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75" name="Google Shape;775;p19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76" name="Google Shape;776;p19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77" name="Google Shape;777;p190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8" name="Google Shape;778;p190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9" name="Google Shape;779;p190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80" name="Google Shape;780;p190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81" name="Google Shape;781;p190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854082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19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4" name="Google Shape;784;p191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85" name="Google Shape;785;p191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86" name="Google Shape;786;p191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87" name="Google Shape;787;p191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88" name="Google Shape;788;p191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89" name="Google Shape;789;p19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5613995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19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2" name="Google Shape;792;p192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93" name="Google Shape;793;p192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94" name="Google Shape;794;p192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95" name="Google Shape;795;p192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96" name="Google Shape;796;p192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97" name="Google Shape;797;p192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8" name="Google Shape;798;p192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9" name="Google Shape;799;p192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0" name="Google Shape;800;p192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1" name="Google Shape;801;p192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2" name="Google Shape;802;p19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6340214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19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5" name="Google Shape;805;p19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06" name="Google Shape;806;p19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07" name="Google Shape;807;p19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08" name="Google Shape;808;p19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09" name="Google Shape;809;p19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0" name="Google Shape;810;p19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1" name="Google Shape;811;p19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2" name="Google Shape;812;p19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3" name="Google Shape;813;p19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4" name="Google Shape;814;p19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72755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19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7" name="Google Shape;817;p19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8" name="Google Shape;818;p19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19" name="Google Shape;819;p19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20" name="Google Shape;820;p19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21" name="Google Shape;821;p19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22" name="Google Shape;822;p19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3" name="Google Shape;823;p19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4" name="Google Shape;824;p19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5" name="Google Shape;825;p19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6" name="Google Shape;826;p19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7" name="Google Shape;827;p19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28" name="Google Shape;828;p19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29" name="Google Shape;829;p19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30" name="Google Shape;830;p19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31" name="Google Shape;831;p19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2" name="Google Shape;832;p19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3" name="Google Shape;833;p19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4" name="Google Shape;834;p19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5" name="Google Shape;835;p19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9019870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19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8" name="Google Shape;838;p19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9" name="Google Shape;839;p19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4451483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2" name="Google Shape;842;p19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43" name="Google Shape;843;p19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3570022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19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6" name="Google Shape;846;p197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47" name="Google Shape;847;p1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453721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3335599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307246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5952293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2250930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32522652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829438508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8758658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31589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3614200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6333588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774151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818799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8834883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6662348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7365725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142427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620055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3054417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048762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52953234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37103341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81041033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6424148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888205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014954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083898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9338738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6408956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0689529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543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164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4782705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9384219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0963182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428831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1384076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6721906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700965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5752920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4445024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54569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801569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1961182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7826031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705989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735409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5659398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4163414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2304787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1392546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0966448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0854725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061161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29650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853125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522097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4927260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9941341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3977890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83700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7000626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5334359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300336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871808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19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9" Type="http://schemas.openxmlformats.org/officeDocument/2006/relationships/image" Target="../media/image4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35.xml"/><Relationship Id="rId15" Type="http://schemas.openxmlformats.org/officeDocument/2006/relationships/image" Target="../media/image8.png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image" Target="../media/image7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62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61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23" Type="http://schemas.openxmlformats.org/officeDocument/2006/relationships/image" Target="../media/image9.bin"/><Relationship Id="rId10" Type="http://schemas.openxmlformats.org/officeDocument/2006/relationships/slideLayout" Target="../slideLayouts/slideLayout51.xml"/><Relationship Id="rId19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Relationship Id="rId22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1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78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2.xml"/><Relationship Id="rId19" Type="http://schemas.openxmlformats.org/officeDocument/2006/relationships/image" Target="../media/image9.bin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theme" Target="../theme/theme9.xml"/><Relationship Id="rId3" Type="http://schemas.openxmlformats.org/officeDocument/2006/relationships/slideLayout" Target="../slideLayouts/slideLayout82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24" Type="http://schemas.openxmlformats.org/officeDocument/2006/relationships/image" Target="../media/image14.png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23" Type="http://schemas.openxmlformats.org/officeDocument/2006/relationships/image" Target="../media/image13.png"/><Relationship Id="rId10" Type="http://schemas.openxmlformats.org/officeDocument/2006/relationships/slideLayout" Target="../slideLayouts/slideLayout89.xml"/><Relationship Id="rId19" Type="http://schemas.openxmlformats.org/officeDocument/2006/relationships/image" Target="../media/image9.bin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Relationship Id="rId22" Type="http://schemas.openxmlformats.org/officeDocument/2006/relationships/image" Target="../media/image12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slideLayout" Target="../slideLayouts/slideLayout109.xml"/><Relationship Id="rId1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17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98.xml"/><Relationship Id="rId16" Type="http://schemas.openxmlformats.org/officeDocument/2006/relationships/slideLayout" Target="../slideLayouts/slideLayout112.xml"/><Relationship Id="rId20" Type="http://schemas.openxmlformats.org/officeDocument/2006/relationships/image" Target="../media/image9.bin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06.xml"/><Relationship Id="rId19" Type="http://schemas.openxmlformats.org/officeDocument/2006/relationships/theme" Target="../theme/theme10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slideLayout" Target="../slideLayouts/slideLayout1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9.bin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47.xml"/><Relationship Id="rId19" Type="http://schemas.openxmlformats.org/officeDocument/2006/relationships/image" Target="../media/image9.bin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slideLayout" Target="../slideLayouts/slideLayout167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slideLayout" Target="../slideLayouts/slideLayout166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56.xml"/><Relationship Id="rId16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5" Type="http://schemas.openxmlformats.org/officeDocument/2006/relationships/slideLayout" Target="../slideLayouts/slideLayout16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Relationship Id="rId14" Type="http://schemas.openxmlformats.org/officeDocument/2006/relationships/slideLayout" Target="../slideLayouts/slideLayout168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8.xml"/><Relationship Id="rId13" Type="http://schemas.openxmlformats.org/officeDocument/2006/relationships/slideLayout" Target="../slideLayouts/slideLayout183.xml"/><Relationship Id="rId3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77.xml"/><Relationship Id="rId12" Type="http://schemas.openxmlformats.org/officeDocument/2006/relationships/slideLayout" Target="../slideLayouts/slideLayout18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72.xml"/><Relationship Id="rId16" Type="http://schemas.openxmlformats.org/officeDocument/2006/relationships/theme" Target="../theme/theme14.xml"/><Relationship Id="rId1" Type="http://schemas.openxmlformats.org/officeDocument/2006/relationships/slideLayout" Target="../slideLayouts/slideLayout171.xml"/><Relationship Id="rId6" Type="http://schemas.openxmlformats.org/officeDocument/2006/relationships/slideLayout" Target="../slideLayouts/slideLayout176.xml"/><Relationship Id="rId11" Type="http://schemas.openxmlformats.org/officeDocument/2006/relationships/slideLayout" Target="../slideLayouts/slideLayout181.xml"/><Relationship Id="rId5" Type="http://schemas.openxmlformats.org/officeDocument/2006/relationships/slideLayout" Target="../slideLayouts/slideLayout175.xml"/><Relationship Id="rId15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80.xml"/><Relationship Id="rId4" Type="http://schemas.openxmlformats.org/officeDocument/2006/relationships/slideLayout" Target="../slideLayouts/slideLayout174.xml"/><Relationship Id="rId9" Type="http://schemas.openxmlformats.org/officeDocument/2006/relationships/slideLayout" Target="../slideLayouts/slideLayout179.xml"/><Relationship Id="rId14" Type="http://schemas.openxmlformats.org/officeDocument/2006/relationships/slideLayout" Target="../slideLayouts/slideLayout18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3.xml"/><Relationship Id="rId13" Type="http://schemas.openxmlformats.org/officeDocument/2006/relationships/slideLayout" Target="../slideLayouts/slideLayout198.xml"/><Relationship Id="rId18" Type="http://schemas.openxmlformats.org/officeDocument/2006/relationships/slideLayout" Target="../slideLayouts/slideLayout203.xml"/><Relationship Id="rId3" Type="http://schemas.openxmlformats.org/officeDocument/2006/relationships/slideLayout" Target="../slideLayouts/slideLayout188.xml"/><Relationship Id="rId21" Type="http://schemas.openxmlformats.org/officeDocument/2006/relationships/slideLayout" Target="../slideLayouts/slideLayout206.xml"/><Relationship Id="rId7" Type="http://schemas.openxmlformats.org/officeDocument/2006/relationships/slideLayout" Target="../slideLayouts/slideLayout192.xml"/><Relationship Id="rId12" Type="http://schemas.openxmlformats.org/officeDocument/2006/relationships/slideLayout" Target="../slideLayouts/slideLayout197.xml"/><Relationship Id="rId17" Type="http://schemas.openxmlformats.org/officeDocument/2006/relationships/slideLayout" Target="../slideLayouts/slideLayout202.xml"/><Relationship Id="rId2" Type="http://schemas.openxmlformats.org/officeDocument/2006/relationships/slideLayout" Target="../slideLayouts/slideLayout187.xml"/><Relationship Id="rId16" Type="http://schemas.openxmlformats.org/officeDocument/2006/relationships/slideLayout" Target="../slideLayouts/slideLayout201.xml"/><Relationship Id="rId20" Type="http://schemas.openxmlformats.org/officeDocument/2006/relationships/slideLayout" Target="../slideLayouts/slideLayout205.xml"/><Relationship Id="rId1" Type="http://schemas.openxmlformats.org/officeDocument/2006/relationships/slideLayout" Target="../slideLayouts/slideLayout186.xml"/><Relationship Id="rId6" Type="http://schemas.openxmlformats.org/officeDocument/2006/relationships/slideLayout" Target="../slideLayouts/slideLayout191.xml"/><Relationship Id="rId11" Type="http://schemas.openxmlformats.org/officeDocument/2006/relationships/slideLayout" Target="../slideLayouts/slideLayout196.xml"/><Relationship Id="rId24" Type="http://schemas.openxmlformats.org/officeDocument/2006/relationships/image" Target="../media/image29.jpg"/><Relationship Id="rId5" Type="http://schemas.openxmlformats.org/officeDocument/2006/relationships/slideLayout" Target="../slideLayouts/slideLayout190.xml"/><Relationship Id="rId15" Type="http://schemas.openxmlformats.org/officeDocument/2006/relationships/slideLayout" Target="../slideLayouts/slideLayout200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95.xml"/><Relationship Id="rId19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189.xml"/><Relationship Id="rId9" Type="http://schemas.openxmlformats.org/officeDocument/2006/relationships/slideLayout" Target="../slideLayouts/slideLayout194.xml"/><Relationship Id="rId14" Type="http://schemas.openxmlformats.org/officeDocument/2006/relationships/slideLayout" Target="../slideLayouts/slideLayout199.xml"/><Relationship Id="rId22" Type="http://schemas.openxmlformats.org/officeDocument/2006/relationships/slideLayout" Target="../slideLayouts/slideLayout20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5.xml"/><Relationship Id="rId13" Type="http://schemas.openxmlformats.org/officeDocument/2006/relationships/slideLayout" Target="../slideLayouts/slideLayout220.xml"/><Relationship Id="rId18" Type="http://schemas.openxmlformats.org/officeDocument/2006/relationships/slideLayout" Target="../slideLayouts/slideLayout225.xml"/><Relationship Id="rId3" Type="http://schemas.openxmlformats.org/officeDocument/2006/relationships/slideLayout" Target="../slideLayouts/slideLayout210.xml"/><Relationship Id="rId21" Type="http://schemas.openxmlformats.org/officeDocument/2006/relationships/slideLayout" Target="../slideLayouts/slideLayout228.xml"/><Relationship Id="rId7" Type="http://schemas.openxmlformats.org/officeDocument/2006/relationships/slideLayout" Target="../slideLayouts/slideLayout214.xml"/><Relationship Id="rId12" Type="http://schemas.openxmlformats.org/officeDocument/2006/relationships/slideLayout" Target="../slideLayouts/slideLayout219.xml"/><Relationship Id="rId17" Type="http://schemas.openxmlformats.org/officeDocument/2006/relationships/slideLayout" Target="../slideLayouts/slideLayout224.xml"/><Relationship Id="rId2" Type="http://schemas.openxmlformats.org/officeDocument/2006/relationships/slideLayout" Target="../slideLayouts/slideLayout209.xml"/><Relationship Id="rId16" Type="http://schemas.openxmlformats.org/officeDocument/2006/relationships/slideLayout" Target="../slideLayouts/slideLayout223.xml"/><Relationship Id="rId20" Type="http://schemas.openxmlformats.org/officeDocument/2006/relationships/slideLayout" Target="../slideLayouts/slideLayout227.xml"/><Relationship Id="rId1" Type="http://schemas.openxmlformats.org/officeDocument/2006/relationships/slideLayout" Target="../slideLayouts/slideLayout208.xml"/><Relationship Id="rId6" Type="http://schemas.openxmlformats.org/officeDocument/2006/relationships/slideLayout" Target="../slideLayouts/slideLayout213.xml"/><Relationship Id="rId11" Type="http://schemas.openxmlformats.org/officeDocument/2006/relationships/slideLayout" Target="../slideLayouts/slideLayout218.xml"/><Relationship Id="rId24" Type="http://schemas.openxmlformats.org/officeDocument/2006/relationships/image" Target="../media/image29.jpg"/><Relationship Id="rId5" Type="http://schemas.openxmlformats.org/officeDocument/2006/relationships/slideLayout" Target="../slideLayouts/slideLayout212.xml"/><Relationship Id="rId15" Type="http://schemas.openxmlformats.org/officeDocument/2006/relationships/slideLayout" Target="../slideLayouts/slideLayout222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217.xml"/><Relationship Id="rId19" Type="http://schemas.openxmlformats.org/officeDocument/2006/relationships/slideLayout" Target="../slideLayouts/slideLayout226.xml"/><Relationship Id="rId4" Type="http://schemas.openxmlformats.org/officeDocument/2006/relationships/slideLayout" Target="../slideLayouts/slideLayout211.xml"/><Relationship Id="rId9" Type="http://schemas.openxmlformats.org/officeDocument/2006/relationships/slideLayout" Target="../slideLayouts/slideLayout216.xml"/><Relationship Id="rId14" Type="http://schemas.openxmlformats.org/officeDocument/2006/relationships/slideLayout" Target="../slideLayouts/slideLayout221.xml"/><Relationship Id="rId22" Type="http://schemas.openxmlformats.org/officeDocument/2006/relationships/slideLayout" Target="../slideLayouts/slideLayout22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7.xml"/><Relationship Id="rId13" Type="http://schemas.openxmlformats.org/officeDocument/2006/relationships/slideLayout" Target="../slideLayouts/slideLayout242.xml"/><Relationship Id="rId18" Type="http://schemas.openxmlformats.org/officeDocument/2006/relationships/theme" Target="../theme/theme17.xml"/><Relationship Id="rId3" Type="http://schemas.openxmlformats.org/officeDocument/2006/relationships/slideLayout" Target="../slideLayouts/slideLayout232.xml"/><Relationship Id="rId7" Type="http://schemas.openxmlformats.org/officeDocument/2006/relationships/slideLayout" Target="../slideLayouts/slideLayout236.xml"/><Relationship Id="rId12" Type="http://schemas.openxmlformats.org/officeDocument/2006/relationships/slideLayout" Target="../slideLayouts/slideLayout241.xml"/><Relationship Id="rId17" Type="http://schemas.openxmlformats.org/officeDocument/2006/relationships/slideLayout" Target="../slideLayouts/slideLayout246.xml"/><Relationship Id="rId2" Type="http://schemas.openxmlformats.org/officeDocument/2006/relationships/slideLayout" Target="../slideLayouts/slideLayout231.xml"/><Relationship Id="rId16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30.xml"/><Relationship Id="rId6" Type="http://schemas.openxmlformats.org/officeDocument/2006/relationships/slideLayout" Target="../slideLayouts/slideLayout235.xml"/><Relationship Id="rId11" Type="http://schemas.openxmlformats.org/officeDocument/2006/relationships/slideLayout" Target="../slideLayouts/slideLayout240.xml"/><Relationship Id="rId5" Type="http://schemas.openxmlformats.org/officeDocument/2006/relationships/slideLayout" Target="../slideLayouts/slideLayout234.xml"/><Relationship Id="rId15" Type="http://schemas.openxmlformats.org/officeDocument/2006/relationships/slideLayout" Target="../slideLayouts/slideLayout244.xml"/><Relationship Id="rId10" Type="http://schemas.openxmlformats.org/officeDocument/2006/relationships/slideLayout" Target="../slideLayouts/slideLayout239.xml"/><Relationship Id="rId19" Type="http://schemas.openxmlformats.org/officeDocument/2006/relationships/image" Target="../media/image29.jpg"/><Relationship Id="rId4" Type="http://schemas.openxmlformats.org/officeDocument/2006/relationships/slideLayout" Target="../slideLayouts/slideLayout233.xml"/><Relationship Id="rId9" Type="http://schemas.openxmlformats.org/officeDocument/2006/relationships/slideLayout" Target="../slideLayouts/slideLayout238.xml"/><Relationship Id="rId14" Type="http://schemas.openxmlformats.org/officeDocument/2006/relationships/slideLayout" Target="../slideLayouts/slideLayout243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4.xml"/><Relationship Id="rId13" Type="http://schemas.openxmlformats.org/officeDocument/2006/relationships/slideLayout" Target="../slideLayouts/slideLayout259.xml"/><Relationship Id="rId3" Type="http://schemas.openxmlformats.org/officeDocument/2006/relationships/slideLayout" Target="../slideLayouts/slideLayout249.xml"/><Relationship Id="rId7" Type="http://schemas.openxmlformats.org/officeDocument/2006/relationships/slideLayout" Target="../slideLayouts/slideLayout253.xml"/><Relationship Id="rId12" Type="http://schemas.openxmlformats.org/officeDocument/2006/relationships/slideLayout" Target="../slideLayouts/slideLayout258.xml"/><Relationship Id="rId2" Type="http://schemas.openxmlformats.org/officeDocument/2006/relationships/slideLayout" Target="../slideLayouts/slideLayout248.xml"/><Relationship Id="rId16" Type="http://schemas.openxmlformats.org/officeDocument/2006/relationships/image" Target="../media/image23.jpg"/><Relationship Id="rId1" Type="http://schemas.openxmlformats.org/officeDocument/2006/relationships/slideLayout" Target="../slideLayouts/slideLayout247.xml"/><Relationship Id="rId6" Type="http://schemas.openxmlformats.org/officeDocument/2006/relationships/slideLayout" Target="../slideLayouts/slideLayout252.xml"/><Relationship Id="rId11" Type="http://schemas.openxmlformats.org/officeDocument/2006/relationships/slideLayout" Target="../slideLayouts/slideLayout257.xml"/><Relationship Id="rId5" Type="http://schemas.openxmlformats.org/officeDocument/2006/relationships/slideLayout" Target="../slideLayouts/slideLayout251.xml"/><Relationship Id="rId15" Type="http://schemas.openxmlformats.org/officeDocument/2006/relationships/theme" Target="../theme/theme18.xml"/><Relationship Id="rId10" Type="http://schemas.openxmlformats.org/officeDocument/2006/relationships/slideLayout" Target="../slideLayouts/slideLayout256.xml"/><Relationship Id="rId4" Type="http://schemas.openxmlformats.org/officeDocument/2006/relationships/slideLayout" Target="../slideLayouts/slideLayout250.xml"/><Relationship Id="rId9" Type="http://schemas.openxmlformats.org/officeDocument/2006/relationships/slideLayout" Target="../slideLayouts/slideLayout255.xml"/><Relationship Id="rId14" Type="http://schemas.openxmlformats.org/officeDocument/2006/relationships/slideLayout" Target="../slideLayouts/slideLayout260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8.xml"/><Relationship Id="rId13" Type="http://schemas.openxmlformats.org/officeDocument/2006/relationships/slideLayout" Target="../slideLayouts/slideLayout273.xml"/><Relationship Id="rId18" Type="http://schemas.openxmlformats.org/officeDocument/2006/relationships/image" Target="../media/image34.jpeg"/><Relationship Id="rId3" Type="http://schemas.openxmlformats.org/officeDocument/2006/relationships/slideLayout" Target="../slideLayouts/slideLayout263.xml"/><Relationship Id="rId7" Type="http://schemas.openxmlformats.org/officeDocument/2006/relationships/slideLayout" Target="../slideLayouts/slideLayout267.xml"/><Relationship Id="rId12" Type="http://schemas.openxmlformats.org/officeDocument/2006/relationships/slideLayout" Target="../slideLayouts/slideLayout272.xml"/><Relationship Id="rId17" Type="http://schemas.openxmlformats.org/officeDocument/2006/relationships/theme" Target="../theme/theme19.xml"/><Relationship Id="rId2" Type="http://schemas.openxmlformats.org/officeDocument/2006/relationships/slideLayout" Target="../slideLayouts/slideLayout262.xml"/><Relationship Id="rId16" Type="http://schemas.openxmlformats.org/officeDocument/2006/relationships/slideLayout" Target="../slideLayouts/slideLayout276.xml"/><Relationship Id="rId1" Type="http://schemas.openxmlformats.org/officeDocument/2006/relationships/slideLayout" Target="../slideLayouts/slideLayout261.xml"/><Relationship Id="rId6" Type="http://schemas.openxmlformats.org/officeDocument/2006/relationships/slideLayout" Target="../slideLayouts/slideLayout266.xml"/><Relationship Id="rId11" Type="http://schemas.openxmlformats.org/officeDocument/2006/relationships/slideLayout" Target="../slideLayouts/slideLayout271.xml"/><Relationship Id="rId5" Type="http://schemas.openxmlformats.org/officeDocument/2006/relationships/slideLayout" Target="../slideLayouts/slideLayout265.xml"/><Relationship Id="rId15" Type="http://schemas.openxmlformats.org/officeDocument/2006/relationships/slideLayout" Target="../slideLayouts/slideLayout275.xml"/><Relationship Id="rId10" Type="http://schemas.openxmlformats.org/officeDocument/2006/relationships/slideLayout" Target="../slideLayouts/slideLayout270.xml"/><Relationship Id="rId4" Type="http://schemas.openxmlformats.org/officeDocument/2006/relationships/slideLayout" Target="../slideLayouts/slideLayout264.xml"/><Relationship Id="rId9" Type="http://schemas.openxmlformats.org/officeDocument/2006/relationships/slideLayout" Target="../slideLayouts/slideLayout269.xml"/><Relationship Id="rId14" Type="http://schemas.openxmlformats.org/officeDocument/2006/relationships/slideLayout" Target="../slideLayouts/slideLayout274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4.xml"/><Relationship Id="rId3" Type="http://schemas.openxmlformats.org/officeDocument/2006/relationships/slideLayout" Target="../slideLayouts/slideLayout279.xml"/><Relationship Id="rId7" Type="http://schemas.openxmlformats.org/officeDocument/2006/relationships/slideLayout" Target="../slideLayouts/slideLayout283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78.xml"/><Relationship Id="rId1" Type="http://schemas.openxmlformats.org/officeDocument/2006/relationships/slideLayout" Target="../slideLayouts/slideLayout277.xml"/><Relationship Id="rId6" Type="http://schemas.openxmlformats.org/officeDocument/2006/relationships/slideLayout" Target="../slideLayouts/slideLayout282.xml"/><Relationship Id="rId11" Type="http://schemas.openxmlformats.org/officeDocument/2006/relationships/slideLayout" Target="../slideLayouts/slideLayout287.xml"/><Relationship Id="rId5" Type="http://schemas.openxmlformats.org/officeDocument/2006/relationships/slideLayout" Target="../slideLayouts/slideLayout281.xml"/><Relationship Id="rId10" Type="http://schemas.openxmlformats.org/officeDocument/2006/relationships/slideLayout" Target="../slideLayouts/slideLayout286.xml"/><Relationship Id="rId4" Type="http://schemas.openxmlformats.org/officeDocument/2006/relationships/slideLayout" Target="../slideLayouts/slideLayout280.xml"/><Relationship Id="rId9" Type="http://schemas.openxmlformats.org/officeDocument/2006/relationships/slideLayout" Target="../slideLayouts/slideLayout285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5.xml"/><Relationship Id="rId13" Type="http://schemas.openxmlformats.org/officeDocument/2006/relationships/slideLayout" Target="../slideLayouts/slideLayout300.xml"/><Relationship Id="rId18" Type="http://schemas.openxmlformats.org/officeDocument/2006/relationships/slideLayout" Target="../slideLayouts/slideLayout305.xml"/><Relationship Id="rId3" Type="http://schemas.openxmlformats.org/officeDocument/2006/relationships/slideLayout" Target="../slideLayouts/slideLayout290.xml"/><Relationship Id="rId21" Type="http://schemas.openxmlformats.org/officeDocument/2006/relationships/slideLayout" Target="../slideLayouts/slideLayout308.xml"/><Relationship Id="rId7" Type="http://schemas.openxmlformats.org/officeDocument/2006/relationships/slideLayout" Target="../slideLayouts/slideLayout294.xml"/><Relationship Id="rId12" Type="http://schemas.openxmlformats.org/officeDocument/2006/relationships/slideLayout" Target="../slideLayouts/slideLayout299.xml"/><Relationship Id="rId17" Type="http://schemas.openxmlformats.org/officeDocument/2006/relationships/slideLayout" Target="../slideLayouts/slideLayout304.xml"/><Relationship Id="rId2" Type="http://schemas.openxmlformats.org/officeDocument/2006/relationships/slideLayout" Target="../slideLayouts/slideLayout289.xml"/><Relationship Id="rId16" Type="http://schemas.openxmlformats.org/officeDocument/2006/relationships/slideLayout" Target="../slideLayouts/slideLayout303.xml"/><Relationship Id="rId20" Type="http://schemas.openxmlformats.org/officeDocument/2006/relationships/slideLayout" Target="../slideLayouts/slideLayout307.xml"/><Relationship Id="rId1" Type="http://schemas.openxmlformats.org/officeDocument/2006/relationships/slideLayout" Target="../slideLayouts/slideLayout288.xml"/><Relationship Id="rId6" Type="http://schemas.openxmlformats.org/officeDocument/2006/relationships/slideLayout" Target="../slideLayouts/slideLayout293.xml"/><Relationship Id="rId11" Type="http://schemas.openxmlformats.org/officeDocument/2006/relationships/slideLayout" Target="../slideLayouts/slideLayout298.xml"/><Relationship Id="rId24" Type="http://schemas.openxmlformats.org/officeDocument/2006/relationships/image" Target="../media/image9.bin"/><Relationship Id="rId5" Type="http://schemas.openxmlformats.org/officeDocument/2006/relationships/slideLayout" Target="../slideLayouts/slideLayout292.xml"/><Relationship Id="rId15" Type="http://schemas.openxmlformats.org/officeDocument/2006/relationships/slideLayout" Target="../slideLayouts/slideLayout302.xml"/><Relationship Id="rId23" Type="http://schemas.openxmlformats.org/officeDocument/2006/relationships/theme" Target="../theme/theme21.xml"/><Relationship Id="rId10" Type="http://schemas.openxmlformats.org/officeDocument/2006/relationships/slideLayout" Target="../slideLayouts/slideLayout297.xml"/><Relationship Id="rId19" Type="http://schemas.openxmlformats.org/officeDocument/2006/relationships/slideLayout" Target="../slideLayouts/slideLayout306.xml"/><Relationship Id="rId4" Type="http://schemas.openxmlformats.org/officeDocument/2006/relationships/slideLayout" Target="../slideLayouts/slideLayout291.xml"/><Relationship Id="rId9" Type="http://schemas.openxmlformats.org/officeDocument/2006/relationships/slideLayout" Target="../slideLayouts/slideLayout296.xml"/><Relationship Id="rId14" Type="http://schemas.openxmlformats.org/officeDocument/2006/relationships/slideLayout" Target="../slideLayouts/slideLayout301.xml"/><Relationship Id="rId22" Type="http://schemas.openxmlformats.org/officeDocument/2006/relationships/slideLayout" Target="../slideLayouts/slideLayout3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6394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4147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283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58938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8954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4142" r:id="rId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1560378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3088742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816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  <p:sldLayoutId id="2147483942" r:id="rId12"/>
    <p:sldLayoutId id="2147483943" r:id="rId13"/>
    <p:sldLayoutId id="2147483944" r:id="rId14"/>
    <p:sldLayoutId id="2147483945" r:id="rId15"/>
    <p:sldLayoutId id="2147483946" r:id="rId16"/>
    <p:sldLayoutId id="2147483947" r:id="rId17"/>
    <p:sldLayoutId id="2147483948" r:id="rId18"/>
    <p:sldLayoutId id="2147483949" r:id="rId19"/>
    <p:sldLayoutId id="2147483950" r:id="rId20"/>
    <p:sldLayoutId id="2147483951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5631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  <p:sldLayoutId id="2147483965" r:id="rId12"/>
    <p:sldLayoutId id="2147483966" r:id="rId13"/>
    <p:sldLayoutId id="2147483967" r:id="rId14"/>
    <p:sldLayoutId id="2147483968" r:id="rId15"/>
    <p:sldLayoutId id="2147483969" r:id="rId16"/>
    <p:sldLayoutId id="214748397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1207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5" r:id="rId3"/>
    <p:sldLayoutId id="2147484016" r:id="rId4"/>
    <p:sldLayoutId id="2147484017" r:id="rId5"/>
    <p:sldLayoutId id="2147484018" r:id="rId6"/>
    <p:sldLayoutId id="2147484019" r:id="rId7"/>
    <p:sldLayoutId id="2147484020" r:id="rId8"/>
    <p:sldLayoutId id="2147484021" r:id="rId9"/>
    <p:sldLayoutId id="2147484022" r:id="rId10"/>
    <p:sldLayoutId id="2147484023" r:id="rId11"/>
    <p:sldLayoutId id="2147484024" r:id="rId12"/>
    <p:sldLayoutId id="2147484025" r:id="rId13"/>
    <p:sldLayoutId id="2147484026" r:id="rId14"/>
    <p:sldLayoutId id="2147484027" r:id="rId15"/>
    <p:sldLayoutId id="2147484028" r:id="rId16"/>
    <p:sldLayoutId id="2147484029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6324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5" r:id="rId4"/>
    <p:sldLayoutId id="2147483976" r:id="rId5"/>
    <p:sldLayoutId id="2147483977" r:id="rId6"/>
    <p:sldLayoutId id="2147483978" r:id="rId7"/>
    <p:sldLayoutId id="2147483979" r:id="rId8"/>
    <p:sldLayoutId id="2147483980" r:id="rId9"/>
    <p:sldLayoutId id="2147483981" r:id="rId10"/>
    <p:sldLayoutId id="2147483982" r:id="rId11"/>
    <p:sldLayoutId id="2147483983" r:id="rId12"/>
    <p:sldLayoutId id="2147483984" r:id="rId13"/>
    <p:sldLayoutId id="2147483985" r:id="rId14"/>
    <p:sldLayoutId id="2147483986" r:id="rId15"/>
    <p:sldLayoutId id="2147483987" r:id="rId16"/>
    <p:sldLayoutId id="2147483988" r:id="rId17"/>
    <p:sldLayoutId id="2147484148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4300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  <p:sldLayoutId id="2147484001" r:id="rId12"/>
    <p:sldLayoutId id="2147484002" r:id="rId13"/>
    <p:sldLayoutId id="2147484003" r:id="rId14"/>
    <p:sldLayoutId id="2147484004" r:id="rId15"/>
    <p:sldLayoutId id="2147484005" r:id="rId16"/>
    <p:sldLayoutId id="2147484006" r:id="rId17"/>
    <p:sldLayoutId id="2147484007" r:id="rId18"/>
    <p:sldLayoutId id="2147484008" r:id="rId19"/>
    <p:sldLayoutId id="2147484009" r:id="rId20"/>
    <p:sldLayoutId id="2147484010" r:id="rId21"/>
    <p:sldLayoutId id="2147484011" r:id="rId22"/>
    <p:sldLayoutId id="214748414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8317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39" r:id="rId9"/>
    <p:sldLayoutId id="2147484040" r:id="rId10"/>
    <p:sldLayoutId id="2147484041" r:id="rId11"/>
    <p:sldLayoutId id="2147484042" r:id="rId12"/>
    <p:sldLayoutId id="2147484043" r:id="rId13"/>
    <p:sldLayoutId id="2147484044" r:id="rId14"/>
    <p:sldLayoutId id="2147484045" r:id="rId15"/>
    <p:sldLayoutId id="2147484046" r:id="rId16"/>
    <p:sldLayoutId id="214748404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9228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  <p:sldLayoutId id="2147484060" r:id="rId12"/>
    <p:sldLayoutId id="2147484061" r:id="rId13"/>
    <p:sldLayoutId id="2147484062" r:id="rId14"/>
    <p:sldLayoutId id="2147484164" r:id="rId15"/>
    <p:sldLayoutId id="2147484165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619362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44" r:id="rId1"/>
    <p:sldLayoutId id="2147484146" r:id="rId2"/>
    <p:sldLayoutId id="2147484143" r:id="rId3"/>
    <p:sldLayoutId id="2147484065" r:id="rId4"/>
    <p:sldLayoutId id="2147484066" r:id="rId5"/>
    <p:sldLayoutId id="2147484067" r:id="rId6"/>
    <p:sldLayoutId id="2147484068" r:id="rId7"/>
    <p:sldLayoutId id="2147484069" r:id="rId8"/>
    <p:sldLayoutId id="2147484070" r:id="rId9"/>
    <p:sldLayoutId id="2147484071" r:id="rId10"/>
    <p:sldLayoutId id="2147484072" r:id="rId11"/>
    <p:sldLayoutId id="2147484073" r:id="rId12"/>
    <p:sldLayoutId id="2147484074" r:id="rId13"/>
    <p:sldLayoutId id="2147484075" r:id="rId14"/>
    <p:sldLayoutId id="2147484145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9804942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  <p:sldLayoutId id="2147484087" r:id="rId11"/>
    <p:sldLayoutId id="2147484088" r:id="rId12"/>
    <p:sldLayoutId id="2147484089" r:id="rId13"/>
    <p:sldLayoutId id="2147484090" r:id="rId14"/>
    <p:sldLayoutId id="2147484091" r:id="rId15"/>
    <p:sldLayoutId id="2147484092" r:id="rId16"/>
    <p:sldLayoutId id="2147484093" r:id="rId17"/>
    <p:sldLayoutId id="2147484094" r:id="rId18"/>
    <p:sldLayoutId id="2147484095" r:id="rId19"/>
    <p:sldLayoutId id="2147484096" r:id="rId20"/>
    <p:sldLayoutId id="2147484097" r:id="rId21"/>
    <p:sldLayoutId id="214748409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3406982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  <p:sldLayoutId id="2147484111" r:id="rId12"/>
    <p:sldLayoutId id="2147484112" r:id="rId13"/>
    <p:sldLayoutId id="2147484113" r:id="rId14"/>
    <p:sldLayoutId id="2147484114" r:id="rId15"/>
    <p:sldLayoutId id="2147484115" r:id="rId16"/>
    <p:sldLayoutId id="2147484116" r:id="rId17"/>
    <p:sldLayoutId id="2147484117" r:id="rId18"/>
    <p:sldLayoutId id="2147484118" r:id="rId19"/>
    <p:sldLayoutId id="2147484119" r:id="rId20"/>
    <p:sldLayoutId id="2147484120" r:id="rId21"/>
    <p:sldLayoutId id="2147484121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1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4660259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23" r:id="rId1"/>
    <p:sldLayoutId id="2147484124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  <p:sldLayoutId id="2147484136" r:id="rId12"/>
    <p:sldLayoutId id="2147484137" r:id="rId13"/>
    <p:sldLayoutId id="2147484138" r:id="rId14"/>
    <p:sldLayoutId id="2147484139" r:id="rId15"/>
    <p:sldLayoutId id="2147484140" r:id="rId16"/>
    <p:sldLayoutId id="2147484166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8490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0" r:id="rId1"/>
    <p:sldLayoutId id="2147484151" r:id="rId2"/>
    <p:sldLayoutId id="2147484152" r:id="rId3"/>
    <p:sldLayoutId id="2147484153" r:id="rId4"/>
    <p:sldLayoutId id="2147484154" r:id="rId5"/>
    <p:sldLayoutId id="2147484155" r:id="rId6"/>
    <p:sldLayoutId id="2147484156" r:id="rId7"/>
    <p:sldLayoutId id="2147484157" r:id="rId8"/>
    <p:sldLayoutId id="2147484158" r:id="rId9"/>
    <p:sldLayoutId id="2147484159" r:id="rId10"/>
    <p:sldLayoutId id="2147484160" r:id="rId11"/>
    <p:sldLayoutId id="2147484161" r:id="rId12"/>
    <p:sldLayoutId id="2147484162" r:id="rId13"/>
    <p:sldLayoutId id="2147484163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1355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8" r:id="rId1"/>
    <p:sldLayoutId id="2147484169" r:id="rId2"/>
    <p:sldLayoutId id="2147484170" r:id="rId3"/>
    <p:sldLayoutId id="2147484171" r:id="rId4"/>
    <p:sldLayoutId id="2147484172" r:id="rId5"/>
    <p:sldLayoutId id="2147484173" r:id="rId6"/>
    <p:sldLayoutId id="2147484174" r:id="rId7"/>
    <p:sldLayoutId id="2147484175" r:id="rId8"/>
    <p:sldLayoutId id="2147484176" r:id="rId9"/>
    <p:sldLayoutId id="2147484177" r:id="rId10"/>
    <p:sldLayoutId id="2147484178" r:id="rId11"/>
    <p:sldLayoutId id="2147484179" r:id="rId12"/>
    <p:sldLayoutId id="2147484180" r:id="rId13"/>
    <p:sldLayoutId id="2147484181" r:id="rId14"/>
    <p:sldLayoutId id="2147484182" r:id="rId15"/>
    <p:sldLayoutId id="2147484183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8373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5" r:id="rId1"/>
    <p:sldLayoutId id="2147484186" r:id="rId2"/>
    <p:sldLayoutId id="2147484187" r:id="rId3"/>
    <p:sldLayoutId id="2147484188" r:id="rId4"/>
    <p:sldLayoutId id="2147484189" r:id="rId5"/>
    <p:sldLayoutId id="2147484190" r:id="rId6"/>
    <p:sldLayoutId id="2147484191" r:id="rId7"/>
    <p:sldLayoutId id="2147484192" r:id="rId8"/>
    <p:sldLayoutId id="2147484193" r:id="rId9"/>
    <p:sldLayoutId id="2147484194" r:id="rId10"/>
    <p:sldLayoutId id="21474841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7101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7" r:id="rId1"/>
    <p:sldLayoutId id="2147484198" r:id="rId2"/>
    <p:sldLayoutId id="2147484199" r:id="rId3"/>
    <p:sldLayoutId id="2147484200" r:id="rId4"/>
    <p:sldLayoutId id="2147484201" r:id="rId5"/>
    <p:sldLayoutId id="2147484202" r:id="rId6"/>
    <p:sldLayoutId id="2147484203" r:id="rId7"/>
    <p:sldLayoutId id="2147484204" r:id="rId8"/>
    <p:sldLayoutId id="2147484205" r:id="rId9"/>
    <p:sldLayoutId id="2147484206" r:id="rId10"/>
    <p:sldLayoutId id="2147484207" r:id="rId11"/>
    <p:sldLayoutId id="2147484208" r:id="rId12"/>
    <p:sldLayoutId id="2147484209" r:id="rId13"/>
    <p:sldLayoutId id="2147484210" r:id="rId14"/>
    <p:sldLayoutId id="2147484211" r:id="rId15"/>
    <p:sldLayoutId id="2147484212" r:id="rId16"/>
    <p:sldLayoutId id="2147484213" r:id="rId17"/>
    <p:sldLayoutId id="2147484214" r:id="rId18"/>
    <p:sldLayoutId id="2147484215" r:id="rId19"/>
    <p:sldLayoutId id="2147484216" r:id="rId20"/>
    <p:sldLayoutId id="2147484217" r:id="rId21"/>
    <p:sldLayoutId id="214748421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8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7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15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6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42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0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07.xml"/><Relationship Id="rId6" Type="http://schemas.openxmlformats.org/officeDocument/2006/relationships/image" Target="../media/image56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slideLayout" Target="../slideLayouts/slideLayout189.xml"/><Relationship Id="rId7" Type="http://schemas.openxmlformats.org/officeDocument/2006/relationships/image" Target="../media/image5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2.png"/><Relationship Id="rId11" Type="http://schemas.openxmlformats.org/officeDocument/2006/relationships/image" Target="../media/image58.png"/><Relationship Id="rId5" Type="http://schemas.openxmlformats.org/officeDocument/2006/relationships/image" Target="../media/image51.png"/><Relationship Id="rId10" Type="http://schemas.openxmlformats.org/officeDocument/2006/relationships/image" Target="../media/image46.gif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1.xml"/><Relationship Id="rId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1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1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1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2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0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1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0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1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0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1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0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1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0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1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0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1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0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1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0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1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10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6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64.xml"/><Relationship Id="rId7" Type="http://schemas.openxmlformats.org/officeDocument/2006/relationships/image" Target="../media/image1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6.gif"/><Relationship Id="rId11" Type="http://schemas.openxmlformats.org/officeDocument/2006/relationships/image" Target="../media/image63.png"/><Relationship Id="rId5" Type="http://schemas.openxmlformats.org/officeDocument/2006/relationships/image" Target="../media/image45.png"/><Relationship Id="rId10" Type="http://schemas.openxmlformats.org/officeDocument/2006/relationships/image" Target="../media/image13.png"/><Relationship Id="rId4" Type="http://schemas.openxmlformats.org/officeDocument/2006/relationships/notesSlide" Target="../notesSlides/notesSlide17.xml"/><Relationship Id="rId9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6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6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1.png"/><Relationship Id="rId7" Type="http://schemas.openxmlformats.org/officeDocument/2006/relationships/image" Target="../media/image13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1.png"/><Relationship Id="rId7" Type="http://schemas.openxmlformats.org/officeDocument/2006/relationships/image" Target="../media/image1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6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6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6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7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46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1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1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7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slideLayout" Target="../slideLayouts/slideLayout116.xml"/><Relationship Id="rId7" Type="http://schemas.openxmlformats.org/officeDocument/2006/relationships/image" Target="../media/image5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1.png"/><Relationship Id="rId5" Type="http://schemas.openxmlformats.org/officeDocument/2006/relationships/image" Target="../media/image46.gif"/><Relationship Id="rId10" Type="http://schemas.openxmlformats.org/officeDocument/2006/relationships/image" Target="../media/image73.png"/><Relationship Id="rId4" Type="http://schemas.openxmlformats.org/officeDocument/2006/relationships/image" Target="../media/image45.png"/><Relationship Id="rId9" Type="http://schemas.openxmlformats.org/officeDocument/2006/relationships/image" Target="../media/image5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7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7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7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7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7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7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7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7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8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41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82.png"/><Relationship Id="rId4" Type="http://schemas.openxmlformats.org/officeDocument/2006/relationships/image" Target="../media/image46.gif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1D99F11-689E-0047-7C7E-1C252BBA74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813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680224" y="3646449"/>
            <a:ext cx="836342" cy="1204331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F7B869-4324-4C4C-3577-8547304953BB}"/>
              </a:ext>
            </a:extLst>
          </p:cNvPr>
          <p:cNvSpPr txBox="1"/>
          <p:nvPr/>
        </p:nvSpPr>
        <p:spPr>
          <a:xfrm>
            <a:off x="544958" y="2026089"/>
            <a:ext cx="7564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ينصح باعتماد صيغة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عرض الشرائح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 diaporama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أثناء تقديم الدرس في القسم بالنقر على أيقونة العرض كما هو موضح.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(10)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المعجم (30)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الاستماع والتحدث (30)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الإملاء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1 (30)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النص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2 (30)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التوقع والتحقق الفهم العام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تعلم استراتيجية الفهم 30 د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PIRLS </a:t>
            </a:r>
            <a:r>
              <a:rPr kumimoji="0" lang="ar-MA" sz="14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 (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30)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الاستراتيجية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الصرف والتحويل (30)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إستراتيجية الصفة المضافة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"بَطَلُ ٱلْأَرْقامِ": الحصة الأولى</a:t>
            </a:r>
          </a:p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المعجم المساعد، التوقع والتحقق، الفهم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400" b="1" dirty="0">
                <a:cs typeface="Microsoft Uighur" panose="02000000000000000000" pitchFamily="2" charset="-78"/>
              </a:rPr>
              <a:t>تحدي الفهم 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50988" y="1635125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9145" y="4191029"/>
            <a:ext cx="466725" cy="46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224000" y="2908660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 استراتيجية الصفة المضافة؛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24000" y="4022136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8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أحداث الحكاية المسموعة.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6BA52DAC-6E68-6695-0BA6-DD9D3704FA2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EA1D4D80-9534-5605-5457-CBB5D5002DC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95544660-EC9D-07D3-C0CE-4FA204AE4C3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CDE5656A-BA65-AD00-6F7C-8CD6B47473A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2C743D7F-377D-4AB8-20F4-ACDB0E41D0C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97411A67-1D95-15C9-DD21-78E51D9AF9A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7C3FF3B6-F238-7F29-F760-2B8577B6310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E05FD0F8-3B1E-BC28-33C6-28F8271A5CE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88FD5050-1DC0-5DFD-E72D-DEA28A07C8FF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4034A3D7-BA9F-1AA3-62F7-055C143FAC7A}"/>
              </a:ext>
            </a:extLst>
          </p:cNvPr>
          <p:cNvSpPr txBox="1"/>
          <p:nvPr/>
        </p:nvSpPr>
        <p:spPr>
          <a:xfrm>
            <a:off x="99040" y="4425017"/>
            <a:ext cx="894591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أُخْرِجُ وَ أَضَعُ أَدَواتي في مِحْفَظَتي بِهُدوءٍ،</a:t>
            </a:r>
            <a:r>
              <a:rPr kumimoji="0" lang="ar-MA" sz="4400" b="1" i="0" u="none" strike="noStrike" kern="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كَيْ لا أُزْعِجَ ٱلْآخَرينَ.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Google Shape;1299;p9">
            <a:extLst>
              <a:ext uri="{FF2B5EF4-FFF2-40B4-BE49-F238E27FC236}">
                <a16:creationId xmlns:a16="http://schemas.microsoft.com/office/drawing/2014/main" id="{F69FA589-D4A9-2101-BD39-7C06B97526E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0;p9">
            <a:extLst>
              <a:ext uri="{FF2B5EF4-FFF2-40B4-BE49-F238E27FC236}">
                <a16:creationId xmlns:a16="http://schemas.microsoft.com/office/drawing/2014/main" id="{28B68088-2071-C54B-E21C-3CFE71CEDB4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01;p9">
            <a:extLst>
              <a:ext uri="{FF2B5EF4-FFF2-40B4-BE49-F238E27FC236}">
                <a16:creationId xmlns:a16="http://schemas.microsoft.com/office/drawing/2014/main" id="{C9EBB40E-E79D-47A8-035A-D2A8F84913E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302;p9">
            <a:extLst>
              <a:ext uri="{FF2B5EF4-FFF2-40B4-BE49-F238E27FC236}">
                <a16:creationId xmlns:a16="http://schemas.microsoft.com/office/drawing/2014/main" id="{E8DE375D-311D-DEBF-0A60-CC7A2B19D6E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303;p9">
            <a:extLst>
              <a:ext uri="{FF2B5EF4-FFF2-40B4-BE49-F238E27FC236}">
                <a16:creationId xmlns:a16="http://schemas.microsoft.com/office/drawing/2014/main" id="{1AFEC3D7-2122-CE04-D14D-300594FD836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" name="Google Shape;1304;p9">
            <a:extLst>
              <a:ext uri="{FF2B5EF4-FFF2-40B4-BE49-F238E27FC236}">
                <a16:creationId xmlns:a16="http://schemas.microsoft.com/office/drawing/2014/main" id="{766B55EE-8E08-4EF4-ECED-7A314E0A082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ea typeface="Calibri"/>
                <a:sym typeface="Calibri"/>
              </a:rPr>
              <a:t>استـماع وتحدث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D0F291E7-ED67-30A0-AB84-526801BDC51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1591B643-E0C4-E038-328A-9F425A703E9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ea typeface="Calibri"/>
                <a:sym typeface="Calibri"/>
              </a:rPr>
              <a:t>معــــــــــجم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0960329F-3067-7BB9-7571-38A5D57261DE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ea typeface="Calibri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5" name="Image 2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4D8BF2AC-6741-810B-98DD-EE7A071963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687" y="1932267"/>
            <a:ext cx="2348624" cy="2348624"/>
          </a:xfrm>
          <a:prstGeom prst="ellipse">
            <a:avLst/>
          </a:prstGeom>
          <a:ln w="57150" cap="rnd">
            <a:solidFill>
              <a:schemeClr val="bg1">
                <a:lumMod val="65000"/>
              </a:schemeClr>
            </a:solidFill>
            <a:prstDash val="solid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8CB62E60-97CF-6D2E-905B-0A8694F367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4488" y="644525"/>
            <a:ext cx="900112" cy="900113"/>
          </a:xfrm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99" name="Google Shape;1299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0" name="Google Shape;1300;p9"/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1" name="Google Shape;1301;p9"/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2" name="Google Shape;1302;p9"/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303" name="Google Shape;1303;p9"/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04" name="Google Shape;1304;p9"/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05" name="Google Shape;1305;p9"/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06" name="Google Shape;1306;p9"/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07" name="Google Shape;1307;p9"/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أنشطة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تحدي الفهم 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53FB04CF-6EA4-109E-7E83-135919FFF1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4722876F-29F5-225C-36B8-52DEEFF469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52779F1C-E6D6-7732-3EF8-E0D5617ED98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93F0A02B-F806-F48F-7E4A-7D83B97237E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1CC4E5DC-F92E-8068-830E-55733906C2B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122A3387-53AD-5756-FF69-62468A4A3AB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CF536463-710A-6B68-7A0C-48D71E70623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34C4B215-BCB9-3A08-B207-D4DCC871E8F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FF28369D-DBD4-21D2-DB1B-D3F49ADEC5E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1A551F99-2395-1E1A-6D26-E9130816A3D1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F65EEE5-97F7-9D58-48C0-31023C526B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F18307B9-0D47-312A-F8B6-E1BF597A3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727C1DA2-DDD7-FE20-B880-0DC87FEDD9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466DF946-9498-79B0-9D14-72C6C42E495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29867E42-0964-48BB-9043-6F7B936B139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ED83BAF4-B310-111E-8A5A-AA91050AEE0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9E45A511-0E2B-D934-CCBC-F371A4371BC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18DC8C05-6DCE-D8E9-0509-3EA5D8D3449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2CADF58E-F2D8-5023-BB97-D33CF5F1194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2278BE8D-7D71-12E5-D54D-5B227179E01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0AE523D9-A818-0971-30B2-4105730F3D3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1E4A2AE0-23EE-0BA0-945B-6F47D477412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3516DF5-6D9A-3C31-C56A-96005E9342B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06D437-4BC8-7488-F252-FB853B9653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27709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66" y="756000"/>
            <a:ext cx="72631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وحددوا المطلوب. سأعرض عليكم النص. عليكم إيجاد الجواب قبل اختفاء النص.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3952457D-E678-B913-4D3D-94204B75B37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C8BC1C39-1302-A0B6-AE7E-7D6FA613AD1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5ABB3A39-F4E8-294B-F1D7-59328FE919C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E996906B-1E8E-A119-35A1-31D950C72B0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E06591B8-2C5F-3339-F41D-633F38EE8E4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95740BC3-7DA1-D87E-5E06-35B2BFDFE13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F6A5ACF2-2A41-69BF-2E13-21320875819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F31ABA3B-71E9-01B8-D9F9-579ACBAF6D8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97C7D381-E8D7-615F-AFBF-9FEEFAC8AB0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6" name="Image 25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BFBE04F5-7895-194B-DBA4-D9695F67C1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11757" y="2278156"/>
            <a:ext cx="5572836" cy="400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انتبهوا سيختفي النص بعد 10 ثوان. من وجد الجواب يحتفظ به لنفسه.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682EB2C0-CDC2-B847-A207-45FC4490EC9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9E0163A0-AC86-E9BB-0FC9-668E84B8A0A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05E3D87C-2E2C-1294-4CDF-7E6BFB31A3F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FA8CEE13-7AB7-76D6-5845-8A7824373DD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2E3B3797-95A0-7521-61B0-CCF64CCB0C8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2D79D0D4-2814-D77C-547D-3AC59262E72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7D62EDD7-17CC-8A15-A607-C6784F68778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7AA33E35-03D3-10EA-CDDD-D1A57F076B3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BB369187-4CBB-0B88-3C5F-B8BF7EC293F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7" name="Image 6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B7934533-F015-76A8-4558-FE457B07B1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7585" y="2392908"/>
            <a:ext cx="8181179" cy="312199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اكتبوا</a:t>
            </a:r>
            <a:r>
              <a:rPr lang="fr-FR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حرف الجواب الصحيح على ألواحكم.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7837363E-F29A-9891-B0AA-780E4812E9B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FB51A934-C048-F042-B715-CCFE1F67688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E570C172-66EB-7A0D-D50C-A17D132EA4A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AEE9F9C0-8089-9CB8-C8C2-22A88C2B571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5E67BD57-0C23-FAD0-FD37-E080060ACE6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6F47692A-E0DF-41E8-3D39-3C66D1B8364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CAD2DC56-0DA4-9D48-175E-810223799A1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42F19FC6-5BD9-EF66-5CED-F7B870BD272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6C580A3D-5CAB-1268-2314-E47F8AC0993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2" name="Image 1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D1EBC7AB-CE26-4A93-63B3-3BB43882C9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1757" y="2123482"/>
            <a:ext cx="5572836" cy="4001658"/>
          </a:xfrm>
          <a:prstGeom prst="rect">
            <a:avLst/>
          </a:prstGeom>
        </p:spPr>
      </p:pic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BF0EBA-3F59-EB23-706C-F504827855A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EA72BFFE-6A0B-ADCF-5663-EF006DAD1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D2DEC510-4427-856A-6188-6A1D1B15C1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rgbClr val="A5A5A5"/>
              </a:buClr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ارفعوا ألواحكم.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67741AE1-A6AC-106B-75E2-99D80E0BFDF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E3671FC9-412E-4BBD-E275-35F979CAA7F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FFD8BB17-6509-D065-4458-4495EBB08F6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0FB8C4FD-A6CC-63DA-966C-4185205F617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E8FC8333-6F07-9297-B429-5F3C7362C1D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999984DB-7659-97E2-7AD2-BB262FA74127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08B33002-F7AE-7AE1-3912-1844D613834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AEF8245A-8817-FF18-9C31-8BB56C3FE04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4849A5EE-10DE-6514-4F92-1A3D1574806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29" name="Espace réservé pour une image  2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5438BD2-1CDA-184C-1E44-F40A298283E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5FAA4C26-38E0-69A1-A450-3ECAC7CC2A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11757" y="2123482"/>
            <a:ext cx="5572836" cy="400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5240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D5F3A5CC-1732-82AB-C62D-6EF77B972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A004F8F9-E9F6-6C2F-048D-78008C7597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52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نصحح : سنناقش كل الاختيارات :نبدأ بالاختيار الأول . هل الاختيار الأول صحيح ؟ لِماذا؟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0731A11B-F92E-C406-2CDC-29E23974DEF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D8117DE8-47DF-5276-998D-08B640C0BA9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27D72C9F-D96C-C9A0-93DB-A6CEB1939FF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8F8719D8-1EFF-732E-F1DE-61CCA9DC092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25D843F4-256D-7B61-05EF-DEADA378C75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D2A5128C-4988-08FB-9DB2-9A225ED625F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B0ADAEBB-2842-86B1-CEDD-F9975CC20D3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F7BDDD27-D304-4D54-F786-A85B425EB42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DB98EA28-6776-9245-231E-F51E406E87EB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6A9DF6-BCC4-F5E6-717D-9C908808678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2" name="Image 1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59A92AD6-4AA4-F58D-6626-4DA420DA5F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11757" y="2123482"/>
            <a:ext cx="5572836" cy="400165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878437A-54B2-046E-7C72-EE9CA9A1F5C3}"/>
              </a:ext>
            </a:extLst>
          </p:cNvPr>
          <p:cNvSpPr/>
          <p:nvPr/>
        </p:nvSpPr>
        <p:spPr>
          <a:xfrm>
            <a:off x="2311021" y="3248165"/>
            <a:ext cx="4904095" cy="56410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0263612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629A693-6532-A8D0-1B5E-888F9E46A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303C6AF5-C328-586B-3269-963EE39991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إذن الاختيار الأول غير صحيح لأن الجرأة عكس الخوف – وفي النص قرأنا أن </a:t>
            </a:r>
            <a:r>
              <a:rPr lang="ar-MA" sz="2400" b="1" i="0" u="none" strike="noStrike" cap="none" dirty="0" err="1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هاكي</a:t>
            </a:r>
            <a:r>
              <a:rPr lang="ar-MA" sz="2400" b="1" i="0" u="none" strike="noStrike" cap="none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يخاف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326B69F6-03C3-C5A5-840E-FD114D1CC38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EBC60C00-E1F8-1500-6983-CA6A9D53CE8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8CEDBE0D-39C3-E52C-C2E8-C7820644C96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A6195468-8E66-5BBA-9B06-B4894529010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213A6CC0-6311-B8DD-0039-1AFEA152398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05D572D0-736F-0432-5FB2-30A6A7445EE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A8321942-243D-2DE4-D2BE-666AED0C8BD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DBE1F7AC-4F59-7903-280E-A7DC4BE5DC3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DDBEB688-E36C-02C6-E673-4069D6A504FE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750A3E-FA70-3C7B-30BE-DA7FF6C9CE3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26" name="Image 25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5D9F8615-6348-876E-E07D-92DA44E1C8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6374" y="1612691"/>
            <a:ext cx="3642874" cy="2615820"/>
          </a:xfrm>
          <a:prstGeom prst="rect">
            <a:avLst/>
          </a:prstGeom>
        </p:spPr>
      </p:pic>
      <p:pic>
        <p:nvPicPr>
          <p:cNvPr id="27" name="Image 26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BCA69A99-E3FA-4189-F005-CE6410630B5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32408" y="4358730"/>
            <a:ext cx="5590806" cy="2133489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DE4B54C-F90C-7B59-A5D7-DE834DB615B5}"/>
              </a:ext>
            </a:extLst>
          </p:cNvPr>
          <p:cNvSpPr/>
          <p:nvPr/>
        </p:nvSpPr>
        <p:spPr>
          <a:xfrm>
            <a:off x="2311021" y="2242780"/>
            <a:ext cx="4904095" cy="56410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605014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97D30DDD-13F2-642D-B48D-766F59850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DBEC24E3-D1B4-22A9-0A4D-FAC3DD062C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هل الاختيار الثاني صحيح؟ لماذا؟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E8C2E86E-2474-82C7-89E5-F99FDE784CF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87AC8B3F-8F3D-48E1-0915-80219CF9A8C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9D41DDE1-1CD6-88D4-9DA4-CA7F3AAE65A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9B0A0DFE-F091-137C-FC28-176BE5188D4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2B891ADF-9B3F-96C6-E2DD-8C2E3D91769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AA0816E1-5900-3663-A480-0CC0DD2A90E0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E57111B5-3E9E-2F83-63DC-CDB091ABE9A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36E231CB-FE55-08BA-EFF1-DD7D14B8488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ABC4D20D-D344-6FF0-74F3-6C60A407A91B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E6610F0-4018-8C4C-3EF2-EDEB77939C8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26" name="Image 25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CCA892E0-970C-08F2-495E-2E5B27EE6F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11731" y="1471153"/>
            <a:ext cx="3920538" cy="2815201"/>
          </a:xfrm>
          <a:prstGeom prst="rect">
            <a:avLst/>
          </a:prstGeom>
        </p:spPr>
      </p:pic>
      <p:pic>
        <p:nvPicPr>
          <p:cNvPr id="2" name="Image 1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395CECFA-A64B-25BD-7667-76F83573CF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32408" y="4358730"/>
            <a:ext cx="5590806" cy="2133489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2D8C521-AEFB-AC13-F0F0-864C6E71CDBA}"/>
              </a:ext>
            </a:extLst>
          </p:cNvPr>
          <p:cNvSpPr/>
          <p:nvPr/>
        </p:nvSpPr>
        <p:spPr>
          <a:xfrm>
            <a:off x="2311021" y="2734101"/>
            <a:ext cx="4904095" cy="56410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826952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3A9FD0FB-F1A9-98B5-A1C6-C0B24D5BB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2AE2F7DA-28CD-787E-995C-C4D1364008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هل الاختيار الثالث صحيح ؟ لِماذا؟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B299FEE4-7C7A-1A24-F796-E4BC867C6C5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E5149277-4889-5D3F-8A7E-A5CD7BA1EE7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33F3BB21-48A4-4930-B596-79E4D35B6A5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E54F04CE-948A-4A1F-1223-1712899E3AA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1076D818-3E34-0E48-8201-752C83A28B8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39865496-E96D-0479-5530-C5C67C3BE570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96233261-DEA1-CBF8-74AE-9EC3598EA56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BE3C9500-609F-35BB-BCA7-6CE7CD6A217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3CD1BB0F-CFA1-33C2-5D5E-A3BE20E776C6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7CF6CA0-FC57-E845-C9DE-91A30632B34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27" name="Image 26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2FFEF99A-5B82-35EA-AAB1-C174154113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6374" y="1612691"/>
            <a:ext cx="3642874" cy="2615820"/>
          </a:xfrm>
          <a:prstGeom prst="rect">
            <a:avLst/>
          </a:prstGeom>
        </p:spPr>
      </p:pic>
      <p:pic>
        <p:nvPicPr>
          <p:cNvPr id="28" name="Image 27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C00805D2-6290-9260-8342-D5EBF842BD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32408" y="4358730"/>
            <a:ext cx="5590806" cy="2133489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DAAC8BC-5336-F6A8-50E5-AF740B5028B3}"/>
              </a:ext>
            </a:extLst>
          </p:cNvPr>
          <p:cNvSpPr/>
          <p:nvPr/>
        </p:nvSpPr>
        <p:spPr>
          <a:xfrm>
            <a:off x="2336088" y="3179926"/>
            <a:ext cx="4904095" cy="56410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30391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D2B46DB-CABE-C89F-22DA-9984438A5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386E7DCB-E64F-3F59-8BDC-5A6FD0AEA2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771779"/>
            <a:ext cx="712227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الاختيار الثالث هو الإجابة الصحيحة من يقرأ الجواب في النص؟ من كانت إجابته صحيحة؟ 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EDF03A8F-F665-8922-2FF1-07A2191E7A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E4F161B9-8881-5C3C-26AA-04E3870C083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8E73952E-50BA-4DF0-AF3F-9CD8DEDA209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B5C37074-FB0F-79D9-C3A6-7D12447EE5A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9F6E5CAE-9EB5-641A-91DD-8DD866EAC3F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D1EF6D1E-C8D7-4CE9-4D99-33E5E7B3BBF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C981AC7D-24E6-1772-19E6-1D4CDC5276B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A1BA5F63-03C6-54DD-2716-16D60E3A3AB1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6723EA59-6A48-A831-5AC3-BB433B6D87D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A9DC514-A49E-ECD7-42B5-1B147EEAF78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29" name="Image 28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993D0B67-EF4D-D37D-260E-2A94EA2A59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6374" y="1612691"/>
            <a:ext cx="3642874" cy="2615820"/>
          </a:xfrm>
          <a:prstGeom prst="rect">
            <a:avLst/>
          </a:prstGeom>
        </p:spPr>
      </p:pic>
      <p:pic>
        <p:nvPicPr>
          <p:cNvPr id="30" name="Image 29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1D7F8B62-FEF3-7D5F-4F5C-6023A24F83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32408" y="4358730"/>
            <a:ext cx="5590806" cy="2133489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BA24436C-A38D-D80B-B77C-7E135DF95F1D}"/>
              </a:ext>
            </a:extLst>
          </p:cNvPr>
          <p:cNvSpPr/>
          <p:nvPr/>
        </p:nvSpPr>
        <p:spPr>
          <a:xfrm>
            <a:off x="2336088" y="3179926"/>
            <a:ext cx="4904095" cy="56410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810264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6588F962-CAE3-A14E-15FB-10815679746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D8418CDA-0651-1F9D-C44D-5F278420E77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2196A67C-8546-BA4A-A9E0-6D19F2823FE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DB72876D-8C8A-D7E8-B0B1-C8773BF8FED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ED714427-7E1A-E5B4-8A5C-F9733C0C08C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6D9DD078-83D1-B5C4-9DA0-1339E025BC5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EDC16CE3-FA68-C5D6-7DB2-C0BFCCC6FEE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8337C71F-9C3C-0558-019B-3AA943D75CC5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FD9F1857-FC14-FA76-6765-7423E485EE0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79C58616-7C74-263A-97A3-16D30D91E9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7585" y="2392908"/>
            <a:ext cx="8181179" cy="312199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1292-F3D2-08B1-369A-8C3DAC85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75F4D-6229-B11D-DB4A-DC6D8B72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معجم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5C2CACA-1419-4803-8C19-D053E2586F3A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fr-FR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استراتيجية</a:t>
            </a:r>
            <a:r>
              <a:rPr lang="fr-FR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الصفة المضافة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D02195B-6212-3549-B729-B14C4082D5BF}"/>
              </a:ext>
            </a:extLst>
          </p:cNvPr>
          <p:cNvSpPr/>
          <p:nvPr/>
        </p:nvSpPr>
        <p:spPr>
          <a:xfrm>
            <a:off x="5119171" y="166391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2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F2B8A6F-F86B-A3E9-BBB3-B0854A2A45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2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141B0D-54DF-924B-9956-78F7F64DB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5" y="756000"/>
            <a:ext cx="6945585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درسنا اليوم : استراتيجية الصفة المضافة؛ تابعوا الشريط لتعرف خطوات تحديد الصفاة المضافة لكلمة. انتبهوا 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08CF475E-7329-44C5-460D-EF80B8E864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FE575EB7-77BA-85AF-602F-078D093BE6C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AEE6509-9B2F-A8A6-718D-BB834B98D1D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B3245F8-0A1C-F653-0F67-F1F063865CF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11C8413-7FF4-A5BC-78B5-16888EA8A68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53" name="Image 52">
            <a:extLst>
              <a:ext uri="{FF2B5EF4-FFF2-40B4-BE49-F238E27FC236}">
                <a16:creationId xmlns:a16="http://schemas.microsoft.com/office/drawing/2014/main" id="{BCA483DB-F551-CD8E-B903-EBD91DD3C3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B5310C51-4F4B-FAB9-696E-6007F46A54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7E2ACC94-581E-19A0-D944-3AF3FEB225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75D7683C-7A30-F6B1-C5D1-14101E1B1BDB}"/>
              </a:ext>
            </a:extLst>
          </p:cNvPr>
          <p:cNvSpPr txBox="1"/>
          <p:nvPr/>
        </p:nvSpPr>
        <p:spPr>
          <a:xfrm>
            <a:off x="1824229" y="3352800"/>
            <a:ext cx="5360428" cy="1123712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إسْتْراتيجِيَّةُ ٱلصِّفَةِ ٱلْمُضافَةِ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E9F99D6E-F9CE-D03A-271C-EF59C2693D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700830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B1A70-F59A-80C9-6A77-16B65D74C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2FC4BB-F32E-4150-7C30-AD807BAF6E58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عرض فيديو استراتيجية الصفة المضافة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0796CC6-40EE-6503-2538-E1101ED2DE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CE53720-3157-EE5B-0DFB-94C6931ACC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B65CA73-A345-1D03-7272-F3B6C69DE58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E57C01E-C0EB-83C4-68C2-8354931EA1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38BF9E-E01C-B993-6715-6B492CDB608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99EFD8-C3DD-4AC3-8645-083630A5FA8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17EC81-EB32-2D76-6660-8193E7C5F7C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BC0197E-A5B2-AAC4-DD54-5B01FF4F69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02E8252-6FA5-96AE-46AD-53C7534F1B1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EE6A40D-95CA-C057-EF86-B7238CEF8F09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الصفة المضافة المستوى السادس">
            <a:hlinkClick r:id="" action="ppaction://media"/>
            <a:extLst>
              <a:ext uri="{FF2B5EF4-FFF2-40B4-BE49-F238E27FC236}">
                <a16:creationId xmlns:a16="http://schemas.microsoft.com/office/drawing/2014/main" id="{57A11AA7-902C-307A-D4BD-A2F6A6300263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6980" y="1581650"/>
            <a:ext cx="6840000" cy="4538164"/>
          </a:xfrm>
        </p:spPr>
      </p:pic>
    </p:spTree>
    <p:extLst>
      <p:ext uri="{BB962C8B-B14F-4D97-AF65-F5344CB8AC3E}">
        <p14:creationId xmlns:p14="http://schemas.microsoft.com/office/powerpoint/2010/main" val="33239754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67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E20D7-E48C-BD0A-645D-D2F219B87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17523458-AEBB-CD4B-9A9C-BE3C892BF68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يذكرنا بالخطوات؟  </a:t>
            </a: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95255DDC-1495-C0DE-5DEA-BC80E08A6A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875" y="693675"/>
            <a:ext cx="777502" cy="777502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9D071E3-B0AD-2F87-A6DB-E0C59445E7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7AD252D-D262-BAD5-8D71-780AA6EDAC8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530013-FE5A-D814-85F5-EADDC3A93FE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9F1E45-DE74-1ED6-B62E-CCFB1A63A07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01BBC6-DD81-45F4-2132-034CE1E1F08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FADF95E-0540-A387-834D-5A113BE565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C8673AF-F3A2-DDFD-8302-14653C4A6D5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BEC55C-196D-BF73-4D13-E14E7AEDCD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633E3635-2198-9107-B5F4-4649C0103AC1}"/>
              </a:ext>
            </a:extLst>
          </p:cNvPr>
          <p:cNvSpPr txBox="1"/>
          <p:nvPr/>
        </p:nvSpPr>
        <p:spPr>
          <a:xfrm>
            <a:off x="1824229" y="3352800"/>
            <a:ext cx="5360428" cy="1123712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إسْتْراتيجِيَّةُ ٱلصِّفَةِ ٱلْمُضافَةِ</a:t>
            </a:r>
          </a:p>
        </p:txBody>
      </p:sp>
    </p:spTree>
    <p:extLst>
      <p:ext uri="{BB962C8B-B14F-4D97-AF65-F5344CB8AC3E}">
        <p14:creationId xmlns:p14="http://schemas.microsoft.com/office/powerpoint/2010/main" val="243152101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38B01-5F1C-0AAE-58F4-6190D03BA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D1F863B-AFFC-F593-26CA-758CA70EC51D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يقرأ؟</a:t>
            </a: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267DBF7E-5C6E-3481-F78B-8935701716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875" y="693675"/>
            <a:ext cx="777502" cy="777502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9ED222-DA0C-23E5-F19A-0B1716C67EB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2B0D35C-6982-916B-0F8F-116A53C61D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6B3991-E009-C3F2-69E0-E43C8925A46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555785-694F-8AB2-1B4C-0402C8097FF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F80E44-6680-D3BD-611F-7FEB21773C6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1522C74-8B01-803B-4CE0-A44BD7AF74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A76E324-C230-4E62-FB84-9861F442AD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115A808-FBC0-0719-F634-48398BBDB2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108A838-2BCA-99BB-3750-B01CD45F34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4081" y="1436930"/>
            <a:ext cx="6791533" cy="519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78041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FC4AAE-28D4-3937-89FA-E295324E4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0643336-7697-B84B-BEC8-0222E564389E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اَلآن سنطبق الخطوات لتحديد الصفة المضافة لبعض الكلمات؛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D3F85DD7-C195-2ABC-CB1A-CFE8443156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9145" y="756000"/>
            <a:ext cx="716542" cy="716542"/>
          </a:xfr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B806D23-D101-C44C-699E-B5E2FE865D7B}"/>
              </a:ext>
            </a:extLst>
          </p:cNvPr>
          <p:cNvSpPr/>
          <p:nvPr/>
        </p:nvSpPr>
        <p:spPr>
          <a:xfrm>
            <a:off x="4686034" y="2478536"/>
            <a:ext cx="3387174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أَطْرَحُ ٱلسُّؤالَ : ما (مَنْ) + اَلاِسْمُ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ٱلْمَقْصودُ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268FF585-A1E8-E972-C811-C181F4E0B424}"/>
              </a:ext>
            </a:extLst>
          </p:cNvPr>
          <p:cNvSpPr>
            <a:spLocks noChangeAspect="1"/>
          </p:cNvSpPr>
          <p:nvPr/>
        </p:nvSpPr>
        <p:spPr>
          <a:xfrm>
            <a:off x="8148252" y="247114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8588861-EAB3-04C8-EA27-AC80E04BDBB7}"/>
              </a:ext>
            </a:extLst>
          </p:cNvPr>
          <p:cNvSpPr/>
          <p:nvPr/>
        </p:nvSpPr>
        <p:spPr>
          <a:xfrm>
            <a:off x="381000" y="2471142"/>
            <a:ext cx="3333397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أُجيبُ بِصِفاتٍ تُوَضِّحُ ٱلاِسْمَ وَ تَدَقِّقُ مَعْناهُ.</a:t>
            </a:r>
            <a:endParaRPr lang="fr-FR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D4FB20CD-45C8-3215-59DE-9774440ED3E0}"/>
              </a:ext>
            </a:extLst>
          </p:cNvPr>
          <p:cNvSpPr>
            <a:spLocks noChangeAspect="1"/>
          </p:cNvSpPr>
          <p:nvPr/>
        </p:nvSpPr>
        <p:spPr>
          <a:xfrm>
            <a:off x="3769451" y="2471142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BA401C9-14D2-2D29-B9E9-87FA2434AE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208F9C6-2BCC-D3E4-7D0C-9BC44C137C8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467762-8015-2ECB-0F25-DE0A87361CD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CDAD71-7189-7546-95DE-AF8CA76B93F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E59E607-66E4-1825-6E36-CF3839F0EB8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A3B6901-ED99-A78D-B2F5-BBE7A72675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0701AB0-82F4-DFE9-8A97-6FF874B681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25FAE34-F375-EAA1-C11F-5857AEB994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BB368357-EE68-F941-DB85-5DA2A8ADA7E5}"/>
              </a:ext>
            </a:extLst>
          </p:cNvPr>
          <p:cNvSpPr txBox="1"/>
          <p:nvPr/>
        </p:nvSpPr>
        <p:spPr>
          <a:xfrm>
            <a:off x="2759275" y="3729220"/>
            <a:ext cx="3098600" cy="1516506"/>
          </a:xfrm>
          <a:prstGeom prst="flowChartConnector">
            <a:avLst/>
          </a:prstGeom>
          <a:solidFill>
            <a:srgbClr val="ECF8FB"/>
          </a:solidFill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زُرْتُ ٱلْقَرْيَةَ .......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404743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11478-2BDE-44D5-0F0A-926391C27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05DE522-BAA9-F89E-4119-F8EAC48295E5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علينا أن نفعل في الخطوة الأولى؟  من يقوم إلى السبورة لتحديد الكلمة ؟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6" name="Espace réservé pour une image  18">
            <a:extLst>
              <a:ext uri="{FF2B5EF4-FFF2-40B4-BE49-F238E27FC236}">
                <a16:creationId xmlns:a16="http://schemas.microsoft.com/office/drawing/2014/main" id="{983B4AC1-58DA-F247-C39B-8D0A9A4A60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875" y="693675"/>
            <a:ext cx="777502" cy="77750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5488CA-6739-8260-2A9D-0B48BBC544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545F294-D9E8-AFC4-B810-90D667E674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39A170-7123-BE6A-69D8-CF2AC752AE8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B71AD0C-7E6D-3BFA-C72F-D86F0084B1F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7195F0-1A5A-3DEE-8FF3-B61EDD8867C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1F5C00D-CF28-6610-BDBC-095789AC64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F30F00F-D6F4-9E5D-3E13-28A57386ED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E255FE7-545A-EA26-555C-00C0AF519D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A16DBBC-EDCB-2BE3-1647-7D4203B81A00}"/>
              </a:ext>
            </a:extLst>
          </p:cNvPr>
          <p:cNvSpPr/>
          <p:nvPr/>
        </p:nvSpPr>
        <p:spPr>
          <a:xfrm>
            <a:off x="4686034" y="2478536"/>
            <a:ext cx="3387174" cy="433004"/>
          </a:xfrm>
          <a:prstGeom prst="roundRect">
            <a:avLst/>
          </a:prstGeom>
          <a:solidFill>
            <a:srgbClr val="00206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أَطْرَحُ ٱلسُّؤالَ : ما (مَنْ) + اَلاِسْمُ </a:t>
            </a:r>
            <a:r>
              <a:rPr lang="ar-MA" sz="2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ٱلْمَقْصودُ</a:t>
            </a:r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24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7BE4E04-8061-A5A5-26DC-1EA3A7F16906}"/>
              </a:ext>
            </a:extLst>
          </p:cNvPr>
          <p:cNvSpPr>
            <a:spLocks noChangeAspect="1"/>
          </p:cNvSpPr>
          <p:nvPr/>
        </p:nvSpPr>
        <p:spPr>
          <a:xfrm>
            <a:off x="8148252" y="247114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DD841EC-AB2F-4174-8B2B-EDD6678624EB}"/>
              </a:ext>
            </a:extLst>
          </p:cNvPr>
          <p:cNvSpPr/>
          <p:nvPr/>
        </p:nvSpPr>
        <p:spPr>
          <a:xfrm>
            <a:off x="381000" y="2471142"/>
            <a:ext cx="3333397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أُجيبُ بِصِفاتٍ تُوَضِّحُ ٱلاِسْمَ وَ تَدَقِّقُ مَعْناهُ.</a:t>
            </a:r>
            <a:endParaRPr lang="fr-FR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B3E6F906-AED7-CED2-8F1A-53B5AC87D810}"/>
              </a:ext>
            </a:extLst>
          </p:cNvPr>
          <p:cNvSpPr>
            <a:spLocks noChangeAspect="1"/>
          </p:cNvSpPr>
          <p:nvPr/>
        </p:nvSpPr>
        <p:spPr>
          <a:xfrm>
            <a:off x="3769451" y="2471142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54D95A2-5415-891F-A94C-114BDBB55886}"/>
              </a:ext>
            </a:extLst>
          </p:cNvPr>
          <p:cNvSpPr txBox="1"/>
          <p:nvPr/>
        </p:nvSpPr>
        <p:spPr>
          <a:xfrm>
            <a:off x="2759275" y="3729220"/>
            <a:ext cx="3098600" cy="1516506"/>
          </a:xfrm>
          <a:prstGeom prst="flowChartConnector">
            <a:avLst/>
          </a:prstGeom>
          <a:solidFill>
            <a:srgbClr val="ECF8FB"/>
          </a:solidFill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زُرْتُ ٱلْقَرْيَةَ .......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79081111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469A3-3DC7-615A-085C-0B731A6B8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C609228-46AF-8652-D024-63DF9D6FF5C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أحسنتم الكلمة التي نريد تحديد صفات مضافة لها هي : اَلْقَرْيَةَ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6" name="Espace réservé pour une image  18">
            <a:extLst>
              <a:ext uri="{FF2B5EF4-FFF2-40B4-BE49-F238E27FC236}">
                <a16:creationId xmlns:a16="http://schemas.microsoft.com/office/drawing/2014/main" id="{FF8F1570-628C-FDBF-CFCC-444BDCF88B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875" y="693675"/>
            <a:ext cx="777502" cy="77750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430D496-B05B-BD88-AB13-66CC101DB3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FF93FA3-D440-9EC8-45D5-1EDD0075856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5FF1B7-18B4-90DD-49B9-AFFD2255097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4687A9-481B-6397-F37B-B45FAB15CB2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373E9C-9344-E4E6-DA62-66DE1537268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9551B94-176A-221C-E9DE-2C1F24420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69B9AEA-2106-A6FB-149A-9ED1ECABF0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77FFCDC-2F80-7E40-117D-B20D76AECF7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5B642FD-4DBF-A433-4606-67E6D18E0F71}"/>
              </a:ext>
            </a:extLst>
          </p:cNvPr>
          <p:cNvSpPr/>
          <p:nvPr/>
        </p:nvSpPr>
        <p:spPr>
          <a:xfrm>
            <a:off x="4686034" y="2478536"/>
            <a:ext cx="3387174" cy="433004"/>
          </a:xfrm>
          <a:prstGeom prst="roundRect">
            <a:avLst/>
          </a:prstGeom>
          <a:solidFill>
            <a:srgbClr val="00206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أَطْرَحُ ٱلسُّؤالَ : ما (مَنْ) + اَلاِسْمُ </a:t>
            </a:r>
            <a:r>
              <a:rPr lang="ar-MA" sz="2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ٱلْمَقْصودُ</a:t>
            </a:r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24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7B34C5E4-5232-FF64-CF9E-CD1821BE494C}"/>
              </a:ext>
            </a:extLst>
          </p:cNvPr>
          <p:cNvSpPr>
            <a:spLocks noChangeAspect="1"/>
          </p:cNvSpPr>
          <p:nvPr/>
        </p:nvSpPr>
        <p:spPr>
          <a:xfrm>
            <a:off x="8148252" y="247114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75A9DB13-6E96-72C1-B916-54258DF981A9}"/>
              </a:ext>
            </a:extLst>
          </p:cNvPr>
          <p:cNvSpPr/>
          <p:nvPr/>
        </p:nvSpPr>
        <p:spPr>
          <a:xfrm>
            <a:off x="381000" y="2471142"/>
            <a:ext cx="3333397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أُجيبُ بِصِفاتٍ تُوَضِّحُ ٱلاِسْمَ وَ تَدَقِّقُ مَعْناهُ.</a:t>
            </a:r>
            <a:endParaRPr lang="fr-FR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5B379D0B-B85D-6623-AFCE-90BA8306B24E}"/>
              </a:ext>
            </a:extLst>
          </p:cNvPr>
          <p:cNvSpPr>
            <a:spLocks noChangeAspect="1"/>
          </p:cNvSpPr>
          <p:nvPr/>
        </p:nvSpPr>
        <p:spPr>
          <a:xfrm>
            <a:off x="3769451" y="2471142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EE8ADDC-85C3-20F8-597B-E2F3370A316C}"/>
              </a:ext>
            </a:extLst>
          </p:cNvPr>
          <p:cNvSpPr txBox="1"/>
          <p:nvPr/>
        </p:nvSpPr>
        <p:spPr>
          <a:xfrm>
            <a:off x="2759275" y="3729220"/>
            <a:ext cx="3098600" cy="1516506"/>
          </a:xfrm>
          <a:prstGeom prst="flowChartConnector">
            <a:avLst/>
          </a:prstGeom>
          <a:solidFill>
            <a:srgbClr val="ECF8FB"/>
          </a:solidFill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زُرْتُ ٱلْقَرْيَةَ .......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6AF5E3BF-7794-6104-6E42-3041252DA6B0}"/>
              </a:ext>
            </a:extLst>
          </p:cNvPr>
          <p:cNvSpPr/>
          <p:nvPr/>
        </p:nvSpPr>
        <p:spPr>
          <a:xfrm>
            <a:off x="3962400" y="4124325"/>
            <a:ext cx="836835" cy="66914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38296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949FE-3D28-95B5-D5BF-6EB5025F5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EB7BAF5-7462-FEEA-92A7-626F644CBD91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علينا أن نفعل في الخطوة الثانية؟  من يقوم إلى السبورة ليجيب عن السؤال؟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6" name="Espace réservé pour une image  18">
            <a:extLst>
              <a:ext uri="{FF2B5EF4-FFF2-40B4-BE49-F238E27FC236}">
                <a16:creationId xmlns:a16="http://schemas.microsoft.com/office/drawing/2014/main" id="{5EB4D107-306E-1441-1FE0-5E46C7CF260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875" y="693675"/>
            <a:ext cx="777502" cy="77750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599973F-6F00-8584-9BF1-DFA4125E30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6940C52-385A-EBF9-AC41-C8E6F614D30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65E670-9C33-FBB3-4201-6B885CA0873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6D8CDF-0683-0588-C953-491A6DD09D7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13B5AF-E838-6AF4-331A-B09C9E15A1D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A4CFACA-E1CA-F5B6-9F4D-81ED06AD6B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2F90EF0-A273-C2C1-7F79-C61A4EBE52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D51286B-C070-4C9E-3A6A-15512C0BC2F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6632AFC-FE8B-DA45-D398-F704F09AF26A}"/>
              </a:ext>
            </a:extLst>
          </p:cNvPr>
          <p:cNvSpPr/>
          <p:nvPr/>
        </p:nvSpPr>
        <p:spPr>
          <a:xfrm>
            <a:off x="4686034" y="2478536"/>
            <a:ext cx="3387174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أَطْرَحُ ٱلسُّؤالَ : ما (مَنْ) + اَلاِسْمُ </a:t>
            </a:r>
            <a:r>
              <a:rPr lang="ar-MA" sz="2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ٱلْمَقْصودُ</a:t>
            </a:r>
            <a:r>
              <a:rPr lang="ar-MA" sz="2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2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88B1AE41-9B72-F398-608C-C3085B79E2A2}"/>
              </a:ext>
            </a:extLst>
          </p:cNvPr>
          <p:cNvSpPr>
            <a:spLocks noChangeAspect="1"/>
          </p:cNvSpPr>
          <p:nvPr/>
        </p:nvSpPr>
        <p:spPr>
          <a:xfrm>
            <a:off x="8148252" y="247114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4FD80B7-9C71-5424-AC19-831B743D636A}"/>
              </a:ext>
            </a:extLst>
          </p:cNvPr>
          <p:cNvSpPr/>
          <p:nvPr/>
        </p:nvSpPr>
        <p:spPr>
          <a:xfrm>
            <a:off x="381000" y="2471142"/>
            <a:ext cx="3333397" cy="433004"/>
          </a:xfrm>
          <a:prstGeom prst="roundRect">
            <a:avLst/>
          </a:prstGeom>
          <a:solidFill>
            <a:srgbClr val="00206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أُجيبُ بِصِفاتٍ تُوَضِّحُ ٱلاِسْمَ وَ تَدَقِّقُ مَعْناهُ.</a:t>
            </a:r>
            <a:endParaRPr lang="fr-FR" sz="24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08E16CA9-B568-AC81-9581-5EF1099774F7}"/>
              </a:ext>
            </a:extLst>
          </p:cNvPr>
          <p:cNvSpPr>
            <a:spLocks noChangeAspect="1"/>
          </p:cNvSpPr>
          <p:nvPr/>
        </p:nvSpPr>
        <p:spPr>
          <a:xfrm>
            <a:off x="3769451" y="2471142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4804FDC-83D0-FFC5-9BF1-9D38D272B59E}"/>
              </a:ext>
            </a:extLst>
          </p:cNvPr>
          <p:cNvSpPr txBox="1"/>
          <p:nvPr/>
        </p:nvSpPr>
        <p:spPr>
          <a:xfrm>
            <a:off x="2759275" y="3729220"/>
            <a:ext cx="3098600" cy="1516506"/>
          </a:xfrm>
          <a:prstGeom prst="flowChartConnector">
            <a:avLst/>
          </a:prstGeom>
          <a:solidFill>
            <a:srgbClr val="ECF8FB"/>
          </a:solidFill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زُرْتُ ٱلْقَرْيَةَ .......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0FDFEAE6-22CB-7B31-E51E-16F947810868}"/>
              </a:ext>
            </a:extLst>
          </p:cNvPr>
          <p:cNvSpPr/>
          <p:nvPr/>
        </p:nvSpPr>
        <p:spPr>
          <a:xfrm>
            <a:off x="3962400" y="4124325"/>
            <a:ext cx="836835" cy="66914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124269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FBC87-B22E-36E1-DE87-A0B377E54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74241CA-FB00-723A-4140-BD209C4F0339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يمكن أن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نقول:زُرْتُ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ٱلْقَرْيَةَ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ٱلْهادِئَةْ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6" name="Espace réservé pour une image  18">
            <a:extLst>
              <a:ext uri="{FF2B5EF4-FFF2-40B4-BE49-F238E27FC236}">
                <a16:creationId xmlns:a16="http://schemas.microsoft.com/office/drawing/2014/main" id="{DB63B989-5634-F926-75F0-D3EE3C5B9E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875" y="693675"/>
            <a:ext cx="777502" cy="77750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22DC404-0390-3DA4-F3F0-18F35B882E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9B516BB-06EE-0145-B255-6E3359B1D76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655168-5D63-9C8E-9CA3-29711D75188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F1F8F9-8A3C-3215-F4DE-A3C565DC652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518776-9430-0F56-656C-15F8B86F481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304E821-3295-B7B6-F191-A392B3C467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24FB557-D69B-6E34-45FF-DCB4270AFE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C0F8595-8B48-EA6A-C59E-5E2A5E1175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E21C4B1-A061-41B4-4FEA-3520A67C8A10}"/>
              </a:ext>
            </a:extLst>
          </p:cNvPr>
          <p:cNvSpPr/>
          <p:nvPr/>
        </p:nvSpPr>
        <p:spPr>
          <a:xfrm>
            <a:off x="4686034" y="2478536"/>
            <a:ext cx="3387174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أَطْرَحُ ٱلسُّؤالَ : ما (مَنْ) + اَلاِسْمُ </a:t>
            </a:r>
            <a:r>
              <a:rPr lang="ar-MA" sz="2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ٱلْمَقْصودُ</a:t>
            </a:r>
            <a:r>
              <a:rPr lang="ar-MA" sz="2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2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9BA92E85-8B4F-9C59-8873-E0D4D84CCFC5}"/>
              </a:ext>
            </a:extLst>
          </p:cNvPr>
          <p:cNvSpPr>
            <a:spLocks noChangeAspect="1"/>
          </p:cNvSpPr>
          <p:nvPr/>
        </p:nvSpPr>
        <p:spPr>
          <a:xfrm>
            <a:off x="8148252" y="247114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29C01A0-CA55-7A0B-D77F-E83BCF367F9F}"/>
              </a:ext>
            </a:extLst>
          </p:cNvPr>
          <p:cNvSpPr/>
          <p:nvPr/>
        </p:nvSpPr>
        <p:spPr>
          <a:xfrm>
            <a:off x="381000" y="2471142"/>
            <a:ext cx="3333397" cy="433004"/>
          </a:xfrm>
          <a:prstGeom prst="roundRect">
            <a:avLst/>
          </a:prstGeom>
          <a:solidFill>
            <a:srgbClr val="00206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أُجيبُ بِصِفاتٍ تُوَضِّحُ ٱلاِسْمَ وَ تَدَقِّقُ مَعْناهُ.</a:t>
            </a:r>
            <a:endParaRPr lang="fr-FR" sz="24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3DFC3912-2FD1-3296-50F3-B95B44765C4C}"/>
              </a:ext>
            </a:extLst>
          </p:cNvPr>
          <p:cNvSpPr>
            <a:spLocks noChangeAspect="1"/>
          </p:cNvSpPr>
          <p:nvPr/>
        </p:nvSpPr>
        <p:spPr>
          <a:xfrm>
            <a:off x="3769451" y="2471142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A7F1AF1-F8D9-5795-D2FB-C6522B20B144}"/>
              </a:ext>
            </a:extLst>
          </p:cNvPr>
          <p:cNvSpPr txBox="1"/>
          <p:nvPr/>
        </p:nvSpPr>
        <p:spPr>
          <a:xfrm>
            <a:off x="2810855" y="3719695"/>
            <a:ext cx="3568765" cy="1516506"/>
          </a:xfrm>
          <a:prstGeom prst="flowChartConnector">
            <a:avLst/>
          </a:prstGeom>
          <a:solidFill>
            <a:srgbClr val="ECF8FB"/>
          </a:solidFill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زُرْتُ ٱلْقَرْيَةَ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ٱلْهادِئَةَ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7990762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1AF83-B0BE-E5CF-073D-719A778D0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260A8A0-0610-139B-442A-18CCB79B067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إذن يمكن أن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نقول:زُرْتُ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ٱلْقَرْيَةَ ٱلْجَميلَةَ.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6" name="Espace réservé pour une image  18">
            <a:extLst>
              <a:ext uri="{FF2B5EF4-FFF2-40B4-BE49-F238E27FC236}">
                <a16:creationId xmlns:a16="http://schemas.microsoft.com/office/drawing/2014/main" id="{87E2ACA5-0724-D628-09E0-4C91865B41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875" y="693675"/>
            <a:ext cx="777502" cy="77750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2458562-4EE0-EB50-BB82-1B73A71D501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FCC76F5-A4F3-3473-300D-DAF8E97E474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9B18D7-738F-3297-33BF-6F4F37D9405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C45BCD-2CA6-82C5-61C6-723A7A28655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ABB99F-C442-D1CA-5204-CA1CB02CC38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A212B2B-6818-77C5-1113-62257886A4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3F8921A-C35D-CB95-FCB9-A477ACB72C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A6CB213-FBFD-6E97-69F6-06FC61DCE1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704EB18-AA1D-7F63-5B6D-59CE86CD87ED}"/>
              </a:ext>
            </a:extLst>
          </p:cNvPr>
          <p:cNvSpPr/>
          <p:nvPr/>
        </p:nvSpPr>
        <p:spPr>
          <a:xfrm>
            <a:off x="4686034" y="2478536"/>
            <a:ext cx="3387174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أَطْرَحُ ٱلسُّؤالَ : ما (مَنْ) + اَلاِسْمُ </a:t>
            </a:r>
            <a:r>
              <a:rPr lang="ar-MA" sz="2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ٱلْمَقْصودُ</a:t>
            </a:r>
            <a:r>
              <a:rPr lang="ar-MA" sz="2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2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173E6784-D7E6-E330-3496-A8F20DFD6C6C}"/>
              </a:ext>
            </a:extLst>
          </p:cNvPr>
          <p:cNvSpPr>
            <a:spLocks noChangeAspect="1"/>
          </p:cNvSpPr>
          <p:nvPr/>
        </p:nvSpPr>
        <p:spPr>
          <a:xfrm>
            <a:off x="8148252" y="247114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7D53E97-453B-7F38-19CE-DD7DBF798BE3}"/>
              </a:ext>
            </a:extLst>
          </p:cNvPr>
          <p:cNvSpPr/>
          <p:nvPr/>
        </p:nvSpPr>
        <p:spPr>
          <a:xfrm>
            <a:off x="381000" y="2471142"/>
            <a:ext cx="3333397" cy="433004"/>
          </a:xfrm>
          <a:prstGeom prst="roundRect">
            <a:avLst/>
          </a:prstGeom>
          <a:solidFill>
            <a:srgbClr val="00206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أُجيبُ بِصِفاتٍ تُوَضِّحُ ٱلاِسْمَ وَ تَدَقِّقُ مَعْناهُ.</a:t>
            </a:r>
            <a:endParaRPr lang="fr-FR" sz="24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D21157EA-FD6B-0103-D6BA-F1AE63E38E29}"/>
              </a:ext>
            </a:extLst>
          </p:cNvPr>
          <p:cNvSpPr>
            <a:spLocks noChangeAspect="1"/>
          </p:cNvSpPr>
          <p:nvPr/>
        </p:nvSpPr>
        <p:spPr>
          <a:xfrm>
            <a:off x="3769451" y="2471142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10B1CDB-3B6E-5887-CECE-A71D829A3380}"/>
              </a:ext>
            </a:extLst>
          </p:cNvPr>
          <p:cNvSpPr txBox="1"/>
          <p:nvPr/>
        </p:nvSpPr>
        <p:spPr>
          <a:xfrm>
            <a:off x="2686051" y="3719695"/>
            <a:ext cx="3693570" cy="1516506"/>
          </a:xfrm>
          <a:prstGeom prst="flowChartConnector">
            <a:avLst/>
          </a:prstGeom>
          <a:solidFill>
            <a:srgbClr val="ECF8FB"/>
          </a:solidFill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زُرْتُ ٱلْقَرْيَةَ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ٱلْجَميلَةَ.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5985930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1F9F1-867A-C581-93B8-F88F5017C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208FA37-48E5-EA70-DD1A-970BAA6AC104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إذن يمكن أن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نقول:زُرْتُ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ٱلْقَرْيَةَ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ٱلْبَعيدَةَ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.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6" name="Espace réservé pour une image  18">
            <a:extLst>
              <a:ext uri="{FF2B5EF4-FFF2-40B4-BE49-F238E27FC236}">
                <a16:creationId xmlns:a16="http://schemas.microsoft.com/office/drawing/2014/main" id="{F3F47F3E-4B48-88AA-FB2B-FA5DB2EEFB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875" y="693675"/>
            <a:ext cx="777502" cy="77750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07941C4-CA56-F1EF-54B4-D80B695C855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D09A172-C2E0-31A5-A377-5119DEECB41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224F12-10A0-B40D-F694-9C69018B2AD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2C0B0E-01D5-35A8-10CB-C7D4E4F1085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E23467-23B4-D194-AE03-E93057B5958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DD41A30-E81A-44FF-37BA-7B071E065E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1BBBE7E-8F44-03E3-D603-465F3739DA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37F6144-CC07-F183-A9AF-927FC2D317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6ABBCF9-9CD5-947A-A767-1DE670652AC7}"/>
              </a:ext>
            </a:extLst>
          </p:cNvPr>
          <p:cNvSpPr/>
          <p:nvPr/>
        </p:nvSpPr>
        <p:spPr>
          <a:xfrm>
            <a:off x="4686034" y="2478536"/>
            <a:ext cx="3387174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أَطْرَحُ ٱلسُّؤالَ : ما (مَنْ) + اَلاِسْمُ </a:t>
            </a:r>
            <a:r>
              <a:rPr lang="ar-MA" sz="2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ٱلْمَقْصودُ</a:t>
            </a:r>
            <a:r>
              <a:rPr lang="ar-MA" sz="2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2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4432529C-445C-7E8E-5758-2332BD465241}"/>
              </a:ext>
            </a:extLst>
          </p:cNvPr>
          <p:cNvSpPr>
            <a:spLocks noChangeAspect="1"/>
          </p:cNvSpPr>
          <p:nvPr/>
        </p:nvSpPr>
        <p:spPr>
          <a:xfrm>
            <a:off x="8148252" y="247114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798C83E-3C0E-0AC1-1E68-C22BADE05123}"/>
              </a:ext>
            </a:extLst>
          </p:cNvPr>
          <p:cNvSpPr/>
          <p:nvPr/>
        </p:nvSpPr>
        <p:spPr>
          <a:xfrm>
            <a:off x="381000" y="2471142"/>
            <a:ext cx="3333397" cy="433004"/>
          </a:xfrm>
          <a:prstGeom prst="roundRect">
            <a:avLst/>
          </a:prstGeom>
          <a:solidFill>
            <a:srgbClr val="00206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أُجيبُ بِصِفاتٍ تُوَضِّحُ ٱلاِسْمَ وَ تَدَقِّقُ مَعْناهُ.</a:t>
            </a:r>
            <a:endParaRPr lang="fr-FR" sz="24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70112F17-17C2-4084-0FFE-700269658C27}"/>
              </a:ext>
            </a:extLst>
          </p:cNvPr>
          <p:cNvSpPr>
            <a:spLocks noChangeAspect="1"/>
          </p:cNvSpPr>
          <p:nvPr/>
        </p:nvSpPr>
        <p:spPr>
          <a:xfrm>
            <a:off x="3769451" y="2471142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D31B6A4-A44D-50BB-45D4-752782AE230C}"/>
              </a:ext>
            </a:extLst>
          </p:cNvPr>
          <p:cNvSpPr txBox="1"/>
          <p:nvPr/>
        </p:nvSpPr>
        <p:spPr>
          <a:xfrm>
            <a:off x="2686051" y="3719695"/>
            <a:ext cx="3693570" cy="1516506"/>
          </a:xfrm>
          <a:prstGeom prst="flowChartConnector">
            <a:avLst/>
          </a:prstGeom>
          <a:solidFill>
            <a:srgbClr val="ECF8FB"/>
          </a:solidFill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زُرْتُ ٱلْقَرْيَةَ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ٱلْبَعيدَةَ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54830794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9B884E-9C20-7855-5666-29A0848C7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314B0D8-28D0-FB09-15A7-9B1BFA7A55B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يذكر صفات مضافة أخرى مناسبة؟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6" name="Espace réservé pour une image  18">
            <a:extLst>
              <a:ext uri="{FF2B5EF4-FFF2-40B4-BE49-F238E27FC236}">
                <a16:creationId xmlns:a16="http://schemas.microsoft.com/office/drawing/2014/main" id="{68E41B48-70F3-7296-9EB1-27803B3348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875" y="693675"/>
            <a:ext cx="777502" cy="77750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1313991-5053-7A80-B63F-C617FAC1EA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6350D50-6FCD-0FA4-6F06-97300068FB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F47690-393C-0271-5CE2-FF5E1803B0E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5E86F0-EEBB-0AA0-CDD7-3F8C22F55CB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B3F43B-7D34-57D9-EB96-91739B0166E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C4EAA08-4375-0C92-01BC-31799A6CB0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75946E1-F00C-3834-3A14-342C1F7C76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DFDB644-9852-9F63-A19B-7FA334CE22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B30F0DF-9330-4582-EE92-A774ECCE336D}"/>
              </a:ext>
            </a:extLst>
          </p:cNvPr>
          <p:cNvSpPr/>
          <p:nvPr/>
        </p:nvSpPr>
        <p:spPr>
          <a:xfrm>
            <a:off x="4686034" y="2478536"/>
            <a:ext cx="3387174" cy="433004"/>
          </a:xfrm>
          <a:prstGeom prst="roundRect">
            <a:avLst/>
          </a:prstGeom>
          <a:solidFill>
            <a:srgbClr val="ECF8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أَطْرَحُ ٱلسُّؤالَ : ما (مَنْ) + اَلاِسْمُ </a:t>
            </a:r>
            <a:r>
              <a:rPr lang="ar-MA" sz="2400" b="1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ٱلْمَقْصودُ</a:t>
            </a:r>
            <a:r>
              <a:rPr lang="ar-MA" sz="2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2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609470F1-4778-8523-A3E0-1ABF8A172657}"/>
              </a:ext>
            </a:extLst>
          </p:cNvPr>
          <p:cNvSpPr>
            <a:spLocks noChangeAspect="1"/>
          </p:cNvSpPr>
          <p:nvPr/>
        </p:nvSpPr>
        <p:spPr>
          <a:xfrm>
            <a:off x="8148252" y="2471143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AEC5063-4C41-9247-E802-D8605E5D2F4A}"/>
              </a:ext>
            </a:extLst>
          </p:cNvPr>
          <p:cNvSpPr/>
          <p:nvPr/>
        </p:nvSpPr>
        <p:spPr>
          <a:xfrm>
            <a:off x="381000" y="2471142"/>
            <a:ext cx="3333397" cy="433004"/>
          </a:xfrm>
          <a:prstGeom prst="roundRect">
            <a:avLst/>
          </a:prstGeom>
          <a:solidFill>
            <a:srgbClr val="00206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أُجيبُ بِصِفاتٍ تُوَضِّحُ ٱلاِسْمَ وَ تَدَقِّقُ مَعْناهُ.</a:t>
            </a:r>
            <a:endParaRPr lang="fr-FR" sz="24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9DA910A8-9CE0-BDC0-D113-E96B79E1449E}"/>
              </a:ext>
            </a:extLst>
          </p:cNvPr>
          <p:cNvSpPr>
            <a:spLocks noChangeAspect="1"/>
          </p:cNvSpPr>
          <p:nvPr/>
        </p:nvSpPr>
        <p:spPr>
          <a:xfrm>
            <a:off x="3769451" y="2471142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EF90310-4CE2-D5F3-6E7C-9DF3CE8DDC0E}"/>
              </a:ext>
            </a:extLst>
          </p:cNvPr>
          <p:cNvSpPr txBox="1"/>
          <p:nvPr/>
        </p:nvSpPr>
        <p:spPr>
          <a:xfrm>
            <a:off x="2686051" y="3719695"/>
            <a:ext cx="3693570" cy="1516506"/>
          </a:xfrm>
          <a:prstGeom prst="flowChartConnector">
            <a:avLst/>
          </a:prstGeom>
          <a:solidFill>
            <a:srgbClr val="ECF8FB"/>
          </a:solidFill>
        </p:spPr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زُرْتُ ٱلْقَرْيَةَ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0425966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78077-1BAF-B97B-56AC-09C78596D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EF15C2-FB1D-A7C8-2C1C-49BCC131DD0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الآن. على الكراسة ص : 64 ،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4" name="Espace réservé pour une image  12">
            <a:extLst>
              <a:ext uri="{FF2B5EF4-FFF2-40B4-BE49-F238E27FC236}">
                <a16:creationId xmlns:a16="http://schemas.microsoft.com/office/drawing/2014/main" id="{5F22FBFD-715D-C67C-73BF-EEDA9CA874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17844" y="733078"/>
            <a:ext cx="721344" cy="72134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FEB742-A0D9-02C6-3F61-9A326D2A31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2062F01-7F91-A31E-836A-3AC86CC9E1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B126C2-3E0D-F37B-FDEA-CC5733ECDF9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7CC0F38-8568-AB48-4359-0724B18C957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082F08-CDBE-96AD-E21B-88A5BCAC19A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2D94689-93A4-9B87-EBF1-77D69C4FFF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513B048-E80F-67BC-EEBE-AA0F92FADB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C431CF8-CE4F-BC8B-E7A6-40DEC95D449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4805B35-9ADD-BEA1-A566-689839947F1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593C7EC-A51B-1F02-973F-7339792C08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1451" y="1584000"/>
            <a:ext cx="3574378" cy="4914771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91014089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77220-B877-9EAF-48C7-7837446EA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94EFBC-0B83-E643-8900-52EA8BD13763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في ثنائيات، خذوا الكراسة ص: 64، وأنجزوا نشاط: أتدرب مع زملائي. 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المرور بين الصفوف وتقديم التغذية الراجعة المناسبة.</a:t>
            </a:r>
            <a:endParaRPr lang="fr-FR"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Espace réservé pour une image  15">
            <a:extLst>
              <a:ext uri="{FF2B5EF4-FFF2-40B4-BE49-F238E27FC236}">
                <a16:creationId xmlns:a16="http://schemas.microsoft.com/office/drawing/2014/main" id="{8B9A256D-B026-7649-5E5B-9D5D1A984F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087" b="-7087"/>
          <a:stretch>
            <a:fillRect/>
          </a:stretch>
        </p:blipFill>
        <p:spPr>
          <a:xfrm>
            <a:off x="538119" y="1477056"/>
            <a:ext cx="684000" cy="684000"/>
          </a:xfrm>
          <a:prstGeom prst="rect">
            <a:avLst/>
          </a:prstGeom>
        </p:spPr>
      </p:pic>
      <p:pic>
        <p:nvPicPr>
          <p:cNvPr id="19" name="Espace réservé pour une image  19">
            <a:extLst>
              <a:ext uri="{FF2B5EF4-FFF2-40B4-BE49-F238E27FC236}">
                <a16:creationId xmlns:a16="http://schemas.microsoft.com/office/drawing/2014/main" id="{90FB081A-11E7-9F7A-A84A-27CC3B8B26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281BBDE-C061-F229-AE16-FC03EE833C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1559FF6-9EB5-F5D2-5D36-4AFDBF37B0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F7B462D-967C-B4AE-A6C6-A790080D5D6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D081E2C-2092-5407-7DC2-EAD886D1C96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3B7A81-E008-ADF3-6B21-22549DA2615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45E0849-C880-5DC2-983C-B404E83501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8ABF86A-C6E4-54EF-8355-4DC6857CC3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4291416-626D-7A37-9F3C-A28D4BF55E1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117B81F-D137-57B7-B646-D76878E7A3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8119" y="2369728"/>
            <a:ext cx="8160636" cy="3011216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B6F49370-7FD5-C354-09A7-CB93DC328ADC}"/>
              </a:ext>
            </a:extLst>
          </p:cNvPr>
          <p:cNvSpPr txBox="1">
            <a:spLocks/>
          </p:cNvSpPr>
          <p:nvPr/>
        </p:nvSpPr>
        <p:spPr>
          <a:xfrm>
            <a:off x="5457811" y="3569336"/>
            <a:ext cx="1134831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بَسيطَةٌ</a:t>
            </a:r>
            <a:endParaRPr lang="fr-FR" sz="4000" i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35A47480-3573-F62F-CFBA-5FB25BE3603F}"/>
              </a:ext>
            </a:extLst>
          </p:cNvPr>
          <p:cNvSpPr txBox="1">
            <a:spLocks/>
          </p:cNvSpPr>
          <p:nvPr/>
        </p:nvSpPr>
        <p:spPr>
          <a:xfrm>
            <a:off x="3797992" y="3569336"/>
            <a:ext cx="1134831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صَغيرَةٌ</a:t>
            </a:r>
            <a:endParaRPr lang="fr-FR" sz="4000" i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8EBD405F-116F-DFC5-E0AD-F562601BB08F}"/>
              </a:ext>
            </a:extLst>
          </p:cNvPr>
          <p:cNvSpPr txBox="1">
            <a:spLocks/>
          </p:cNvSpPr>
          <p:nvPr/>
        </p:nvSpPr>
        <p:spPr>
          <a:xfrm>
            <a:off x="5457810" y="4668793"/>
            <a:ext cx="1134831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اَلْبَهِيٌّ</a:t>
            </a:r>
            <a:endParaRPr lang="fr-FR" sz="4000" i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35939513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D19A3-FCC7-F1DC-BAA5-C851774D6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7884A2-CD30-B827-B18A-D3EFA11831A4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انتهى الوقت؛ كل واحد يناقش مع زميله كيف حصل على الكلمات . معكم دقيقة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56697B3-10D6-BA8A-192E-6601F024A3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53" b="-2953"/>
          <a:stretch>
            <a:fillRect/>
          </a:stretch>
        </p:blipFill>
        <p:spPr>
          <a:xfrm>
            <a:off x="538119" y="1512000"/>
            <a:ext cx="632180" cy="632180"/>
          </a:xfrm>
        </p:spPr>
      </p:pic>
      <p:pic>
        <p:nvPicPr>
          <p:cNvPr id="12" name="Espace réservé pour une image  19">
            <a:extLst>
              <a:ext uri="{FF2B5EF4-FFF2-40B4-BE49-F238E27FC236}">
                <a16:creationId xmlns:a16="http://schemas.microsoft.com/office/drawing/2014/main" id="{7984D64D-9222-B9FC-6886-76B41AA92B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3427" y="676424"/>
            <a:ext cx="771152" cy="77115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ADB088C-FF19-87C1-30CB-52148E069A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50CEA63-32E3-AB5E-197B-14A27D7640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0E29A7E-A8F2-7539-4F03-E8282A2A803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F6FCBA5-E929-C138-21A7-F64FECE56E7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44CEF2E-FC64-6E3C-213D-E0A3109B661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AAD081A-700F-170B-C9B8-B2EF8068A4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D64D651-87B4-6CF1-B214-D6482CBE5B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778AD51-309C-AFD8-43F3-579854A403C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7B49F8-FA54-713A-7585-7CF6015347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8119" y="2369728"/>
            <a:ext cx="8160636" cy="3011216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12A9B304-D9B0-5218-4F3E-AC05CD5E0BFD}"/>
              </a:ext>
            </a:extLst>
          </p:cNvPr>
          <p:cNvSpPr txBox="1">
            <a:spLocks/>
          </p:cNvSpPr>
          <p:nvPr/>
        </p:nvSpPr>
        <p:spPr>
          <a:xfrm>
            <a:off x="5457811" y="3569336"/>
            <a:ext cx="1134831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بَسيطَةٌ</a:t>
            </a:r>
            <a:endParaRPr lang="fr-FR" sz="4000" i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6C2AA77-0292-4820-9DD2-EDD891E2DCD9}"/>
              </a:ext>
            </a:extLst>
          </p:cNvPr>
          <p:cNvSpPr txBox="1">
            <a:spLocks/>
          </p:cNvSpPr>
          <p:nvPr/>
        </p:nvSpPr>
        <p:spPr>
          <a:xfrm>
            <a:off x="3797992" y="3569336"/>
            <a:ext cx="1134831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صَغيرَةٌ</a:t>
            </a:r>
            <a:endParaRPr lang="fr-FR" sz="4000" i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6733E46C-5771-F4F1-FA8B-2C0C81ED3CE1}"/>
              </a:ext>
            </a:extLst>
          </p:cNvPr>
          <p:cNvSpPr txBox="1">
            <a:spLocks/>
          </p:cNvSpPr>
          <p:nvPr/>
        </p:nvSpPr>
        <p:spPr>
          <a:xfrm>
            <a:off x="5457810" y="4668793"/>
            <a:ext cx="1134831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اَلْبَهِيٌّ</a:t>
            </a:r>
            <a:endParaRPr lang="fr-FR" sz="4000" i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3250914665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0905E-0CB8-9B7A-761C-46D29716A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9CF5FC-CEA5-B141-B151-76BF64E75D9A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هذا مثال لصفات مضافة مناسبة". من وجد كلمات أخرى؟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ED6DA14E-DA16-918C-C907-A213F94662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B038AD-C5FD-A8E9-2BA7-D3DE83C055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19E92E3-B64B-6A9F-3D63-17CD33EC28F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E1E6592-8267-AC60-BA55-2AD6BFA6733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465F8AC-A4DE-02C1-A01A-BF6A805DC8E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A30C3D8-BB43-EBD8-9C26-C9E546E337D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5429322-45A6-1EB8-59B4-0C5D46CE3D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D05C515-8346-B1F2-001F-E90006ED1F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739B59A-A3C1-EE6E-0F3E-4573B26E2E1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444C4A-30BD-472D-BFCF-A64B83A162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119" y="2369728"/>
            <a:ext cx="8160636" cy="3011216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3265E7F9-5873-6BA9-C3D3-0E45D363E333}"/>
              </a:ext>
            </a:extLst>
          </p:cNvPr>
          <p:cNvSpPr txBox="1">
            <a:spLocks/>
          </p:cNvSpPr>
          <p:nvPr/>
        </p:nvSpPr>
        <p:spPr>
          <a:xfrm>
            <a:off x="5457811" y="3569336"/>
            <a:ext cx="1134831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بَسيطَةٌ</a:t>
            </a:r>
            <a:endParaRPr lang="fr-FR" sz="4000" i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620E68E-F504-7C05-5485-76C6E2DE334A}"/>
              </a:ext>
            </a:extLst>
          </p:cNvPr>
          <p:cNvSpPr txBox="1">
            <a:spLocks/>
          </p:cNvSpPr>
          <p:nvPr/>
        </p:nvSpPr>
        <p:spPr>
          <a:xfrm>
            <a:off x="3797992" y="3569336"/>
            <a:ext cx="1134831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صَغيرَةٌ</a:t>
            </a:r>
            <a:endParaRPr lang="fr-FR" sz="4000" i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3161E57F-EC20-5764-740D-347F9B95D407}"/>
              </a:ext>
            </a:extLst>
          </p:cNvPr>
          <p:cNvSpPr txBox="1">
            <a:spLocks/>
          </p:cNvSpPr>
          <p:nvPr/>
        </p:nvSpPr>
        <p:spPr>
          <a:xfrm>
            <a:off x="5457810" y="4668793"/>
            <a:ext cx="1134831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اَلْبَهِيُّ</a:t>
            </a:r>
            <a:endParaRPr lang="fr-FR" sz="4000" i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3EF06F2-245B-C3D7-B14A-9A699527B3B1}"/>
              </a:ext>
            </a:extLst>
          </p:cNvPr>
          <p:cNvSpPr txBox="1">
            <a:spLocks/>
          </p:cNvSpPr>
          <p:nvPr/>
        </p:nvSpPr>
        <p:spPr>
          <a:xfrm>
            <a:off x="2268372" y="3569336"/>
            <a:ext cx="1134831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طينِيَّةٌ</a:t>
            </a:r>
            <a:endParaRPr lang="fr-FR" sz="4000" i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3E4D3193-32EE-90ED-7C0B-DCFBD2F909E5}"/>
              </a:ext>
            </a:extLst>
          </p:cNvPr>
          <p:cNvSpPr txBox="1">
            <a:spLocks/>
          </p:cNvSpPr>
          <p:nvPr/>
        </p:nvSpPr>
        <p:spPr>
          <a:xfrm>
            <a:off x="738752" y="3569336"/>
            <a:ext cx="1134831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واسِعَةٌ</a:t>
            </a:r>
            <a:endParaRPr lang="fr-FR" sz="4000" i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C9598CE2-8986-AA15-6230-B45DB2628597}"/>
              </a:ext>
            </a:extLst>
          </p:cNvPr>
          <p:cNvSpPr txBox="1">
            <a:spLocks/>
          </p:cNvSpPr>
          <p:nvPr/>
        </p:nvSpPr>
        <p:spPr>
          <a:xfrm>
            <a:off x="3893483" y="4668793"/>
            <a:ext cx="1134831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اَلشّامِخٌ</a:t>
            </a:r>
            <a:endParaRPr lang="fr-FR" sz="4000" i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EC8855C-279F-5CEA-A7DE-181849D1AD4C}"/>
              </a:ext>
            </a:extLst>
          </p:cNvPr>
          <p:cNvSpPr txBox="1">
            <a:spLocks/>
          </p:cNvSpPr>
          <p:nvPr/>
        </p:nvSpPr>
        <p:spPr>
          <a:xfrm>
            <a:off x="2257894" y="4668793"/>
            <a:ext cx="1206094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اَلْمَشْهورٌ</a:t>
            </a:r>
            <a:endParaRPr lang="fr-FR" sz="4000" i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8" name="Titre 1">
            <a:extLst>
              <a:ext uri="{FF2B5EF4-FFF2-40B4-BE49-F238E27FC236}">
                <a16:creationId xmlns:a16="http://schemas.microsoft.com/office/drawing/2014/main" id="{3F683D45-C8A9-F894-5DBF-D3D154451380}"/>
              </a:ext>
            </a:extLst>
          </p:cNvPr>
          <p:cNvSpPr txBox="1">
            <a:spLocks/>
          </p:cNvSpPr>
          <p:nvPr/>
        </p:nvSpPr>
        <p:spPr>
          <a:xfrm>
            <a:off x="701804" y="4668793"/>
            <a:ext cx="1134831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اَلْجَميلٌ</a:t>
            </a:r>
            <a:endParaRPr lang="fr-FR" sz="4000" i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14154184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CDDE2-C3B9-8F6C-501E-4842A7556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99AC51-6CCC-A408-6C7E-07C189EFFEBE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 بمفردكم أجيبوا عن التمرين التالي على نفس الصفحة 64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2" name="Espace réservé pour une image  19">
            <a:extLst>
              <a:ext uri="{FF2B5EF4-FFF2-40B4-BE49-F238E27FC236}">
                <a16:creationId xmlns:a16="http://schemas.microsoft.com/office/drawing/2014/main" id="{91145D0D-C58C-8197-5E77-E9312349D0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212DFAF-8000-84EB-B5A9-8423CF6CB7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017CE92-6A69-B689-45E1-FB1D7194E7C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E90CE4-55DC-667E-7BE8-4F5BCBA984F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9ECF87-FE3B-BAE5-D7CF-916AAA25176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78B3599-14B4-7EDF-A42E-32F3CCEA9E7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3A087CF-3927-6DA3-BD1F-307F745CCD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9D498AB-15F4-2D4F-4D94-0E410377A3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C3551BE-0523-12D3-BC9C-B7939B84A1B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4AEC3FF-999E-552B-DFD4-95232FA720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6502" y="2374871"/>
            <a:ext cx="8170996" cy="305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701984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CDCE7-748F-0D7D-21D9-C8E09535F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98E974-4AD4-1F6E-DF11-112917F65EBF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انتبهوا للتصحيح: هذه بعض النماذج لصفات مضافة مناسبة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2" name="Espace réservé pour une image  19">
            <a:extLst>
              <a:ext uri="{FF2B5EF4-FFF2-40B4-BE49-F238E27FC236}">
                <a16:creationId xmlns:a16="http://schemas.microsoft.com/office/drawing/2014/main" id="{B599C3D3-E207-F512-7F1E-6FF88A146C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9267E02-D368-F96F-FE13-0D3DCD25CE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0928D7B-24E3-DD1C-AB9D-10005497CAD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5BE30C-1961-44CF-9C2A-7F98DA0A35E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1390D2-D41F-D1B9-3B24-DC4C4417009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E10BC61-21E0-5829-2E5C-9E9CC792C1F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E6E0F70-044E-8FFA-0457-5D8114156F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B1FE8D0-5AE5-4B62-8C5A-29FB15DE9D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F68E4AD-675E-3055-4144-5A855E47D2E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5625988-C7E3-C5B5-5C1F-F64F3FA4E2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6502" y="2374871"/>
            <a:ext cx="8170996" cy="30571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FDF34BB2-8BF0-71ED-A606-46470DC3D5CB}"/>
              </a:ext>
            </a:extLst>
          </p:cNvPr>
          <p:cNvSpPr txBox="1">
            <a:spLocks/>
          </p:cNvSpPr>
          <p:nvPr/>
        </p:nvSpPr>
        <p:spPr>
          <a:xfrm>
            <a:off x="5534136" y="3123000"/>
            <a:ext cx="1134831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مُجْتَهِدٌ </a:t>
            </a:r>
            <a:endParaRPr lang="fr-FR" sz="4400" i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0EA1582-0BE1-F038-54F1-84274DDC35E3}"/>
              </a:ext>
            </a:extLst>
          </p:cNvPr>
          <p:cNvSpPr txBox="1">
            <a:spLocks/>
          </p:cNvSpPr>
          <p:nvPr/>
        </p:nvSpPr>
        <p:spPr>
          <a:xfrm>
            <a:off x="4068510" y="3903421"/>
            <a:ext cx="1134831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مُذْهِلَةً </a:t>
            </a:r>
            <a:endParaRPr lang="fr-FR" sz="4400" i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A5A1688-6FDC-1894-D60D-82D803EA9C49}"/>
              </a:ext>
            </a:extLst>
          </p:cNvPr>
          <p:cNvSpPr txBox="1">
            <a:spLocks/>
          </p:cNvSpPr>
          <p:nvPr/>
        </p:nvSpPr>
        <p:spPr>
          <a:xfrm>
            <a:off x="3692980" y="4667696"/>
            <a:ext cx="1134831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ٱلْوَقورِ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endParaRPr lang="fr-FR" sz="4400" i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8269019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D43C4-8AFE-D268-3BCF-38199662E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2B2AA4-B193-76A4-72A0-7C860F786392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 بمفردكم أجيبوا عن التمرين رقم 2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2" name="Espace réservé pour une image  19">
            <a:extLst>
              <a:ext uri="{FF2B5EF4-FFF2-40B4-BE49-F238E27FC236}">
                <a16:creationId xmlns:a16="http://schemas.microsoft.com/office/drawing/2014/main" id="{F82218D1-6980-8D38-C0E7-90CD59CBEA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387A858-6AA5-76D7-4CFE-210E29F531A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3FA252A-501F-06EF-C2FB-3327C32BF7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F21292-02C4-0B78-B24C-B306A11DD72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BDEDA31-4BBB-5436-C09F-76E72615C9E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C06636-58C0-165E-06DA-805E6168545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09B6000-736B-7153-6D99-C90AEE626C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D9C5093-4C0E-FAE7-A635-751A0321A9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99CDF52-CB09-638C-C263-2D314A3F4D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E834ECC-DF05-FC7E-EA35-6129554A71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226" y="2298994"/>
            <a:ext cx="7970434" cy="294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58120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936D6-2CB8-5FBF-AD5F-EF359D183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Espace réservé pour une image  19">
            <a:extLst>
              <a:ext uri="{FF2B5EF4-FFF2-40B4-BE49-F238E27FC236}">
                <a16:creationId xmlns:a16="http://schemas.microsoft.com/office/drawing/2014/main" id="{05F7CAE9-78AB-C502-D734-BE42497966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603" y="723024"/>
            <a:ext cx="771152" cy="77115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F6359B-9F4D-E3D2-6CE4-F8281BFCAA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A459227-38DF-F648-3D73-FD25E98885C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C3F854A-8109-186D-90E7-78AFCF5A0D8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استـماع وتحدث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68D8896-26FD-7D0A-07DC-314341EB288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معــــــــــجم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3FF42-C3DF-37A2-3BBB-7EDE3242CD3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BC3BF3B-34EC-7599-6472-7AB739A250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3B2D0E0-9793-4E4B-1708-7D997C49F5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A5FE25A-71CD-4506-D45B-7252A14109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1F5B244-5598-CEF3-440A-9CBE96679A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226" y="2298994"/>
            <a:ext cx="7970434" cy="2947920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320A057B-22B6-43D6-A6A3-774D6D3F6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انتبهوا للتصحيح: هذه بعض النماذج لصفات مضافة مناسبة</a:t>
            </a:r>
            <a:endParaRPr lang="fr-FR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D236E0F-6982-D4FD-C955-D4F1D5E799A5}"/>
              </a:ext>
            </a:extLst>
          </p:cNvPr>
          <p:cNvSpPr txBox="1">
            <a:spLocks/>
          </p:cNvSpPr>
          <p:nvPr/>
        </p:nvSpPr>
        <p:spPr>
          <a:xfrm>
            <a:off x="4794561" y="3466954"/>
            <a:ext cx="1585060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ٱلْمُجِدّونَ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endParaRPr lang="fr-FR" sz="4400" i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485E9464-9447-4AC0-C8AB-F9BBEF1F9888}"/>
              </a:ext>
            </a:extLst>
          </p:cNvPr>
          <p:cNvSpPr txBox="1">
            <a:spLocks/>
          </p:cNvSpPr>
          <p:nvPr/>
        </p:nvSpPr>
        <p:spPr>
          <a:xfrm>
            <a:off x="4572000" y="4479326"/>
            <a:ext cx="1840871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ٱلْمُتَهاوِنونَ</a:t>
            </a:r>
            <a:endParaRPr lang="fr-FR" sz="4400" i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2953440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A4BD8-9594-79EF-B509-CDB18EFB5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802755-6BD3-5894-F5F7-B9D0E08A5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577880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solidFill>
                  <a:srgbClr val="424D7B"/>
                </a:solidFill>
                <a:latin typeface="Dosis ExtraBold" pitchFamily="2" charset="0"/>
              </a:rPr>
              <a:t>استماع وتحدث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8F172329-EA66-D26A-5161-CC9E1E35B20E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3200" b="1" dirty="0">
                <a:cs typeface="Microsoft Uighur" panose="02000000000000000000" pitchFamily="2" charset="-78"/>
              </a:rPr>
              <a:t>"بَطَلُ ٱلْأَرْقامِ": الحصة الأولى</a:t>
            </a:r>
          </a:p>
          <a:p>
            <a:pPr algn="r" rtl="1">
              <a:buClr>
                <a:srgbClr val="424D7B"/>
              </a:buClr>
            </a:pPr>
            <a:r>
              <a:rPr lang="ar-MA" sz="3200" b="1" dirty="0">
                <a:cs typeface="Microsoft Uighur" panose="02000000000000000000" pitchFamily="2" charset="-78"/>
              </a:rPr>
              <a:t>المعجم المساعد، التوقع والتحقق، الفهم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4D984C72-311E-C628-19C0-F685ABAC3364}"/>
              </a:ext>
            </a:extLst>
          </p:cNvPr>
          <p:cNvSpPr/>
          <p:nvPr/>
        </p:nvSpPr>
        <p:spPr>
          <a:xfrm>
            <a:off x="6016624" y="1667345"/>
            <a:ext cx="455730" cy="455730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/>
              <a:t>3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FD7C05AD-E32A-BE8F-4E83-BAF15DD08A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329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9832A-54E1-71ED-7FFB-05F087323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98FF1CE-F05D-CD22-8405-403B83B388D8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الآن، سنبدأ حصة الاستماع والتحدث. سنستمع إلى حكاية جديدة بعنوان "بَطَلُ ٱلْأَرَقامِ".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C8F01AEB-5A63-C861-1A18-5B4EF166683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D5D96537-E1CB-423B-657D-D9583813A30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0F716144-67CD-C002-3B05-B0507B57150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62C2A098-0B64-B9BB-8C0B-F9A6EB364F0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2;p9">
            <a:extLst>
              <a:ext uri="{FF2B5EF4-FFF2-40B4-BE49-F238E27FC236}">
                <a16:creationId xmlns:a16="http://schemas.microsoft.com/office/drawing/2014/main" id="{38336CE5-37D7-CD08-E804-79975B7A5BE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C07D61E9-1487-FD17-83B5-413754C82B7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A1474172-AD55-68C4-2B0A-7267FA9594C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25E94386-FAB1-46A6-78B3-D8F7279C333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E3BECD34-EF37-938B-982D-9499E60CEA2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C56C6412-70B0-3666-37C2-B484996D2F3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Image 9" descr="Une image contenant symbole, Rectangle, Police, texte&#10;&#10;Le contenu généré par l’IA peut être incorrect.">
            <a:extLst>
              <a:ext uri="{FF2B5EF4-FFF2-40B4-BE49-F238E27FC236}">
                <a16:creationId xmlns:a16="http://schemas.microsoft.com/office/drawing/2014/main" id="{93CD9441-ECCA-68E0-E0F7-C5DCCA2BB1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0420" y="2139796"/>
            <a:ext cx="3119450" cy="3962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22574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54F43-0524-55D4-A13B-2661238BE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FFC631-7B53-F048-A9F7-AFFB4B5217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قبل أن تستمعوا للنص، ستتعرفون على مفردات ستساعدكم على الفهم.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4B7CAF03-AB3E-4557-D953-E6C016F8AD06}"/>
              </a:ext>
            </a:extLst>
          </p:cNvPr>
          <p:cNvSpPr txBox="1"/>
          <p:nvPr/>
        </p:nvSpPr>
        <p:spPr>
          <a:xfrm>
            <a:off x="1324944" y="4468189"/>
            <a:ext cx="3149850" cy="9898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أَعْلامٌ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74998C9-267B-8AAA-544A-9634A63CD5AC}"/>
              </a:ext>
            </a:extLst>
          </p:cNvPr>
          <p:cNvSpPr txBox="1"/>
          <p:nvPr/>
        </p:nvSpPr>
        <p:spPr>
          <a:xfrm>
            <a:off x="5224249" y="4468187"/>
            <a:ext cx="3150000" cy="989801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مَوْهِبَةٌ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B11AA060-3B7E-F3AE-5D97-A1FA28CDB873}"/>
              </a:ext>
            </a:extLst>
          </p:cNvPr>
          <p:cNvSpPr txBox="1"/>
          <p:nvPr/>
        </p:nvSpPr>
        <p:spPr>
          <a:xfrm>
            <a:off x="1720426" y="2358558"/>
            <a:ext cx="1629994" cy="99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نَبَغَ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FD79A436-CB9E-5A88-EF1D-69438E189E77}"/>
              </a:ext>
            </a:extLst>
          </p:cNvPr>
          <p:cNvSpPr txBox="1"/>
          <p:nvPr/>
        </p:nvSpPr>
        <p:spPr>
          <a:xfrm>
            <a:off x="4827811" y="2358558"/>
            <a:ext cx="3546438" cy="99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أُولَمْبِيادُ ٱلرِّياضِيّاتِ</a:t>
            </a:r>
          </a:p>
        </p:txBody>
      </p:sp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53D452C2-822D-EE45-46DD-A43C7CD42E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4722" y="737847"/>
            <a:ext cx="739402" cy="739402"/>
          </a:xfrm>
          <a:prstGeom prst="rect">
            <a:avLst/>
          </a:prstGeom>
        </p:spPr>
      </p:pic>
      <p:pic>
        <p:nvPicPr>
          <p:cNvPr id="8" name="Google Shape;1299;p9">
            <a:extLst>
              <a:ext uri="{FF2B5EF4-FFF2-40B4-BE49-F238E27FC236}">
                <a16:creationId xmlns:a16="http://schemas.microsoft.com/office/drawing/2014/main" id="{7D56DFE2-9F98-57CB-EF2E-704AA81D6BF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0;p9">
            <a:extLst>
              <a:ext uri="{FF2B5EF4-FFF2-40B4-BE49-F238E27FC236}">
                <a16:creationId xmlns:a16="http://schemas.microsoft.com/office/drawing/2014/main" id="{13A147A6-2287-D141-5298-471C5C47EBA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1;p9">
            <a:extLst>
              <a:ext uri="{FF2B5EF4-FFF2-40B4-BE49-F238E27FC236}">
                <a16:creationId xmlns:a16="http://schemas.microsoft.com/office/drawing/2014/main" id="{775C53C4-1363-C1C8-9A82-FD9B67E31C5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302;p9">
            <a:extLst>
              <a:ext uri="{FF2B5EF4-FFF2-40B4-BE49-F238E27FC236}">
                <a16:creationId xmlns:a16="http://schemas.microsoft.com/office/drawing/2014/main" id="{7F11723D-293E-BB7C-AA3C-2F34FF3667B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FB540C45-4F68-B58D-E964-E012DAEE236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6A8954C6-0849-580F-C952-75350541140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7A4D0D3A-5851-80F9-DB1F-51CC2199287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5552F164-93C5-3316-E9A2-DE26F8FBAAB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55A0A177-4718-B3B5-38AA-9D4B284FF96F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9850396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84FC6-60C0-F264-36E3-E2BBCECD5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A47727-64DF-5F96-37F2-CC2288517E54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 التعريف المناسب لكل كلمة؟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45A2F599-D8AD-EA89-DDC5-700DE9EDAD76}"/>
              </a:ext>
            </a:extLst>
          </p:cNvPr>
          <p:cNvSpPr txBox="1"/>
          <p:nvPr/>
        </p:nvSpPr>
        <p:spPr>
          <a:xfrm>
            <a:off x="507604" y="3273850"/>
            <a:ext cx="4824000" cy="627831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مُسابَقَةٌ عالَمِيَّةٌ في ٱلرِّياضِيّاتِ.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57F3792A-C128-5283-8F27-E50A8EADAB0F}"/>
              </a:ext>
            </a:extLst>
          </p:cNvPr>
          <p:cNvSpPr txBox="1"/>
          <p:nvPr/>
        </p:nvSpPr>
        <p:spPr>
          <a:xfrm>
            <a:off x="398069" y="5502128"/>
            <a:ext cx="5576788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قُدْرَةٌ خَاصَّةٌ تَجْعَلُ ٱلْإِنْسَانَ مُتَمَيِّزًا فِي شَيْءٍ مُعَيَّنٍ.</a:t>
            </a:r>
            <a:endParaRPr lang="ar-MA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9CED8005-D013-339E-1841-D2380171F2D7}"/>
              </a:ext>
            </a:extLst>
          </p:cNvPr>
          <p:cNvSpPr txBox="1"/>
          <p:nvPr/>
        </p:nvSpPr>
        <p:spPr>
          <a:xfrm>
            <a:off x="398069" y="4560382"/>
            <a:ext cx="4824000" cy="627831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تَفَوَّقَ وَبَرَعَ في مَجالٍ مُعَيَّنٍ.</a:t>
            </a: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4F9CEDE3-F0ED-73FB-D8E0-8654AC5A0C6D}"/>
              </a:ext>
            </a:extLst>
          </p:cNvPr>
          <p:cNvSpPr txBox="1"/>
          <p:nvPr/>
        </p:nvSpPr>
        <p:spPr>
          <a:xfrm>
            <a:off x="694944" y="2152104"/>
            <a:ext cx="4854244" cy="627831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algn="ctr" rtl="1">
              <a:lnSpc>
                <a:spcPts val="3416"/>
              </a:lnSpc>
              <a:defRPr sz="4000" b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defTabSz="914400" rtl="1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أَشْخاصٌ مَشْهورونَ لَهُمْ إِنْجازاتٌ كَبيرَةٌ.</a:t>
            </a: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id="{A007675D-AD47-0943-51BA-6BB5F1C2E7D0}"/>
              </a:ext>
            </a:extLst>
          </p:cNvPr>
          <p:cNvSpPr txBox="1"/>
          <p:nvPr/>
        </p:nvSpPr>
        <p:spPr>
          <a:xfrm>
            <a:off x="6280457" y="5386434"/>
            <a:ext cx="2291262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أَعْلامٌ</a:t>
            </a:r>
          </a:p>
        </p:txBody>
      </p:sp>
      <p:sp>
        <p:nvSpPr>
          <p:cNvPr id="34" name="TextBox 7">
            <a:extLst>
              <a:ext uri="{FF2B5EF4-FFF2-40B4-BE49-F238E27FC236}">
                <a16:creationId xmlns:a16="http://schemas.microsoft.com/office/drawing/2014/main" id="{3A60EB98-ECE3-3A60-7411-E403E7E3A753}"/>
              </a:ext>
            </a:extLst>
          </p:cNvPr>
          <p:cNvSpPr txBox="1"/>
          <p:nvPr/>
        </p:nvSpPr>
        <p:spPr>
          <a:xfrm>
            <a:off x="6280457" y="2146213"/>
            <a:ext cx="2277501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أُولَمْبِيادُ ٱلرِّياضِيّاتِ</a:t>
            </a:r>
          </a:p>
        </p:txBody>
      </p:sp>
      <p:sp>
        <p:nvSpPr>
          <p:cNvPr id="35" name="TextBox 7">
            <a:extLst>
              <a:ext uri="{FF2B5EF4-FFF2-40B4-BE49-F238E27FC236}">
                <a16:creationId xmlns:a16="http://schemas.microsoft.com/office/drawing/2014/main" id="{5DF07680-A452-3CE2-3AD8-1E631A0FF01A}"/>
              </a:ext>
            </a:extLst>
          </p:cNvPr>
          <p:cNvSpPr txBox="1"/>
          <p:nvPr/>
        </p:nvSpPr>
        <p:spPr>
          <a:xfrm>
            <a:off x="6264758" y="4304883"/>
            <a:ext cx="2293200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مَوْهِبَةٌ</a:t>
            </a:r>
          </a:p>
        </p:txBody>
      </p:sp>
      <p:sp>
        <p:nvSpPr>
          <p:cNvPr id="36" name="TextBox 7">
            <a:extLst>
              <a:ext uri="{FF2B5EF4-FFF2-40B4-BE49-F238E27FC236}">
                <a16:creationId xmlns:a16="http://schemas.microsoft.com/office/drawing/2014/main" id="{A74D8270-D877-7749-B457-9F68E5D26359}"/>
              </a:ext>
            </a:extLst>
          </p:cNvPr>
          <p:cNvSpPr txBox="1"/>
          <p:nvPr/>
        </p:nvSpPr>
        <p:spPr>
          <a:xfrm>
            <a:off x="6264758" y="3227765"/>
            <a:ext cx="2293200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نَبَغَ</a:t>
            </a: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A31D388E-D578-049C-B579-46FED0A1A740}"/>
              </a:ext>
            </a:extLst>
          </p:cNvPr>
          <p:cNvCxnSpPr>
            <a:cxnSpLocks/>
            <a:stCxn id="36" idx="1"/>
            <a:endCxn id="22" idx="3"/>
          </p:cNvCxnSpPr>
          <p:nvPr/>
        </p:nvCxnSpPr>
        <p:spPr>
          <a:xfrm flipH="1">
            <a:off x="5222069" y="3587765"/>
            <a:ext cx="1042689" cy="1286533"/>
          </a:xfrm>
          <a:prstGeom prst="line">
            <a:avLst/>
          </a:prstGeom>
          <a:ln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Espace réservé pour une image  14">
            <a:extLst>
              <a:ext uri="{FF2B5EF4-FFF2-40B4-BE49-F238E27FC236}">
                <a16:creationId xmlns:a16="http://schemas.microsoft.com/office/drawing/2014/main" id="{36611D1E-DF02-E022-6E73-AB8456F349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9C05075C-658A-32D2-FDC9-DE401047225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6855C487-5A13-FB20-2CEB-993A78B2F92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01;p9">
            <a:extLst>
              <a:ext uri="{FF2B5EF4-FFF2-40B4-BE49-F238E27FC236}">
                <a16:creationId xmlns:a16="http://schemas.microsoft.com/office/drawing/2014/main" id="{C95D7672-9088-52FC-7B2B-DCD93A1F3E5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5A6FA18A-D383-F301-BC3B-40ACF746358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111DDF87-05BD-CFE6-0291-F356C58D5F2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B3204A74-D7FA-F18B-7780-C9CBE2CE514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63BF39ED-B970-F7B7-DDDF-CFAD125C310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75F3C157-4186-B78E-5E90-5D28AA7DB45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6B9E1BEC-1E8D-F814-3013-260CF51027EE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9FCACE1-D0B7-01C3-E1F9-48F1B1F91943}"/>
              </a:ext>
            </a:extLst>
          </p:cNvPr>
          <p:cNvCxnSpPr>
            <a:cxnSpLocks/>
            <a:endCxn id="17" idx="3"/>
          </p:cNvCxnSpPr>
          <p:nvPr/>
        </p:nvCxnSpPr>
        <p:spPr>
          <a:xfrm flipH="1">
            <a:off x="5331604" y="2532328"/>
            <a:ext cx="925881" cy="1055438"/>
          </a:xfrm>
          <a:prstGeom prst="line">
            <a:avLst/>
          </a:prstGeom>
          <a:ln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AF5B0F35-4624-1D7E-69D5-51950B532718}"/>
              </a:ext>
            </a:extLst>
          </p:cNvPr>
          <p:cNvCxnSpPr>
            <a:cxnSpLocks/>
            <a:stCxn id="35" idx="1"/>
            <a:endCxn id="21" idx="3"/>
          </p:cNvCxnSpPr>
          <p:nvPr/>
        </p:nvCxnSpPr>
        <p:spPr>
          <a:xfrm flipH="1">
            <a:off x="5974857" y="4664883"/>
            <a:ext cx="289901" cy="1142648"/>
          </a:xfrm>
          <a:prstGeom prst="line">
            <a:avLst/>
          </a:prstGeom>
          <a:ln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14C9FDA5-81E8-3B53-ED0E-123531263BDE}"/>
              </a:ext>
            </a:extLst>
          </p:cNvPr>
          <p:cNvCxnSpPr>
            <a:cxnSpLocks/>
            <a:stCxn id="33" idx="1"/>
            <a:endCxn id="23" idx="3"/>
          </p:cNvCxnSpPr>
          <p:nvPr/>
        </p:nvCxnSpPr>
        <p:spPr>
          <a:xfrm flipH="1" flipV="1">
            <a:off x="5549188" y="2466020"/>
            <a:ext cx="731269" cy="3280414"/>
          </a:xfrm>
          <a:prstGeom prst="line">
            <a:avLst/>
          </a:prstGeom>
          <a:ln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20201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60465-E20F-A0D1-2E53-3B17970A7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B98CB3-EAB3-5540-2F03-735DA546719F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يقرأ؟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9601274B-18F2-EE1A-6D26-5D5891040B1F}"/>
              </a:ext>
            </a:extLst>
          </p:cNvPr>
          <p:cNvSpPr txBox="1"/>
          <p:nvPr/>
        </p:nvSpPr>
        <p:spPr>
          <a:xfrm>
            <a:off x="1082415" y="2150292"/>
            <a:ext cx="6588000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10800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r>
              <a:rPr lang="ar-MA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أُولَمْبِيادُ ٱلرِّياضِيّاتِ</a:t>
            </a:r>
            <a:r>
              <a:rPr lang="fr-FR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مُسابَقَةٌ عالَمِيَّةٌ في ٱلرِّياضِيّاتِ.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868F0A52-A12E-A156-7BB3-DF4DA4C50B80}"/>
              </a:ext>
            </a:extLst>
          </p:cNvPr>
          <p:cNvSpPr txBox="1"/>
          <p:nvPr/>
        </p:nvSpPr>
        <p:spPr>
          <a:xfrm>
            <a:off x="1082413" y="5491549"/>
            <a:ext cx="6588000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10800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r>
              <a:rPr lang="ar-MA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أَعْلامٌ</a:t>
            </a:r>
            <a:r>
              <a:rPr lang="ar-MA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MA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أَشْخاصٌ مَشْهورونَ لَهُمْ إِنْجازاتٌ كَبيرَةٌ.</a:t>
            </a: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69813DE9-4453-E661-353F-D4FEF57FEE75}"/>
              </a:ext>
            </a:extLst>
          </p:cNvPr>
          <p:cNvSpPr txBox="1"/>
          <p:nvPr/>
        </p:nvSpPr>
        <p:spPr>
          <a:xfrm>
            <a:off x="1082415" y="4377796"/>
            <a:ext cx="6588000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10800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r>
              <a:rPr lang="ar-MA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مَوْهِبَةٌ</a:t>
            </a:r>
            <a:r>
              <a:rPr lang="fr-FR" dirty="0">
                <a:solidFill>
                  <a:srgbClr val="ED7D3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قُدْرَةٌ خَاصَّةٌ تَجْعَلُ ٱلْإِنْسَانَ مُتَمَيِّزًا فِي شَيْءٍ مُعَيَّنٍ.</a:t>
            </a: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209AFB15-1245-8321-E3A4-E42C6BA01710}"/>
              </a:ext>
            </a:extLst>
          </p:cNvPr>
          <p:cNvSpPr txBox="1"/>
          <p:nvPr/>
        </p:nvSpPr>
        <p:spPr>
          <a:xfrm>
            <a:off x="1082413" y="3264044"/>
            <a:ext cx="6588000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108000" bIns="0" rtlCol="0" anchor="ctr">
            <a:spAutoFit/>
          </a:bodyPr>
          <a:lstStyle>
            <a:defPPr>
              <a:defRPr lang="en-US"/>
            </a:defPPr>
            <a:lvl1pPr algn="ctr" rtl="1">
              <a:lnSpc>
                <a:spcPts val="3416"/>
              </a:lnSpc>
              <a:defRPr sz="4000" b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algn="r" defTabSz="914400">
              <a:lnSpc>
                <a:spcPts val="4300"/>
              </a:lnSpc>
              <a:defRPr/>
            </a:pPr>
            <a:r>
              <a:rPr lang="ar-MA" sz="3600" kern="0" dirty="0">
                <a:solidFill>
                  <a:schemeClr val="accent2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نَبَغَ</a:t>
            </a:r>
            <a:r>
              <a:rPr lang="fr-FR" sz="3600" kern="0" dirty="0">
                <a:solidFill>
                  <a:srgbClr val="ED7D3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: تَفَوَّقَ وَبَرَعَ في مَجالٍ مُعَيَّنٍ.</a:t>
            </a:r>
          </a:p>
        </p:txBody>
      </p:sp>
      <p:pic>
        <p:nvPicPr>
          <p:cNvPr id="18" name="Espace réservé pour une image  14">
            <a:extLst>
              <a:ext uri="{FF2B5EF4-FFF2-40B4-BE49-F238E27FC236}">
                <a16:creationId xmlns:a16="http://schemas.microsoft.com/office/drawing/2014/main" id="{2F19A27B-0F3B-AB12-126F-4DDA6827D8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CED22E07-E2CE-C958-4D15-89D0AB40ADD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3CEA8B1E-7755-1F5E-0073-18114A21DE3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01;p9">
            <a:extLst>
              <a:ext uri="{FF2B5EF4-FFF2-40B4-BE49-F238E27FC236}">
                <a16:creationId xmlns:a16="http://schemas.microsoft.com/office/drawing/2014/main" id="{4F678640-D819-F19C-59C7-A44D3C1CBAB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BC9C3965-7342-4BF3-7CAC-34FC73F4474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2C91C0F6-BF9C-992A-B4D8-C196A27FF7F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90BE8B28-0BD8-7D38-0602-E24EFCA1902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D1D1B784-FC70-F09D-0C46-8418736E108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66FDA06B-FA40-972F-9A7E-1B02A454559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5FC2069F-1CA5-DAF6-4F6D-50BF1EC0A04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2540124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" name="Google Shape;2283;p4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ماهي بعض مواهبكم؟     من هو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قدوتكم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في هذه الموهبة؟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96E86B61-E722-B5B9-4A64-43F5769F8E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E9599E2-7230-ACE4-FD95-10A8BB4F20EA}"/>
              </a:ext>
            </a:extLst>
          </p:cNvPr>
          <p:cNvSpPr txBox="1">
            <a:spLocks/>
          </p:cNvSpPr>
          <p:nvPr/>
        </p:nvSpPr>
        <p:spPr>
          <a:xfrm>
            <a:off x="1692000" y="1627402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/>
            <a:r>
              <a:rPr lang="tzm-Arab-MA" sz="40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بَطَلُ ٱلْأَر</a:t>
            </a:r>
            <a:r>
              <a:rPr lang="ar-MA" sz="40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tzm-Arab-MA" sz="40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قامِ</a:t>
            </a:r>
          </a:p>
        </p:txBody>
      </p:sp>
      <p:pic>
        <p:nvPicPr>
          <p:cNvPr id="23" name="Google Shape;1299;p9">
            <a:extLst>
              <a:ext uri="{FF2B5EF4-FFF2-40B4-BE49-F238E27FC236}">
                <a16:creationId xmlns:a16="http://schemas.microsoft.com/office/drawing/2014/main" id="{052F5E8C-F96D-1C39-13C9-47379B03E5C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0;p9">
            <a:extLst>
              <a:ext uri="{FF2B5EF4-FFF2-40B4-BE49-F238E27FC236}">
                <a16:creationId xmlns:a16="http://schemas.microsoft.com/office/drawing/2014/main" id="{DB30DFBC-5F66-518E-6017-AABB784D152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301;p9">
            <a:extLst>
              <a:ext uri="{FF2B5EF4-FFF2-40B4-BE49-F238E27FC236}">
                <a16:creationId xmlns:a16="http://schemas.microsoft.com/office/drawing/2014/main" id="{8440C197-49A5-D505-02EA-EDD015336FC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2;p9">
            <a:extLst>
              <a:ext uri="{FF2B5EF4-FFF2-40B4-BE49-F238E27FC236}">
                <a16:creationId xmlns:a16="http://schemas.microsoft.com/office/drawing/2014/main" id="{40C31ABF-93E2-3A18-7F88-7E8D9FEE5C0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1303;p9">
            <a:extLst>
              <a:ext uri="{FF2B5EF4-FFF2-40B4-BE49-F238E27FC236}">
                <a16:creationId xmlns:a16="http://schemas.microsoft.com/office/drawing/2014/main" id="{B1AA8E3C-608B-36CA-619D-9C1B701CFD9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8" name="Google Shape;1304;p9">
            <a:extLst>
              <a:ext uri="{FF2B5EF4-FFF2-40B4-BE49-F238E27FC236}">
                <a16:creationId xmlns:a16="http://schemas.microsoft.com/office/drawing/2014/main" id="{B48029E9-01B2-0B00-B671-2F05E53E6C4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" name="Google Shape;1305;p9">
            <a:extLst>
              <a:ext uri="{FF2B5EF4-FFF2-40B4-BE49-F238E27FC236}">
                <a16:creationId xmlns:a16="http://schemas.microsoft.com/office/drawing/2014/main" id="{97819556-CD46-5A84-F5B9-ED4492B0837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0" name="Google Shape;1306;p9">
            <a:extLst>
              <a:ext uri="{FF2B5EF4-FFF2-40B4-BE49-F238E27FC236}">
                <a16:creationId xmlns:a16="http://schemas.microsoft.com/office/drawing/2014/main" id="{5C228328-817C-0FBE-FEC1-14683810CF3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" name="Google Shape;1307;p9">
            <a:extLst>
              <a:ext uri="{FF2B5EF4-FFF2-40B4-BE49-F238E27FC236}">
                <a16:creationId xmlns:a16="http://schemas.microsoft.com/office/drawing/2014/main" id="{3140D344-A954-2254-D65B-69E2844673B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4" name="Image 3" descr="Une image contenant texte, Visage humain, écriture manuscrite, lettre&#10;&#10;Le contenu généré par l’IA peut être incorrect.">
            <a:extLst>
              <a:ext uri="{FF2B5EF4-FFF2-40B4-BE49-F238E27FC236}">
                <a16:creationId xmlns:a16="http://schemas.microsoft.com/office/drawing/2014/main" id="{9827F9DD-2C7E-D6B4-B3E6-8AE4D3F281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97779" y="2289506"/>
            <a:ext cx="3364682" cy="4106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01044809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0" name="Google Shape;2300;p4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انطلاقا من العنوان والصورة، ما توقعاتكم </a:t>
            </a:r>
            <a:r>
              <a:rPr lang="ar-MA" sz="2400" b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حول النص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0FC6674C-487B-9665-4879-CAA4298BA2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sp>
        <p:nvSpPr>
          <p:cNvPr id="19" name="Espace réservé du texte 14">
            <a:extLst>
              <a:ext uri="{FF2B5EF4-FFF2-40B4-BE49-F238E27FC236}">
                <a16:creationId xmlns:a16="http://schemas.microsoft.com/office/drawing/2014/main" id="{F13A7C1C-7989-1589-A1B3-6648B60C2C0C}"/>
              </a:ext>
            </a:extLst>
          </p:cNvPr>
          <p:cNvSpPr txBox="1">
            <a:spLocks/>
          </p:cNvSpPr>
          <p:nvPr/>
        </p:nvSpPr>
        <p:spPr>
          <a:xfrm>
            <a:off x="1692000" y="1627402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/>
            <a:r>
              <a:rPr lang="tzm-Arab-MA" sz="40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بَطَلُ ٱلْأَرْقامِ</a:t>
            </a:r>
          </a:p>
        </p:txBody>
      </p:sp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7C38DF28-DB82-4108-A750-2D25F2B13CB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0;p9">
            <a:extLst>
              <a:ext uri="{FF2B5EF4-FFF2-40B4-BE49-F238E27FC236}">
                <a16:creationId xmlns:a16="http://schemas.microsoft.com/office/drawing/2014/main" id="{D64536CA-02F3-3AA2-189D-FFFDD328FD8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1;p9">
            <a:extLst>
              <a:ext uri="{FF2B5EF4-FFF2-40B4-BE49-F238E27FC236}">
                <a16:creationId xmlns:a16="http://schemas.microsoft.com/office/drawing/2014/main" id="{74C74E38-49F8-42CD-0252-0C961614B1E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2;p9">
            <a:extLst>
              <a:ext uri="{FF2B5EF4-FFF2-40B4-BE49-F238E27FC236}">
                <a16:creationId xmlns:a16="http://schemas.microsoft.com/office/drawing/2014/main" id="{D6BAA10C-70F2-149B-7743-6A431AA5A12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303;p9">
            <a:extLst>
              <a:ext uri="{FF2B5EF4-FFF2-40B4-BE49-F238E27FC236}">
                <a16:creationId xmlns:a16="http://schemas.microsoft.com/office/drawing/2014/main" id="{A6403904-9388-451E-E139-B8BBBADF8D6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8B980579-6DD8-9ADF-CF10-1747658D964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CB3642D1-DD85-C112-5351-A32581C0372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47E70B67-DE85-613F-1D09-092CE3B291F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84CC7437-D2EC-920C-1CD8-B2AA6838E1A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" name="Image 2" descr="Une image contenant texte, Visage humain, écriture manuscrite, lettre&#10;&#10;Le contenu généré par l’IA peut être incorrect.">
            <a:extLst>
              <a:ext uri="{FF2B5EF4-FFF2-40B4-BE49-F238E27FC236}">
                <a16:creationId xmlns:a16="http://schemas.microsoft.com/office/drawing/2014/main" id="{FF8621C9-D6F7-2808-659A-C44C87489C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97779" y="2289506"/>
            <a:ext cx="3364682" cy="4106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4654316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5517D-A026-4E75-7BDD-43F712207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181447D-3CB3-4947-B225-9BB3D083EA1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الآن، استعدوا للاستماع  بتركيز  للحكاية كي تتحققوا من توقعاتكم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7" name="Espace réservé pour une image  14">
            <a:extLst>
              <a:ext uri="{FF2B5EF4-FFF2-40B4-BE49-F238E27FC236}">
                <a16:creationId xmlns:a16="http://schemas.microsoft.com/office/drawing/2014/main" id="{C47ECF47-CA48-46B9-E40E-41A78FB112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4E9BB8E7-EE5F-CDB8-24BE-B9FEF059950A}"/>
              </a:ext>
            </a:extLst>
          </p:cNvPr>
          <p:cNvSpPr txBox="1">
            <a:spLocks/>
          </p:cNvSpPr>
          <p:nvPr/>
        </p:nvSpPr>
        <p:spPr>
          <a:xfrm>
            <a:off x="1692000" y="1627402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/>
            <a:r>
              <a:rPr lang="tzm-Arab-MA" sz="40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بَطَلُ ٱلْأَرْقامِ</a:t>
            </a:r>
          </a:p>
        </p:txBody>
      </p:sp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F550547A-20BF-4B52-9AC6-0052B7A1823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0;p9">
            <a:extLst>
              <a:ext uri="{FF2B5EF4-FFF2-40B4-BE49-F238E27FC236}">
                <a16:creationId xmlns:a16="http://schemas.microsoft.com/office/drawing/2014/main" id="{E2FB79D3-22A2-D4B4-7631-2D87E9E7414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5DD67ED3-3E24-89F8-1DB9-267629263A8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2;p9">
            <a:extLst>
              <a:ext uri="{FF2B5EF4-FFF2-40B4-BE49-F238E27FC236}">
                <a16:creationId xmlns:a16="http://schemas.microsoft.com/office/drawing/2014/main" id="{9F57504C-25EA-11AC-F5AA-2387C74D345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303;p9">
            <a:extLst>
              <a:ext uri="{FF2B5EF4-FFF2-40B4-BE49-F238E27FC236}">
                <a16:creationId xmlns:a16="http://schemas.microsoft.com/office/drawing/2014/main" id="{DEE35C28-D865-5962-494F-4BF2620999A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4445A7F1-242B-7BA2-64B4-4030D2C978F0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BFC50AF4-299D-3D6B-56A1-1C2AD6A24C2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F67FF647-A3EF-9945-4DA9-BCA79024851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4C8FA86C-4B61-076D-4376-E4FFA2BAEA14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4" name="Image 3" descr="Une image contenant texte, Visage humain, écriture manuscrite, lettre&#10;&#10;Le contenu généré par l’IA peut être incorrect.">
            <a:extLst>
              <a:ext uri="{FF2B5EF4-FFF2-40B4-BE49-F238E27FC236}">
                <a16:creationId xmlns:a16="http://schemas.microsoft.com/office/drawing/2014/main" id="{5A61763C-585D-5567-4EE7-7C1425F5D4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97779" y="2289506"/>
            <a:ext cx="3364682" cy="4106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49899318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50C50-31B6-B01F-C9FA-5AC4AA044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37154AD-F0E6-4F42-9177-3C985647107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عرض شريط الحكاية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Espace réservé pour une image  5">
            <a:extLst>
              <a:ext uri="{FF2B5EF4-FFF2-40B4-BE49-F238E27FC236}">
                <a16:creationId xmlns:a16="http://schemas.microsoft.com/office/drawing/2014/main" id="{8F41D437-D962-29D4-866B-3CE6D73202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B1C5957-D4D2-DF40-1C1F-2ECB5DF209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E2860C6E-3F1D-1906-7A5A-A29D82DDF54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86324E93-E0F5-4E90-BD1A-30290C852CD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14C44118-9817-D748-326E-C368DD5444A3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2;p9">
            <a:extLst>
              <a:ext uri="{FF2B5EF4-FFF2-40B4-BE49-F238E27FC236}">
                <a16:creationId xmlns:a16="http://schemas.microsoft.com/office/drawing/2014/main" id="{C9809500-D0BC-F34B-AFDE-E2AFC1595E6B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2615611B-3B63-73F8-E9C0-F6F1229ACF4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CC2C735A-CF81-7DC1-44DD-061F673A5263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D0783EE5-AE2A-AF17-078F-16958695218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0B79D9FF-1D3F-9F43-8F7C-9D0DC360333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37588C97-2CAB-2612-1B30-5D4751DE45B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7" name="FINALE -  بَطَلُ ٱلْأَرْقَامْ V1 DONE-720p-251206">
            <a:hlinkClick r:id="" action="ppaction://media"/>
            <a:extLst>
              <a:ext uri="{FF2B5EF4-FFF2-40B4-BE49-F238E27FC236}">
                <a16:creationId xmlns:a16="http://schemas.microsoft.com/office/drawing/2014/main" id="{04483B7B-A911-87CB-2662-42F8065E95C1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60485" y="1853193"/>
            <a:ext cx="7554815" cy="4249157"/>
          </a:xfrm>
        </p:spPr>
      </p:pic>
    </p:spTree>
    <p:extLst>
      <p:ext uri="{BB962C8B-B14F-4D97-AF65-F5344CB8AC3E}">
        <p14:creationId xmlns:p14="http://schemas.microsoft.com/office/powerpoint/2010/main" val="22226118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242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7F43D-B408-9FA3-09D6-9ADE0BD3C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20A93C5-F942-074F-964E-8CE1A2E303A2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من كان توقعه موافقا لمضمون الحكاية ؟ ما الذي يدل على ذلك من النص المسموع؟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FF11D68D-14D3-F63D-74DC-7ADB3F3893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539E4DF0-A93E-FCBA-5E6C-2779ECBEED8F}"/>
              </a:ext>
            </a:extLst>
          </p:cNvPr>
          <p:cNvSpPr txBox="1">
            <a:spLocks/>
          </p:cNvSpPr>
          <p:nvPr/>
        </p:nvSpPr>
        <p:spPr>
          <a:xfrm>
            <a:off x="1692000" y="1627402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/>
            <a:r>
              <a:rPr lang="tzm-Arab-MA" sz="4000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بَطَلُ ٱلْأَرْقامِ</a:t>
            </a:r>
          </a:p>
        </p:txBody>
      </p:sp>
      <p:pic>
        <p:nvPicPr>
          <p:cNvPr id="10" name="Google Shape;1299;p9">
            <a:extLst>
              <a:ext uri="{FF2B5EF4-FFF2-40B4-BE49-F238E27FC236}">
                <a16:creationId xmlns:a16="http://schemas.microsoft.com/office/drawing/2014/main" id="{FB716115-D750-5C67-FF74-7740624C32D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2B4F6610-B5F8-A585-173C-8CCD55EE6FB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1;p9">
            <a:extLst>
              <a:ext uri="{FF2B5EF4-FFF2-40B4-BE49-F238E27FC236}">
                <a16:creationId xmlns:a16="http://schemas.microsoft.com/office/drawing/2014/main" id="{D6D49787-CAB3-E3C6-C4C7-266BDA3CBC4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2;p9">
            <a:extLst>
              <a:ext uri="{FF2B5EF4-FFF2-40B4-BE49-F238E27FC236}">
                <a16:creationId xmlns:a16="http://schemas.microsoft.com/office/drawing/2014/main" id="{CEECD906-7148-8BEC-A2CB-F7E18AE6C34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7E8183A9-A1B2-E76F-2550-DAFF9090983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69AC3274-D71D-BF0D-4F71-86AF17E12B2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A8B2F754-A34E-D756-06F1-A29EE4A608F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0A83511F-BED0-5D63-1C73-4958D68FB8F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AC4773BE-AA17-BFC7-FFDD-9C355F125E4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" name="Image 2" descr="Une image contenant texte, Visage humain, écriture manuscrite, lettre&#10;&#10;Le contenu généré par l’IA peut être incorrect.">
            <a:extLst>
              <a:ext uri="{FF2B5EF4-FFF2-40B4-BE49-F238E27FC236}">
                <a16:creationId xmlns:a16="http://schemas.microsoft.com/office/drawing/2014/main" id="{7A4975FF-AA7F-CBD4-C1C4-FA336EBC27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97779" y="2289506"/>
            <a:ext cx="3364682" cy="4106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6852255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9DC2B-0B61-73F1-A96D-3B1F021B5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A062C7-8B76-9D48-85CE-0260E646E9B7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الآن، سأعيد تسميع النص، </a:t>
            </a:r>
            <a:r>
              <a:rPr lang="ar-MA" sz="2400" b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أنصتوا جيدا؛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متى سمعتم هذه المفردات  ارفعوا اليد.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FDB7A4F-9CD1-188A-3D9E-09C2E62C68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5" name="Google Shape;1299;p9">
            <a:extLst>
              <a:ext uri="{FF2B5EF4-FFF2-40B4-BE49-F238E27FC236}">
                <a16:creationId xmlns:a16="http://schemas.microsoft.com/office/drawing/2014/main" id="{3DA92762-0B54-85B3-28B1-38E2C0461AC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0;p9">
            <a:extLst>
              <a:ext uri="{FF2B5EF4-FFF2-40B4-BE49-F238E27FC236}">
                <a16:creationId xmlns:a16="http://schemas.microsoft.com/office/drawing/2014/main" id="{CF52C632-0F47-E31C-36D7-9396EC6CE65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1;p9">
            <a:extLst>
              <a:ext uri="{FF2B5EF4-FFF2-40B4-BE49-F238E27FC236}">
                <a16:creationId xmlns:a16="http://schemas.microsoft.com/office/drawing/2014/main" id="{B4A3811D-FE34-0063-6EC6-B9AED8FFFEF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2;p9">
            <a:extLst>
              <a:ext uri="{FF2B5EF4-FFF2-40B4-BE49-F238E27FC236}">
                <a16:creationId xmlns:a16="http://schemas.microsoft.com/office/drawing/2014/main" id="{5A9B9C0B-60D1-5121-FD94-AC6FAE83417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303;p9">
            <a:extLst>
              <a:ext uri="{FF2B5EF4-FFF2-40B4-BE49-F238E27FC236}">
                <a16:creationId xmlns:a16="http://schemas.microsoft.com/office/drawing/2014/main" id="{A97C5882-7710-0FBB-C48F-C894236E0C0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A81E9C15-C3D0-3032-4C1B-F9632083824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ACDB2689-855F-F640-DB94-359B30FBBB8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37FF42FE-2FC5-0443-A004-CC12615A813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4F51BBA3-700C-3091-6B42-8989885773F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9AC5CBA3-6C5A-22CC-21F9-6FA2C0B0A3EF}"/>
              </a:ext>
            </a:extLst>
          </p:cNvPr>
          <p:cNvSpPr txBox="1"/>
          <p:nvPr/>
        </p:nvSpPr>
        <p:spPr>
          <a:xfrm>
            <a:off x="1324944" y="4468189"/>
            <a:ext cx="3149850" cy="9898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أَعْلامٌ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8958CBEE-B61C-C1BE-8380-541C74F741B1}"/>
              </a:ext>
            </a:extLst>
          </p:cNvPr>
          <p:cNvSpPr txBox="1"/>
          <p:nvPr/>
        </p:nvSpPr>
        <p:spPr>
          <a:xfrm>
            <a:off x="5224249" y="4468187"/>
            <a:ext cx="3150000" cy="989801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مَوْهِبَةٌ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54233CE5-BBC5-B9C4-A322-325FDF4D9258}"/>
              </a:ext>
            </a:extLst>
          </p:cNvPr>
          <p:cNvSpPr txBox="1"/>
          <p:nvPr/>
        </p:nvSpPr>
        <p:spPr>
          <a:xfrm>
            <a:off x="1720426" y="2358558"/>
            <a:ext cx="1629994" cy="99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نَبَغَ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AAE27B-AF79-0B92-0DB1-FA40169CFCEA}"/>
              </a:ext>
            </a:extLst>
          </p:cNvPr>
          <p:cNvSpPr txBox="1"/>
          <p:nvPr/>
        </p:nvSpPr>
        <p:spPr>
          <a:xfrm>
            <a:off x="4827811" y="2358558"/>
            <a:ext cx="3546438" cy="9900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5400" dirty="0">
                <a:solidFill>
                  <a:schemeClr val="accent2">
                    <a:lumMod val="75000"/>
                  </a:schemeClr>
                </a:solidFill>
              </a:rPr>
              <a:t>أُولَمْبِيادُ ٱلرِّياضِيّاتِ</a:t>
            </a:r>
          </a:p>
        </p:txBody>
      </p:sp>
    </p:spTree>
    <p:extLst>
      <p:ext uri="{BB962C8B-B14F-4D97-AF65-F5344CB8AC3E}">
        <p14:creationId xmlns:p14="http://schemas.microsoft.com/office/powerpoint/2010/main" val="2919154032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B85F0-7DC4-EDDC-DD7D-D76F24F70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332E13E1-1984-A9A3-2D39-7C3578078F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693" y="682989"/>
            <a:ext cx="791032" cy="791032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7684C70-E83E-EB65-0626-052C9EC1C138}"/>
              </a:ext>
            </a:extLst>
          </p:cNvPr>
          <p:cNvSpPr txBox="1"/>
          <p:nvPr/>
        </p:nvSpPr>
        <p:spPr>
          <a:xfrm>
            <a:off x="561431" y="843525"/>
            <a:ext cx="688438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2400" b="1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dirty="0"/>
              <a:t>نتحقق الآن من فهمكم </a:t>
            </a:r>
            <a:r>
              <a:rPr lang="ar-MA" dirty="0" err="1"/>
              <a:t>للحكاية.من</a:t>
            </a:r>
            <a:r>
              <a:rPr lang="ar-MA" dirty="0"/>
              <a:t> هي ٱلشَّخْصِيَّةُ ٱلرَّئيسَةُ في ٱلنَّصِّ ؟</a:t>
            </a:r>
          </a:p>
        </p:txBody>
      </p:sp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7FB6A447-6675-4CFA-C0B0-FDAC340F73F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0;p9">
            <a:extLst>
              <a:ext uri="{FF2B5EF4-FFF2-40B4-BE49-F238E27FC236}">
                <a16:creationId xmlns:a16="http://schemas.microsoft.com/office/drawing/2014/main" id="{44DF662C-103E-562A-1DA5-1AB4BFA47CF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4C086496-B9E0-D44D-5C2B-58FBF10C949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A793BD22-497A-35EC-5633-02BF402CE16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C0983835-D015-CE98-152E-EA57A83424F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" name="Google Shape;1304;p9">
            <a:extLst>
              <a:ext uri="{FF2B5EF4-FFF2-40B4-BE49-F238E27FC236}">
                <a16:creationId xmlns:a16="http://schemas.microsoft.com/office/drawing/2014/main" id="{C47812A5-52C6-C72D-406F-25B76E440E1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305;p9">
            <a:extLst>
              <a:ext uri="{FF2B5EF4-FFF2-40B4-BE49-F238E27FC236}">
                <a16:creationId xmlns:a16="http://schemas.microsoft.com/office/drawing/2014/main" id="{408225BC-DD04-1649-0C87-56A04CE6B8C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" name="Google Shape;1306;p9">
            <a:extLst>
              <a:ext uri="{FF2B5EF4-FFF2-40B4-BE49-F238E27FC236}">
                <a16:creationId xmlns:a16="http://schemas.microsoft.com/office/drawing/2014/main" id="{8BE30437-CAAC-4BB3-F222-6AF053D61B3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" name="Google Shape;1307;p9">
            <a:extLst>
              <a:ext uri="{FF2B5EF4-FFF2-40B4-BE49-F238E27FC236}">
                <a16:creationId xmlns:a16="http://schemas.microsoft.com/office/drawing/2014/main" id="{BF7189F7-6A79-5BDB-2760-310925D99A8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D5BDCD70-AF02-FDDC-C115-A31DCD43CA82}"/>
              </a:ext>
            </a:extLst>
          </p:cNvPr>
          <p:cNvSpPr txBox="1"/>
          <p:nvPr/>
        </p:nvSpPr>
        <p:spPr>
          <a:xfrm>
            <a:off x="694944" y="3603703"/>
            <a:ext cx="7886024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مَنِ ٱلشَّخْصِيَّةُ ٱلرَّئيسَةُ في ٱلنَّصِّ ؟</a:t>
            </a:r>
          </a:p>
        </p:txBody>
      </p:sp>
    </p:spTree>
    <p:extLst>
      <p:ext uri="{BB962C8B-B14F-4D97-AF65-F5344CB8AC3E}">
        <p14:creationId xmlns:p14="http://schemas.microsoft.com/office/powerpoint/2010/main" val="1706492292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BD51A-A538-88B9-3174-11043947E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10323501-E386-6420-C803-2D500310F4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693" y="682989"/>
            <a:ext cx="791032" cy="791032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6E9D82C-4EB4-30DF-DE2F-E9FA8CE4E823}"/>
              </a:ext>
            </a:extLst>
          </p:cNvPr>
          <p:cNvSpPr txBox="1"/>
          <p:nvPr/>
        </p:nvSpPr>
        <p:spPr>
          <a:xfrm>
            <a:off x="561431" y="843525"/>
            <a:ext cx="688438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2400" b="1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dirty="0"/>
              <a:t>من ٱلشَّخْصِيَّةُ ٱلرَّئيسَةُ في ٱلنَّصِّ ؟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C77C8BB1-BD8D-FC8A-9414-5C9C8C7F9D8D}"/>
              </a:ext>
            </a:extLst>
          </p:cNvPr>
          <p:cNvSpPr txBox="1"/>
          <p:nvPr/>
        </p:nvSpPr>
        <p:spPr>
          <a:xfrm>
            <a:off x="6344881" y="3400003"/>
            <a:ext cx="2101050" cy="760299"/>
          </a:xfrm>
          <a:prstGeom prst="roundRect">
            <a:avLst/>
          </a:pr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800" dirty="0"/>
              <a:t>اَلْموسيقِيّونَ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2002F2AB-7210-F9EF-13F4-1253554EE5BD}"/>
              </a:ext>
            </a:extLst>
          </p:cNvPr>
          <p:cNvSpPr txBox="1"/>
          <p:nvPr/>
        </p:nvSpPr>
        <p:spPr>
          <a:xfrm>
            <a:off x="3776246" y="3400003"/>
            <a:ext cx="2101050" cy="759600"/>
          </a:xfrm>
          <a:prstGeom prst="roundRect">
            <a:avLst/>
          </a:pr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800" dirty="0"/>
              <a:t>اَلرِّياضِيّونَ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24E90641-06D6-CD66-3E86-1034A70839A9}"/>
              </a:ext>
            </a:extLst>
          </p:cNvPr>
          <p:cNvSpPr txBox="1"/>
          <p:nvPr/>
        </p:nvSpPr>
        <p:spPr>
          <a:xfrm>
            <a:off x="5162064" y="4773109"/>
            <a:ext cx="3283867" cy="759600"/>
          </a:xfrm>
          <a:prstGeom prst="roundRect">
            <a:avLst/>
          </a:pr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800" dirty="0"/>
              <a:t>كمال </a:t>
            </a:r>
            <a:r>
              <a:rPr lang="ar-MA" sz="4800" dirty="0" err="1"/>
              <a:t>الودغيري</a:t>
            </a:r>
            <a:endParaRPr lang="ar-MA" sz="4800" dirty="0"/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F18C2FFA-CD60-4C31-5219-CB7989DC897D}"/>
              </a:ext>
            </a:extLst>
          </p:cNvPr>
          <p:cNvSpPr txBox="1"/>
          <p:nvPr/>
        </p:nvSpPr>
        <p:spPr>
          <a:xfrm>
            <a:off x="561431" y="4773109"/>
            <a:ext cx="3664943" cy="759600"/>
          </a:xfrm>
          <a:prstGeom prst="roundRect">
            <a:avLst/>
          </a:pr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800" dirty="0"/>
              <a:t>رشيد </a:t>
            </a:r>
            <a:r>
              <a:rPr lang="ar-MA" sz="4800" dirty="0" err="1"/>
              <a:t>اليزمي</a:t>
            </a:r>
            <a:endParaRPr lang="ar-MA" sz="4800" dirty="0"/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BF57F33A-0090-B21E-15B3-7FFE0CF67EA5}"/>
              </a:ext>
            </a:extLst>
          </p:cNvPr>
          <p:cNvSpPr txBox="1"/>
          <p:nvPr/>
        </p:nvSpPr>
        <p:spPr>
          <a:xfrm>
            <a:off x="610859" y="3400003"/>
            <a:ext cx="2697803" cy="759600"/>
          </a:xfrm>
          <a:prstGeom prst="roundRect">
            <a:avLst/>
          </a:pr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800" dirty="0"/>
              <a:t>زِياد أَمْزيل</a:t>
            </a:r>
          </a:p>
        </p:txBody>
      </p:sp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571A800D-6B2F-88FC-021D-63594A9C277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0;p9">
            <a:extLst>
              <a:ext uri="{FF2B5EF4-FFF2-40B4-BE49-F238E27FC236}">
                <a16:creationId xmlns:a16="http://schemas.microsoft.com/office/drawing/2014/main" id="{37FA89D2-F196-4FC0-FFBD-496FA1BDC5A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D48A2C2D-5339-2A20-FC29-1814083B93E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47508714-832B-80DE-FF23-6C7AC8D43E9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E7F1E7F7-3108-3F46-FAD8-2F8C29CEFED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" name="Google Shape;1304;p9">
            <a:extLst>
              <a:ext uri="{FF2B5EF4-FFF2-40B4-BE49-F238E27FC236}">
                <a16:creationId xmlns:a16="http://schemas.microsoft.com/office/drawing/2014/main" id="{BD264560-CA8F-5789-04BB-4D6FE46DD94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305;p9">
            <a:extLst>
              <a:ext uri="{FF2B5EF4-FFF2-40B4-BE49-F238E27FC236}">
                <a16:creationId xmlns:a16="http://schemas.microsoft.com/office/drawing/2014/main" id="{0A6B8FFE-1B4C-9561-3788-7EC0D8DBFE7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" name="Google Shape;1306;p9">
            <a:extLst>
              <a:ext uri="{FF2B5EF4-FFF2-40B4-BE49-F238E27FC236}">
                <a16:creationId xmlns:a16="http://schemas.microsoft.com/office/drawing/2014/main" id="{3A29DE40-0F8B-7CA2-6406-602E2ED0E4D1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" name="Google Shape;1307;p9">
            <a:extLst>
              <a:ext uri="{FF2B5EF4-FFF2-40B4-BE49-F238E27FC236}">
                <a16:creationId xmlns:a16="http://schemas.microsoft.com/office/drawing/2014/main" id="{D8BBB918-16DF-7A5D-D0F2-A394E87C0E2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6770786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4CE53-BD42-421F-D860-34870022B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C272BDB-A77A-AFDD-BCA5-D6A5BD7E65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693" y="682989"/>
            <a:ext cx="791032" cy="791032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B13B8BC-77EC-8800-7A1A-EC11595A7B20}"/>
              </a:ext>
            </a:extLst>
          </p:cNvPr>
          <p:cNvSpPr txBox="1"/>
          <p:nvPr/>
        </p:nvSpPr>
        <p:spPr>
          <a:xfrm>
            <a:off x="561431" y="843525"/>
            <a:ext cx="688438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  <a:defRPr sz="2400" b="1" i="0" u="none" strike="noStrike" cap="none">
                <a:solidFill>
                  <a:srgbClr val="A5A5A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dirty="0"/>
              <a:t>اَلشَّخْصِيَّةُ ٱلرَّئيسَةُ في ٱلنَّصِّ هي زياد أمزيل.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0776364-E539-AA8E-9EBC-FD65BEF0795C}"/>
              </a:ext>
            </a:extLst>
          </p:cNvPr>
          <p:cNvSpPr/>
          <p:nvPr/>
        </p:nvSpPr>
        <p:spPr>
          <a:xfrm>
            <a:off x="1028069" y="3400003"/>
            <a:ext cx="1907666" cy="1016000"/>
          </a:xfrm>
          <a:prstGeom prst="ellipse">
            <a:avLst/>
          </a:prstGeom>
          <a:noFill/>
          <a:ln w="38100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highlight>
                <a:srgbClr val="FFFF00"/>
              </a:highlight>
            </a:endParaRPr>
          </a:p>
        </p:txBody>
      </p:sp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200A3BE2-2E8B-F923-D32E-CD12099137F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0;p9">
            <a:extLst>
              <a:ext uri="{FF2B5EF4-FFF2-40B4-BE49-F238E27FC236}">
                <a16:creationId xmlns:a16="http://schemas.microsoft.com/office/drawing/2014/main" id="{465FBC97-6C1E-5B8A-7502-640C8F5AB40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1F908749-0671-FB32-8A04-0BD25D57A64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84B059E9-6646-4B4B-58E3-1EFB274F586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9B69FB11-66DC-02C2-7F2B-E70817719D8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" name="Google Shape;1304;p9">
            <a:extLst>
              <a:ext uri="{FF2B5EF4-FFF2-40B4-BE49-F238E27FC236}">
                <a16:creationId xmlns:a16="http://schemas.microsoft.com/office/drawing/2014/main" id="{3CD61321-55A1-7D8A-4EC8-787A08F8367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305;p9">
            <a:extLst>
              <a:ext uri="{FF2B5EF4-FFF2-40B4-BE49-F238E27FC236}">
                <a16:creationId xmlns:a16="http://schemas.microsoft.com/office/drawing/2014/main" id="{5B657F54-A788-DA05-5DCE-3C85F6C9E40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" name="Google Shape;1306;p9">
            <a:extLst>
              <a:ext uri="{FF2B5EF4-FFF2-40B4-BE49-F238E27FC236}">
                <a16:creationId xmlns:a16="http://schemas.microsoft.com/office/drawing/2014/main" id="{7273A6C3-93DC-8B55-CA8C-75632B3A285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" name="Google Shape;1307;p9">
            <a:extLst>
              <a:ext uri="{FF2B5EF4-FFF2-40B4-BE49-F238E27FC236}">
                <a16:creationId xmlns:a16="http://schemas.microsoft.com/office/drawing/2014/main" id="{63C3E500-BC48-1D95-9EB5-D581CD297BD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C76FF283-26C5-BE39-6AFF-0F75631EE7DC}"/>
              </a:ext>
            </a:extLst>
          </p:cNvPr>
          <p:cNvSpPr txBox="1"/>
          <p:nvPr/>
        </p:nvSpPr>
        <p:spPr>
          <a:xfrm>
            <a:off x="6344881" y="3400003"/>
            <a:ext cx="2101050" cy="760299"/>
          </a:xfrm>
          <a:prstGeom prst="roundRect">
            <a:avLst/>
          </a:pr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800" dirty="0">
                <a:solidFill>
                  <a:srgbClr val="002060">
                    <a:alpha val="40000"/>
                  </a:srgbClr>
                </a:solidFill>
              </a:rPr>
              <a:t>اَلْموسيقِيّونَ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643BB8C6-80E5-A2FF-FFA6-CC5E1F3AB3C1}"/>
              </a:ext>
            </a:extLst>
          </p:cNvPr>
          <p:cNvSpPr txBox="1"/>
          <p:nvPr/>
        </p:nvSpPr>
        <p:spPr>
          <a:xfrm>
            <a:off x="3776246" y="3400003"/>
            <a:ext cx="2101050" cy="759600"/>
          </a:xfrm>
          <a:prstGeom prst="roundRect">
            <a:avLst/>
          </a:pr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800" dirty="0">
                <a:solidFill>
                  <a:srgbClr val="424D7B">
                    <a:alpha val="40000"/>
                  </a:srgbClr>
                </a:solidFill>
              </a:rPr>
              <a:t>اَلرِّياضِيّونَ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CEE7A0-F10A-0299-D65C-3ACB3DD2077E}"/>
              </a:ext>
            </a:extLst>
          </p:cNvPr>
          <p:cNvSpPr txBox="1"/>
          <p:nvPr/>
        </p:nvSpPr>
        <p:spPr>
          <a:xfrm>
            <a:off x="5162064" y="4773109"/>
            <a:ext cx="3283867" cy="759600"/>
          </a:xfrm>
          <a:prstGeom prst="roundRect">
            <a:avLst/>
          </a:pr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800" dirty="0">
                <a:solidFill>
                  <a:srgbClr val="424D7B">
                    <a:alpha val="40000"/>
                  </a:srgbClr>
                </a:solidFill>
              </a:rPr>
              <a:t>كمال </a:t>
            </a:r>
            <a:r>
              <a:rPr lang="ar-MA" sz="4800" dirty="0" err="1">
                <a:solidFill>
                  <a:srgbClr val="424D7B">
                    <a:alpha val="40000"/>
                  </a:srgbClr>
                </a:solidFill>
              </a:rPr>
              <a:t>الودغيري</a:t>
            </a:r>
            <a:endParaRPr lang="ar-MA" sz="4800" dirty="0">
              <a:solidFill>
                <a:srgbClr val="424D7B">
                  <a:alpha val="40000"/>
                </a:srgbClr>
              </a:solidFill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5A6E350A-E156-EC6C-D2E0-E0B929C26A0D}"/>
              </a:ext>
            </a:extLst>
          </p:cNvPr>
          <p:cNvSpPr txBox="1"/>
          <p:nvPr/>
        </p:nvSpPr>
        <p:spPr>
          <a:xfrm>
            <a:off x="561431" y="4773109"/>
            <a:ext cx="3664943" cy="759600"/>
          </a:xfrm>
          <a:prstGeom prst="roundRect">
            <a:avLst/>
          </a:pr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800" dirty="0">
                <a:solidFill>
                  <a:srgbClr val="424D7B">
                    <a:alpha val="40000"/>
                  </a:srgbClr>
                </a:solidFill>
              </a:rPr>
              <a:t>رشيد </a:t>
            </a:r>
            <a:r>
              <a:rPr lang="ar-MA" sz="4800" dirty="0" err="1">
                <a:solidFill>
                  <a:srgbClr val="424D7B">
                    <a:alpha val="40000"/>
                  </a:srgbClr>
                </a:solidFill>
              </a:rPr>
              <a:t>اليزمي</a:t>
            </a:r>
            <a:endParaRPr lang="ar-MA" sz="4800" dirty="0">
              <a:solidFill>
                <a:srgbClr val="424D7B">
                  <a:alpha val="40000"/>
                </a:srgbClr>
              </a:solidFill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D724F5E9-3FAB-6024-E52D-5301D893C549}"/>
              </a:ext>
            </a:extLst>
          </p:cNvPr>
          <p:cNvSpPr txBox="1"/>
          <p:nvPr/>
        </p:nvSpPr>
        <p:spPr>
          <a:xfrm>
            <a:off x="610859" y="3400003"/>
            <a:ext cx="2697803" cy="759600"/>
          </a:xfrm>
          <a:prstGeom prst="roundRect">
            <a:avLst/>
          </a:pr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800" dirty="0"/>
              <a:t>زياد أمزيل</a:t>
            </a:r>
          </a:p>
        </p:txBody>
      </p:sp>
    </p:spTree>
    <p:extLst>
      <p:ext uri="{BB962C8B-B14F-4D97-AF65-F5344CB8AC3E}">
        <p14:creationId xmlns:p14="http://schemas.microsoft.com/office/powerpoint/2010/main" val="2988794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1278D-2BF1-E0B5-1F70-D2FC735F1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310E2D8-2D19-4B4E-98A6-41911BCB7298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مَنِ ْ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ٱلأَعْلامُ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ٱلْمَذْكورينَ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 في ٱلْحِكايَةِ؟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D8FF812C-14F2-DFA2-FCC0-36D5BD1A46BB}"/>
              </a:ext>
            </a:extLst>
          </p:cNvPr>
          <p:cNvSpPr txBox="1"/>
          <p:nvPr/>
        </p:nvSpPr>
        <p:spPr>
          <a:xfrm>
            <a:off x="694944" y="3603703"/>
            <a:ext cx="7886024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اَلْأَعْلامُ </a:t>
            </a:r>
            <a:r>
              <a:rPr kumimoji="0" lang="ar-MA" sz="6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ٱلْمَذْكورونَ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ٱلْحِكايَةِ</a:t>
            </a:r>
          </a:p>
        </p:txBody>
      </p:sp>
      <p:pic>
        <p:nvPicPr>
          <p:cNvPr id="5" name="Espace réservé pour une image  14">
            <a:extLst>
              <a:ext uri="{FF2B5EF4-FFF2-40B4-BE49-F238E27FC236}">
                <a16:creationId xmlns:a16="http://schemas.microsoft.com/office/drawing/2014/main" id="{7F77B470-0BE0-24AD-39FD-F55DDDC57C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853B8D12-1868-3310-D54A-A016FAEF1BD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86E62231-AB46-7B95-53AD-EAFB4307B6A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1;p9">
            <a:extLst>
              <a:ext uri="{FF2B5EF4-FFF2-40B4-BE49-F238E27FC236}">
                <a16:creationId xmlns:a16="http://schemas.microsoft.com/office/drawing/2014/main" id="{B3243A47-9D57-70BE-9068-5B6C2357A29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2;p9">
            <a:extLst>
              <a:ext uri="{FF2B5EF4-FFF2-40B4-BE49-F238E27FC236}">
                <a16:creationId xmlns:a16="http://schemas.microsoft.com/office/drawing/2014/main" id="{AF1BBE69-C7FC-427E-9D4B-616EE9E6569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303;p9">
            <a:extLst>
              <a:ext uri="{FF2B5EF4-FFF2-40B4-BE49-F238E27FC236}">
                <a16:creationId xmlns:a16="http://schemas.microsoft.com/office/drawing/2014/main" id="{65A7FAAE-766E-EF40-4FC1-FAA616242AC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4EAF218F-91E8-9598-04E7-12A603EA523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D11D2F12-9971-4D51-CE3B-B007432E334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81DCB376-98F4-CB6A-C5F7-6382C4142B6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AD5A30BF-A259-5024-83B6-5C69F0C5932B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177605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95CB9-2733-E08E-2BCC-F30124920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EC818C3A-2F78-664B-B105-E2BCF1F5584D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نعم؛ هذه هي الأعلام المذكورة في  الحكاية. 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4352F464-3531-620C-78A7-4942F481A36A}"/>
              </a:ext>
            </a:extLst>
          </p:cNvPr>
          <p:cNvSpPr txBox="1"/>
          <p:nvPr/>
        </p:nvSpPr>
        <p:spPr>
          <a:xfrm>
            <a:off x="1719943" y="2119615"/>
            <a:ext cx="5345026" cy="59138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800" dirty="0"/>
              <a:t>اَلْأَعْلامُ </a:t>
            </a:r>
            <a:r>
              <a:rPr lang="ar-MA" sz="4800" dirty="0" err="1"/>
              <a:t>ٱلْمَذْكورونَ</a:t>
            </a:r>
            <a:r>
              <a:rPr lang="ar-MA" sz="4800" dirty="0"/>
              <a:t> في ٱلْحِكايَةِ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BB048CBB-56EF-BA70-D244-A6AA27827F87}"/>
              </a:ext>
            </a:extLst>
          </p:cNvPr>
          <p:cNvSpPr txBox="1"/>
          <p:nvPr/>
        </p:nvSpPr>
        <p:spPr>
          <a:xfrm>
            <a:off x="5889195" y="3234864"/>
            <a:ext cx="2697803" cy="760299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000" dirty="0"/>
              <a:t>اِبْنُ </a:t>
            </a:r>
            <a:r>
              <a:rPr lang="ar-MA" sz="4000" dirty="0" err="1"/>
              <a:t>ٱلْبَنّاءِ</a:t>
            </a:r>
            <a:r>
              <a:rPr lang="ar-MA" sz="4000" dirty="0"/>
              <a:t> </a:t>
            </a:r>
            <a:r>
              <a:rPr lang="ar-MA" sz="4000" dirty="0" err="1"/>
              <a:t>ٱلْمَرّاكُشِيِّ</a:t>
            </a:r>
            <a:endParaRPr lang="ar-MA" sz="4000" dirty="0">
              <a:highlight>
                <a:srgbClr val="FFFF00"/>
              </a:highlight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44A2CE5C-A788-4C51-0ECF-FADFB8FFC544}"/>
              </a:ext>
            </a:extLst>
          </p:cNvPr>
          <p:cNvSpPr txBox="1"/>
          <p:nvPr/>
        </p:nvSpPr>
        <p:spPr>
          <a:xfrm>
            <a:off x="3009806" y="3234864"/>
            <a:ext cx="2459182" cy="7596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000" dirty="0"/>
              <a:t>اَلشَّريفِ ٱلْإِدْريسِيِّ</a:t>
            </a:r>
            <a:endParaRPr lang="ar-MA" sz="4000" dirty="0">
              <a:highlight>
                <a:srgbClr val="FFFF00"/>
              </a:highlight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78E3851C-9350-DB15-51AE-E3FCCC343F61}"/>
              </a:ext>
            </a:extLst>
          </p:cNvPr>
          <p:cNvSpPr txBox="1"/>
          <p:nvPr/>
        </p:nvSpPr>
        <p:spPr>
          <a:xfrm>
            <a:off x="694944" y="3234864"/>
            <a:ext cx="1795548" cy="7596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000" dirty="0"/>
              <a:t>اِبْنُ زُهْرٍ </a:t>
            </a:r>
            <a:endParaRPr lang="ar-MA" sz="4000" dirty="0">
              <a:highlight>
                <a:srgbClr val="FFFF00"/>
              </a:highlight>
            </a:endParaRPr>
          </a:p>
        </p:txBody>
      </p:sp>
      <p:pic>
        <p:nvPicPr>
          <p:cNvPr id="19" name="Espace réservé pour une image  14">
            <a:extLst>
              <a:ext uri="{FF2B5EF4-FFF2-40B4-BE49-F238E27FC236}">
                <a16:creationId xmlns:a16="http://schemas.microsoft.com/office/drawing/2014/main" id="{71DDF694-4469-247D-E771-6166A7EB84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40410869-6B08-D3B8-6A48-BA3095E1BE7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0;p9">
            <a:extLst>
              <a:ext uri="{FF2B5EF4-FFF2-40B4-BE49-F238E27FC236}">
                <a16:creationId xmlns:a16="http://schemas.microsoft.com/office/drawing/2014/main" id="{262BCAD1-52C8-EAAA-77E9-71101B5ECF9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301;p9">
            <a:extLst>
              <a:ext uri="{FF2B5EF4-FFF2-40B4-BE49-F238E27FC236}">
                <a16:creationId xmlns:a16="http://schemas.microsoft.com/office/drawing/2014/main" id="{D3F2441F-B103-8240-B706-FFB2E2D0D90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302;p9">
            <a:extLst>
              <a:ext uri="{FF2B5EF4-FFF2-40B4-BE49-F238E27FC236}">
                <a16:creationId xmlns:a16="http://schemas.microsoft.com/office/drawing/2014/main" id="{52830CA2-37F7-5CB7-E6C3-24E7D08F313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1303;p9">
            <a:extLst>
              <a:ext uri="{FF2B5EF4-FFF2-40B4-BE49-F238E27FC236}">
                <a16:creationId xmlns:a16="http://schemas.microsoft.com/office/drawing/2014/main" id="{07E47FD6-77BF-2336-417F-C56366BA9F8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" name="Google Shape;1304;p9">
            <a:extLst>
              <a:ext uri="{FF2B5EF4-FFF2-40B4-BE49-F238E27FC236}">
                <a16:creationId xmlns:a16="http://schemas.microsoft.com/office/drawing/2014/main" id="{355A464F-6988-7317-6F85-8B55D8D735E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1305;p9">
            <a:extLst>
              <a:ext uri="{FF2B5EF4-FFF2-40B4-BE49-F238E27FC236}">
                <a16:creationId xmlns:a16="http://schemas.microsoft.com/office/drawing/2014/main" id="{FCF35C44-0E2C-BEA8-2A4E-9767CB526D5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" name="Google Shape;1306;p9">
            <a:extLst>
              <a:ext uri="{FF2B5EF4-FFF2-40B4-BE49-F238E27FC236}">
                <a16:creationId xmlns:a16="http://schemas.microsoft.com/office/drawing/2014/main" id="{BB203CBC-EDEC-224F-5493-DDAB0F216EA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" name="Google Shape;1307;p9">
            <a:extLst>
              <a:ext uri="{FF2B5EF4-FFF2-40B4-BE49-F238E27FC236}">
                <a16:creationId xmlns:a16="http://schemas.microsoft.com/office/drawing/2014/main" id="{73C7C9E4-6BF8-ED9B-6276-CE482F7B7A0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2381485C-A458-19A4-218F-4629F56F8129}"/>
              </a:ext>
            </a:extLst>
          </p:cNvPr>
          <p:cNvSpPr txBox="1"/>
          <p:nvPr/>
        </p:nvSpPr>
        <p:spPr>
          <a:xfrm>
            <a:off x="6668999" y="4227470"/>
            <a:ext cx="1662630" cy="760299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000" dirty="0"/>
              <a:t>اِبْنُ رُشْدٍ</a:t>
            </a:r>
            <a:endParaRPr lang="ar-MA" sz="4000" dirty="0">
              <a:highlight>
                <a:srgbClr val="FFFF00"/>
              </a:highlight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82CBC594-4865-DFF7-8B89-9B43C7C877E4}"/>
              </a:ext>
            </a:extLst>
          </p:cNvPr>
          <p:cNvSpPr txBox="1"/>
          <p:nvPr/>
        </p:nvSpPr>
        <p:spPr>
          <a:xfrm>
            <a:off x="4030859" y="4217511"/>
            <a:ext cx="1920337" cy="7596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000" dirty="0"/>
              <a:t>رَشيد ٱلْيَزْمِيِّ</a:t>
            </a:r>
            <a:endParaRPr lang="ar-MA" sz="4000" dirty="0">
              <a:highlight>
                <a:srgbClr val="FFFF00"/>
              </a:highlight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2266AA38-4A76-A346-2283-9DAB1645B804}"/>
              </a:ext>
            </a:extLst>
          </p:cNvPr>
          <p:cNvSpPr txBox="1"/>
          <p:nvPr/>
        </p:nvSpPr>
        <p:spPr>
          <a:xfrm>
            <a:off x="1097848" y="4183441"/>
            <a:ext cx="2290846" cy="7596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000" dirty="0"/>
              <a:t>كَمال </a:t>
            </a:r>
            <a:r>
              <a:rPr lang="ar-MA" sz="4000" dirty="0" err="1"/>
              <a:t>ٱلْوَدْغيري</a:t>
            </a:r>
            <a:endParaRPr lang="ar-MA" sz="4000" dirty="0">
              <a:highlight>
                <a:srgbClr val="FFFF00"/>
              </a:highlight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6506D076-4D90-5701-3670-7DC56042CBD6}"/>
              </a:ext>
            </a:extLst>
          </p:cNvPr>
          <p:cNvSpPr txBox="1"/>
          <p:nvPr/>
        </p:nvSpPr>
        <p:spPr>
          <a:xfrm>
            <a:off x="5043639" y="5319155"/>
            <a:ext cx="2101050" cy="760299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000" dirty="0"/>
              <a:t>مَرْيَم شَديد</a:t>
            </a:r>
            <a:endParaRPr lang="ar-MA" sz="4000" dirty="0">
              <a:highlight>
                <a:srgbClr val="FFFF00"/>
              </a:highlight>
            </a:endParaRP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C820667A-B3DC-A947-5FEC-630A9C4493EA}"/>
              </a:ext>
            </a:extLst>
          </p:cNvPr>
          <p:cNvSpPr txBox="1"/>
          <p:nvPr/>
        </p:nvSpPr>
        <p:spPr>
          <a:xfrm>
            <a:off x="2093978" y="5315895"/>
            <a:ext cx="2265162" cy="759600"/>
          </a:xfrm>
          <a:prstGeom prst="roundRect">
            <a:avLst/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9600" b="1" i="0" u="none" strike="noStrike" kern="0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000" dirty="0"/>
              <a:t>مُنْصِف </a:t>
            </a:r>
            <a:r>
              <a:rPr lang="ar-MA" sz="4000" dirty="0" err="1"/>
              <a:t>ٱلسّلاوي</a:t>
            </a:r>
            <a:endParaRPr lang="ar-MA" sz="40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0139185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3" grpId="0" animBg="1"/>
      <p:bldP spid="10" grpId="0" animBg="1"/>
      <p:bldP spid="11" grpId="0" animBg="1"/>
      <p:bldP spid="14" grpId="0" animBg="1"/>
      <p:bldP spid="15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5ABFE-D7C9-2819-A4FC-3042A8089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75C86CC-68E0-CD19-F228-5366692D64E4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اَلْآنْ؛ خذوا كراساتكم ص 65 - وأجيبوا عن أسئلة الفهم. لديكم 5 دقائق 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5" name="Espace réservé pour une image  14">
            <a:extLst>
              <a:ext uri="{FF2B5EF4-FFF2-40B4-BE49-F238E27FC236}">
                <a16:creationId xmlns:a16="http://schemas.microsoft.com/office/drawing/2014/main" id="{AF927BF3-A962-D56D-7439-BDFED539ED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02B4E911-A65E-506E-3904-C314D50DB9C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75F84370-4324-B3AA-7659-85DE7A8B4E6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1;p9">
            <a:extLst>
              <a:ext uri="{FF2B5EF4-FFF2-40B4-BE49-F238E27FC236}">
                <a16:creationId xmlns:a16="http://schemas.microsoft.com/office/drawing/2014/main" id="{9948E422-3400-D644-4E39-9AB9843C165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2;p9">
            <a:extLst>
              <a:ext uri="{FF2B5EF4-FFF2-40B4-BE49-F238E27FC236}">
                <a16:creationId xmlns:a16="http://schemas.microsoft.com/office/drawing/2014/main" id="{EC2479FA-65EB-4692-0606-89FB168FCAD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9700A5F2-2E2B-3C11-DEFC-D0E219D6A54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88CC31BF-4DDE-0675-B76E-7BB351CAF31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155A6E3A-E323-0271-1200-B6D1D982783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A1F76137-D249-273B-BDBA-2BE72B24A60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BFEA70F3-0846-D060-1D1A-73F4D2EB44B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EFBCD53-42AF-D326-5865-7C0036F2E9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63302" y="1625916"/>
            <a:ext cx="3329018" cy="4619996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3F05B4E-961A-3967-53A1-F381FC6B79D5}"/>
              </a:ext>
            </a:extLst>
          </p:cNvPr>
          <p:cNvSpPr/>
          <p:nvPr/>
        </p:nvSpPr>
        <p:spPr>
          <a:xfrm>
            <a:off x="3256101" y="3316322"/>
            <a:ext cx="3024956" cy="2784697"/>
          </a:xfrm>
          <a:prstGeom prst="roundRect">
            <a:avLst>
              <a:gd name="adj" fmla="val 11262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5566765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58F88-7665-7D98-A85E-5D19CA32E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31C3156-447F-30C5-B6C3-D0287DACF880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انتهى الوقت؛ كل واحد يناقش مع زميله إجاباته . معكم دقيقة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5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BCA7368-74A0-AD32-0A52-F1F6CE66A7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4" name="Google Shape;1299;p9">
            <a:extLst>
              <a:ext uri="{FF2B5EF4-FFF2-40B4-BE49-F238E27FC236}">
                <a16:creationId xmlns:a16="http://schemas.microsoft.com/office/drawing/2014/main" id="{9C517CAB-6C19-23F4-F913-3A9ED4DD674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0;p9">
            <a:extLst>
              <a:ext uri="{FF2B5EF4-FFF2-40B4-BE49-F238E27FC236}">
                <a16:creationId xmlns:a16="http://schemas.microsoft.com/office/drawing/2014/main" id="{FCC91BBA-DACE-E01C-73AB-E7C5D66EAEC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1;p9">
            <a:extLst>
              <a:ext uri="{FF2B5EF4-FFF2-40B4-BE49-F238E27FC236}">
                <a16:creationId xmlns:a16="http://schemas.microsoft.com/office/drawing/2014/main" id="{50791052-416B-CFFF-906D-6856C9653E5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02;p9">
            <a:extLst>
              <a:ext uri="{FF2B5EF4-FFF2-40B4-BE49-F238E27FC236}">
                <a16:creationId xmlns:a16="http://schemas.microsoft.com/office/drawing/2014/main" id="{0C60E8B6-E4E3-074C-C184-FEF05F6C387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03;p9">
            <a:extLst>
              <a:ext uri="{FF2B5EF4-FFF2-40B4-BE49-F238E27FC236}">
                <a16:creationId xmlns:a16="http://schemas.microsoft.com/office/drawing/2014/main" id="{2E9B56CD-10A7-CDBE-4C06-896D31BF058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98E91395-A9BB-B7EB-2DA3-FB96C788957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DFEC1ABE-BF16-3B23-F28F-DB93CB86905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02314F2C-CDBC-2106-07E5-FB92419BB391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18A13236-D6A2-FB82-AAAC-98477F8A016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132815-55A5-44EE-82B6-728CB7395E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63302" y="1625916"/>
            <a:ext cx="3329018" cy="4619996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20E1539-FBAD-C03C-3009-8923D3EF3795}"/>
              </a:ext>
            </a:extLst>
          </p:cNvPr>
          <p:cNvSpPr/>
          <p:nvPr/>
        </p:nvSpPr>
        <p:spPr>
          <a:xfrm>
            <a:off x="3256101" y="3316322"/>
            <a:ext cx="3024956" cy="2784697"/>
          </a:xfrm>
          <a:prstGeom prst="roundRect">
            <a:avLst>
              <a:gd name="adj" fmla="val 11262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3187531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A4FD1-9F8C-089E-C9AF-3AC64659D1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F03BD2-D11E-E740-BF9F-F28CE724177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اَلْآنْ؛ نصحح السؤال 1.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" name="Espace réservé pour une image  14">
            <a:extLst>
              <a:ext uri="{FF2B5EF4-FFF2-40B4-BE49-F238E27FC236}">
                <a16:creationId xmlns:a16="http://schemas.microsoft.com/office/drawing/2014/main" id="{C15D2812-2B1E-6BB8-4194-FC410FF70A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6" name="Google Shape;1299;p9">
            <a:extLst>
              <a:ext uri="{FF2B5EF4-FFF2-40B4-BE49-F238E27FC236}">
                <a16:creationId xmlns:a16="http://schemas.microsoft.com/office/drawing/2014/main" id="{8B7DEDFF-1278-2629-82B6-A41DDB924A8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0;p9">
            <a:extLst>
              <a:ext uri="{FF2B5EF4-FFF2-40B4-BE49-F238E27FC236}">
                <a16:creationId xmlns:a16="http://schemas.microsoft.com/office/drawing/2014/main" id="{B67431C2-7123-6A61-B4DC-DAEA7390405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01;p9">
            <a:extLst>
              <a:ext uri="{FF2B5EF4-FFF2-40B4-BE49-F238E27FC236}">
                <a16:creationId xmlns:a16="http://schemas.microsoft.com/office/drawing/2014/main" id="{4C151B2A-FB7C-8CE3-5BCA-E8020296808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302;p9">
            <a:extLst>
              <a:ext uri="{FF2B5EF4-FFF2-40B4-BE49-F238E27FC236}">
                <a16:creationId xmlns:a16="http://schemas.microsoft.com/office/drawing/2014/main" id="{2F5F29F3-552C-9677-178A-53C1843DFB0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303;p9">
            <a:extLst>
              <a:ext uri="{FF2B5EF4-FFF2-40B4-BE49-F238E27FC236}">
                <a16:creationId xmlns:a16="http://schemas.microsoft.com/office/drawing/2014/main" id="{477D5FA0-45A3-B164-9D21-77DAB36D832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Google Shape;1304;p9">
            <a:extLst>
              <a:ext uri="{FF2B5EF4-FFF2-40B4-BE49-F238E27FC236}">
                <a16:creationId xmlns:a16="http://schemas.microsoft.com/office/drawing/2014/main" id="{43FFEAB8-FABA-BC15-0B43-7507531F579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05;p9">
            <a:extLst>
              <a:ext uri="{FF2B5EF4-FFF2-40B4-BE49-F238E27FC236}">
                <a16:creationId xmlns:a16="http://schemas.microsoft.com/office/drawing/2014/main" id="{A8551B00-692A-3186-A16F-65D52D2C4D6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Google Shape;1306;p9">
            <a:extLst>
              <a:ext uri="{FF2B5EF4-FFF2-40B4-BE49-F238E27FC236}">
                <a16:creationId xmlns:a16="http://schemas.microsoft.com/office/drawing/2014/main" id="{B14E9303-512A-9B40-4608-9F0BAEB7D1F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" name="Google Shape;1307;p9">
            <a:extLst>
              <a:ext uri="{FF2B5EF4-FFF2-40B4-BE49-F238E27FC236}">
                <a16:creationId xmlns:a16="http://schemas.microsoft.com/office/drawing/2014/main" id="{22BACD76-874B-3A6E-412E-802A5802E096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1173571-BDD5-E23A-50B8-4BEE827C20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0340" y="2701710"/>
            <a:ext cx="7294942" cy="1454580"/>
          </a:xfrm>
          <a:prstGeom prst="rect">
            <a:avLst/>
          </a:prstGeom>
        </p:spPr>
      </p:pic>
      <p:sp>
        <p:nvSpPr>
          <p:cNvPr id="15" name="TextBox 7">
            <a:extLst>
              <a:ext uri="{FF2B5EF4-FFF2-40B4-BE49-F238E27FC236}">
                <a16:creationId xmlns:a16="http://schemas.microsoft.com/office/drawing/2014/main" id="{9D50E314-AB50-29BB-2BA3-551624F696FD}"/>
              </a:ext>
            </a:extLst>
          </p:cNvPr>
          <p:cNvSpPr txBox="1"/>
          <p:nvPr/>
        </p:nvSpPr>
        <p:spPr>
          <a:xfrm>
            <a:off x="555163" y="3483029"/>
            <a:ext cx="7886024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زِيادُ أَمْزيل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761484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D2FB0-FF2B-B42A-804F-847848978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0AA8D1-F2C0-BE48-6B45-32D1947F4090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اَلْآنْ؛ نصحح السؤال 2.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" name="Espace réservé pour une image  14">
            <a:extLst>
              <a:ext uri="{FF2B5EF4-FFF2-40B4-BE49-F238E27FC236}">
                <a16:creationId xmlns:a16="http://schemas.microsoft.com/office/drawing/2014/main" id="{BB550133-0E4D-A518-3795-223402D058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6" name="Google Shape;1299;p9">
            <a:extLst>
              <a:ext uri="{FF2B5EF4-FFF2-40B4-BE49-F238E27FC236}">
                <a16:creationId xmlns:a16="http://schemas.microsoft.com/office/drawing/2014/main" id="{4A51AAF8-D9D1-D58D-D474-C34E80109A9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0;p9">
            <a:extLst>
              <a:ext uri="{FF2B5EF4-FFF2-40B4-BE49-F238E27FC236}">
                <a16:creationId xmlns:a16="http://schemas.microsoft.com/office/drawing/2014/main" id="{5249FEEB-8BF9-3161-3A26-60A3DC6DFD8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01;p9">
            <a:extLst>
              <a:ext uri="{FF2B5EF4-FFF2-40B4-BE49-F238E27FC236}">
                <a16:creationId xmlns:a16="http://schemas.microsoft.com/office/drawing/2014/main" id="{E5F0D0AE-A56D-C1C4-8C93-0FECA58F871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302;p9">
            <a:extLst>
              <a:ext uri="{FF2B5EF4-FFF2-40B4-BE49-F238E27FC236}">
                <a16:creationId xmlns:a16="http://schemas.microsoft.com/office/drawing/2014/main" id="{A78D598F-1277-C7A2-D838-2DA000E8B4B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303;p9">
            <a:extLst>
              <a:ext uri="{FF2B5EF4-FFF2-40B4-BE49-F238E27FC236}">
                <a16:creationId xmlns:a16="http://schemas.microsoft.com/office/drawing/2014/main" id="{6F81C6CC-EFEB-CB51-4320-E666B6D5AA9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Google Shape;1304;p9">
            <a:extLst>
              <a:ext uri="{FF2B5EF4-FFF2-40B4-BE49-F238E27FC236}">
                <a16:creationId xmlns:a16="http://schemas.microsoft.com/office/drawing/2014/main" id="{E594D3D7-9DE1-3543-6E82-897B53B7FAD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05;p9">
            <a:extLst>
              <a:ext uri="{FF2B5EF4-FFF2-40B4-BE49-F238E27FC236}">
                <a16:creationId xmlns:a16="http://schemas.microsoft.com/office/drawing/2014/main" id="{E8D14906-B672-6D56-7F6A-F42C4E73D57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Google Shape;1306;p9">
            <a:extLst>
              <a:ext uri="{FF2B5EF4-FFF2-40B4-BE49-F238E27FC236}">
                <a16:creationId xmlns:a16="http://schemas.microsoft.com/office/drawing/2014/main" id="{B8001DFE-4360-829B-CE3E-2415220AA43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" name="Google Shape;1307;p9">
            <a:extLst>
              <a:ext uri="{FF2B5EF4-FFF2-40B4-BE49-F238E27FC236}">
                <a16:creationId xmlns:a16="http://schemas.microsoft.com/office/drawing/2014/main" id="{6FC44D6E-AE5E-AD34-552C-296B6BC8FD64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CD473DE-2E5B-1789-FC30-1523BF5D37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703" y="2830286"/>
            <a:ext cx="8134593" cy="1197428"/>
          </a:xfrm>
          <a:prstGeom prst="rect">
            <a:avLst/>
          </a:prstGeom>
        </p:spPr>
      </p:pic>
      <p:sp>
        <p:nvSpPr>
          <p:cNvPr id="16" name="TextBox 7">
            <a:extLst>
              <a:ext uri="{FF2B5EF4-FFF2-40B4-BE49-F238E27FC236}">
                <a16:creationId xmlns:a16="http://schemas.microsoft.com/office/drawing/2014/main" id="{78361D3C-3EC4-B0F4-5DC4-71BB2A72C500}"/>
              </a:ext>
            </a:extLst>
          </p:cNvPr>
          <p:cNvSpPr txBox="1"/>
          <p:nvPr/>
        </p:nvSpPr>
        <p:spPr>
          <a:xfrm>
            <a:off x="694944" y="3416008"/>
            <a:ext cx="7886024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اَلْفَوْزُ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بِٱلْميدالِيَةِ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ٱلذَّهَبِيَّةِ سَنَةَ 202 في الْأولَمْبِيادِ الدَّوِلِيَّةِ.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997163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C8EB2-500F-8C8B-A448-5770D3DFD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95944D-CE78-5278-A3D5-4C37085E4ED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اَلْآنْ؛ نصحح السؤال 3-أ.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" name="Espace réservé pour une image  14">
            <a:extLst>
              <a:ext uri="{FF2B5EF4-FFF2-40B4-BE49-F238E27FC236}">
                <a16:creationId xmlns:a16="http://schemas.microsoft.com/office/drawing/2014/main" id="{EE4E2BB8-B8F5-90D5-4AE9-6C6B9ADCAC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6" name="Google Shape;1299;p9">
            <a:extLst>
              <a:ext uri="{FF2B5EF4-FFF2-40B4-BE49-F238E27FC236}">
                <a16:creationId xmlns:a16="http://schemas.microsoft.com/office/drawing/2014/main" id="{97F1BAC8-7F5C-4AEA-AA65-24B5B0E92E3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0;p9">
            <a:extLst>
              <a:ext uri="{FF2B5EF4-FFF2-40B4-BE49-F238E27FC236}">
                <a16:creationId xmlns:a16="http://schemas.microsoft.com/office/drawing/2014/main" id="{45B76194-7535-9330-819D-DBD0EBC60BC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01;p9">
            <a:extLst>
              <a:ext uri="{FF2B5EF4-FFF2-40B4-BE49-F238E27FC236}">
                <a16:creationId xmlns:a16="http://schemas.microsoft.com/office/drawing/2014/main" id="{1DF0DBFB-6BF2-29C5-DAE5-AE3E07DEB13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302;p9">
            <a:extLst>
              <a:ext uri="{FF2B5EF4-FFF2-40B4-BE49-F238E27FC236}">
                <a16:creationId xmlns:a16="http://schemas.microsoft.com/office/drawing/2014/main" id="{D71E4F00-5906-D166-BDB5-303999C81F4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303;p9">
            <a:extLst>
              <a:ext uri="{FF2B5EF4-FFF2-40B4-BE49-F238E27FC236}">
                <a16:creationId xmlns:a16="http://schemas.microsoft.com/office/drawing/2014/main" id="{1FF1C5E8-42E3-EA3A-33F4-3669B0A9D9E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Google Shape;1304;p9">
            <a:extLst>
              <a:ext uri="{FF2B5EF4-FFF2-40B4-BE49-F238E27FC236}">
                <a16:creationId xmlns:a16="http://schemas.microsoft.com/office/drawing/2014/main" id="{0A900DAA-3B16-FB81-99BC-C14B3711150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05;p9">
            <a:extLst>
              <a:ext uri="{FF2B5EF4-FFF2-40B4-BE49-F238E27FC236}">
                <a16:creationId xmlns:a16="http://schemas.microsoft.com/office/drawing/2014/main" id="{18AD21A1-D11A-B254-BE7B-048D4BA5099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Google Shape;1306;p9">
            <a:extLst>
              <a:ext uri="{FF2B5EF4-FFF2-40B4-BE49-F238E27FC236}">
                <a16:creationId xmlns:a16="http://schemas.microsoft.com/office/drawing/2014/main" id="{9D43E1EB-255D-6FE8-5EDA-7415761385C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" name="Google Shape;1307;p9">
            <a:extLst>
              <a:ext uri="{FF2B5EF4-FFF2-40B4-BE49-F238E27FC236}">
                <a16:creationId xmlns:a16="http://schemas.microsoft.com/office/drawing/2014/main" id="{D63EA1A7-B9CE-B37B-CE91-F90D99CE371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DF834C8-9F07-8A17-767D-76FF435BFC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859" y="2542298"/>
            <a:ext cx="7966841" cy="2046514"/>
          </a:xfrm>
          <a:prstGeom prst="rect">
            <a:avLst/>
          </a:prstGeom>
        </p:spPr>
      </p:pic>
      <p:sp>
        <p:nvSpPr>
          <p:cNvPr id="29" name="Signe de multiplication 28">
            <a:extLst>
              <a:ext uri="{FF2B5EF4-FFF2-40B4-BE49-F238E27FC236}">
                <a16:creationId xmlns:a16="http://schemas.microsoft.com/office/drawing/2014/main" id="{97393EAA-C07C-19EA-4B9B-FA12DEDA6FFC}"/>
              </a:ext>
            </a:extLst>
          </p:cNvPr>
          <p:cNvSpPr/>
          <p:nvPr/>
        </p:nvSpPr>
        <p:spPr>
          <a:xfrm>
            <a:off x="2673091" y="4123972"/>
            <a:ext cx="289134" cy="385654"/>
          </a:xfrm>
          <a:prstGeom prst="mathMultiply">
            <a:avLst/>
          </a:prstGeom>
          <a:solidFill>
            <a:srgbClr val="16AB98"/>
          </a:solidFill>
          <a:ln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2833369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57FCE-1427-7314-4212-5FDAC5553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6FF07A-7359-F79E-A358-D4DBBE37FDA5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اَلْآنْ؛ نصحح السؤال 3-ب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" name="Espace réservé pour une image  14">
            <a:extLst>
              <a:ext uri="{FF2B5EF4-FFF2-40B4-BE49-F238E27FC236}">
                <a16:creationId xmlns:a16="http://schemas.microsoft.com/office/drawing/2014/main" id="{5DF1D1A3-AF6B-BD2B-3E9D-D399CCE49D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6" name="Google Shape;1299;p9">
            <a:extLst>
              <a:ext uri="{FF2B5EF4-FFF2-40B4-BE49-F238E27FC236}">
                <a16:creationId xmlns:a16="http://schemas.microsoft.com/office/drawing/2014/main" id="{3D8656A8-F546-52AC-4E35-04FE243F648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0;p9">
            <a:extLst>
              <a:ext uri="{FF2B5EF4-FFF2-40B4-BE49-F238E27FC236}">
                <a16:creationId xmlns:a16="http://schemas.microsoft.com/office/drawing/2014/main" id="{7E09EF87-E228-8101-5B0F-C23776B5A96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01;p9">
            <a:extLst>
              <a:ext uri="{FF2B5EF4-FFF2-40B4-BE49-F238E27FC236}">
                <a16:creationId xmlns:a16="http://schemas.microsoft.com/office/drawing/2014/main" id="{35D766A4-97C0-A24A-E83F-E55D905456A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302;p9">
            <a:extLst>
              <a:ext uri="{FF2B5EF4-FFF2-40B4-BE49-F238E27FC236}">
                <a16:creationId xmlns:a16="http://schemas.microsoft.com/office/drawing/2014/main" id="{8533D2A1-8E49-B609-75BE-74AE67F3F14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303;p9">
            <a:extLst>
              <a:ext uri="{FF2B5EF4-FFF2-40B4-BE49-F238E27FC236}">
                <a16:creationId xmlns:a16="http://schemas.microsoft.com/office/drawing/2014/main" id="{D5EDE82A-ACC7-7998-E01E-C4E4ADD471C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Google Shape;1304;p9">
            <a:extLst>
              <a:ext uri="{FF2B5EF4-FFF2-40B4-BE49-F238E27FC236}">
                <a16:creationId xmlns:a16="http://schemas.microsoft.com/office/drawing/2014/main" id="{27E9D074-97C6-D8D7-6114-46705A19F32E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05;p9">
            <a:extLst>
              <a:ext uri="{FF2B5EF4-FFF2-40B4-BE49-F238E27FC236}">
                <a16:creationId xmlns:a16="http://schemas.microsoft.com/office/drawing/2014/main" id="{EE97BF1E-2646-EFE1-63C0-5684390241F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Google Shape;1306;p9">
            <a:extLst>
              <a:ext uri="{FF2B5EF4-FFF2-40B4-BE49-F238E27FC236}">
                <a16:creationId xmlns:a16="http://schemas.microsoft.com/office/drawing/2014/main" id="{A1D8D441-6BA8-3599-80E1-13E26894664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" name="Google Shape;1307;p9">
            <a:extLst>
              <a:ext uri="{FF2B5EF4-FFF2-40B4-BE49-F238E27FC236}">
                <a16:creationId xmlns:a16="http://schemas.microsoft.com/office/drawing/2014/main" id="{A7285B2B-5B4D-61EB-C881-2126CF7B570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53DE8D6-2A3B-C9D5-1150-3BBFE98AE8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7570" y="2006111"/>
            <a:ext cx="5505072" cy="4189118"/>
          </a:xfrm>
          <a:prstGeom prst="rect">
            <a:avLst/>
          </a:prstGeom>
        </p:spPr>
      </p:pic>
      <p:sp>
        <p:nvSpPr>
          <p:cNvPr id="29" name="Signe de multiplication 28">
            <a:extLst>
              <a:ext uri="{FF2B5EF4-FFF2-40B4-BE49-F238E27FC236}">
                <a16:creationId xmlns:a16="http://schemas.microsoft.com/office/drawing/2014/main" id="{7807D937-1CA9-582E-ACE1-ADB084B50FE8}"/>
              </a:ext>
            </a:extLst>
          </p:cNvPr>
          <p:cNvSpPr/>
          <p:nvPr/>
        </p:nvSpPr>
        <p:spPr>
          <a:xfrm>
            <a:off x="1622362" y="5003830"/>
            <a:ext cx="289134" cy="385654"/>
          </a:xfrm>
          <a:prstGeom prst="mathMultiply">
            <a:avLst/>
          </a:prstGeom>
          <a:solidFill>
            <a:srgbClr val="16AB98"/>
          </a:solidFill>
          <a:ln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8478937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16CE8-54EC-DE1E-6565-ED013A81C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01C61A-0154-C25C-4869-82F280E65A7F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اَلْآنْ؛ نصحح السؤال 3-ت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4" name="Espace réservé pour une image  14">
            <a:extLst>
              <a:ext uri="{FF2B5EF4-FFF2-40B4-BE49-F238E27FC236}">
                <a16:creationId xmlns:a16="http://schemas.microsoft.com/office/drawing/2014/main" id="{133C2583-8A17-5DF5-B8DE-7B53D2564D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6" name="Google Shape;1299;p9">
            <a:extLst>
              <a:ext uri="{FF2B5EF4-FFF2-40B4-BE49-F238E27FC236}">
                <a16:creationId xmlns:a16="http://schemas.microsoft.com/office/drawing/2014/main" id="{8C5B43F7-AC40-D2FB-21BA-01E895FBAC3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0;p9">
            <a:extLst>
              <a:ext uri="{FF2B5EF4-FFF2-40B4-BE49-F238E27FC236}">
                <a16:creationId xmlns:a16="http://schemas.microsoft.com/office/drawing/2014/main" id="{55910402-DDB7-2064-012B-A4159232259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01;p9">
            <a:extLst>
              <a:ext uri="{FF2B5EF4-FFF2-40B4-BE49-F238E27FC236}">
                <a16:creationId xmlns:a16="http://schemas.microsoft.com/office/drawing/2014/main" id="{F0A3AD17-E1A6-DE3D-8ED0-4B6121321ED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302;p9">
            <a:extLst>
              <a:ext uri="{FF2B5EF4-FFF2-40B4-BE49-F238E27FC236}">
                <a16:creationId xmlns:a16="http://schemas.microsoft.com/office/drawing/2014/main" id="{990DA011-DADF-B375-5A51-67677596E2D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303;p9">
            <a:extLst>
              <a:ext uri="{FF2B5EF4-FFF2-40B4-BE49-F238E27FC236}">
                <a16:creationId xmlns:a16="http://schemas.microsoft.com/office/drawing/2014/main" id="{DE5C68D4-0856-C571-2746-89C4D018032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Google Shape;1304;p9">
            <a:extLst>
              <a:ext uri="{FF2B5EF4-FFF2-40B4-BE49-F238E27FC236}">
                <a16:creationId xmlns:a16="http://schemas.microsoft.com/office/drawing/2014/main" id="{D9EE2560-F4E6-7D14-5B71-A008C0D7BFB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05;p9">
            <a:extLst>
              <a:ext uri="{FF2B5EF4-FFF2-40B4-BE49-F238E27FC236}">
                <a16:creationId xmlns:a16="http://schemas.microsoft.com/office/drawing/2014/main" id="{CE34021D-5E11-4ADB-0F90-08BD9BBFD24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Google Shape;1306;p9">
            <a:extLst>
              <a:ext uri="{FF2B5EF4-FFF2-40B4-BE49-F238E27FC236}">
                <a16:creationId xmlns:a16="http://schemas.microsoft.com/office/drawing/2014/main" id="{5475D479-105E-6139-F8B4-10D009955F91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" name="Google Shape;1307;p9">
            <a:extLst>
              <a:ext uri="{FF2B5EF4-FFF2-40B4-BE49-F238E27FC236}">
                <a16:creationId xmlns:a16="http://schemas.microsoft.com/office/drawing/2014/main" id="{1D9C4A95-1436-C26A-D66C-9F22BF3A3E0F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C5944D9-7470-5DC5-E205-526859907C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50113" y="1992505"/>
            <a:ext cx="5690070" cy="4109495"/>
          </a:xfrm>
          <a:prstGeom prst="rect">
            <a:avLst/>
          </a:prstGeom>
        </p:spPr>
      </p:pic>
      <p:sp>
        <p:nvSpPr>
          <p:cNvPr id="29" name="Signe de multiplication 28">
            <a:extLst>
              <a:ext uri="{FF2B5EF4-FFF2-40B4-BE49-F238E27FC236}">
                <a16:creationId xmlns:a16="http://schemas.microsoft.com/office/drawing/2014/main" id="{D93A2A6F-0E04-B404-6431-CC8575B8B122}"/>
              </a:ext>
            </a:extLst>
          </p:cNvPr>
          <p:cNvSpPr/>
          <p:nvPr/>
        </p:nvSpPr>
        <p:spPr>
          <a:xfrm>
            <a:off x="1676068" y="3547229"/>
            <a:ext cx="289134" cy="385654"/>
          </a:xfrm>
          <a:prstGeom prst="mathMultiply">
            <a:avLst/>
          </a:prstGeom>
          <a:solidFill>
            <a:srgbClr val="16AB98"/>
          </a:solidFill>
          <a:ln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Signe de multiplication 15">
            <a:extLst>
              <a:ext uri="{FF2B5EF4-FFF2-40B4-BE49-F238E27FC236}">
                <a16:creationId xmlns:a16="http://schemas.microsoft.com/office/drawing/2014/main" id="{1C3EAC44-7428-5CFF-C773-0849B502848C}"/>
              </a:ext>
            </a:extLst>
          </p:cNvPr>
          <p:cNvSpPr/>
          <p:nvPr/>
        </p:nvSpPr>
        <p:spPr>
          <a:xfrm>
            <a:off x="1676068" y="4929714"/>
            <a:ext cx="289134" cy="385654"/>
          </a:xfrm>
          <a:prstGeom prst="mathMultiply">
            <a:avLst/>
          </a:prstGeom>
          <a:solidFill>
            <a:srgbClr val="16AB98"/>
          </a:solidFill>
          <a:ln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6434073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38928-A8DC-2875-2E6B-BC7C1BA46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28BECBB5-A718-6D49-A165-AEEC881D6FA8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نمر إلى السؤال 4. من يقرأ جوابه؟ هل أنتم متفقون؟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7" name="Espace réservé pour une image  14">
            <a:extLst>
              <a:ext uri="{FF2B5EF4-FFF2-40B4-BE49-F238E27FC236}">
                <a16:creationId xmlns:a16="http://schemas.microsoft.com/office/drawing/2014/main" id="{19AD5C30-7403-3CC5-F7AC-CCBD497C4D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CA11BE65-1D8B-1F91-E72A-0FD1E0A77AE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AB215028-747D-7F6C-5E95-AA0C6363A6C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1;p9">
            <a:extLst>
              <a:ext uri="{FF2B5EF4-FFF2-40B4-BE49-F238E27FC236}">
                <a16:creationId xmlns:a16="http://schemas.microsoft.com/office/drawing/2014/main" id="{9C84C3DA-2077-F719-A3D6-67DE704B39D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02;p9">
            <a:extLst>
              <a:ext uri="{FF2B5EF4-FFF2-40B4-BE49-F238E27FC236}">
                <a16:creationId xmlns:a16="http://schemas.microsoft.com/office/drawing/2014/main" id="{9638505B-0A28-E5D6-2B8F-2A593DB6A1A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303;p9">
            <a:extLst>
              <a:ext uri="{FF2B5EF4-FFF2-40B4-BE49-F238E27FC236}">
                <a16:creationId xmlns:a16="http://schemas.microsoft.com/office/drawing/2014/main" id="{44E3EF25-B5E4-8C0F-8CC5-41F79354298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304;p9">
            <a:extLst>
              <a:ext uri="{FF2B5EF4-FFF2-40B4-BE49-F238E27FC236}">
                <a16:creationId xmlns:a16="http://schemas.microsoft.com/office/drawing/2014/main" id="{8C728A8F-C160-D142-F994-B2477325CE1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Google Shape;1305;p9">
            <a:extLst>
              <a:ext uri="{FF2B5EF4-FFF2-40B4-BE49-F238E27FC236}">
                <a16:creationId xmlns:a16="http://schemas.microsoft.com/office/drawing/2014/main" id="{2BF14662-EAED-B0E2-C79A-C516E45249E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" name="Google Shape;1306;p9">
            <a:extLst>
              <a:ext uri="{FF2B5EF4-FFF2-40B4-BE49-F238E27FC236}">
                <a16:creationId xmlns:a16="http://schemas.microsoft.com/office/drawing/2014/main" id="{1FFD0178-2365-BFD9-6021-3CDDA652DC2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EF0A5F45-256C-0178-9C75-A6D57AB1A5B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EA09560-D20D-CDE3-25F9-AB519D9613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069" y="3120349"/>
            <a:ext cx="7136219" cy="1397221"/>
          </a:xfrm>
          <a:prstGeom prst="rect">
            <a:avLst/>
          </a:prstGeom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4901216C-995B-4039-F5F2-AB3C517A9556}"/>
              </a:ext>
            </a:extLst>
          </p:cNvPr>
          <p:cNvSpPr txBox="1"/>
          <p:nvPr/>
        </p:nvSpPr>
        <p:spPr>
          <a:xfrm>
            <a:off x="454634" y="3935507"/>
            <a:ext cx="7886024" cy="17761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نَصَحَنا زِيادُ أَمْزيلُ في نِهايَةِ </a:t>
            </a:r>
            <a:r>
              <a:rPr lang="ar-MA" sz="4400" b="1" kern="0" dirty="0" err="1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4400" b="1" kern="0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بِٱلسَّيْرِ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على نَهْجِ أَعْلامِ بِلادِنا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ٱلْعُظَماءِ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لِنُقْنِعَ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ٱلْعالَمَ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أَجْمَعَ بِأنَّ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ٱلْمَغارِبَةَ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شَعْبُ حَضارةٍ وعِلْمٍ ومَعْرِفَةٍ.</a:t>
            </a:r>
          </a:p>
        </p:txBody>
      </p:sp>
    </p:spTree>
    <p:extLst>
      <p:ext uri="{BB962C8B-B14F-4D97-AF65-F5344CB8AC3E}">
        <p14:creationId xmlns:p14="http://schemas.microsoft.com/office/powerpoint/2010/main" val="11469840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3F36F-9A84-A311-D71F-46333E12A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688C3BA-C813-E36A-C502-31D876C00DF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الآن ؛ هل النص الذي استمعنا إليه  أدبي أم معلوماتي؟  من يجيب مع التعليل 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B5C759CA-8EA4-5D91-F98F-DB0ED26A7D58}"/>
              </a:ext>
            </a:extLst>
          </p:cNvPr>
          <p:cNvSpPr txBox="1"/>
          <p:nvPr/>
        </p:nvSpPr>
        <p:spPr>
          <a:xfrm>
            <a:off x="1620980" y="3429000"/>
            <a:ext cx="6150503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نَوْعِيَّةُ النَّصِّ:   أَدَبي       مَعْلوماتي</a:t>
            </a:r>
          </a:p>
        </p:txBody>
      </p:sp>
      <p:pic>
        <p:nvPicPr>
          <p:cNvPr id="7" name="Espace réservé pour une image  14">
            <a:extLst>
              <a:ext uri="{FF2B5EF4-FFF2-40B4-BE49-F238E27FC236}">
                <a16:creationId xmlns:a16="http://schemas.microsoft.com/office/drawing/2014/main" id="{05A32770-6544-9C31-8754-4946BC05EE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9A7A50DA-952B-7BED-8DCC-C3D2764CB50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105C69E0-F9F4-6899-F584-C0D3282C776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1;p9">
            <a:extLst>
              <a:ext uri="{FF2B5EF4-FFF2-40B4-BE49-F238E27FC236}">
                <a16:creationId xmlns:a16="http://schemas.microsoft.com/office/drawing/2014/main" id="{616980D7-2078-CBC0-D87F-4F05E6A5BAE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02;p9">
            <a:extLst>
              <a:ext uri="{FF2B5EF4-FFF2-40B4-BE49-F238E27FC236}">
                <a16:creationId xmlns:a16="http://schemas.microsoft.com/office/drawing/2014/main" id="{79BD72D0-0609-1974-5170-7E8C589EB64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303;p9">
            <a:extLst>
              <a:ext uri="{FF2B5EF4-FFF2-40B4-BE49-F238E27FC236}">
                <a16:creationId xmlns:a16="http://schemas.microsoft.com/office/drawing/2014/main" id="{00CC8BE9-14FA-0D1B-0199-6FBCC82574B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304;p9">
            <a:extLst>
              <a:ext uri="{FF2B5EF4-FFF2-40B4-BE49-F238E27FC236}">
                <a16:creationId xmlns:a16="http://schemas.microsoft.com/office/drawing/2014/main" id="{9D37F8C1-2D6A-279F-25E6-F6739AF60C77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Google Shape;1305;p9">
            <a:extLst>
              <a:ext uri="{FF2B5EF4-FFF2-40B4-BE49-F238E27FC236}">
                <a16:creationId xmlns:a16="http://schemas.microsoft.com/office/drawing/2014/main" id="{9B9E5C2F-9959-E977-D5F6-3B02C30BBD1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" name="Google Shape;1306;p9">
            <a:extLst>
              <a:ext uri="{FF2B5EF4-FFF2-40B4-BE49-F238E27FC236}">
                <a16:creationId xmlns:a16="http://schemas.microsoft.com/office/drawing/2014/main" id="{D1CF8680-30F3-991F-F21F-C6F7DB9D218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BAAACBA5-BEB0-51B0-88A4-A4F5D2913554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5026683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4EB50-7540-D947-3E1F-C37CBD919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48120698-234C-B061-0226-823D6346297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بالفعل هذا النص معلوماتي لأنه  يقدم معلومات عن مجموعة من الأعلام المغربية الذين تفوقوا في شتى المجالات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02B194F1-E74D-D8B5-EDDA-D88037891414}"/>
              </a:ext>
            </a:extLst>
          </p:cNvPr>
          <p:cNvSpPr txBox="1"/>
          <p:nvPr/>
        </p:nvSpPr>
        <p:spPr>
          <a:xfrm>
            <a:off x="1620980" y="3366202"/>
            <a:ext cx="6150503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نَوْعِيَّةُ النَّصِّ:  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أَدَبي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      مَعْلوماتي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042409D1-8D41-48F5-D818-E0459AD1E89E}"/>
              </a:ext>
            </a:extLst>
          </p:cNvPr>
          <p:cNvSpPr/>
          <p:nvPr/>
        </p:nvSpPr>
        <p:spPr>
          <a:xfrm>
            <a:off x="2111829" y="3164822"/>
            <a:ext cx="1697189" cy="1029854"/>
          </a:xfrm>
          <a:prstGeom prst="ellipse">
            <a:avLst/>
          </a:prstGeom>
          <a:noFill/>
          <a:ln w="38100">
            <a:solidFill>
              <a:srgbClr val="16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Espace réservé pour une image  14">
            <a:extLst>
              <a:ext uri="{FF2B5EF4-FFF2-40B4-BE49-F238E27FC236}">
                <a16:creationId xmlns:a16="http://schemas.microsoft.com/office/drawing/2014/main" id="{2799C8B1-F058-959C-F13D-83A97D7198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9E8B7BE1-DB05-EAF6-8E0E-32B03DE92D1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0;p9">
            <a:extLst>
              <a:ext uri="{FF2B5EF4-FFF2-40B4-BE49-F238E27FC236}">
                <a16:creationId xmlns:a16="http://schemas.microsoft.com/office/drawing/2014/main" id="{8F217E32-AA7B-528D-4C68-1A05D523DA6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1;p9">
            <a:extLst>
              <a:ext uri="{FF2B5EF4-FFF2-40B4-BE49-F238E27FC236}">
                <a16:creationId xmlns:a16="http://schemas.microsoft.com/office/drawing/2014/main" id="{A05FDC53-B19A-DDE2-BB53-5DAEFAB6C32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302;p9">
            <a:extLst>
              <a:ext uri="{FF2B5EF4-FFF2-40B4-BE49-F238E27FC236}">
                <a16:creationId xmlns:a16="http://schemas.microsoft.com/office/drawing/2014/main" id="{03A0DC7B-B76F-74B9-11CB-7550B31732E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303;p9">
            <a:extLst>
              <a:ext uri="{FF2B5EF4-FFF2-40B4-BE49-F238E27FC236}">
                <a16:creationId xmlns:a16="http://schemas.microsoft.com/office/drawing/2014/main" id="{FFC9DD72-1022-79EE-22EC-F30D7F53504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Google Shape;1304;p9">
            <a:extLst>
              <a:ext uri="{FF2B5EF4-FFF2-40B4-BE49-F238E27FC236}">
                <a16:creationId xmlns:a16="http://schemas.microsoft.com/office/drawing/2014/main" id="{E5610C65-D4E4-FF31-1540-B3DB475E5360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استـماع وتحدث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05;p9">
            <a:extLst>
              <a:ext uri="{FF2B5EF4-FFF2-40B4-BE49-F238E27FC236}">
                <a16:creationId xmlns:a16="http://schemas.microsoft.com/office/drawing/2014/main" id="{A87342ED-79EB-EB59-030B-08B891CD383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439AA53C-4569-33A1-49EB-C018CAE82C8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معــــــــــجم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9134B962-D7FC-8DF9-7D0B-FF56E15A672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1297977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236109-E9DB-2942-985C-1A574643F285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ED6D18CF-F5B0-45E9-3692-6F4C83E316A9}"/>
              </a:ext>
            </a:extLst>
          </p:cNvPr>
          <p:cNvCxnSpPr>
            <a:cxnSpLocks/>
            <a:stCxn id="28" idx="5"/>
            <a:endCxn id="12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E68661F-5AB5-BB3D-12B2-255C06CE0FB8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ٱسْتِعْمالِ إِسْتْراتيجِيَّةَ ٱلصِّفَةِ ٱلْمُضافَةِ.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E6B3CB0-16BA-71DD-9586-D6A7C0E0E3EF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اِسْتَمَعْتُ لِحِكايَةٍ جَديدَةٍ وَتَدَرَّبْتُ عَلى ٱلْإِجابَةِ عَنْ أَسْئِلَةِ ٱلْفَهْمِ.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9D0A44DA-ABFA-B630-8C6F-29AEC0ADF311}"/>
              </a:ext>
            </a:extLst>
          </p:cNvPr>
          <p:cNvCxnSpPr>
            <a:cxnSpLocks/>
            <a:stCxn id="28" idx="3"/>
            <a:endCxn id="13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A30F849D-3773-B50F-9F19-F234C22893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0767DF2-E046-7F60-FA4E-FED2A1DCCC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نشاط اعتيادي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FEFB21-4D17-4FD9-4369-FEB7F0360B0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DBBBF4-C276-F6FD-A5BA-615E5A66BD6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+mn-lt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FCC934-3BF1-0BDE-C590-DD8CD431F4B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4AA4C07-9F2C-BC49-79E4-F98A560BD6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6F18AA8-D91C-6339-7D8F-9B3B1EF6AA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A9FE193-3767-B786-2787-E05B4AF85C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Ellipse 27">
            <a:extLst>
              <a:ext uri="{FF2B5EF4-FFF2-40B4-BE49-F238E27FC236}">
                <a16:creationId xmlns:a16="http://schemas.microsoft.com/office/drawing/2014/main" id="{28AE9E5A-CE58-3E30-7F2F-C581A981A170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14">
            <a:extLst>
              <a:ext uri="{FF2B5EF4-FFF2-40B4-BE49-F238E27FC236}">
                <a16:creationId xmlns:a16="http://schemas.microsoft.com/office/drawing/2014/main" id="{1042BCB3-7FAB-5D02-90CA-6E542BDAEE9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007632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6192" y="2130135"/>
            <a:ext cx="6351616" cy="357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&gt;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3_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22791</TotalTime>
  <Words>1792</Words>
  <Application>Microsoft Office PowerPoint</Application>
  <PresentationFormat>Affichage à l'écran (4:3)</PresentationFormat>
  <Paragraphs>481</Paragraphs>
  <Slides>73</Slides>
  <Notes>19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21</vt:i4>
      </vt:variant>
      <vt:variant>
        <vt:lpstr>Titres des diapositives</vt:lpstr>
      </vt:variant>
      <vt:variant>
        <vt:i4>73</vt:i4>
      </vt:variant>
    </vt:vector>
  </HeadingPairs>
  <TitlesOfParts>
    <vt:vector size="105" baseType="lpstr">
      <vt:lpstr>Microsoft Uighur</vt:lpstr>
      <vt:lpstr>Dosis ExtraBold</vt:lpstr>
      <vt:lpstr>Wingdings</vt:lpstr>
      <vt:lpstr>Calibri</vt:lpstr>
      <vt:lpstr>Noto Sans Symbols</vt:lpstr>
      <vt:lpstr>Dosis SemiBold</vt:lpstr>
      <vt:lpstr>Modern Love</vt:lpstr>
      <vt:lpstr>Arial</vt:lpstr>
      <vt:lpstr>Calibri Light</vt:lpstr>
      <vt:lpstr>Dosis</vt:lpstr>
      <vt:lpstr>Dosis Medium</vt:lpstr>
      <vt:lpstr>00_Env-Enseignant</vt:lpstr>
      <vt:lpstr>Office Theme 2013 - 2022</vt:lpstr>
      <vt:lpstr>02- معــــــــــجم</vt:lpstr>
      <vt:lpstr>03- استماع وتحدث</vt:lpstr>
      <vt:lpstr>04- قراءة/ كتابة</vt:lpstr>
      <vt:lpstr>3_Env-Apprenant_Tmplt</vt:lpstr>
      <vt:lpstr>1_01- نشاط اعتيادي</vt:lpstr>
      <vt:lpstr>1_02- معــــــــــجم</vt:lpstr>
      <vt:lpstr>2_03- استماع وتحدث</vt:lpstr>
      <vt:lpstr>1_03- استماع وتحدث</vt:lpstr>
      <vt:lpstr>اختتام الحصة</vt:lpstr>
      <vt:lpstr>&gt;اختتام الحصة</vt:lpstr>
      <vt:lpstr>1_Env-Enseignant</vt:lpstr>
      <vt:lpstr>2_Env-Enseignant</vt:lpstr>
      <vt:lpstr>1_اختتام الحصة</vt:lpstr>
      <vt:lpstr>2_01- نشاط اعتيادي</vt:lpstr>
      <vt:lpstr>3_03- استماع وتحدث</vt:lpstr>
      <vt:lpstr>3_Env-Enseignant</vt:lpstr>
      <vt:lpstr>4_Env-Enseignant</vt:lpstr>
      <vt:lpstr>Thème Office</vt:lpstr>
      <vt:lpstr>01- نشاط اعتيادي</vt:lpstr>
      <vt:lpstr>Présentation PowerPoint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أنشطة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وحددوا المطلوب. سأعرض عليكم النص. عليكم إيجاد الجواب قبل اختفاء النص. </vt:lpstr>
      <vt:lpstr>انتبهوا سيختفي النص بعد 10 ثوان. من وجد الجواب يحتفظ به لنفسه.</vt:lpstr>
      <vt:lpstr>اكتبوا  حرف الجواب الصحيح على ألواحكم.</vt:lpstr>
      <vt:lpstr>ارفعوا ألواحكم. </vt:lpstr>
      <vt:lpstr>نصحح : سنناقش كل الاختيارات :نبدأ بالاختيار الأول . هل الاختيار الأول صحيح ؟ لِماذا؟</vt:lpstr>
      <vt:lpstr>إذن الاختيار الأول غير صحيح لأن الجرأة عكس الخوف – وفي النص قرأنا أن هاكي يخاف</vt:lpstr>
      <vt:lpstr>هل الاختيار الثاني صحيح؟ لماذا؟ </vt:lpstr>
      <vt:lpstr>هل الاختيار الثالث صحيح ؟ لِماذا؟</vt:lpstr>
      <vt:lpstr>الاختيار الثالث هو الإجابة الصحيحة من يقرأ الجواب في النص؟ من كانت إجابته صحيحة؟  </vt:lpstr>
      <vt:lpstr>ستقرؤون النص قراءة جماعية . من يريد أن يقود القراءة؟ -يحرص الأستاذ على تتبع مشاركة الجميع في القراءة الجماعية.</vt:lpstr>
      <vt:lpstr> معجم</vt:lpstr>
      <vt:lpstr>درسنا اليوم : استراتيجية الصفة المضافة؛ تابعوا الشريط لتعرف خطوات تحديد الصفاة المضافة لكلمة. انتبهوا  </vt:lpstr>
      <vt:lpstr>عرض فيديو استراتيجية الصفة المضافة </vt:lpstr>
      <vt:lpstr>من يذكرنا بالخطوات؟  </vt:lpstr>
      <vt:lpstr>من يقرأ؟</vt:lpstr>
      <vt:lpstr>اَلآن سنطبق الخطوات لتحديد الصفة المضافة لبعض الكلمات؛ </vt:lpstr>
      <vt:lpstr>ماذا علينا أن نفعل في الخطوة الأولى؟  من يقوم إلى السبورة لتحديد الكلمة ؟ </vt:lpstr>
      <vt:lpstr>أحسنتم الكلمة التي نريد تحديد صفات مضافة لها هي : اَلْقَرْيَةَ</vt:lpstr>
      <vt:lpstr>ماذا علينا أن نفعل في الخطوة الثانية؟  من يقوم إلى السبورة ليجيب عن السؤال؟ </vt:lpstr>
      <vt:lpstr>يمكن أن نقول:زُرْتُ ٱلْقَرْيَةَ ٱلْهادِئَةْ</vt:lpstr>
      <vt:lpstr>إذن يمكن أن نقول:زُرْتُ ٱلْقَرْيَةَ ٱلْجَميلَةَ.</vt:lpstr>
      <vt:lpstr>إذن يمكن أن نقول:زُرْتُ ٱلْقَرْيَةَ ٱلْبَعيدَةَ.</vt:lpstr>
      <vt:lpstr>من يذكر صفات مضافة أخرى مناسبة؟</vt:lpstr>
      <vt:lpstr>الآن. على الكراسة ص : 64 ، </vt:lpstr>
      <vt:lpstr>في ثنائيات، خذوا الكراسة ص: 64، وأنجزوا نشاط: أتدرب مع زملائي.  المرور بين الصفوف وتقديم التغذية الراجعة المناسبة.</vt:lpstr>
      <vt:lpstr>انتهى الوقت؛ كل واحد يناقش مع زميله كيف حصل على الكلمات . معكم دقيقة </vt:lpstr>
      <vt:lpstr>هذا مثال لصفات مضافة مناسبة". من وجد كلمات أخرى؟ </vt:lpstr>
      <vt:lpstr>الآن بمفردكم أجيبوا عن التمرين التالي على نفس الصفحة 64</vt:lpstr>
      <vt:lpstr>انتبهوا للتصحيح: هذه بعض النماذج لصفات مضافة مناسبة</vt:lpstr>
      <vt:lpstr>الآن بمفردكم أجيبوا عن التمرين رقم 2</vt:lpstr>
      <vt:lpstr>انتبهوا للتصحيح: هذه بعض النماذج لصفات مضافة مناسبة</vt:lpstr>
      <vt:lpstr>استماع وتحدث</vt:lpstr>
      <vt:lpstr>الآن، سنبدأ حصة الاستماع والتحدث. سنستمع إلى حكاية جديدة بعنوان "بَطَلُ ٱلْأَرَقامِ".</vt:lpstr>
      <vt:lpstr>قبل أن تستمعوا للنص، ستتعرفون على مفردات ستساعدكم على الفهم.</vt:lpstr>
      <vt:lpstr>ما التعريف المناسب لكل كلمة؟ </vt:lpstr>
      <vt:lpstr>من يقرأ؟ </vt:lpstr>
      <vt:lpstr>ماهي بعض مواهبكم؟     من هو قدوتكم في هذه الموهبة؟</vt:lpstr>
      <vt:lpstr>انطلاقا من العنوان والصورة، ما توقعاتكم حول النص؟</vt:lpstr>
      <vt:lpstr>الآن، استعدوا للاستماع  بتركيز  للحكاية كي تتحققوا من توقعاتكم </vt:lpstr>
      <vt:lpstr>عرض شريط الحكاية </vt:lpstr>
      <vt:lpstr>من كان توقعه موافقا لمضمون الحكاية ؟ ما الذي يدل على ذلك من النص المسموع؟</vt:lpstr>
      <vt:lpstr>الآن، سأعيد تسميع النص، أنصتوا جيدا؛ متى سمعتم هذه المفردات  ارفعوا اليد. </vt:lpstr>
      <vt:lpstr>Présentation PowerPoint</vt:lpstr>
      <vt:lpstr>Présentation PowerPoint</vt:lpstr>
      <vt:lpstr>Présentation PowerPoint</vt:lpstr>
      <vt:lpstr>مَنِ ْٱلأَعْلامُ ٱلْمَذْكورينَ في ٱلْحِكايَةِ؟</vt:lpstr>
      <vt:lpstr>نعم؛ هذه هي الأعلام المذكورة في  الحكاية.  </vt:lpstr>
      <vt:lpstr>اَلْآنْ؛ خذوا كراساتكم ص 65 - وأجيبوا عن أسئلة الفهم. لديكم 5 دقائق  </vt:lpstr>
      <vt:lpstr>انتهى الوقت؛ كل واحد يناقش مع زميله إجاباته . معكم دقيقة </vt:lpstr>
      <vt:lpstr>اَلْآنْ؛ نصحح السؤال 1.</vt:lpstr>
      <vt:lpstr>اَلْآنْ؛ نصحح السؤال 2.</vt:lpstr>
      <vt:lpstr>اَلْآنْ؛ نصحح السؤال 3-أ.</vt:lpstr>
      <vt:lpstr>اَلْآنْ؛ نصحح السؤال 3-ب</vt:lpstr>
      <vt:lpstr>اَلْآنْ؛ نصحح السؤال 3-ت</vt:lpstr>
      <vt:lpstr>نمر إلى السؤال 4. من يقرأ جوابه؟ هل أنتم متفقون؟ </vt:lpstr>
      <vt:lpstr>الآن ؛ هل النص الذي استمعنا إليه  أدبي أم معلوماتي؟  من يجيب مع التعليل </vt:lpstr>
      <vt:lpstr>بالفعل هذا النص معلوماتي لأنه  يقدم معلومات عن مجموعة من الأعلام المغربية الذين تفوقوا في شتى المجالات</vt:lpstr>
      <vt:lpstr>اختــتام الحــصة</vt:lpstr>
      <vt:lpstr>ماذا تعلمتم اليوم؟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443</cp:revision>
  <dcterms:created xsi:type="dcterms:W3CDTF">2023-09-20T21:35:22Z</dcterms:created>
  <dcterms:modified xsi:type="dcterms:W3CDTF">2025-12-11T16:06:05Z</dcterms:modified>
</cp:coreProperties>
</file>