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5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6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7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2" r:id="rId4"/>
    <p:sldMasterId id="2147483730" r:id="rId5"/>
    <p:sldMasterId id="2147483753" r:id="rId6"/>
    <p:sldMasterId id="2147483790" r:id="rId7"/>
    <p:sldMasterId id="2147483814" r:id="rId8"/>
  </p:sldMasterIdLst>
  <p:notesMasterIdLst>
    <p:notesMasterId r:id="rId66"/>
  </p:notesMasterIdLst>
  <p:sldIdLst>
    <p:sldId id="2147482719" r:id="rId9"/>
    <p:sldId id="2147482617" r:id="rId10"/>
    <p:sldId id="2147482463" r:id="rId11"/>
    <p:sldId id="2147482698" r:id="rId12"/>
    <p:sldId id="2147482615" r:id="rId13"/>
    <p:sldId id="261" r:id="rId14"/>
    <p:sldId id="2147482694" r:id="rId15"/>
    <p:sldId id="2147482699" r:id="rId16"/>
    <p:sldId id="2147482610" r:id="rId17"/>
    <p:sldId id="2134806855" r:id="rId18"/>
    <p:sldId id="2147482709" r:id="rId19"/>
    <p:sldId id="2147482695" r:id="rId20"/>
    <p:sldId id="2134806857" r:id="rId21"/>
    <p:sldId id="2134806858" r:id="rId22"/>
    <p:sldId id="2134806859" r:id="rId23"/>
    <p:sldId id="2147482705" r:id="rId24"/>
    <p:sldId id="2134806145" r:id="rId25"/>
    <p:sldId id="2134806657" r:id="rId26"/>
    <p:sldId id="2147482341" r:id="rId27"/>
    <p:sldId id="2134806826" r:id="rId28"/>
    <p:sldId id="2147482718" r:id="rId29"/>
    <p:sldId id="2147482631" r:id="rId30"/>
    <p:sldId id="2147482632" r:id="rId31"/>
    <p:sldId id="2147482633" r:id="rId32"/>
    <p:sldId id="2134806714" r:id="rId33"/>
    <p:sldId id="2147482721" r:id="rId34"/>
    <p:sldId id="2147482720" r:id="rId35"/>
    <p:sldId id="2147482722" r:id="rId36"/>
    <p:sldId id="2147482715" r:id="rId37"/>
    <p:sldId id="2134806538" r:id="rId38"/>
    <p:sldId id="2147482711" r:id="rId39"/>
    <p:sldId id="2147482692" r:id="rId40"/>
    <p:sldId id="2147482697" r:id="rId41"/>
    <p:sldId id="2147482696" r:id="rId42"/>
    <p:sldId id="2134806882" r:id="rId43"/>
    <p:sldId id="2134806905" r:id="rId44"/>
    <p:sldId id="2134806886" r:id="rId45"/>
    <p:sldId id="2134806907" r:id="rId46"/>
    <p:sldId id="2147482634" r:id="rId47"/>
    <p:sldId id="2147482712" r:id="rId48"/>
    <p:sldId id="2134806730" r:id="rId49"/>
    <p:sldId id="2134806732" r:id="rId50"/>
    <p:sldId id="2134806734" r:id="rId51"/>
    <p:sldId id="2134806687" r:id="rId52"/>
    <p:sldId id="2147482713" r:id="rId53"/>
    <p:sldId id="2134806903" r:id="rId54"/>
    <p:sldId id="2134806736" r:id="rId55"/>
    <p:sldId id="2147482714" r:id="rId56"/>
    <p:sldId id="2134806697" r:id="rId57"/>
    <p:sldId id="2147482483" r:id="rId58"/>
    <p:sldId id="2134806698" r:id="rId59"/>
    <p:sldId id="2147482484" r:id="rId60"/>
    <p:sldId id="2147482703" r:id="rId61"/>
    <p:sldId id="2134806712" r:id="rId62"/>
    <p:sldId id="2134806809" r:id="rId63"/>
    <p:sldId id="2147482525" r:id="rId64"/>
    <p:sldId id="2147482487" r:id="rId65"/>
  </p:sldIdLst>
  <p:sldSz cx="9144000" cy="6858000" type="screen4x3"/>
  <p:notesSz cx="6858000" cy="9144000"/>
  <p:embeddedFontLst>
    <p:embeddedFont>
      <p:font typeface="Dosis" panose="02010703020202060003" pitchFamily="2" charset="0"/>
      <p:regular r:id="rId67"/>
      <p:bold r:id="rId68"/>
    </p:embeddedFont>
    <p:embeddedFont>
      <p:font typeface="Dosis ExtraBold" pitchFamily="2" charset="0"/>
      <p:bold r:id="rId69"/>
    </p:embeddedFont>
    <p:embeddedFont>
      <p:font typeface="Dosis Medium" pitchFamily="2" charset="0"/>
      <p:regular r:id="rId70"/>
    </p:embeddedFont>
    <p:embeddedFont>
      <p:font typeface="Dosis SemiBold" panose="02010703020202060003" pitchFamily="2" charset="0"/>
      <p:bold r:id="rId71"/>
    </p:embeddedFont>
    <p:embeddedFont>
      <p:font typeface="Microsoft Uighur" panose="02000000000000000000" pitchFamily="2" charset="-78"/>
      <p:regular r:id="rId72"/>
      <p:bold r:id="rId73"/>
    </p:embeddedFont>
    <p:embeddedFont>
      <p:font typeface="Modern Love" panose="04090805081005020601" pitchFamily="82" charset="0"/>
      <p:regular r:id="rId7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DEF2"/>
    <a:srgbClr val="424D7B"/>
    <a:srgbClr val="424D7A"/>
    <a:srgbClr val="424D7C"/>
    <a:srgbClr val="D6E9EA"/>
    <a:srgbClr val="414C78"/>
    <a:srgbClr val="47527D"/>
    <a:srgbClr val="0097B2"/>
    <a:srgbClr val="257390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91" autoAdjust="0"/>
    <p:restoredTop sz="94152" autoAdjust="0"/>
  </p:normalViewPr>
  <p:slideViewPr>
    <p:cSldViewPr snapToGrid="0">
      <p:cViewPr varScale="1">
        <p:scale>
          <a:sx n="77" d="100"/>
          <a:sy n="77" d="100"/>
        </p:scale>
        <p:origin x="1330" y="72"/>
      </p:cViewPr>
      <p:guideLst/>
    </p:cSldViewPr>
  </p:slideViewPr>
  <p:outlineViewPr>
    <p:cViewPr>
      <p:scale>
        <a:sx n="33" d="100"/>
        <a:sy n="33" d="100"/>
      </p:scale>
      <p:origin x="0" y="-179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font" Target="fonts/font2.fntdata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notesMaster" Target="notesMasters/notesMaster1.xml"/><Relationship Id="rId74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font" Target="fonts/font3.fntdata"/><Relationship Id="rId77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font" Target="fonts/font1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font" Target="fonts/font4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7.fntdata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7:46:41.09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7:46:45.62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7T18:06:27.459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0 0 24575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7T18:06:27.4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7T18:06:27.4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7T18:06:27.4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7T18:06:27.4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7T18:06:27.470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0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7T18:06:27.4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7T18:06:27.4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7T18:06:27.4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7T18:06:27.4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7T18:06:27.4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7T18:06:27.4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7T18:06:27.477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0 24575,'0'0'-8191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7T18:06:27.4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7T18:06:27.4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24575,'0'0'-8191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7T18:06:27.4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24575,'0'0'-8191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7T18:06:27.4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24575,'0'0'-8191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7T18:06:27.4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24575,'0'0'-8191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7T18:06:27.4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24575,'0'0'-8191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7T18:06:27.4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24575,'0'0'-8191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7T18:06:27.485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0 24575,'0'0'-8191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7T18:06:27.4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24575,'0'0'-8191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7T18:06:27.4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24575,'0'0'-8191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7T18:06:27.4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24575,'0'0'-8191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7T18:06:27.4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24575,'0'0'-8191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7T18:06:27.490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0 24575,'0'0'-8191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8:49:39.993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0 0 24575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8:49:40.0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24575,'0'0'-8191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8:49:40.0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8:49:40.0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8:49:40.0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24575,'0'0'-8191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8:49:40.014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0 24575,'0'0'-8191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8:49:40.0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24575,'0'0'-8191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8:49:40.0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24575,'0'0'-8191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8:49:40.0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24575,'0'0'-8191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8:49:40.0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8:49:40.0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24575,'0'0'-8191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8:49:40.0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24575,'0'0'-8191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8:49:40.021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0 24575,'0'0'-8191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8:49:40.0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24575,'0'0'-8191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8:49:40.0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24575,'0'0'-8191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8:49:40.0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24575,'0'0'-8191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8:49:40.0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24575,'0'0'-8191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8:49:40.0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24575,'0'0'-8191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8:49:40.0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24575,'0'0'-8191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8:49:40.0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24575,'0'0'-8191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8:49:40.029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0 24575,'0'0'-8191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8:49:40.0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24575,'0'0'-8191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8:49:40.0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24575,'0'0'-8191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8:49:40.0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24575,'0'0'-8191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8:49:40.0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24575,'0'0'-8191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8:49:40.034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0 24575,'0'0'-8191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7:46:04.4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24575,'0'0'-8191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7:46:41.09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7:46:45.62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8.png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8.png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2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8.png"/><Relationship Id="rId5" Type="http://schemas.microsoft.com/office/2007/relationships/hdphoto" Target="../media/hdphoto4.wdp"/><Relationship Id="rId4" Type="http://schemas.openxmlformats.org/officeDocument/2006/relationships/image" Target="../media/image19.png"/><Relationship Id="rId9" Type="http://schemas.microsoft.com/office/2007/relationships/hdphoto" Target="../media/hdphoto2.wdp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Relationship Id="rId4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344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5137538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20946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44593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41279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315925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095463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00974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44904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11976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46856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6781235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186301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46694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5707255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0686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38579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9128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352503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067069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446231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6768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29031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941345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9272890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12775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64548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19875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541237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140074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814919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78636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5962818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616165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04364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29850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19865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77214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2984026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514774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599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57697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722064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98641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894933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6070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70373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522228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97569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45004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735494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801306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981939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87159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0828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47650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83905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351430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590399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479446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8861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16121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526795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47411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73820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74895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569510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55104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445787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063998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421758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742532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88136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66583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9348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768970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0921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070824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288275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46873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742379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78872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45512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739570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28512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918442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204735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927323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43305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96071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995441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295096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998599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03159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7664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25518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842161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83452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89353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125009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82618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170107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733697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29285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0311515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611361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57631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566214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27777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07649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410569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026931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791915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74140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633751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78841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40400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191812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549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311244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153686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70388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109005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862992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724392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790269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389727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134096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719101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388441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58146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672698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351334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816515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9266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E4D8B0D0-F0C3-4FC3-94D6-BCF0D419E7BC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6B07F95-A5D9-6530-5B60-EE210563FC7F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0D43B28-22C3-9254-D1DD-41450AA77D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-9734" b="-9734"/>
          <a:stretch>
            <a:fillRect/>
          </a:stretch>
        </p:blipFill>
        <p:spPr>
          <a:xfrm>
            <a:off x="7551896" y="3045833"/>
            <a:ext cx="972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9442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26" Type="http://schemas.openxmlformats.org/officeDocument/2006/relationships/image" Target="../media/image5.bin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slideLayout" Target="../slideLayouts/slideLayout41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image" Target="../media/image5.bin"/><Relationship Id="rId3" Type="http://schemas.openxmlformats.org/officeDocument/2006/relationships/slideLayout" Target="../slideLayouts/slideLayout44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23" Type="http://schemas.openxmlformats.org/officeDocument/2006/relationships/image" Target="../media/image13.png"/><Relationship Id="rId10" Type="http://schemas.openxmlformats.org/officeDocument/2006/relationships/slideLayout" Target="../slideLayouts/slideLayout51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image" Target="../media/image1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image" Target="../media/image5.bin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67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5" Type="http://schemas.openxmlformats.org/officeDocument/2006/relationships/image" Target="../media/image5.bin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24" Type="http://schemas.openxmlformats.org/officeDocument/2006/relationships/image" Target="../media/image5.bin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08.xml"/><Relationship Id="rId19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Relationship Id="rId22" Type="http://schemas.openxmlformats.org/officeDocument/2006/relationships/slideLayout" Target="../slideLayouts/slideLayout12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22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84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776" r:id="rId13"/>
    <p:sldLayoutId id="2147483780" r:id="rId14"/>
    <p:sldLayoutId id="2147483783" r:id="rId15"/>
    <p:sldLayoutId id="2147483785" r:id="rId16"/>
    <p:sldLayoutId id="21474838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1882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9" r:id="rId23"/>
    <p:sldLayoutId id="214748382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052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2047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829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548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  <p:sldLayoutId id="214748383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1532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46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998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4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bin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26.gif"/><Relationship Id="rId12" Type="http://schemas.openxmlformats.org/officeDocument/2006/relationships/image" Target="../media/image1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0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37.png"/><Relationship Id="rId1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1.png"/><Relationship Id="rId11" Type="http://schemas.openxmlformats.org/officeDocument/2006/relationships/image" Target="../media/image41.png"/><Relationship Id="rId5" Type="http://schemas.openxmlformats.org/officeDocument/2006/relationships/image" Target="../media/image10.png"/><Relationship Id="rId10" Type="http://schemas.openxmlformats.org/officeDocument/2006/relationships/image" Target="../media/image40.png"/><Relationship Id="rId4" Type="http://schemas.openxmlformats.org/officeDocument/2006/relationships/image" Target="../media/image9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7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1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43.png"/><Relationship Id="rId4" Type="http://schemas.openxmlformats.org/officeDocument/2006/relationships/image" Target="../media/image9.png"/><Relationship Id="rId9" Type="http://schemas.openxmlformats.org/officeDocument/2006/relationships/image" Target="../media/image2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4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9.png"/><Relationship Id="rId7" Type="http://schemas.openxmlformats.org/officeDocument/2006/relationships/image" Target="../media/image4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1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9.png"/><Relationship Id="rId7" Type="http://schemas.openxmlformats.org/officeDocument/2006/relationships/image" Target="../media/image4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1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9.png"/><Relationship Id="rId7" Type="http://schemas.openxmlformats.org/officeDocument/2006/relationships/image" Target="../media/image4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1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6.wdp"/><Relationship Id="rId7" Type="http://schemas.openxmlformats.org/officeDocument/2006/relationships/image" Target="../media/image1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4.png"/><Relationship Id="rId18" Type="http://schemas.openxmlformats.org/officeDocument/2006/relationships/customXml" Target="../ink/ink4.xml"/><Relationship Id="rId26" Type="http://schemas.openxmlformats.org/officeDocument/2006/relationships/customXml" Target="../ink/ink10.xml"/><Relationship Id="rId39" Type="http://schemas.openxmlformats.org/officeDocument/2006/relationships/customXml" Target="../ink/ink23.xml"/><Relationship Id="rId21" Type="http://schemas.openxmlformats.org/officeDocument/2006/relationships/customXml" Target="../ink/ink7.xml"/><Relationship Id="rId34" Type="http://schemas.openxmlformats.org/officeDocument/2006/relationships/customXml" Target="../ink/ink18.xml"/><Relationship Id="rId42" Type="http://schemas.openxmlformats.org/officeDocument/2006/relationships/customXml" Target="../ink/ink26.xml"/><Relationship Id="rId7" Type="http://schemas.openxmlformats.org/officeDocument/2006/relationships/image" Target="../media/image47.png"/><Relationship Id="rId17" Type="http://schemas.openxmlformats.org/officeDocument/2006/relationships/image" Target="../media/image531.png"/><Relationship Id="rId25" Type="http://schemas.openxmlformats.org/officeDocument/2006/relationships/customXml" Target="../ink/ink9.xml"/><Relationship Id="rId33" Type="http://schemas.openxmlformats.org/officeDocument/2006/relationships/customXml" Target="../ink/ink17.xml"/><Relationship Id="rId38" Type="http://schemas.openxmlformats.org/officeDocument/2006/relationships/customXml" Target="../ink/ink22.xml"/><Relationship Id="rId2" Type="http://schemas.openxmlformats.org/officeDocument/2006/relationships/image" Target="../media/image9.png"/><Relationship Id="rId16" Type="http://schemas.openxmlformats.org/officeDocument/2006/relationships/customXml" Target="../ink/ink3.xml"/><Relationship Id="rId20" Type="http://schemas.openxmlformats.org/officeDocument/2006/relationships/customXml" Target="../ink/ink6.xml"/><Relationship Id="rId29" Type="http://schemas.openxmlformats.org/officeDocument/2006/relationships/customXml" Target="../ink/ink13.xml"/><Relationship Id="rId41" Type="http://schemas.openxmlformats.org/officeDocument/2006/relationships/customXml" Target="../ink/ink25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2.png"/><Relationship Id="rId24" Type="http://schemas.openxmlformats.org/officeDocument/2006/relationships/image" Target="../media/image550.png"/><Relationship Id="rId32" Type="http://schemas.openxmlformats.org/officeDocument/2006/relationships/customXml" Target="../ink/ink16.xml"/><Relationship Id="rId37" Type="http://schemas.openxmlformats.org/officeDocument/2006/relationships/customXml" Target="../ink/ink21.xml"/><Relationship Id="rId40" Type="http://schemas.openxmlformats.org/officeDocument/2006/relationships/customXml" Target="../ink/ink24.xml"/><Relationship Id="rId5" Type="http://schemas.openxmlformats.org/officeDocument/2006/relationships/image" Target="../media/image12.png"/><Relationship Id="rId15" Type="http://schemas.openxmlformats.org/officeDocument/2006/relationships/image" Target="../media/image53.png"/><Relationship Id="rId28" Type="http://schemas.openxmlformats.org/officeDocument/2006/relationships/customXml" Target="../ink/ink12.xml"/><Relationship Id="rId36" Type="http://schemas.openxmlformats.org/officeDocument/2006/relationships/customXml" Target="../ink/ink20.xml"/><Relationship Id="rId19" Type="http://schemas.openxmlformats.org/officeDocument/2006/relationships/customXml" Target="../ink/ink5.xml"/><Relationship Id="rId31" Type="http://schemas.openxmlformats.org/officeDocument/2006/relationships/customXml" Target="../ink/ink15.xml"/><Relationship Id="rId44" Type="http://schemas.openxmlformats.org/officeDocument/2006/relationships/customXml" Target="../ink/ink28.xml"/><Relationship Id="rId4" Type="http://schemas.openxmlformats.org/officeDocument/2006/relationships/image" Target="../media/image11.png"/><Relationship Id="rId14" Type="http://schemas.openxmlformats.org/officeDocument/2006/relationships/customXml" Target="../ink/ink2.xml"/><Relationship Id="rId9" Type="http://schemas.openxmlformats.org/officeDocument/2006/relationships/image" Target="../media/image530.png"/><Relationship Id="rId22" Type="http://schemas.openxmlformats.org/officeDocument/2006/relationships/customXml" Target="../ink/ink8.xml"/><Relationship Id="rId27" Type="http://schemas.openxmlformats.org/officeDocument/2006/relationships/customXml" Target="../ink/ink11.xml"/><Relationship Id="rId30" Type="http://schemas.openxmlformats.org/officeDocument/2006/relationships/customXml" Target="../ink/ink14.xml"/><Relationship Id="rId35" Type="http://schemas.openxmlformats.org/officeDocument/2006/relationships/customXml" Target="../ink/ink19.xml"/><Relationship Id="rId43" Type="http://schemas.openxmlformats.org/officeDocument/2006/relationships/customXml" Target="../ink/ink27.xml"/><Relationship Id="rId8" Type="http://schemas.openxmlformats.org/officeDocument/2006/relationships/customXml" Target="../ink/ink1.xml"/><Relationship Id="rId3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4.xml"/><Relationship Id="rId26" Type="http://schemas.openxmlformats.org/officeDocument/2006/relationships/customXml" Target="../ink/ink36.xml"/><Relationship Id="rId39" Type="http://schemas.openxmlformats.org/officeDocument/2006/relationships/customXml" Target="../ink/ink49.xml"/><Relationship Id="rId34" Type="http://schemas.openxmlformats.org/officeDocument/2006/relationships/customXml" Target="../ink/ink44.xml"/><Relationship Id="rId42" Type="http://schemas.openxmlformats.org/officeDocument/2006/relationships/customXml" Target="../ink/ink52.xml"/><Relationship Id="rId47" Type="http://schemas.openxmlformats.org/officeDocument/2006/relationships/image" Target="../media/image11.png"/><Relationship Id="rId50" Type="http://schemas.openxmlformats.org/officeDocument/2006/relationships/customXml" Target="../ink/ink55.xml"/><Relationship Id="rId2" Type="http://schemas.openxmlformats.org/officeDocument/2006/relationships/image" Target="../media/image53.png"/><Relationship Id="rId29" Type="http://schemas.openxmlformats.org/officeDocument/2006/relationships/customXml" Target="../ink/ink39.xml"/><Relationship Id="rId41" Type="http://schemas.openxmlformats.org/officeDocument/2006/relationships/customXml" Target="../ink/ink51.xml"/><Relationship Id="rId54" Type="http://schemas.openxmlformats.org/officeDocument/2006/relationships/customXml" Target="../ink/ink57.xml"/><Relationship Id="rId1" Type="http://schemas.openxmlformats.org/officeDocument/2006/relationships/slideLayout" Target="../slideLayouts/slideLayout95.xml"/><Relationship Id="rId11" Type="http://schemas.openxmlformats.org/officeDocument/2006/relationships/customXml" Target="../ink/ink32.xml"/><Relationship Id="rId24" Type="http://schemas.openxmlformats.org/officeDocument/2006/relationships/image" Target="../media/image550.png"/><Relationship Id="rId32" Type="http://schemas.openxmlformats.org/officeDocument/2006/relationships/customXml" Target="../ink/ink42.xml"/><Relationship Id="rId37" Type="http://schemas.openxmlformats.org/officeDocument/2006/relationships/customXml" Target="../ink/ink47.xml"/><Relationship Id="rId40" Type="http://schemas.openxmlformats.org/officeDocument/2006/relationships/customXml" Target="../ink/ink50.xml"/><Relationship Id="rId45" Type="http://schemas.openxmlformats.org/officeDocument/2006/relationships/image" Target="../media/image9.png"/><Relationship Id="rId53" Type="http://schemas.openxmlformats.org/officeDocument/2006/relationships/image" Target="../media/image54.png"/><Relationship Id="rId5" Type="http://schemas.openxmlformats.org/officeDocument/2006/relationships/customXml" Target="../ink/ink30.xml"/><Relationship Id="rId28" Type="http://schemas.openxmlformats.org/officeDocument/2006/relationships/customXml" Target="../ink/ink38.xml"/><Relationship Id="rId36" Type="http://schemas.openxmlformats.org/officeDocument/2006/relationships/customXml" Target="../ink/ink46.xml"/><Relationship Id="rId49" Type="http://schemas.openxmlformats.org/officeDocument/2006/relationships/image" Target="../media/image22.png"/><Relationship Id="rId10" Type="http://schemas.openxmlformats.org/officeDocument/2006/relationships/customXml" Target="../ink/ink31.xml"/><Relationship Id="rId31" Type="http://schemas.openxmlformats.org/officeDocument/2006/relationships/customXml" Target="../ink/ink41.xml"/><Relationship Id="rId44" Type="http://schemas.openxmlformats.org/officeDocument/2006/relationships/customXml" Target="../ink/ink54.xml"/><Relationship Id="rId52" Type="http://schemas.openxmlformats.org/officeDocument/2006/relationships/customXml" Target="../ink/ink56.xml"/><Relationship Id="rId4" Type="http://schemas.openxmlformats.org/officeDocument/2006/relationships/image" Target="../media/image531.png"/><Relationship Id="rId9" Type="http://schemas.openxmlformats.org/officeDocument/2006/relationships/image" Target="../media/image530.png"/><Relationship Id="rId27" Type="http://schemas.openxmlformats.org/officeDocument/2006/relationships/customXml" Target="../ink/ink37.xml"/><Relationship Id="rId30" Type="http://schemas.openxmlformats.org/officeDocument/2006/relationships/customXml" Target="../ink/ink40.xml"/><Relationship Id="rId35" Type="http://schemas.openxmlformats.org/officeDocument/2006/relationships/customXml" Target="../ink/ink45.xml"/><Relationship Id="rId43" Type="http://schemas.openxmlformats.org/officeDocument/2006/relationships/customXml" Target="../ink/ink53.xml"/><Relationship Id="rId48" Type="http://schemas.openxmlformats.org/officeDocument/2006/relationships/image" Target="../media/image12.png"/><Relationship Id="rId51" Type="http://schemas.openxmlformats.org/officeDocument/2006/relationships/image" Target="../media/image530.png"/><Relationship Id="rId3" Type="http://schemas.openxmlformats.org/officeDocument/2006/relationships/customXml" Target="../ink/ink29.xml"/><Relationship Id="rId12" Type="http://schemas.openxmlformats.org/officeDocument/2006/relationships/customXml" Target="../ink/ink33.xml"/><Relationship Id="rId25" Type="http://schemas.openxmlformats.org/officeDocument/2006/relationships/customXml" Target="../ink/ink35.xml"/><Relationship Id="rId33" Type="http://schemas.openxmlformats.org/officeDocument/2006/relationships/customXml" Target="../ink/ink43.xml"/><Relationship Id="rId38" Type="http://schemas.openxmlformats.org/officeDocument/2006/relationships/customXml" Target="../ink/ink48.xml"/><Relationship Id="rId46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0.png"/><Relationship Id="rId7" Type="http://schemas.openxmlformats.org/officeDocument/2006/relationships/image" Target="../media/image5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24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98.xml"/><Relationship Id="rId4" Type="http://schemas.openxmlformats.org/officeDocument/2006/relationships/image" Target="../media/image1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A4A2F37-1401-48CD-7288-819C37D0A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138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sz="1800" b="1" dirty="0"/>
              <a:t>المرور بين الصفوف للمساعدة و 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100800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rtl="1"/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 50د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(25د)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 (40د)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 (35د)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 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الكتابي: (30د)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 (10د)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الاستماع والتحدث 30د)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القراءة (45د)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800" b="1" dirty="0">
                <a:cs typeface="Microsoft Uighur" panose="02000000000000000000" pitchFamily="2" charset="-78"/>
              </a:rPr>
              <a:t>طلاقة</a:t>
            </a:r>
            <a:endParaRPr lang="ar-MA" sz="1400" b="1" dirty="0"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080804" y="2122576"/>
            <a:ext cx="1558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433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Arial" panose="020B0604020202020204" pitchFamily="34" charset="0"/>
              <a:buChar char="•"/>
            </a:pPr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مذكرات عصفورة: استثمار المسموع: البنية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291470" y="3380220"/>
            <a:ext cx="13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- 02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942" y="3243770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Tx/>
              <a:buSzPct val="100000"/>
              <a:buFont typeface="Arial" panose="020B0604020202020204" pitchFamily="34" charset="0"/>
              <a:buChar char="•"/>
            </a:pPr>
            <a:r>
              <a:rPr lang="ar-MA" sz="1800" b="1" dirty="0"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لعبة جدتي: </a:t>
            </a:r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التوقع والتحقق - القراءات الفردية - الفهم العام</a:t>
            </a:r>
            <a:endParaRPr lang="ar-MA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792628" y="4692778"/>
            <a:ext cx="810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13991" r="-13991"/>
          <a:stretch>
            <a:fillRect/>
          </a:stretch>
        </p:blipFill>
        <p:spPr>
          <a:xfrm>
            <a:off x="6837747" y="3460950"/>
            <a:ext cx="543600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18594" y="4530539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677" r="-677"/>
          <a:stretch>
            <a:fillRect/>
          </a:stretch>
        </p:blipFill>
        <p:spPr>
          <a:xfrm>
            <a:off x="6773676" y="4712834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CE038F1-3031-9A55-FFEB-2CA19C25971E}"/>
              </a:ext>
            </a:extLst>
          </p:cNvPr>
          <p:cNvSpPr txBox="1"/>
          <p:nvPr/>
        </p:nvSpPr>
        <p:spPr>
          <a:xfrm>
            <a:off x="2031507" y="1277419"/>
            <a:ext cx="5343834" cy="47897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lvl="0" algn="ctr" rtl="1">
              <a:lnSpc>
                <a:spcPts val="2075"/>
              </a:lnSpc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7787" y="3485626"/>
            <a:ext cx="6696000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31787" y="4651010"/>
            <a:ext cx="6696000" cy="8892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1477787" y="2347228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67121" y="3179910"/>
              <a:ext cx="48755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المعنى العام  للحكاية من خلال استثمار بنيتها.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970213" y="3820421"/>
            <a:ext cx="57089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التوقع والتحقق من خلال قراءة النص (لعبة جدتي).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1916885" y="4991341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الإجابة عن أسئلة الفهم العام للنص (لعبة جدتي).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1871099" y="1674962"/>
            <a:ext cx="56646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ar-MA" sz="3200" b="1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 من المتعلمين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225054033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بكم، سننطلق في حصة اللغة العربية.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983D17F-AB92-0910-B6BB-8F7DFA3188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530F7CB5-5560-06D5-0210-29AE45957E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74A5595D-D906-45AF-FC9E-A8131D6981B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6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77A7B2-7CEA-EEF4-5B50-9E5D7ECC665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0057EBA-0069-5F62-B4B0-D1027BF3A7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47FA7F-6258-3F54-0165-368FFEE96B7A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0A8642B-82B8-9CD0-F584-A952B6BD79A3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A73F86-B4C4-5D4F-9C55-27AAFB508748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C3DADB7-00B8-D444-4AA6-AA9DAB374D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03D7EB-E6BD-CBFA-5EA1-707EB3C62EE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D41644-07CF-37D6-53C0-D24BEC60B7B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1AA2E7-2C2B-8204-6C0F-6B632490869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Google Shape;1333;p8">
            <a:extLst>
              <a:ext uri="{FF2B5EF4-FFF2-40B4-BE49-F238E27FC236}">
                <a16:creationId xmlns:a16="http://schemas.microsoft.com/office/drawing/2014/main" id="{3369D17B-499D-FE8F-8507-BA4B00F2F414}"/>
              </a:ext>
            </a:extLst>
          </p:cNvPr>
          <p:cNvSpPr txBox="1"/>
          <p:nvPr/>
        </p:nvSpPr>
        <p:spPr>
          <a:xfrm>
            <a:off x="555745" y="5127845"/>
            <a:ext cx="435012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6480F55F-E6DA-06BB-3AC1-AB8D0B6F7201}"/>
              </a:ext>
            </a:extLst>
          </p:cNvPr>
          <p:cNvSpPr txBox="1">
            <a:spLocks/>
          </p:cNvSpPr>
          <p:nvPr/>
        </p:nvSpPr>
        <p:spPr>
          <a:xfrm>
            <a:off x="2277365" y="2118290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9B27830-D2B3-9394-93A3-46FEB38CBD27}"/>
              </a:ext>
            </a:extLst>
          </p:cNvPr>
          <p:cNvSpPr/>
          <p:nvPr/>
        </p:nvSpPr>
        <p:spPr>
          <a:xfrm>
            <a:off x="6102220" y="1565085"/>
            <a:ext cx="1516036" cy="1421529"/>
          </a:xfrm>
          <a:prstGeom prst="ellipse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03B21481-A768-96F5-0ADF-905807E95B9F}"/>
              </a:ext>
            </a:extLst>
          </p:cNvPr>
          <p:cNvSpPr/>
          <p:nvPr/>
        </p:nvSpPr>
        <p:spPr>
          <a:xfrm>
            <a:off x="5072114" y="4861248"/>
            <a:ext cx="1516036" cy="1421529"/>
          </a:xfrm>
          <a:prstGeom prst="ellipse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20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CFBE072-0FC5-F4B9-D829-F3A556B3034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77" y="3197290"/>
            <a:ext cx="1516036" cy="1421529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B9F752B1-844D-698C-D264-30D3A4615C7A}"/>
              </a:ext>
            </a:extLst>
          </p:cNvPr>
          <p:cNvSpPr txBox="1">
            <a:spLocks/>
          </p:cNvSpPr>
          <p:nvPr/>
        </p:nvSpPr>
        <p:spPr>
          <a:xfrm>
            <a:off x="1668326" y="356265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خَوْفٍ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طلاقة؛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8419" y="1706925"/>
            <a:ext cx="612000" cy="61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FD66242-61D0-2046-67BC-EEFE30E13A7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4368" r="-4368"/>
          <a:stretch>
            <a:fillRect/>
          </a:stretch>
        </p:blipFill>
        <p:spPr>
          <a:xfrm>
            <a:off x="7104635" y="1980402"/>
            <a:ext cx="972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556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40B1C0-E046-4530-484F-57A7E5096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واللوحة في القمطر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C1F93A2-A436-9059-A5F4-4AFEAD337A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F5CC6C-1936-91B9-8DA0-704D0B2DA3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CDEC37-3353-0C71-87A9-93C1580F27F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5D07C8-FDF9-DBFD-1499-B750599268F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C2997C1-525F-F9A4-910A-85AF18A176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4260ED-DC48-D878-D842-5B574F74D54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F11FB5-8C43-D81E-F51B-2C2491C1D88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45A3A4-978B-3C86-FAFB-1E139779F67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B4A1F0-BBD0-39D5-29D2-2C66D917F52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0988A-12DC-539E-521A-AA8DA4A289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B307175D-BCFD-890A-2509-A88A0DD4C915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2031" y="1604001"/>
            <a:ext cx="6480000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250373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5812F-8387-C7EE-7AB5-49FA68D2B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BE1459DF-8C5E-A74C-979E-C6E9A15B0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90. سأتحقق من إنجازكم للواجب المنزلي. من يقرأ الجمل التي ركبها؟ </a:t>
            </a:r>
            <a:endParaRPr lang="fr-FR" sz="2400" dirty="0"/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CA5C58-F23E-7D0E-CF95-7A7D76AAC6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E10EA66-49A4-0982-246A-0675386C73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C54956D-8C9A-935E-DD37-72E79321B8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F07D17-1F6E-2065-2582-97F53EB938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F1F82A3-55F2-E0C1-075F-8B7CCC9250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F222347-946B-2827-2404-1FD1AF346C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2E40D0-3365-128C-D624-1C01750879E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5B6FFF-3F96-C681-90F2-E4B4A7DCE11C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C47961-7C44-3461-746F-85A259E1F96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48D8DEDD-B2A7-B596-EB5C-43969A3AF4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2927" y="1963318"/>
            <a:ext cx="2786778" cy="413868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4546426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D261A-71BA-1835-F87E-5691EE58B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52C65424-6FC0-D36D-1EF7-CD382EC77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التدرب على قراءة فقرة بدقة وسرعة. نتذكر شروط القراءة بطلاقة.</a:t>
            </a:r>
            <a:endParaRPr lang="fr-FR" sz="2400" dirty="0"/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2F1D88-0E7E-95A9-C573-BA05E8E432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2FC99D1-5F47-5CD9-DCA7-6E4FFE1BA1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F9FF3F-2424-12E2-4941-874931B92B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0A2079-A1FD-3346-293C-D6E7E8DCBD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07B17F6-946F-2A6E-FFF2-471DF9791E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C5BBB0-5CB5-1341-6782-E9B667AEEBA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E1127B-AABC-1B55-0462-1C1014044D8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DC8144-3116-D46A-B2E8-07365F6CA2F7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47B110A-2969-C4E1-134B-827BEDFFAD4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5E860E5-AB53-3F83-DF68-6151A2505AA9}"/>
              </a:ext>
            </a:extLst>
          </p:cNvPr>
          <p:cNvSpPr txBox="1"/>
          <p:nvPr/>
        </p:nvSpPr>
        <p:spPr>
          <a:xfrm>
            <a:off x="1134784" y="1905506"/>
            <a:ext cx="608416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أَنْطِقُ ٱلْكَلِماتِ بِشَكْلٍ صَحيحٍ؛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1D29C68-531D-6742-7B14-A1FE229DFB97}"/>
              </a:ext>
            </a:extLst>
          </p:cNvPr>
          <p:cNvSpPr txBox="1"/>
          <p:nvPr/>
        </p:nvSpPr>
        <p:spPr>
          <a:xfrm>
            <a:off x="1044180" y="2669305"/>
            <a:ext cx="608416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أَسْتَرْسِلُ بِوَصْلِ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بَعْضها بِبَعْضٍ؛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2F10D0B-AE5B-0C2D-B247-34DA7225126A}"/>
              </a:ext>
            </a:extLst>
          </p:cNvPr>
          <p:cNvSpPr txBox="1"/>
          <p:nvPr/>
        </p:nvSpPr>
        <p:spPr>
          <a:xfrm>
            <a:off x="1044180" y="3446085"/>
            <a:ext cx="608416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أَنْطِقُ هَمْزَةَ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ٱلْوَصْلِ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وَسَطَ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ٱلْكَلامِ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271A310-6152-7596-3DF4-C0B85F78580A}"/>
              </a:ext>
            </a:extLst>
          </p:cNvPr>
          <p:cNvSpPr txBox="1"/>
          <p:nvPr/>
        </p:nvSpPr>
        <p:spPr>
          <a:xfrm>
            <a:off x="1090103" y="4202921"/>
            <a:ext cx="608416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أَلْتَزِمُ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ٱلْوَقْفَ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عِنْدَ عَلاماتِ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ٱلتَّرْقيمِ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20F5570-CA7E-E319-0B52-5BE68E6C99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8476" y="2141004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FDEE46E-6A1E-3938-4F17-4BBBFEB877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8476" y="2904803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990E5ED-FAD0-657A-2A5A-1757F3887A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8476" y="3681583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23A90A7-CCDB-6542-4475-99FF5DD765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8476" y="4438382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4EE986FC-D225-1956-9C23-4B8E96A94992}"/>
              </a:ext>
            </a:extLst>
          </p:cNvPr>
          <p:cNvSpPr txBox="1"/>
          <p:nvPr/>
        </p:nvSpPr>
        <p:spPr>
          <a:xfrm>
            <a:off x="1134784" y="4879612"/>
            <a:ext cx="608416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بِشَكْلٍ مُعَبِّرٍ.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B07C3C9-ABC1-931B-BE00-F082C89694E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8476" y="5103682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631246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9BBB8-12C9-E881-92A3-FC91A0FFE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3F0CE261-B194-1D94-2290-621F50BBD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– انتبهوا كيف سأغير نبرة الصوت عند التعجب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97AD7C-A9CC-03F1-D59F-8807C50BDA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4039BC6-902B-A84A-1B14-FC7F1EF22F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02816E-9B9D-B479-75F4-A8256BA33C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09A457-AD48-CDAB-7AB9-338DAC908F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CAC74A-D44D-572B-8147-A7A6FA7C4C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33CFA42-5B11-BE7E-1970-2BFC5B1E7A7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D0CA4D-AE7C-E0F0-4B08-83F810FC77AE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7B3CC1-3F56-6D34-5532-C90B39E0F721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706C79-C7A9-F3DB-DBA8-7ED4E811EE1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C88CB1C-A918-CDA6-E82E-266C1EB908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9519" y="1844941"/>
            <a:ext cx="8144962" cy="45480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318124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6F057-C734-DA87-88FA-311E7447E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D8E65BD-5D29-844D-8844-B76990FDD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5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أسماء. كل واحد سيقرأ فقرة من النص. 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07B5A0-83D3-526D-8D45-9FA9232E8E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CF8D1A-7F7A-AC5F-7E94-C78280B3E4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24E03F4-C056-D2CB-0BB2-77717A8338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861FDC5-B6BC-3F3B-0D62-9E26CC63EC7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2C05C6-A7D9-3CA2-67A3-425FBBCA9A5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42E715-0CFD-7FDD-22FF-E74F11E717B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D947D0-648F-1C0A-6720-2686C7683DA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15542A-F7C2-95D1-C8AF-7177485576F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10A785-237F-7A7F-44E9-8E7143C1A8A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5644868-B666-96EA-50E9-C978A8628BB1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8B649A9-BBA0-D719-2955-8116D2549C07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A4E39846-A63F-DEA9-1871-9FDA738B2C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3" y="227598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510364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2DBBB-67B6-11C1-B0A9-5845957F4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D264A5-574A-6448-B28C-C402A06E0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 ..........................................................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تناقش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الأخطاء بعد كل قراءة وتوضح كيفية تجاوزها.</a:t>
            </a:r>
            <a:endParaRPr lang="fr-FR" sz="2000" dirty="0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AAE298F1-606C-3C66-C739-CDF0DAC41D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735" y="675748"/>
            <a:ext cx="828000" cy="828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211BB2-412F-3FAB-17D1-88D4FF89EF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EB9B361-FED3-4B53-2184-9F93F85C31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842489C-CF2B-CAEA-343F-F907F2285D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300F476-1C1C-B0CB-F1A2-4E6536AF37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0A99644-67A4-6E6D-6AD2-F246CAAE55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597791A-E5FF-1292-7822-177E28C268F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3669CF1-6DE1-16B4-AA2C-508AE5A567DE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F3E3706-C910-248A-B7E3-9A6E7B87102B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C37384D-EEBC-AC1D-C617-E8E8BF3C84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9519" y="1844941"/>
            <a:ext cx="8144962" cy="4548010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61093418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3B9C6-A073-6747-4500-65019B639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7A7D616-17B0-7F4A-A3FE-1A0F8AD3D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الطلاقة اليوم هم : ...............................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5E6638D3-1A77-A6E5-3926-1F200573F2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735" y="675748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97FED1-BE39-0A9D-EAC6-6676B81038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9B2A166-2411-6912-1128-477E49312B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1803BA-16F8-D8FE-758B-6E291418FE8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F66D5D-C22D-ABFE-EC0F-B4FA3711575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634D5E-0505-AC0F-EE8B-345729ABA4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59A554-B827-5C78-7326-880F1396CA6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309A80-6A4B-64E3-2C1C-361676BAF817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D0C74D-94A9-3F85-56EE-C209750B99BF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78E5A48-8D30-E0AE-C48B-79132113F126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2B7E680-7195-DDA2-7D82-B4250B578558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65E0906-DEB6-71A1-6FEB-5B3F063B43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3" y="227598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92465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مذكرات عصفورة: استثمار البنية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8383" y="1734816"/>
            <a:ext cx="576000" cy="576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A569E3E-61DD-73F7-51E3-5A6CEC0DB6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5805" y="987881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8C4709-908B-9C5B-D22D-DDD6A49824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4368" r="-4368"/>
          <a:stretch>
            <a:fillRect/>
          </a:stretch>
        </p:blipFill>
        <p:spPr>
          <a:xfrm>
            <a:off x="7084756" y="1930707"/>
            <a:ext cx="972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2483AAA-1865-9F4E-862A-7DBD10988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في الحصة الماضية حكايةً جديدةً، من يذكرنا بعنوانها؟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نعيد الاستماع للحكاية.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5CF0F615-446F-8119-6794-3F2A9E5221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3AF2EA6-7C88-FEF1-7C78-EE6D548E4F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C6F7C4-008D-6E11-5FD6-B5820B87DF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2AD9078-2116-7FC8-AB2E-1418B92A2A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9BD1EFC-A4B9-F583-5A50-6582DCE538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5533503-890C-D6F8-C32E-9594E72F29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48AF6E-170D-0BDB-C21D-4FFD1FCE64F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39ED24-8B0E-ECAD-5524-BCA05181468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61F154-56FA-6CD2-EC90-95DE88F7B94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45763AA0-1A44-9257-C966-F11E76CD3B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61221" y="1481001"/>
            <a:ext cx="1669058" cy="1669058"/>
          </a:xfrm>
          <a:prstGeom prst="rect">
            <a:avLst/>
          </a:prstGeom>
        </p:spPr>
      </p:pic>
      <p:pic>
        <p:nvPicPr>
          <p:cNvPr id="6" name="Image 5" descr="Une image contenant plein air, oiseau, nuage, ciel&#10;&#10;Le contenu généré par l’IA peut être incorrect.">
            <a:extLst>
              <a:ext uri="{FF2B5EF4-FFF2-40B4-BE49-F238E27FC236}">
                <a16:creationId xmlns:a16="http://schemas.microsoft.com/office/drawing/2014/main" id="{E3B815AE-7EFF-E17F-116C-A0CE873508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52490" y="3040067"/>
            <a:ext cx="5639019" cy="3097736"/>
          </a:xfrm>
          <a:prstGeom prst="roundRect">
            <a:avLst>
              <a:gd name="adj" fmla="val 12760"/>
            </a:avLst>
          </a:prstGeom>
        </p:spPr>
      </p:pic>
    </p:spTree>
    <p:extLst>
      <p:ext uri="{BB962C8B-B14F-4D97-AF65-F5344CB8AC3E}">
        <p14:creationId xmlns:p14="http://schemas.microsoft.com/office/powerpoint/2010/main" val="222296026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F7F75A9-0275-6042-B7C6-099524583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فيدو الحكاية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90E0FEA-A1C0-F6B3-081C-DD54080476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4B89ABB-8B71-77FE-A5A6-D008B414BB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78ADB2-8897-E8D9-EE3F-DCA0E28E7B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9F629E9-6AE8-70F0-4FDB-8AF6AA5970C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D5EAAE1-739A-9C1A-0900-522AA281EB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939F27C-37A8-E7A5-5B36-71716DCA49EB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BE11210-0D5D-F2FC-F11B-683FB7AD47C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54B057B-A4E2-8CFA-2E17-E12DF56D94D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Espace réservé pour une image  17">
            <a:extLst>
              <a:ext uri="{FF2B5EF4-FFF2-40B4-BE49-F238E27FC236}">
                <a16:creationId xmlns:a16="http://schemas.microsoft.com/office/drawing/2014/main" id="{8E1BD2F2-8995-C89F-5A64-717A174E09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900000" cy="900000"/>
          </a:xfrm>
        </p:spPr>
      </p:pic>
      <p:pic>
        <p:nvPicPr>
          <p:cNvPr id="2" name="FINALE -  مُذَكِّرَاتُ عُصْفُورَة V1 DONE-720p-251219 (2)">
            <a:hlinkClick r:id="" action="ppaction://media"/>
            <a:extLst>
              <a:ext uri="{FF2B5EF4-FFF2-40B4-BE49-F238E27FC236}">
                <a16:creationId xmlns:a16="http://schemas.microsoft.com/office/drawing/2014/main" id="{328A32DA-FCBC-F6B6-157A-0555CA27934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82306" y="1999131"/>
            <a:ext cx="7979388" cy="448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6397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7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D1353-78D8-7C38-B433-B2FC3FA1A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F573144-5B79-FB43-8750-9B72E3C40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الحكاية؟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51DA022-027B-979A-B807-2BDFBC739E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0D0A1A-390B-9115-DD6C-841775E31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E3B795E-0099-1792-7084-154F049B5F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D61B062-A6F9-747F-E357-B3F7608303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F9995EB-5858-505C-3CDC-BEADE7D91F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DDC434-9DFA-6D7A-3F4E-DE0E528C945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77C842-9F90-2387-90D4-01614B5F690F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204F4B-A5D2-8111-2110-9A900770282D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5FD34F71-EA90-04D7-8E08-DDD2B2F440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7C4FC3B6-5225-197A-73FA-0B434606CB20}"/>
              </a:ext>
            </a:extLst>
          </p:cNvPr>
          <p:cNvGrpSpPr/>
          <p:nvPr/>
        </p:nvGrpSpPr>
        <p:grpSpPr>
          <a:xfrm>
            <a:off x="610859" y="2044483"/>
            <a:ext cx="7833621" cy="3021373"/>
            <a:chOff x="819162" y="2024605"/>
            <a:chExt cx="7833621" cy="3021373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AA26D4E-52B0-EA23-80C9-D7EBC75E1873}"/>
                </a:ext>
              </a:extLst>
            </p:cNvPr>
            <p:cNvSpPr/>
            <p:nvPr/>
          </p:nvSpPr>
          <p:spPr>
            <a:xfrm>
              <a:off x="819162" y="3329060"/>
              <a:ext cx="2244387" cy="11995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زَمانُ وَمَكانُ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ٱلأَحْداثِ</a:t>
              </a:r>
              <a:endPara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مَتى؟ أَيْنَ؟</a:t>
              </a:r>
              <a:endPara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5C73BD2-59F3-5152-A75B-CD14F2B7E1B2}"/>
                </a:ext>
              </a:extLst>
            </p:cNvPr>
            <p:cNvSpPr/>
            <p:nvPr/>
          </p:nvSpPr>
          <p:spPr>
            <a:xfrm>
              <a:off x="3922269" y="3846443"/>
              <a:ext cx="2000942" cy="11995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أَحْداثُ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ماذا؟</a:t>
              </a:r>
              <a:endPara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071646F-5DCA-0843-0468-1A47C73770E7}"/>
                </a:ext>
              </a:extLst>
            </p:cNvPr>
            <p:cNvSpPr/>
            <p:nvPr/>
          </p:nvSpPr>
          <p:spPr>
            <a:xfrm>
              <a:off x="4035287" y="2024605"/>
              <a:ext cx="1779104" cy="11995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عَناصِرُ ٱلْحِكايَةِ</a:t>
              </a:r>
              <a:endPara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50F813A1-7FD6-4DA6-C2EE-CD7E895C00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10393" y="2624373"/>
              <a:ext cx="2124894" cy="704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A13F21D2-B8AF-59C6-7674-223434E340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22740" y="3224140"/>
              <a:ext cx="2099" cy="62230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A61B362-1ED2-6A86-63B6-B66A08D97B82}"/>
                </a:ext>
              </a:extLst>
            </p:cNvPr>
            <p:cNvSpPr/>
            <p:nvPr/>
          </p:nvSpPr>
          <p:spPr>
            <a:xfrm>
              <a:off x="6779832" y="3329059"/>
              <a:ext cx="1872951" cy="11995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شَخْصِيّاتُ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مَنْ/ ما؟</a:t>
              </a:r>
              <a:endPara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1CB47107-4AAF-F23B-1BC2-56E3ADABEBC6}"/>
                </a:ext>
              </a:extLst>
            </p:cNvPr>
            <p:cNvCxnSpPr>
              <a:cxnSpLocks/>
            </p:cNvCxnSpPr>
            <p:nvPr/>
          </p:nvCxnSpPr>
          <p:spPr>
            <a:xfrm>
              <a:off x="5814391" y="2624373"/>
              <a:ext cx="1901917" cy="7046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1183801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11BEB-9327-68DB-8971-7F3545054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890C9DA-B3C7-E748-B04A-38B613D29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سأقدم لكم أحداثا وردت في الحكاية. أنتم تحددون الشخصية المعنية بالحدث.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E031322-EEFC-0D38-7656-FD3BF5E910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A138B4F-6BAB-EE10-084E-BEFB1AF6D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B5448CA-A170-06F6-AC85-E2CD80A919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389E6C7-FBB2-1188-9701-0A51603C7F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3602286-FF14-E479-04EC-D113CF3AB5D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B5C83A-28DC-E6FD-2916-F1574EF1496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233B1C-F97B-F943-C0F2-0BB93F2D5C1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133465-D1A7-5A0F-6D02-8465EB43EA3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83A47BA-018C-0846-4C6A-8A40C66D059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CA278E8-603C-CF76-79F4-794D294DDB38}"/>
              </a:ext>
            </a:extLst>
          </p:cNvPr>
          <p:cNvSpPr txBox="1"/>
          <p:nvPr/>
        </p:nvSpPr>
        <p:spPr>
          <a:xfrm>
            <a:off x="2295939" y="3700377"/>
            <a:ext cx="6275652" cy="7491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ظَلَّتْ في </a:t>
            </a:r>
            <a:r>
              <a:rPr lang="ar-MA" sz="38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ٱلْقَرْيَةِ</a:t>
            </a:r>
            <a:r>
              <a:rPr lang="ar-MA" sz="3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تَنْتَظِرُ عَوْدَةَ رِفاقِها؛</a:t>
            </a:r>
            <a:endParaRPr lang="fr-FR" sz="38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57705F7-8D32-A64F-4DBE-14D34B023BD7}"/>
              </a:ext>
            </a:extLst>
          </p:cNvPr>
          <p:cNvSpPr txBox="1"/>
          <p:nvPr/>
        </p:nvSpPr>
        <p:spPr>
          <a:xfrm>
            <a:off x="2349693" y="2791757"/>
            <a:ext cx="6275653" cy="8172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200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رَحَّبَتْ </a:t>
            </a:r>
            <a:r>
              <a:rPr lang="ar-MA" sz="4200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بِٱلْعُصْفورَةِ</a:t>
            </a:r>
            <a:r>
              <a:rPr lang="ar-MA" sz="4200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وَقَدَّمَتْ لَها </a:t>
            </a:r>
            <a:r>
              <a:rPr lang="ar-MA" sz="4200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ٱلخُبْزَ</a:t>
            </a:r>
            <a:r>
              <a:rPr lang="ar-MA" sz="4200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200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وَٱلْحُبوبَ</a:t>
            </a:r>
            <a:r>
              <a:rPr lang="ar-MA" sz="4200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؛</a:t>
            </a:r>
            <a:endParaRPr lang="fr-FR" sz="42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296B649-6403-FDAD-4227-3ED7C51D32F1}"/>
              </a:ext>
            </a:extLst>
          </p:cNvPr>
          <p:cNvSpPr txBox="1"/>
          <p:nvPr/>
        </p:nvSpPr>
        <p:spPr>
          <a:xfrm>
            <a:off x="2349694" y="1883137"/>
            <a:ext cx="6275652" cy="7831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غَلَبَها </a:t>
            </a:r>
            <a:r>
              <a:rPr lang="ar-MA" sz="4000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ٱلتَّعَبُ</a:t>
            </a:r>
            <a:r>
              <a:rPr lang="ar-MA" sz="4000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000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وَٱلنُعاسُ</a:t>
            </a:r>
            <a:r>
              <a:rPr lang="ar-MA" sz="4000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فَنامَتْ.</a:t>
            </a:r>
            <a:endParaRPr lang="fr-FR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AB6C63E-17AC-3F6A-A47B-A13E8E1D7945}"/>
              </a:ext>
            </a:extLst>
          </p:cNvPr>
          <p:cNvSpPr txBox="1"/>
          <p:nvPr/>
        </p:nvSpPr>
        <p:spPr>
          <a:xfrm>
            <a:off x="2295939" y="4632092"/>
            <a:ext cx="6275652" cy="8512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اِبْتَعَدَتْ وَتَرَكَتِ </a:t>
            </a:r>
            <a:r>
              <a:rPr lang="ar-MA" sz="44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ٱلْعُصْفورَةَ</a:t>
            </a:r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4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ٱلْقَرْيَةِ</a:t>
            </a:r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BD6B301-F2CB-393F-4A08-07FD348A9213}"/>
              </a:ext>
            </a:extLst>
          </p:cNvPr>
          <p:cNvSpPr txBox="1"/>
          <p:nvPr/>
        </p:nvSpPr>
        <p:spPr>
          <a:xfrm>
            <a:off x="2295939" y="5563807"/>
            <a:ext cx="6275652" cy="8512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400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اِتَّفَقَتْ عَلى أَنْ يَتَجَدَّدَ </a:t>
            </a:r>
            <a:r>
              <a:rPr lang="ar-MA" sz="4400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ٱللِّقاءُ</a:t>
            </a:r>
            <a:r>
              <a:rPr lang="ar-MA" sz="4400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في </a:t>
            </a:r>
            <a:r>
              <a:rPr lang="ar-MA" sz="4400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ٱلْمَوْسِمِ</a:t>
            </a:r>
            <a:r>
              <a:rPr lang="ar-MA" sz="4400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400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ٱلْقادِمِ</a:t>
            </a:r>
            <a:r>
              <a:rPr lang="ar-MA" sz="4400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lang="fr-FR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0F8084-A673-7274-4D08-ED6BE5D3C2F7}"/>
              </a:ext>
            </a:extLst>
          </p:cNvPr>
          <p:cNvSpPr txBox="1"/>
          <p:nvPr/>
        </p:nvSpPr>
        <p:spPr>
          <a:xfrm>
            <a:off x="418011" y="2713911"/>
            <a:ext cx="1593668" cy="6469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اَلْعُصْفورَةُ</a:t>
            </a:r>
            <a:endParaRPr lang="fr-FR" sz="32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ACC55D7-CCF7-0460-C61B-1A1A07E0E62D}"/>
              </a:ext>
            </a:extLst>
          </p:cNvPr>
          <p:cNvSpPr txBox="1"/>
          <p:nvPr/>
        </p:nvSpPr>
        <p:spPr>
          <a:xfrm>
            <a:off x="418011" y="3781314"/>
            <a:ext cx="1593668" cy="6469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طُيورُ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ٱلْقَرْيَةِ</a:t>
            </a:r>
            <a:endParaRPr lang="fr-FR" sz="32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26D912F-BB75-E3D0-0F35-FE77F7B6BEB0}"/>
              </a:ext>
            </a:extLst>
          </p:cNvPr>
          <p:cNvSpPr txBox="1"/>
          <p:nvPr/>
        </p:nvSpPr>
        <p:spPr>
          <a:xfrm>
            <a:off x="418011" y="4848718"/>
            <a:ext cx="1593668" cy="6469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طُيورُ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ٱلسِّرْبِ</a:t>
            </a:r>
            <a:endParaRPr lang="fr-FR" sz="32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873941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7" grpId="0" animBg="1"/>
      <p:bldP spid="2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0C33C-7120-7BFA-A2A4-1D7917F58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0657BA6-3AD8-B004-907B-813305E42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جميعا.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2667E7C-EA9A-EA74-3C6C-45BFCA49C9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7E1C2C-3051-30BD-D1E3-D0976E646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68F21D2-9EAD-96D6-1F9D-DA0D25E819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1F2F87-484E-25CC-916C-1F2681A933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F04E6B0-8CFB-7887-8398-C3B3498023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76D0F3-9CC4-D89E-2DBE-FB4EF1D26EE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94EF09-8601-3E39-E5D5-431AF5616AA2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6831EF-6374-1EBB-B8AE-52968874F83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9A439C9D-103E-CF20-13EE-9F63403D3F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837" y="703729"/>
            <a:ext cx="828000" cy="828000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27336274-7DFA-A0EF-F1F7-A3AE342823C7}"/>
              </a:ext>
            </a:extLst>
          </p:cNvPr>
          <p:cNvGrpSpPr/>
          <p:nvPr/>
        </p:nvGrpSpPr>
        <p:grpSpPr>
          <a:xfrm>
            <a:off x="466551" y="1536961"/>
            <a:ext cx="8360202" cy="4565039"/>
            <a:chOff x="674854" y="1517083"/>
            <a:chExt cx="8360202" cy="456503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55E1912-0DF4-A3D1-1784-EEBF647FFACC}"/>
                </a:ext>
              </a:extLst>
            </p:cNvPr>
            <p:cNvSpPr/>
            <p:nvPr/>
          </p:nvSpPr>
          <p:spPr>
            <a:xfrm>
              <a:off x="674854" y="2821538"/>
              <a:ext cx="2217994" cy="230642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زَمانُ وَمَكانُ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ٱلأَحْداثِ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 </a:t>
              </a:r>
            </a:p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ذاتَ صباحٍ في فَصْلِ الْخَريفِ؛</a:t>
              </a:r>
            </a:p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ذاتَ مَساءٍ رَبيعِيٍّ؛</a:t>
              </a:r>
            </a:p>
            <a:p>
              <a:pPr algn="ctr"/>
              <a:endPara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54C638E-18B2-76C7-3058-CE82500E21F2}"/>
                </a:ext>
              </a:extLst>
            </p:cNvPr>
            <p:cNvSpPr/>
            <p:nvPr/>
          </p:nvSpPr>
          <p:spPr>
            <a:xfrm>
              <a:off x="3149915" y="3065078"/>
              <a:ext cx="3458941" cy="301704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أَحْداثُ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أَقْلَعَ سِرْبُ الطُّيورِ؛</a:t>
              </a:r>
            </a:p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شَعَرَتِ الْعُصْفورَةُ بالتَّعَبِ؛</a:t>
              </a:r>
            </a:p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اِبْتَعَدَ السِّرْبُ عَنِ الْعُصْفورَةِ؛</a:t>
              </a:r>
            </a:p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كَوَّنَتِ الْعُصْفورَةُ صَداقاتٍ مَعَ طُيورِ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ٱلْقَرْيَةِ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؛</a:t>
              </a:r>
            </a:p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- رَحَّبَتِ طَيورُ الْقَرْيَةِ بِالْعُصْفورَةِ ...</a:t>
              </a:r>
              <a:endPara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42AAC85-864F-43BA-95AD-C0DE04110A85}"/>
                </a:ext>
              </a:extLst>
            </p:cNvPr>
            <p:cNvSpPr/>
            <p:nvPr/>
          </p:nvSpPr>
          <p:spPr>
            <a:xfrm>
              <a:off x="4015171" y="1517083"/>
              <a:ext cx="1779104" cy="11995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عَناصِرُ ٱلْحِكايَةِ</a:t>
              </a:r>
              <a:endParaRPr lang="fr-FR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965624DF-E2FA-246D-2E04-0B72F9B7CC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90277" y="2116851"/>
              <a:ext cx="2124894" cy="704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CCEF7FC8-3DE4-A80B-6CDD-FA6D81FEC971}"/>
                </a:ext>
              </a:extLst>
            </p:cNvPr>
            <p:cNvCxnSpPr>
              <a:cxnSpLocks/>
              <a:stCxn id="10" idx="2"/>
            </p:cNvCxnSpPr>
            <p:nvPr/>
          </p:nvCxnSpPr>
          <p:spPr>
            <a:xfrm flipH="1">
              <a:off x="4902854" y="2716618"/>
              <a:ext cx="1869" cy="3484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2BD79073-11E3-8F23-6DD3-F5323BDBF3BF}"/>
                </a:ext>
              </a:extLst>
            </p:cNvPr>
            <p:cNvSpPr/>
            <p:nvPr/>
          </p:nvSpPr>
          <p:spPr>
            <a:xfrm>
              <a:off x="6759716" y="2821537"/>
              <a:ext cx="2275340" cy="11995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شَخْصِيّاتُ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ٱلْحِكايَةِ</a:t>
              </a:r>
              <a:endPara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8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اَلْعُصْفورَةُ- طُيورُ </a:t>
              </a:r>
              <a:r>
                <a:rPr lang="ar-MA" sz="2800" b="1" kern="0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ٱلسِّرْبِ</a:t>
              </a:r>
              <a:r>
                <a:rPr lang="ar-MA" sz="28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- طُيورُ </a:t>
              </a:r>
              <a:r>
                <a:rPr lang="ar-MA" sz="2800" b="1" kern="0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ٱلْقَرْيَةِ</a:t>
              </a:r>
              <a:endParaRPr lang="fr-FR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69EC0475-A458-4C05-9FD1-B00F1B037170}"/>
                </a:ext>
              </a:extLst>
            </p:cNvPr>
            <p:cNvCxnSpPr>
              <a:cxnSpLocks/>
            </p:cNvCxnSpPr>
            <p:nvPr/>
          </p:nvCxnSpPr>
          <p:spPr>
            <a:xfrm>
              <a:off x="5794275" y="2116851"/>
              <a:ext cx="1901917" cy="7046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5256947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E07ED-E49F-4D91-82BA-3275D66C3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957CE907-F6D0-8DE6-C44B-B89CFDBFC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4062" y="2229952"/>
            <a:ext cx="2870984" cy="413978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1086EEFB-3424-9D70-6D97-19DDD5340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89. سأعين من يقرأ التعليمة 2؟ أنجزوا. أمامكم 3 دقائق.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D755ED7-8C14-4C29-155D-931078AE9F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336F087-B8C4-8906-71FD-5D49D963E2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A57A7E9-AFCC-3F16-4295-0461CDF53D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083DD7F-82B5-5E74-2150-06491ADCF7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56F97FA-A9E9-D46A-F75C-3AE84071D8F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7591D8D-C01D-6909-5617-77BAF4FCFD2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3761F4C-B3BF-A789-A2C3-F02B3DDF089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A9874F0-9E53-4510-BDB2-DA234977A9AC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3C1F1C-1DF5-6464-F2DF-DC0E2C80652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8" name="Flèche : gauche 7">
            <a:extLst>
              <a:ext uri="{FF2B5EF4-FFF2-40B4-BE49-F238E27FC236}">
                <a16:creationId xmlns:a16="http://schemas.microsoft.com/office/drawing/2014/main" id="{4F353DE4-9FE0-6714-BFF8-CDEDECFB884B}"/>
              </a:ext>
            </a:extLst>
          </p:cNvPr>
          <p:cNvSpPr/>
          <p:nvPr/>
        </p:nvSpPr>
        <p:spPr>
          <a:xfrm>
            <a:off x="6107975" y="4592793"/>
            <a:ext cx="718323" cy="206477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CF4B572-730D-8050-AB07-E80E2A2B7A21}"/>
              </a:ext>
            </a:extLst>
          </p:cNvPr>
          <p:cNvSpPr/>
          <p:nvPr/>
        </p:nvSpPr>
        <p:spPr>
          <a:xfrm>
            <a:off x="3071425" y="4435202"/>
            <a:ext cx="2870984" cy="101733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90347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EC47B-76C9-D7A2-63F8-8BB01D6A2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C774CE1-B9B0-52BD-5749-77C3D79C6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سأعين من يقرأ السؤال الأول؟ من يجيب؟ السؤال الثاني؟ هل أنتم متفقون؟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2C22404-0220-B4B3-DBB7-C016B4CEF7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EB428BB-850E-4294-1A33-E7BAA6CB06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921F736-96B7-FB90-BF30-ED6B6D689E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1E9B7BC-A8BA-D01F-A68B-F19D85C94B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475484B-1A8C-DE81-E954-E39D15FBB2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7BD3F2F-0C62-7D9B-E2A2-9B8897114AC9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424B15E-4AD6-4C65-5B48-D99D1A84749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F9FE35-11C2-A8F3-8F6E-0F121622F14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116F9F09-0741-4D2A-6389-0DAE312582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7898" y="693790"/>
            <a:ext cx="828000" cy="828000"/>
          </a:xfrm>
          <a:prstGeom prst="rect">
            <a:avLst/>
          </a:prstGeom>
        </p:spPr>
      </p:pic>
      <p:pic>
        <p:nvPicPr>
          <p:cNvPr id="4" name="Image 3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3191DBEB-8EE2-B759-D5F2-54941F0FA4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663" y="2369336"/>
            <a:ext cx="7976673" cy="31341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8984417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4D3E7-C0E8-CC45-8A9E-53447E925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1978A1C-7996-49ED-D995-8867CF1F1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34D1975-1997-BA19-AC28-0AF8BF297B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5E4A03C-C1DB-43A0-5208-C7459EC490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B94E571-98A8-81EF-ED02-20D8129F0E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13331F6-08D6-C7A5-C654-BEEBF862EC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3FBB959-FBAE-128B-E3D2-4C1F110B57A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37CEAD8-568D-4082-12BF-5434620AE2B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22CC18-4ECE-C496-468B-04831D88257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5CF3287-FFB5-8B00-D1A1-9BD7256ED23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4DDE78-065A-B530-10A5-249C6C637D9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B1F8812F-C508-5B9F-0054-46EBD6ABE2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663" y="2369336"/>
            <a:ext cx="7976673" cy="3134122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6E6A51B-F1BD-B586-65B5-4E79416A7DB9}"/>
              </a:ext>
            </a:extLst>
          </p:cNvPr>
          <p:cNvSpPr txBox="1"/>
          <p:nvPr/>
        </p:nvSpPr>
        <p:spPr>
          <a:xfrm>
            <a:off x="396682" y="3243580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FA4F3D1-441D-7A50-DC3A-5BCAC64A9818}"/>
              </a:ext>
            </a:extLst>
          </p:cNvPr>
          <p:cNvSpPr txBox="1"/>
          <p:nvPr/>
        </p:nvSpPr>
        <p:spPr>
          <a:xfrm>
            <a:off x="5123480" y="3785446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26058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2C733-EFA1-0CE0-F1EB-287DB863E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7190058-065B-FE47-8034-C7C325916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عن السؤال التالي شفهيا. من يقرأ؟ فكروا قبل رفع أصابعكم.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93084A7-8C4E-9F44-3F32-E23F23FD49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281DD99-2B47-9552-7399-F09CA56B8B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1BE4A70-28BB-45D3-4DFC-433463B253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C033EAC-C151-FAB6-9434-D598AC0F26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E862266-9218-DA69-C0AA-D4076DB52A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D62EE80-DCC4-97D7-B174-A0BFCC7F483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BC183F-86DB-2FA6-6CAC-21115A61F3B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EE8CD0-F211-CFF4-881A-DFE13371CC6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70E46B1-8FD9-CED9-9B9E-C1359B98B4D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169CE00-6662-4DCF-5C87-80E9A2D89E6E}"/>
              </a:ext>
            </a:extLst>
          </p:cNvPr>
          <p:cNvSpPr/>
          <p:nvPr/>
        </p:nvSpPr>
        <p:spPr>
          <a:xfrm>
            <a:off x="1169217" y="3429000"/>
            <a:ext cx="6840000" cy="766916"/>
          </a:xfrm>
          <a:prstGeom prst="roundRect">
            <a:avLst/>
          </a:prstGeom>
          <a:solidFill>
            <a:srgbClr val="FFFFFF">
              <a:lumMod val="95000"/>
            </a:srgbClr>
          </a:solidFill>
          <a:ln w="25400" cap="flat" cmpd="sng" algn="ctr">
            <a:solidFill>
              <a:srgbClr val="4472C4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ما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ٱلْحَدَثُ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ٱلَّذي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غَيَّرَ مَجْرى رِحْلَةِ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ٱلْعُصْفورَةِ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81223870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13F83-15CD-27B8-2303-51BB5B2CA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D29E4CD-F925-A8B0-E1BA-3CBB62D31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5D046B8-DE88-6FEB-50C9-2CB974D523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4384C04-ECA6-2A14-E595-8DAB8C73D4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680664C-0800-E201-1A4A-C5E2ECB7C9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A7EE64E-1703-8E1E-E927-ED0B321CEB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906C954-A967-82D3-2456-55BE4CF6A1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B281B5-58DA-0141-FE13-4D5EFC7DA1D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012AEB5-160F-94DD-019E-074994D2C2D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1C37E5F-EC8D-B6E2-215F-DA23D0DFF96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8DFDED3-53CB-2C05-129A-1F7F776A71AE}"/>
              </a:ext>
            </a:extLst>
          </p:cNvPr>
          <p:cNvSpPr/>
          <p:nvPr/>
        </p:nvSpPr>
        <p:spPr>
          <a:xfrm>
            <a:off x="1169217" y="3276599"/>
            <a:ext cx="6840000" cy="1481667"/>
          </a:xfrm>
          <a:prstGeom prst="roundRect">
            <a:avLst/>
          </a:prstGeom>
          <a:solidFill>
            <a:srgbClr val="FFFFFF">
              <a:lumMod val="95000"/>
            </a:srgbClr>
          </a:solidFill>
          <a:ln w="25400" cap="flat" cmpd="sng" algn="ctr">
            <a:solidFill>
              <a:srgbClr val="4472C4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اَلْحَدَثُ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ٱلَّذي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غَيَّرَ مَجْرى </a:t>
            </a:r>
            <a:r>
              <a:rPr lang="ar-MA" sz="3600" b="1" kern="0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رِ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حْلَةِ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ٱلْعُصْفورَةِ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هُوَ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ٱبْتِعادُ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رِفاقِها عَنْها دونَ أَنْ تَسْتَطيعَ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ٱللِّحاقَ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بِهِمْ.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85D9BCDE-9DCF-C148-9637-8552CDD0C1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7898" y="693790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21557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E4DA5-7E71-C132-A157-6DDFBA4E4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C5ECA3F-64B1-9C08-E5D4-2B5D90CF8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عن السؤال التالي شفهيا. من يقرأ؟ فكروا قبل رفع أصابعكم.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6965647-4480-98D2-1F9F-D269325910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0A4997A-5835-7E98-60B7-15D885932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6D5F724-43FC-28D3-4760-A9F4330B61E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E90BA2F-ACF5-6CE6-4C4B-546980EAF4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C1157BA-A2DD-B134-6C79-B2CFCDBE05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06E5CC-FD66-0862-9C33-821E5E719D4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53962F7-5C83-76FC-DB57-9858414D1CE2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E70B8BF-B942-4AB9-AEA4-6CEF509978E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8594D4-F950-FFE4-33A5-63BF6EEA5D6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021CE-9B97-5815-D3B4-427F2447976F}"/>
              </a:ext>
            </a:extLst>
          </p:cNvPr>
          <p:cNvSpPr/>
          <p:nvPr/>
        </p:nvSpPr>
        <p:spPr>
          <a:xfrm>
            <a:off x="1169217" y="3429000"/>
            <a:ext cx="6840000" cy="766916"/>
          </a:xfrm>
          <a:prstGeom prst="roundRect">
            <a:avLst/>
          </a:prstGeom>
          <a:solidFill>
            <a:srgbClr val="FFFFFF">
              <a:lumMod val="95000"/>
            </a:srgbClr>
          </a:solidFill>
          <a:ln w="25400" cap="flat" cmpd="sng" algn="ctr">
            <a:solidFill>
              <a:srgbClr val="4472C4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كَيْفَ هِيَ نِهايَةُ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ٱلْحِكايَةِ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 لِماذا؟</a:t>
            </a:r>
          </a:p>
        </p:txBody>
      </p:sp>
    </p:spTree>
    <p:extLst>
      <p:ext uri="{BB962C8B-B14F-4D97-AF65-F5344CB8AC3E}">
        <p14:creationId xmlns:p14="http://schemas.microsoft.com/office/powerpoint/2010/main" val="108232381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71560-73BB-0339-5C90-AA0695A5A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D4C6284-E95B-4D57-4461-0BA0B2D09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9C399D1-8239-4ECC-1C97-ED47E77BA6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3D7284C-B47D-8BC0-1EF5-E70067DC74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537220E-3964-D860-26DC-FF873BEB35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F67F61D-6FBF-E39A-D4FC-FC3CEC52CE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BE29516-9A69-FF99-BECC-D0B606E4B8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8F40C3-DC71-FECA-C8B3-AACC8FB0879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EE0669-6AB3-4C6B-3BAA-F9243A68197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6FD0461-7392-272B-94A2-FC08FC57041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637C854-86FB-BBDA-928A-6F48183F465E}"/>
              </a:ext>
            </a:extLst>
          </p:cNvPr>
          <p:cNvSpPr/>
          <p:nvPr/>
        </p:nvSpPr>
        <p:spPr>
          <a:xfrm>
            <a:off x="1169217" y="3276599"/>
            <a:ext cx="6840000" cy="1481667"/>
          </a:xfrm>
          <a:prstGeom prst="roundRect">
            <a:avLst/>
          </a:prstGeom>
          <a:solidFill>
            <a:srgbClr val="FFFFFF">
              <a:lumMod val="95000"/>
            </a:srgbClr>
          </a:solidFill>
          <a:ln w="25400" cap="flat" cmpd="sng" algn="ctr">
            <a:solidFill>
              <a:srgbClr val="4472C4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نِهايَةُ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ٱلْحِكايَةِ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سَعيدَة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ٌ لِأَنَّ </a:t>
            </a:r>
            <a:r>
              <a:rPr lang="ar-MA" sz="3600" b="1" kern="0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بَطَلَ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ٱلْحِكايَةِ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عانَقَتْ أَصْدِقاءَها مِنْ جَديدٍ.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F94720EE-8F0E-FFB4-4AED-4B9F9F7B21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7898" y="693790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76173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AFD6A-7C15-972F-5A86-6134898D9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DC3B7D3-925C-619F-C1F7-19814E5CB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جميعا سنتابع حكايتنا غدا 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7129EED-41A8-3F4E-3D79-7438004CC6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6B8803-B326-B0F3-1880-A5E0EF4509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7F11227-BEE2-6C35-7E1D-D50B14F1EC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FB0CBA6-3A27-6430-36AA-9DFB49218C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5F0D9B9-66D0-11B5-71E5-BA7A1CB33F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B199878-2AD9-DE56-9985-767A2C6CF347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668ED65-5DB7-9690-8A25-CDD1FC4D324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4B071F0-54AC-5927-E15C-4FCB527DEE05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342391-4930-2C92-CB08-ABE95480AB0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BBEE84-A78B-BA8F-CD7B-AFC1F660244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E7E0CA"/>
              </a:clrFrom>
              <a:clrTo>
                <a:srgbClr val="E7E0C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7623" y="1983336"/>
            <a:ext cx="7974259" cy="448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1664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94D1D-21D6-F8D9-40B8-5E0FA5C9B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12CC3A9D-7BF8-5042-9F4E-F24C71849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لدينا فسحة. هذه لعبة. هذه أسماء مدن عليكم توطينها على الخريطة.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75EAA43-42FB-090C-95F1-4DCB7422A6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6C90FED-2A1B-D70C-DBDD-B99AC26187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15FA91F-0FA7-BE3E-4AC1-97D59061CE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9C8FB44-09EE-9B88-41E0-173B2DA224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4C9E07D-35F7-D907-18B1-E8967837BE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888F41-121C-C82A-35FB-C0B695CD122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B705BB-CF82-6D7E-FABE-19650E6005E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253266C-70A2-8153-190F-499DCA6E837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0AB52D-0B86-5F2C-0024-15E23CD372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799" y="684213"/>
            <a:ext cx="828000" cy="827999"/>
          </a:xfrm>
          <a:prstGeom prst="rect">
            <a:avLst/>
          </a:prstGeom>
        </p:spPr>
      </p:pic>
      <p:pic>
        <p:nvPicPr>
          <p:cNvPr id="4" name="Image 3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E94EFA03-18A8-0B32-6635-7AC9717904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069" y="1759942"/>
            <a:ext cx="1669058" cy="166905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9" name="Encre 58">
                <a:extLst>
                  <a:ext uri="{FF2B5EF4-FFF2-40B4-BE49-F238E27FC236}">
                    <a16:creationId xmlns:a16="http://schemas.microsoft.com/office/drawing/2014/main" id="{79F7EC9C-0FB2-1DB4-674D-D3CA0A02BDA5}"/>
                  </a:ext>
                </a:extLst>
              </p14:cNvPr>
              <p14:cNvContentPartPr/>
              <p14:nvPr/>
            </p14:nvContentPartPr>
            <p14:xfrm>
              <a:off x="5220786" y="3608373"/>
              <a:ext cx="360" cy="360"/>
            </p14:xfrm>
          </p:contentPart>
        </mc:Choice>
        <mc:Fallback xmlns="">
          <p:pic>
            <p:nvPicPr>
              <p:cNvPr id="59" name="Encre 58">
                <a:extLst>
                  <a:ext uri="{FF2B5EF4-FFF2-40B4-BE49-F238E27FC236}">
                    <a16:creationId xmlns:a16="http://schemas.microsoft.com/office/drawing/2014/main" id="{79F7EC9C-0FB2-1DB4-674D-D3CA0A02BDA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214666" y="3602253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0" name="Encre 59">
                <a:extLst>
                  <a:ext uri="{FF2B5EF4-FFF2-40B4-BE49-F238E27FC236}">
                    <a16:creationId xmlns:a16="http://schemas.microsoft.com/office/drawing/2014/main" id="{83699824-8E22-0B3B-8553-0A957165BA36}"/>
                  </a:ext>
                </a:extLst>
              </p14:cNvPr>
              <p14:cNvContentPartPr/>
              <p14:nvPr/>
            </p14:nvContentPartPr>
            <p14:xfrm>
              <a:off x="5220786" y="3608373"/>
              <a:ext cx="360" cy="360"/>
            </p14:xfrm>
          </p:contentPart>
        </mc:Choice>
        <mc:Fallback xmlns="">
          <p:pic>
            <p:nvPicPr>
              <p:cNvPr id="60" name="Encre 59">
                <a:extLst>
                  <a:ext uri="{FF2B5EF4-FFF2-40B4-BE49-F238E27FC236}">
                    <a16:creationId xmlns:a16="http://schemas.microsoft.com/office/drawing/2014/main" id="{83699824-8E22-0B3B-8553-0A957165BA3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214666" y="3602253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89" name="ZoneTexte 88">
            <a:extLst>
              <a:ext uri="{FF2B5EF4-FFF2-40B4-BE49-F238E27FC236}">
                <a16:creationId xmlns:a16="http://schemas.microsoft.com/office/drawing/2014/main" id="{359813D8-D9A4-D575-8003-E42C0FADEB35}"/>
              </a:ext>
            </a:extLst>
          </p:cNvPr>
          <p:cNvSpPr txBox="1"/>
          <p:nvPr/>
        </p:nvSpPr>
        <p:spPr>
          <a:xfrm>
            <a:off x="1818968" y="1368000"/>
            <a:ext cx="54470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chemeClr val="accent1">
                    <a:lumMod val="50000"/>
                  </a:schemeClr>
                </a:solidFill>
              </a:rPr>
              <a:t>اَلْحُسَيْمَةُ –مُرّاكُشُ – الداخلة – أَكادير – الدار البيضاءُ</a:t>
            </a:r>
            <a:endParaRPr lang="fr-FR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9" name="Image 28" descr="Une image contenant rouge, carte&#10;&#10;Le contenu généré par l’IA peut être incorrect.">
            <a:extLst>
              <a:ext uri="{FF2B5EF4-FFF2-40B4-BE49-F238E27FC236}">
                <a16:creationId xmlns:a16="http://schemas.microsoft.com/office/drawing/2014/main" id="{A8C80198-F5C2-9CD8-3AE5-46A209294D7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8015" y="1864352"/>
            <a:ext cx="3895989" cy="423764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1" name="Encre 30">
                <a:extLst>
                  <a:ext uri="{FF2B5EF4-FFF2-40B4-BE49-F238E27FC236}">
                    <a16:creationId xmlns:a16="http://schemas.microsoft.com/office/drawing/2014/main" id="{14915E21-ADE7-C3B4-F4A3-045B6B902246}"/>
                  </a:ext>
                </a:extLst>
              </p14:cNvPr>
              <p14:cNvContentPartPr/>
              <p14:nvPr/>
            </p14:nvContentPartPr>
            <p14:xfrm>
              <a:off x="4793469" y="3311934"/>
              <a:ext cx="360" cy="360"/>
            </p14:xfrm>
          </p:contentPart>
        </mc:Choice>
        <mc:Fallback xmlns="">
          <p:pic>
            <p:nvPicPr>
              <p:cNvPr id="31" name="Encre 30">
                <a:extLst>
                  <a:ext uri="{FF2B5EF4-FFF2-40B4-BE49-F238E27FC236}">
                    <a16:creationId xmlns:a16="http://schemas.microsoft.com/office/drawing/2014/main" id="{14915E21-ADE7-C3B4-F4A3-045B6B90224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730469" y="3248934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6" name="Groupe 55">
            <a:extLst>
              <a:ext uri="{FF2B5EF4-FFF2-40B4-BE49-F238E27FC236}">
                <a16:creationId xmlns:a16="http://schemas.microsoft.com/office/drawing/2014/main" id="{824EBE75-20E9-C2DF-2CA7-7C8EE704AC41}"/>
              </a:ext>
            </a:extLst>
          </p:cNvPr>
          <p:cNvGrpSpPr/>
          <p:nvPr/>
        </p:nvGrpSpPr>
        <p:grpSpPr>
          <a:xfrm>
            <a:off x="5600760" y="2153085"/>
            <a:ext cx="29880" cy="30240"/>
            <a:chOff x="5152026" y="2084133"/>
            <a:chExt cx="29880" cy="30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58" name="Encre 57">
                  <a:extLst>
                    <a:ext uri="{FF2B5EF4-FFF2-40B4-BE49-F238E27FC236}">
                      <a16:creationId xmlns:a16="http://schemas.microsoft.com/office/drawing/2014/main" id="{7B94F9EB-7ACF-C79F-76A2-354FE379A1E7}"/>
                    </a:ext>
                  </a:extLst>
                </p14:cNvPr>
                <p14:cNvContentPartPr/>
                <p14:nvPr/>
              </p14:nvContentPartPr>
              <p14:xfrm>
                <a:off x="5181546" y="2093853"/>
                <a:ext cx="360" cy="360"/>
              </p14:xfrm>
            </p:contentPart>
          </mc:Choice>
          <mc:Fallback xmlns="">
            <p:pic>
              <p:nvPicPr>
                <p:cNvPr id="8" name="Encre 7">
                  <a:extLst>
                    <a:ext uri="{FF2B5EF4-FFF2-40B4-BE49-F238E27FC236}">
                      <a16:creationId xmlns:a16="http://schemas.microsoft.com/office/drawing/2014/main" id="{BCD49298-042F-670A-84C3-01313B2C668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63546" y="207585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61" name="Encre 60">
                  <a:extLst>
                    <a:ext uri="{FF2B5EF4-FFF2-40B4-BE49-F238E27FC236}">
                      <a16:creationId xmlns:a16="http://schemas.microsoft.com/office/drawing/2014/main" id="{202EE5D1-3A7A-72D1-F93D-232B08963E7B}"/>
                    </a:ext>
                  </a:extLst>
                </p14:cNvPr>
                <p14:cNvContentPartPr/>
                <p14:nvPr/>
              </p14:nvContentPartPr>
              <p14:xfrm>
                <a:off x="5181546" y="2084133"/>
                <a:ext cx="360" cy="360"/>
              </p14:xfrm>
            </p:contentPart>
          </mc:Choice>
          <mc:Fallback xmlns="">
            <p:pic>
              <p:nvPicPr>
                <p:cNvPr id="9" name="Encre 8">
                  <a:extLst>
                    <a:ext uri="{FF2B5EF4-FFF2-40B4-BE49-F238E27FC236}">
                      <a16:creationId xmlns:a16="http://schemas.microsoft.com/office/drawing/2014/main" id="{AE80FAC4-B173-3851-48B1-48C880F3413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63546" y="206613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62" name="Encre 61">
                  <a:extLst>
                    <a:ext uri="{FF2B5EF4-FFF2-40B4-BE49-F238E27FC236}">
                      <a16:creationId xmlns:a16="http://schemas.microsoft.com/office/drawing/2014/main" id="{CE387CAE-6CC7-F2BC-825F-993FC2FACD37}"/>
                    </a:ext>
                  </a:extLst>
                </p14:cNvPr>
                <p14:cNvContentPartPr/>
                <p14:nvPr/>
              </p14:nvContentPartPr>
              <p14:xfrm>
                <a:off x="5161746" y="2084133"/>
                <a:ext cx="360" cy="360"/>
              </p14:xfrm>
            </p:contentPart>
          </mc:Choice>
          <mc:Fallback xmlns="">
            <p:pic>
              <p:nvPicPr>
                <p:cNvPr id="11" name="Encre 10">
                  <a:extLst>
                    <a:ext uri="{FF2B5EF4-FFF2-40B4-BE49-F238E27FC236}">
                      <a16:creationId xmlns:a16="http://schemas.microsoft.com/office/drawing/2014/main" id="{559291D2-6970-874A-4C03-76CC2B0813E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43746" y="206613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74" name="Encre 73">
                  <a:extLst>
                    <a:ext uri="{FF2B5EF4-FFF2-40B4-BE49-F238E27FC236}">
                      <a16:creationId xmlns:a16="http://schemas.microsoft.com/office/drawing/2014/main" id="{79331D20-EFDE-80A8-B8B4-A2B7C1EAB129}"/>
                    </a:ext>
                  </a:extLst>
                </p14:cNvPr>
                <p14:cNvContentPartPr/>
                <p14:nvPr/>
              </p14:nvContentPartPr>
              <p14:xfrm>
                <a:off x="5171826" y="2114013"/>
                <a:ext cx="360" cy="360"/>
              </p14:xfrm>
            </p:contentPart>
          </mc:Choice>
          <mc:Fallback xmlns="">
            <p:pic>
              <p:nvPicPr>
                <p:cNvPr id="13" name="Encre 12">
                  <a:extLst>
                    <a:ext uri="{FF2B5EF4-FFF2-40B4-BE49-F238E27FC236}">
                      <a16:creationId xmlns:a16="http://schemas.microsoft.com/office/drawing/2014/main" id="{DDA73576-B7A9-15EA-ABFF-E56D6B88BB4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53826" y="209601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75" name="Encre 74">
                  <a:extLst>
                    <a:ext uri="{FF2B5EF4-FFF2-40B4-BE49-F238E27FC236}">
                      <a16:creationId xmlns:a16="http://schemas.microsoft.com/office/drawing/2014/main" id="{1935AE40-5837-14D8-89D6-D0C1E0C58995}"/>
                    </a:ext>
                  </a:extLst>
                </p14:cNvPr>
                <p14:cNvContentPartPr/>
                <p14:nvPr/>
              </p14:nvContentPartPr>
              <p14:xfrm>
                <a:off x="5152026" y="2114013"/>
                <a:ext cx="360" cy="360"/>
              </p14:xfrm>
            </p:contentPart>
          </mc:Choice>
          <mc:Fallback xmlns="">
            <p:pic>
              <p:nvPicPr>
                <p:cNvPr id="66" name="Encre 65">
                  <a:extLst>
                    <a:ext uri="{FF2B5EF4-FFF2-40B4-BE49-F238E27FC236}">
                      <a16:creationId xmlns:a16="http://schemas.microsoft.com/office/drawing/2014/main" id="{2515480D-7DA0-71B3-8800-3B9AED11EC5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089026" y="205101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oupe 75">
            <a:extLst>
              <a:ext uri="{FF2B5EF4-FFF2-40B4-BE49-F238E27FC236}">
                <a16:creationId xmlns:a16="http://schemas.microsoft.com/office/drawing/2014/main" id="{FC05E2F9-4686-3414-29A4-9ADB9897F332}"/>
              </a:ext>
            </a:extLst>
          </p:cNvPr>
          <p:cNvGrpSpPr/>
          <p:nvPr/>
        </p:nvGrpSpPr>
        <p:grpSpPr>
          <a:xfrm>
            <a:off x="4742950" y="2642191"/>
            <a:ext cx="39960" cy="29520"/>
            <a:chOff x="4886346" y="2585973"/>
            <a:chExt cx="39960" cy="29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77" name="Encre 76">
                  <a:extLst>
                    <a:ext uri="{FF2B5EF4-FFF2-40B4-BE49-F238E27FC236}">
                      <a16:creationId xmlns:a16="http://schemas.microsoft.com/office/drawing/2014/main" id="{3B70F194-25E2-C8A4-74C5-DE4E92495433}"/>
                    </a:ext>
                  </a:extLst>
                </p14:cNvPr>
                <p14:cNvContentPartPr/>
                <p14:nvPr/>
              </p14:nvContentPartPr>
              <p14:xfrm>
                <a:off x="4925946" y="2595693"/>
                <a:ext cx="360" cy="360"/>
              </p14:xfrm>
            </p:contentPart>
          </mc:Choice>
          <mc:Fallback xmlns="">
            <p:pic>
              <p:nvPicPr>
                <p:cNvPr id="23" name="Encre 22">
                  <a:extLst>
                    <a:ext uri="{FF2B5EF4-FFF2-40B4-BE49-F238E27FC236}">
                      <a16:creationId xmlns:a16="http://schemas.microsoft.com/office/drawing/2014/main" id="{ACAF1F6C-4150-8C4E-96F0-5DC99F6D6C9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907946" y="257769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79" name="Encre 78">
                  <a:extLst>
                    <a:ext uri="{FF2B5EF4-FFF2-40B4-BE49-F238E27FC236}">
                      <a16:creationId xmlns:a16="http://schemas.microsoft.com/office/drawing/2014/main" id="{C1728B8C-A2C6-0014-4836-7D70A23F96DA}"/>
                    </a:ext>
                  </a:extLst>
                </p14:cNvPr>
                <p14:cNvContentPartPr/>
                <p14:nvPr/>
              </p14:nvContentPartPr>
              <p14:xfrm>
                <a:off x="4905786" y="2595693"/>
                <a:ext cx="360" cy="360"/>
              </p14:xfrm>
            </p:contentPart>
          </mc:Choice>
          <mc:Fallback xmlns="">
            <p:pic>
              <p:nvPicPr>
                <p:cNvPr id="24" name="Encre 23">
                  <a:extLst>
                    <a:ext uri="{FF2B5EF4-FFF2-40B4-BE49-F238E27FC236}">
                      <a16:creationId xmlns:a16="http://schemas.microsoft.com/office/drawing/2014/main" id="{873B6D80-416D-4647-3762-CABBE9098CF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887786" y="257769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81" name="Encre 80">
                  <a:extLst>
                    <a:ext uri="{FF2B5EF4-FFF2-40B4-BE49-F238E27FC236}">
                      <a16:creationId xmlns:a16="http://schemas.microsoft.com/office/drawing/2014/main" id="{B5701E97-2749-01FD-420E-9118B94536C0}"/>
                    </a:ext>
                  </a:extLst>
                </p14:cNvPr>
                <p14:cNvContentPartPr/>
                <p14:nvPr/>
              </p14:nvContentPartPr>
              <p14:xfrm>
                <a:off x="4916226" y="2585973"/>
                <a:ext cx="360" cy="360"/>
              </p14:xfrm>
            </p:contentPart>
          </mc:Choice>
          <mc:Fallback xmlns="">
            <p:pic>
              <p:nvPicPr>
                <p:cNvPr id="26" name="Encre 25">
                  <a:extLst>
                    <a:ext uri="{FF2B5EF4-FFF2-40B4-BE49-F238E27FC236}">
                      <a16:creationId xmlns:a16="http://schemas.microsoft.com/office/drawing/2014/main" id="{2DA9D212-15D2-57BB-D8C7-D4591C4519A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898226" y="256797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83" name="Encre 82">
                  <a:extLst>
                    <a:ext uri="{FF2B5EF4-FFF2-40B4-BE49-F238E27FC236}">
                      <a16:creationId xmlns:a16="http://schemas.microsoft.com/office/drawing/2014/main" id="{F31E2C26-EC58-305B-9109-B94D56B95235}"/>
                    </a:ext>
                  </a:extLst>
                </p14:cNvPr>
                <p14:cNvContentPartPr/>
                <p14:nvPr/>
              </p14:nvContentPartPr>
              <p14:xfrm>
                <a:off x="4905786" y="2585973"/>
                <a:ext cx="360" cy="360"/>
              </p14:xfrm>
            </p:contentPart>
          </mc:Choice>
          <mc:Fallback xmlns="">
            <p:pic>
              <p:nvPicPr>
                <p:cNvPr id="28" name="Encre 27">
                  <a:extLst>
                    <a:ext uri="{FF2B5EF4-FFF2-40B4-BE49-F238E27FC236}">
                      <a16:creationId xmlns:a16="http://schemas.microsoft.com/office/drawing/2014/main" id="{77EAC2FA-23E6-AFB7-5795-03F75CFD32B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887786" y="256797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85" name="Encre 84">
                  <a:extLst>
                    <a:ext uri="{FF2B5EF4-FFF2-40B4-BE49-F238E27FC236}">
                      <a16:creationId xmlns:a16="http://schemas.microsoft.com/office/drawing/2014/main" id="{469A155F-5016-98DE-340A-A128CEA1DB8F}"/>
                    </a:ext>
                  </a:extLst>
                </p14:cNvPr>
                <p14:cNvContentPartPr/>
                <p14:nvPr/>
              </p14:nvContentPartPr>
              <p14:xfrm>
                <a:off x="4896066" y="2595693"/>
                <a:ext cx="360" cy="360"/>
              </p14:xfrm>
            </p:contentPart>
          </mc:Choice>
          <mc:Fallback xmlns="">
            <p:pic>
              <p:nvPicPr>
                <p:cNvPr id="30" name="Encre 29">
                  <a:extLst>
                    <a:ext uri="{FF2B5EF4-FFF2-40B4-BE49-F238E27FC236}">
                      <a16:creationId xmlns:a16="http://schemas.microsoft.com/office/drawing/2014/main" id="{AC23CFD5-7F8C-FA48-56CD-7C530DD4B1B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878066" y="257769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87" name="Encre 86">
                  <a:extLst>
                    <a:ext uri="{FF2B5EF4-FFF2-40B4-BE49-F238E27FC236}">
                      <a16:creationId xmlns:a16="http://schemas.microsoft.com/office/drawing/2014/main" id="{35F12EC6-BC08-0D91-0920-796C35FEA726}"/>
                    </a:ext>
                  </a:extLst>
                </p14:cNvPr>
                <p14:cNvContentPartPr/>
                <p14:nvPr/>
              </p14:nvContentPartPr>
              <p14:xfrm>
                <a:off x="4916226" y="2615133"/>
                <a:ext cx="360" cy="360"/>
              </p14:xfrm>
            </p:contentPart>
          </mc:Choice>
          <mc:Fallback xmlns="">
            <p:pic>
              <p:nvPicPr>
                <p:cNvPr id="32" name="Encre 31">
                  <a:extLst>
                    <a:ext uri="{FF2B5EF4-FFF2-40B4-BE49-F238E27FC236}">
                      <a16:creationId xmlns:a16="http://schemas.microsoft.com/office/drawing/2014/main" id="{9B0AC128-3C99-28B8-EEFA-39F2A660E96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898226" y="259713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90" name="Encre 89">
                  <a:extLst>
                    <a:ext uri="{FF2B5EF4-FFF2-40B4-BE49-F238E27FC236}">
                      <a16:creationId xmlns:a16="http://schemas.microsoft.com/office/drawing/2014/main" id="{05A160B5-544D-21EA-50C2-88EDDBBA63F7}"/>
                    </a:ext>
                  </a:extLst>
                </p14:cNvPr>
                <p14:cNvContentPartPr/>
                <p14:nvPr/>
              </p14:nvContentPartPr>
              <p14:xfrm>
                <a:off x="4886346" y="2595693"/>
                <a:ext cx="360" cy="360"/>
              </p14:xfrm>
            </p:contentPart>
          </mc:Choice>
          <mc:Fallback xmlns="">
            <p:pic>
              <p:nvPicPr>
                <p:cNvPr id="68" name="Encre 67">
                  <a:extLst>
                    <a:ext uri="{FF2B5EF4-FFF2-40B4-BE49-F238E27FC236}">
                      <a16:creationId xmlns:a16="http://schemas.microsoft.com/office/drawing/2014/main" id="{7082D992-FFC7-F020-3AAF-3165BBAC46A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823346" y="253269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1C3FD9DD-1BCC-8772-E060-B71AB6AAADF9}"/>
              </a:ext>
            </a:extLst>
          </p:cNvPr>
          <p:cNvGrpSpPr/>
          <p:nvPr/>
        </p:nvGrpSpPr>
        <p:grpSpPr>
          <a:xfrm>
            <a:off x="2841426" y="5238586"/>
            <a:ext cx="10080" cy="29520"/>
            <a:chOff x="3451026" y="4405053"/>
            <a:chExt cx="10080" cy="29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92" name="Encre 91">
                  <a:extLst>
                    <a:ext uri="{FF2B5EF4-FFF2-40B4-BE49-F238E27FC236}">
                      <a16:creationId xmlns:a16="http://schemas.microsoft.com/office/drawing/2014/main" id="{5D5E032B-63C2-B499-5844-FD4BEABE23F6}"/>
                    </a:ext>
                  </a:extLst>
                </p14:cNvPr>
                <p14:cNvContentPartPr/>
                <p14:nvPr/>
              </p14:nvContentPartPr>
              <p14:xfrm>
                <a:off x="3460746" y="4405053"/>
                <a:ext cx="360" cy="360"/>
              </p14:xfrm>
            </p:contentPart>
          </mc:Choice>
          <mc:Fallback xmlns="">
            <p:pic>
              <p:nvPicPr>
                <p:cNvPr id="47" name="Encre 46">
                  <a:extLst>
                    <a:ext uri="{FF2B5EF4-FFF2-40B4-BE49-F238E27FC236}">
                      <a16:creationId xmlns:a16="http://schemas.microsoft.com/office/drawing/2014/main" id="{3B5E270D-11AE-4843-1FFB-F678DAE72CE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42746" y="438705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93" name="Encre 92">
                  <a:extLst>
                    <a:ext uri="{FF2B5EF4-FFF2-40B4-BE49-F238E27FC236}">
                      <a16:creationId xmlns:a16="http://schemas.microsoft.com/office/drawing/2014/main" id="{7A0EDF93-DF31-BA4D-77F6-BAFDD76C27EB}"/>
                    </a:ext>
                  </a:extLst>
                </p14:cNvPr>
                <p14:cNvContentPartPr/>
                <p14:nvPr/>
              </p14:nvContentPartPr>
              <p14:xfrm>
                <a:off x="3460746" y="4405053"/>
                <a:ext cx="360" cy="360"/>
              </p14:xfrm>
            </p:contentPart>
          </mc:Choice>
          <mc:Fallback xmlns="">
            <p:pic>
              <p:nvPicPr>
                <p:cNvPr id="48" name="Encre 47">
                  <a:extLst>
                    <a:ext uri="{FF2B5EF4-FFF2-40B4-BE49-F238E27FC236}">
                      <a16:creationId xmlns:a16="http://schemas.microsoft.com/office/drawing/2014/main" id="{6D062AB7-B777-0D79-D720-BE54BF8B562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42746" y="438705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94" name="Encre 93">
                  <a:extLst>
                    <a:ext uri="{FF2B5EF4-FFF2-40B4-BE49-F238E27FC236}">
                      <a16:creationId xmlns:a16="http://schemas.microsoft.com/office/drawing/2014/main" id="{A9BEA8D1-CE59-BBFF-D327-B5EEB2A250CC}"/>
                    </a:ext>
                  </a:extLst>
                </p14:cNvPr>
                <p14:cNvContentPartPr/>
                <p14:nvPr/>
              </p14:nvContentPartPr>
              <p14:xfrm>
                <a:off x="3460746" y="4405053"/>
                <a:ext cx="360" cy="360"/>
              </p14:xfrm>
            </p:contentPart>
          </mc:Choice>
          <mc:Fallback xmlns="">
            <p:pic>
              <p:nvPicPr>
                <p:cNvPr id="49" name="Encre 48">
                  <a:extLst>
                    <a:ext uri="{FF2B5EF4-FFF2-40B4-BE49-F238E27FC236}">
                      <a16:creationId xmlns:a16="http://schemas.microsoft.com/office/drawing/2014/main" id="{643D9521-E22A-A9A3-860A-EA913ECDF7A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42746" y="438705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95" name="Encre 94">
                  <a:extLst>
                    <a:ext uri="{FF2B5EF4-FFF2-40B4-BE49-F238E27FC236}">
                      <a16:creationId xmlns:a16="http://schemas.microsoft.com/office/drawing/2014/main" id="{90A94237-E5F8-8B51-A9AA-D40C439B7CE0}"/>
                    </a:ext>
                  </a:extLst>
                </p14:cNvPr>
                <p14:cNvContentPartPr/>
                <p14:nvPr/>
              </p14:nvContentPartPr>
              <p14:xfrm>
                <a:off x="3460746" y="4405053"/>
                <a:ext cx="360" cy="360"/>
              </p14:xfrm>
            </p:contentPart>
          </mc:Choice>
          <mc:Fallback xmlns="">
            <p:pic>
              <p:nvPicPr>
                <p:cNvPr id="50" name="Encre 49">
                  <a:extLst>
                    <a:ext uri="{FF2B5EF4-FFF2-40B4-BE49-F238E27FC236}">
                      <a16:creationId xmlns:a16="http://schemas.microsoft.com/office/drawing/2014/main" id="{B859B8C4-D913-0F8E-2F03-6465C0BCD57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42746" y="438705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96" name="Encre 95">
                  <a:extLst>
                    <a:ext uri="{FF2B5EF4-FFF2-40B4-BE49-F238E27FC236}">
                      <a16:creationId xmlns:a16="http://schemas.microsoft.com/office/drawing/2014/main" id="{930F6C4B-8BD1-26A4-9154-80DBC932813F}"/>
                    </a:ext>
                  </a:extLst>
                </p14:cNvPr>
                <p14:cNvContentPartPr/>
                <p14:nvPr/>
              </p14:nvContentPartPr>
              <p14:xfrm>
                <a:off x="3460746" y="4414773"/>
                <a:ext cx="360" cy="360"/>
              </p14:xfrm>
            </p:contentPart>
          </mc:Choice>
          <mc:Fallback xmlns="">
            <p:pic>
              <p:nvPicPr>
                <p:cNvPr id="52" name="Encre 51">
                  <a:extLst>
                    <a:ext uri="{FF2B5EF4-FFF2-40B4-BE49-F238E27FC236}">
                      <a16:creationId xmlns:a16="http://schemas.microsoft.com/office/drawing/2014/main" id="{F721F2AD-7103-43FE-20DF-BCF476DD7CB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42746" y="439677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97" name="Encre 96">
                  <a:extLst>
                    <a:ext uri="{FF2B5EF4-FFF2-40B4-BE49-F238E27FC236}">
                      <a16:creationId xmlns:a16="http://schemas.microsoft.com/office/drawing/2014/main" id="{0EE22780-3AE6-B8A9-26E0-28C404956027}"/>
                    </a:ext>
                  </a:extLst>
                </p14:cNvPr>
                <p14:cNvContentPartPr/>
                <p14:nvPr/>
              </p14:nvContentPartPr>
              <p14:xfrm>
                <a:off x="3460746" y="4434213"/>
                <a:ext cx="360" cy="360"/>
              </p14:xfrm>
            </p:contentPart>
          </mc:Choice>
          <mc:Fallback xmlns="">
            <p:pic>
              <p:nvPicPr>
                <p:cNvPr id="53" name="Encre 52">
                  <a:extLst>
                    <a:ext uri="{FF2B5EF4-FFF2-40B4-BE49-F238E27FC236}">
                      <a16:creationId xmlns:a16="http://schemas.microsoft.com/office/drawing/2014/main" id="{1BCAD927-5E00-2F30-E452-32C7F059DB0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42746" y="441621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98" name="Encre 97">
                  <a:extLst>
                    <a:ext uri="{FF2B5EF4-FFF2-40B4-BE49-F238E27FC236}">
                      <a16:creationId xmlns:a16="http://schemas.microsoft.com/office/drawing/2014/main" id="{51401393-FF9C-B9AD-33D2-C512745D1A1E}"/>
                    </a:ext>
                  </a:extLst>
                </p14:cNvPr>
                <p14:cNvContentPartPr/>
                <p14:nvPr/>
              </p14:nvContentPartPr>
              <p14:xfrm>
                <a:off x="3451026" y="4424493"/>
                <a:ext cx="360" cy="360"/>
              </p14:xfrm>
            </p:contentPart>
          </mc:Choice>
          <mc:Fallback xmlns="">
            <p:pic>
              <p:nvPicPr>
                <p:cNvPr id="55" name="Encre 54">
                  <a:extLst>
                    <a:ext uri="{FF2B5EF4-FFF2-40B4-BE49-F238E27FC236}">
                      <a16:creationId xmlns:a16="http://schemas.microsoft.com/office/drawing/2014/main" id="{608399FC-6FE1-7CE6-1B37-8B9DB5A552E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33026" y="440649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99" name="Encre 98">
                  <a:extLst>
                    <a:ext uri="{FF2B5EF4-FFF2-40B4-BE49-F238E27FC236}">
                      <a16:creationId xmlns:a16="http://schemas.microsoft.com/office/drawing/2014/main" id="{1DA8D59A-3B06-1C1B-2AAF-442B0D63497D}"/>
                    </a:ext>
                  </a:extLst>
                </p14:cNvPr>
                <p14:cNvContentPartPr/>
                <p14:nvPr/>
              </p14:nvContentPartPr>
              <p14:xfrm>
                <a:off x="3451026" y="4405053"/>
                <a:ext cx="360" cy="360"/>
              </p14:xfrm>
            </p:contentPart>
          </mc:Choice>
          <mc:Fallback xmlns="">
            <p:pic>
              <p:nvPicPr>
                <p:cNvPr id="70" name="Encre 69">
                  <a:extLst>
                    <a:ext uri="{FF2B5EF4-FFF2-40B4-BE49-F238E27FC236}">
                      <a16:creationId xmlns:a16="http://schemas.microsoft.com/office/drawing/2014/main" id="{8FF35592-07D3-4499-9E8D-E7D957BD170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388026" y="434205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0" name="Groupe 99">
            <a:extLst>
              <a:ext uri="{FF2B5EF4-FFF2-40B4-BE49-F238E27FC236}">
                <a16:creationId xmlns:a16="http://schemas.microsoft.com/office/drawing/2014/main" id="{1B4E25CD-6899-3B8F-3547-EA49BE9FB323}"/>
              </a:ext>
            </a:extLst>
          </p:cNvPr>
          <p:cNvGrpSpPr/>
          <p:nvPr/>
        </p:nvGrpSpPr>
        <p:grpSpPr>
          <a:xfrm>
            <a:off x="4251867" y="3524691"/>
            <a:ext cx="360" cy="39960"/>
            <a:chOff x="2575866" y="5928573"/>
            <a:chExt cx="360" cy="39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01" name="Encre 100">
                  <a:extLst>
                    <a:ext uri="{FF2B5EF4-FFF2-40B4-BE49-F238E27FC236}">
                      <a16:creationId xmlns:a16="http://schemas.microsoft.com/office/drawing/2014/main" id="{859927CF-D560-361E-A3BF-C87905D0553F}"/>
                    </a:ext>
                  </a:extLst>
                </p14:cNvPr>
                <p14:cNvContentPartPr/>
                <p14:nvPr/>
              </p14:nvContentPartPr>
              <p14:xfrm>
                <a:off x="2575866" y="5948373"/>
                <a:ext cx="360" cy="360"/>
              </p14:xfrm>
            </p:contentPart>
          </mc:Choice>
          <mc:Fallback xmlns="">
            <p:pic>
              <p:nvPicPr>
                <p:cNvPr id="42" name="Encre 41">
                  <a:extLst>
                    <a:ext uri="{FF2B5EF4-FFF2-40B4-BE49-F238E27FC236}">
                      <a16:creationId xmlns:a16="http://schemas.microsoft.com/office/drawing/2014/main" id="{8A241A00-FF4B-617F-49A3-C5D6AA6BA2B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557866" y="593037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102" name="Encre 101">
                  <a:extLst>
                    <a:ext uri="{FF2B5EF4-FFF2-40B4-BE49-F238E27FC236}">
                      <a16:creationId xmlns:a16="http://schemas.microsoft.com/office/drawing/2014/main" id="{ABBB5064-9DA0-4D14-C086-5310C604353F}"/>
                    </a:ext>
                  </a:extLst>
                </p14:cNvPr>
                <p14:cNvContentPartPr/>
                <p14:nvPr/>
              </p14:nvContentPartPr>
              <p14:xfrm>
                <a:off x="2575866" y="5948373"/>
                <a:ext cx="360" cy="360"/>
              </p14:xfrm>
            </p:contentPart>
          </mc:Choice>
          <mc:Fallback xmlns="">
            <p:pic>
              <p:nvPicPr>
                <p:cNvPr id="43" name="Encre 42">
                  <a:extLst>
                    <a:ext uri="{FF2B5EF4-FFF2-40B4-BE49-F238E27FC236}">
                      <a16:creationId xmlns:a16="http://schemas.microsoft.com/office/drawing/2014/main" id="{0B163964-3605-667D-CEE5-8212834B86E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557866" y="593037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103" name="Encre 102">
                  <a:extLst>
                    <a:ext uri="{FF2B5EF4-FFF2-40B4-BE49-F238E27FC236}">
                      <a16:creationId xmlns:a16="http://schemas.microsoft.com/office/drawing/2014/main" id="{CF9A31D9-4A7E-6FDD-615E-99703DC2D2CC}"/>
                    </a:ext>
                  </a:extLst>
                </p14:cNvPr>
                <p14:cNvContentPartPr/>
                <p14:nvPr/>
              </p14:nvContentPartPr>
              <p14:xfrm>
                <a:off x="2575866" y="5958093"/>
                <a:ext cx="360" cy="360"/>
              </p14:xfrm>
            </p:contentPart>
          </mc:Choice>
          <mc:Fallback xmlns="">
            <p:pic>
              <p:nvPicPr>
                <p:cNvPr id="44" name="Encre 43">
                  <a:extLst>
                    <a:ext uri="{FF2B5EF4-FFF2-40B4-BE49-F238E27FC236}">
                      <a16:creationId xmlns:a16="http://schemas.microsoft.com/office/drawing/2014/main" id="{807F1F8E-4485-E19D-65BE-CDB4A60C64D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557866" y="594009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104" name="Encre 103">
                  <a:extLst>
                    <a:ext uri="{FF2B5EF4-FFF2-40B4-BE49-F238E27FC236}">
                      <a16:creationId xmlns:a16="http://schemas.microsoft.com/office/drawing/2014/main" id="{77DCBDDC-BAD0-84BD-711C-B9CBACE0B660}"/>
                    </a:ext>
                  </a:extLst>
                </p14:cNvPr>
                <p14:cNvContentPartPr/>
                <p14:nvPr/>
              </p14:nvContentPartPr>
              <p14:xfrm>
                <a:off x="2575866" y="5968173"/>
                <a:ext cx="360" cy="360"/>
              </p14:xfrm>
            </p:contentPart>
          </mc:Choice>
          <mc:Fallback xmlns="">
            <p:pic>
              <p:nvPicPr>
                <p:cNvPr id="45" name="Encre 44">
                  <a:extLst>
                    <a:ext uri="{FF2B5EF4-FFF2-40B4-BE49-F238E27FC236}">
                      <a16:creationId xmlns:a16="http://schemas.microsoft.com/office/drawing/2014/main" id="{6D1C93F5-869E-0842-10FF-36B890791C4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557866" y="595017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105" name="Encre 104">
                  <a:extLst>
                    <a:ext uri="{FF2B5EF4-FFF2-40B4-BE49-F238E27FC236}">
                      <a16:creationId xmlns:a16="http://schemas.microsoft.com/office/drawing/2014/main" id="{B63891A3-1F14-855F-7DB8-C1C7AD410937}"/>
                    </a:ext>
                  </a:extLst>
                </p14:cNvPr>
                <p14:cNvContentPartPr/>
                <p14:nvPr/>
              </p14:nvContentPartPr>
              <p14:xfrm>
                <a:off x="2575866" y="5928573"/>
                <a:ext cx="360" cy="360"/>
              </p14:xfrm>
            </p:contentPart>
          </mc:Choice>
          <mc:Fallback xmlns="">
            <p:pic>
              <p:nvPicPr>
                <p:cNvPr id="72" name="Encre 71">
                  <a:extLst>
                    <a:ext uri="{FF2B5EF4-FFF2-40B4-BE49-F238E27FC236}">
                      <a16:creationId xmlns:a16="http://schemas.microsoft.com/office/drawing/2014/main" id="{8A39E64B-1425-9384-E7E6-87FF0C730E2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512866" y="586557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106" name="Connecteur droit avec flèche 105">
            <a:extLst>
              <a:ext uri="{FF2B5EF4-FFF2-40B4-BE49-F238E27FC236}">
                <a16:creationId xmlns:a16="http://schemas.microsoft.com/office/drawing/2014/main" id="{53D8F1D7-DE14-056D-344C-B2E3A7EF6F40}"/>
              </a:ext>
            </a:extLst>
          </p:cNvPr>
          <p:cNvCxnSpPr>
            <a:cxnSpLocks/>
          </p:cNvCxnSpPr>
          <p:nvPr/>
        </p:nvCxnSpPr>
        <p:spPr>
          <a:xfrm flipV="1">
            <a:off x="3199035" y="3540571"/>
            <a:ext cx="979675" cy="39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avec flèche 106">
            <a:extLst>
              <a:ext uri="{FF2B5EF4-FFF2-40B4-BE49-F238E27FC236}">
                <a16:creationId xmlns:a16="http://schemas.microsoft.com/office/drawing/2014/main" id="{470443BD-7C77-F54F-16D4-A6385F73DCE0}"/>
              </a:ext>
            </a:extLst>
          </p:cNvPr>
          <p:cNvCxnSpPr>
            <a:cxnSpLocks/>
          </p:cNvCxnSpPr>
          <p:nvPr/>
        </p:nvCxnSpPr>
        <p:spPr>
          <a:xfrm flipH="1">
            <a:off x="4847975" y="3311934"/>
            <a:ext cx="21028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avec flèche 107">
            <a:extLst>
              <a:ext uri="{FF2B5EF4-FFF2-40B4-BE49-F238E27FC236}">
                <a16:creationId xmlns:a16="http://schemas.microsoft.com/office/drawing/2014/main" id="{4160D128-641B-4D90-A267-0873A068DBFE}"/>
              </a:ext>
            </a:extLst>
          </p:cNvPr>
          <p:cNvCxnSpPr/>
          <p:nvPr/>
        </p:nvCxnSpPr>
        <p:spPr>
          <a:xfrm flipV="1">
            <a:off x="1349372" y="5243446"/>
            <a:ext cx="1435510" cy="29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droit avec flèche 109">
            <a:extLst>
              <a:ext uri="{FF2B5EF4-FFF2-40B4-BE49-F238E27FC236}">
                <a16:creationId xmlns:a16="http://schemas.microsoft.com/office/drawing/2014/main" id="{61F7AE74-5281-2399-9ACD-089B300DA00D}"/>
              </a:ext>
            </a:extLst>
          </p:cNvPr>
          <p:cNvCxnSpPr>
            <a:cxnSpLocks/>
          </p:cNvCxnSpPr>
          <p:nvPr/>
        </p:nvCxnSpPr>
        <p:spPr>
          <a:xfrm flipV="1">
            <a:off x="3264310" y="2182965"/>
            <a:ext cx="2213665" cy="300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avec flèche 110">
            <a:extLst>
              <a:ext uri="{FF2B5EF4-FFF2-40B4-BE49-F238E27FC236}">
                <a16:creationId xmlns:a16="http://schemas.microsoft.com/office/drawing/2014/main" id="{B5546551-9F84-27EC-C339-4E239036BB09}"/>
              </a:ext>
            </a:extLst>
          </p:cNvPr>
          <p:cNvCxnSpPr/>
          <p:nvPr/>
        </p:nvCxnSpPr>
        <p:spPr>
          <a:xfrm>
            <a:off x="3199035" y="2704511"/>
            <a:ext cx="146500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745579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099FE-54E1-9378-D752-188BE9699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rouge, carte&#10;&#10;Le contenu généré par l’IA peut être incorrect.">
            <a:extLst>
              <a:ext uri="{FF2B5EF4-FFF2-40B4-BE49-F238E27FC236}">
                <a16:creationId xmlns:a16="http://schemas.microsoft.com/office/drawing/2014/main" id="{F6017B33-C908-9C31-59F6-5C131868C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8015" y="1864352"/>
            <a:ext cx="3895989" cy="423764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0F9CDF50-12DC-8299-79A0-19EAA9E78B31}"/>
                  </a:ext>
                </a:extLst>
              </p14:cNvPr>
              <p14:cNvContentPartPr/>
              <p14:nvPr/>
            </p14:nvContentPartPr>
            <p14:xfrm>
              <a:off x="4793469" y="3311934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0F9CDF50-12DC-8299-79A0-19EAA9E78B3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30469" y="3248934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oupe 28">
            <a:extLst>
              <a:ext uri="{FF2B5EF4-FFF2-40B4-BE49-F238E27FC236}">
                <a16:creationId xmlns:a16="http://schemas.microsoft.com/office/drawing/2014/main" id="{17AE245B-8A86-AA94-195B-843F83C617DB}"/>
              </a:ext>
            </a:extLst>
          </p:cNvPr>
          <p:cNvGrpSpPr/>
          <p:nvPr/>
        </p:nvGrpSpPr>
        <p:grpSpPr>
          <a:xfrm>
            <a:off x="5600760" y="2153085"/>
            <a:ext cx="29880" cy="30240"/>
            <a:chOff x="5152026" y="2084133"/>
            <a:chExt cx="29880" cy="30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1" name="Encre 30">
                  <a:extLst>
                    <a:ext uri="{FF2B5EF4-FFF2-40B4-BE49-F238E27FC236}">
                      <a16:creationId xmlns:a16="http://schemas.microsoft.com/office/drawing/2014/main" id="{8D659E28-F04A-A946-4FC8-174DED7CDE98}"/>
                    </a:ext>
                  </a:extLst>
                </p14:cNvPr>
                <p14:cNvContentPartPr/>
                <p14:nvPr/>
              </p14:nvContentPartPr>
              <p14:xfrm>
                <a:off x="5181546" y="2093853"/>
                <a:ext cx="360" cy="360"/>
              </p14:xfrm>
            </p:contentPart>
          </mc:Choice>
          <mc:Fallback xmlns="">
            <p:pic>
              <p:nvPicPr>
                <p:cNvPr id="8" name="Encre 7">
                  <a:extLst>
                    <a:ext uri="{FF2B5EF4-FFF2-40B4-BE49-F238E27FC236}">
                      <a16:creationId xmlns:a16="http://schemas.microsoft.com/office/drawing/2014/main" id="{BCD49298-042F-670A-84C3-01313B2C668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63546" y="207585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6" name="Encre 35">
                  <a:extLst>
                    <a:ext uri="{FF2B5EF4-FFF2-40B4-BE49-F238E27FC236}">
                      <a16:creationId xmlns:a16="http://schemas.microsoft.com/office/drawing/2014/main" id="{7496020C-BBDE-F489-D2B5-C1384BBDCECC}"/>
                    </a:ext>
                  </a:extLst>
                </p14:cNvPr>
                <p14:cNvContentPartPr/>
                <p14:nvPr/>
              </p14:nvContentPartPr>
              <p14:xfrm>
                <a:off x="5181546" y="2084133"/>
                <a:ext cx="360" cy="360"/>
              </p14:xfrm>
            </p:contentPart>
          </mc:Choice>
          <mc:Fallback xmlns="">
            <p:pic>
              <p:nvPicPr>
                <p:cNvPr id="9" name="Encre 8">
                  <a:extLst>
                    <a:ext uri="{FF2B5EF4-FFF2-40B4-BE49-F238E27FC236}">
                      <a16:creationId xmlns:a16="http://schemas.microsoft.com/office/drawing/2014/main" id="{AE80FAC4-B173-3851-48B1-48C880F3413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63546" y="206613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9" name="Encre 38">
                  <a:extLst>
                    <a:ext uri="{FF2B5EF4-FFF2-40B4-BE49-F238E27FC236}">
                      <a16:creationId xmlns:a16="http://schemas.microsoft.com/office/drawing/2014/main" id="{F915BBF6-D410-1BFF-202F-9601B69D1FD1}"/>
                    </a:ext>
                  </a:extLst>
                </p14:cNvPr>
                <p14:cNvContentPartPr/>
                <p14:nvPr/>
              </p14:nvContentPartPr>
              <p14:xfrm>
                <a:off x="5161746" y="2084133"/>
                <a:ext cx="360" cy="360"/>
              </p14:xfrm>
            </p:contentPart>
          </mc:Choice>
          <mc:Fallback xmlns="">
            <p:pic>
              <p:nvPicPr>
                <p:cNvPr id="11" name="Encre 10">
                  <a:extLst>
                    <a:ext uri="{FF2B5EF4-FFF2-40B4-BE49-F238E27FC236}">
                      <a16:creationId xmlns:a16="http://schemas.microsoft.com/office/drawing/2014/main" id="{559291D2-6970-874A-4C03-76CC2B0813E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43746" y="206613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41" name="Encre 40">
                  <a:extLst>
                    <a:ext uri="{FF2B5EF4-FFF2-40B4-BE49-F238E27FC236}">
                      <a16:creationId xmlns:a16="http://schemas.microsoft.com/office/drawing/2014/main" id="{C68AA704-94B7-14AA-5A0D-74AE0C047672}"/>
                    </a:ext>
                  </a:extLst>
                </p14:cNvPr>
                <p14:cNvContentPartPr/>
                <p14:nvPr/>
              </p14:nvContentPartPr>
              <p14:xfrm>
                <a:off x="5171826" y="2114013"/>
                <a:ext cx="360" cy="360"/>
              </p14:xfrm>
            </p:contentPart>
          </mc:Choice>
          <mc:Fallback xmlns="">
            <p:pic>
              <p:nvPicPr>
                <p:cNvPr id="13" name="Encre 12">
                  <a:extLst>
                    <a:ext uri="{FF2B5EF4-FFF2-40B4-BE49-F238E27FC236}">
                      <a16:creationId xmlns:a16="http://schemas.microsoft.com/office/drawing/2014/main" id="{DDA73576-B7A9-15EA-ABFF-E56D6B88BB4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53826" y="209601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46" name="Encre 45">
                  <a:extLst>
                    <a:ext uri="{FF2B5EF4-FFF2-40B4-BE49-F238E27FC236}">
                      <a16:creationId xmlns:a16="http://schemas.microsoft.com/office/drawing/2014/main" id="{56CB6011-EA27-C55C-BCFD-98FDEB889A6D}"/>
                    </a:ext>
                  </a:extLst>
                </p14:cNvPr>
                <p14:cNvContentPartPr/>
                <p14:nvPr/>
              </p14:nvContentPartPr>
              <p14:xfrm>
                <a:off x="5152026" y="2114013"/>
                <a:ext cx="360" cy="360"/>
              </p14:xfrm>
            </p:contentPart>
          </mc:Choice>
          <mc:Fallback xmlns="">
            <p:pic>
              <p:nvPicPr>
                <p:cNvPr id="66" name="Encre 65">
                  <a:extLst>
                    <a:ext uri="{FF2B5EF4-FFF2-40B4-BE49-F238E27FC236}">
                      <a16:creationId xmlns:a16="http://schemas.microsoft.com/office/drawing/2014/main" id="{2515480D-7DA0-71B3-8800-3B9AED11EC5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089026" y="205101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1C07E03E-2F8D-2E11-6458-E61C8317E5C6}"/>
              </a:ext>
            </a:extLst>
          </p:cNvPr>
          <p:cNvGrpSpPr/>
          <p:nvPr/>
        </p:nvGrpSpPr>
        <p:grpSpPr>
          <a:xfrm>
            <a:off x="4742950" y="2642191"/>
            <a:ext cx="39960" cy="29520"/>
            <a:chOff x="4886346" y="2585973"/>
            <a:chExt cx="39960" cy="29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54" name="Encre 53">
                  <a:extLst>
                    <a:ext uri="{FF2B5EF4-FFF2-40B4-BE49-F238E27FC236}">
                      <a16:creationId xmlns:a16="http://schemas.microsoft.com/office/drawing/2014/main" id="{7B9AAB63-7F0D-A3E6-197E-D0B1A6D843FF}"/>
                    </a:ext>
                  </a:extLst>
                </p14:cNvPr>
                <p14:cNvContentPartPr/>
                <p14:nvPr/>
              </p14:nvContentPartPr>
              <p14:xfrm>
                <a:off x="4925946" y="2595693"/>
                <a:ext cx="360" cy="360"/>
              </p14:xfrm>
            </p:contentPart>
          </mc:Choice>
          <mc:Fallback xmlns="">
            <p:pic>
              <p:nvPicPr>
                <p:cNvPr id="23" name="Encre 22">
                  <a:extLst>
                    <a:ext uri="{FF2B5EF4-FFF2-40B4-BE49-F238E27FC236}">
                      <a16:creationId xmlns:a16="http://schemas.microsoft.com/office/drawing/2014/main" id="{ACAF1F6C-4150-8C4E-96F0-5DC99F6D6C9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907946" y="257769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56" name="Encre 55">
                  <a:extLst>
                    <a:ext uri="{FF2B5EF4-FFF2-40B4-BE49-F238E27FC236}">
                      <a16:creationId xmlns:a16="http://schemas.microsoft.com/office/drawing/2014/main" id="{CC037BDE-8D78-F7E2-9ECA-99C27F471B04}"/>
                    </a:ext>
                  </a:extLst>
                </p14:cNvPr>
                <p14:cNvContentPartPr/>
                <p14:nvPr/>
              </p14:nvContentPartPr>
              <p14:xfrm>
                <a:off x="4905786" y="2595693"/>
                <a:ext cx="360" cy="360"/>
              </p14:xfrm>
            </p:contentPart>
          </mc:Choice>
          <mc:Fallback xmlns="">
            <p:pic>
              <p:nvPicPr>
                <p:cNvPr id="24" name="Encre 23">
                  <a:extLst>
                    <a:ext uri="{FF2B5EF4-FFF2-40B4-BE49-F238E27FC236}">
                      <a16:creationId xmlns:a16="http://schemas.microsoft.com/office/drawing/2014/main" id="{873B6D80-416D-4647-3762-CABBE9098CF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887786" y="257769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58" name="Encre 57">
                  <a:extLst>
                    <a:ext uri="{FF2B5EF4-FFF2-40B4-BE49-F238E27FC236}">
                      <a16:creationId xmlns:a16="http://schemas.microsoft.com/office/drawing/2014/main" id="{AC5A429D-A7F4-E65D-8F69-99889084EDB4}"/>
                    </a:ext>
                  </a:extLst>
                </p14:cNvPr>
                <p14:cNvContentPartPr/>
                <p14:nvPr/>
              </p14:nvContentPartPr>
              <p14:xfrm>
                <a:off x="4916226" y="2585973"/>
                <a:ext cx="360" cy="360"/>
              </p14:xfrm>
            </p:contentPart>
          </mc:Choice>
          <mc:Fallback xmlns="">
            <p:pic>
              <p:nvPicPr>
                <p:cNvPr id="26" name="Encre 25">
                  <a:extLst>
                    <a:ext uri="{FF2B5EF4-FFF2-40B4-BE49-F238E27FC236}">
                      <a16:creationId xmlns:a16="http://schemas.microsoft.com/office/drawing/2014/main" id="{2DA9D212-15D2-57BB-D8C7-D4591C4519A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898226" y="256797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61" name="Encre 60">
                  <a:extLst>
                    <a:ext uri="{FF2B5EF4-FFF2-40B4-BE49-F238E27FC236}">
                      <a16:creationId xmlns:a16="http://schemas.microsoft.com/office/drawing/2014/main" id="{D50CA9CC-FF15-FA2B-D780-8D6EB882FBFB}"/>
                    </a:ext>
                  </a:extLst>
                </p14:cNvPr>
                <p14:cNvContentPartPr/>
                <p14:nvPr/>
              </p14:nvContentPartPr>
              <p14:xfrm>
                <a:off x="4905786" y="2585973"/>
                <a:ext cx="360" cy="360"/>
              </p14:xfrm>
            </p:contentPart>
          </mc:Choice>
          <mc:Fallback xmlns="">
            <p:pic>
              <p:nvPicPr>
                <p:cNvPr id="28" name="Encre 27">
                  <a:extLst>
                    <a:ext uri="{FF2B5EF4-FFF2-40B4-BE49-F238E27FC236}">
                      <a16:creationId xmlns:a16="http://schemas.microsoft.com/office/drawing/2014/main" id="{77EAC2FA-23E6-AFB7-5795-03F75CFD32B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887786" y="256797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62" name="Encre 61">
                  <a:extLst>
                    <a:ext uri="{FF2B5EF4-FFF2-40B4-BE49-F238E27FC236}">
                      <a16:creationId xmlns:a16="http://schemas.microsoft.com/office/drawing/2014/main" id="{87114D24-DDE8-F7E5-DF44-AE5A37C6B4A1}"/>
                    </a:ext>
                  </a:extLst>
                </p14:cNvPr>
                <p14:cNvContentPartPr/>
                <p14:nvPr/>
              </p14:nvContentPartPr>
              <p14:xfrm>
                <a:off x="4896066" y="2595693"/>
                <a:ext cx="360" cy="360"/>
              </p14:xfrm>
            </p:contentPart>
          </mc:Choice>
          <mc:Fallback xmlns="">
            <p:pic>
              <p:nvPicPr>
                <p:cNvPr id="30" name="Encre 29">
                  <a:extLst>
                    <a:ext uri="{FF2B5EF4-FFF2-40B4-BE49-F238E27FC236}">
                      <a16:creationId xmlns:a16="http://schemas.microsoft.com/office/drawing/2014/main" id="{AC23CFD5-7F8C-FA48-56CD-7C530DD4B1B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878066" y="257769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74" name="Encre 73">
                  <a:extLst>
                    <a:ext uri="{FF2B5EF4-FFF2-40B4-BE49-F238E27FC236}">
                      <a16:creationId xmlns:a16="http://schemas.microsoft.com/office/drawing/2014/main" id="{F2A9A2D7-9114-81EC-D2B9-30088506966B}"/>
                    </a:ext>
                  </a:extLst>
                </p14:cNvPr>
                <p14:cNvContentPartPr/>
                <p14:nvPr/>
              </p14:nvContentPartPr>
              <p14:xfrm>
                <a:off x="4916226" y="2615133"/>
                <a:ext cx="360" cy="360"/>
              </p14:xfrm>
            </p:contentPart>
          </mc:Choice>
          <mc:Fallback xmlns="">
            <p:pic>
              <p:nvPicPr>
                <p:cNvPr id="32" name="Encre 31">
                  <a:extLst>
                    <a:ext uri="{FF2B5EF4-FFF2-40B4-BE49-F238E27FC236}">
                      <a16:creationId xmlns:a16="http://schemas.microsoft.com/office/drawing/2014/main" id="{9B0AC128-3C99-28B8-EEFA-39F2A660E96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898226" y="259713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75" name="Encre 74">
                  <a:extLst>
                    <a:ext uri="{FF2B5EF4-FFF2-40B4-BE49-F238E27FC236}">
                      <a16:creationId xmlns:a16="http://schemas.microsoft.com/office/drawing/2014/main" id="{BBC82016-C97C-5CCC-0C73-25A847F2248E}"/>
                    </a:ext>
                  </a:extLst>
                </p14:cNvPr>
                <p14:cNvContentPartPr/>
                <p14:nvPr/>
              </p14:nvContentPartPr>
              <p14:xfrm>
                <a:off x="4886346" y="2595693"/>
                <a:ext cx="360" cy="360"/>
              </p14:xfrm>
            </p:contentPart>
          </mc:Choice>
          <mc:Fallback xmlns="">
            <p:pic>
              <p:nvPicPr>
                <p:cNvPr id="68" name="Encre 67">
                  <a:extLst>
                    <a:ext uri="{FF2B5EF4-FFF2-40B4-BE49-F238E27FC236}">
                      <a16:creationId xmlns:a16="http://schemas.microsoft.com/office/drawing/2014/main" id="{7082D992-FFC7-F020-3AAF-3165BBAC46A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823346" y="253269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oupe 75">
            <a:extLst>
              <a:ext uri="{FF2B5EF4-FFF2-40B4-BE49-F238E27FC236}">
                <a16:creationId xmlns:a16="http://schemas.microsoft.com/office/drawing/2014/main" id="{1E9C6FBA-F211-FF30-D136-BCEB58412F7D}"/>
              </a:ext>
            </a:extLst>
          </p:cNvPr>
          <p:cNvGrpSpPr/>
          <p:nvPr/>
        </p:nvGrpSpPr>
        <p:grpSpPr>
          <a:xfrm>
            <a:off x="2841426" y="5238586"/>
            <a:ext cx="10080" cy="29520"/>
            <a:chOff x="3451026" y="4405053"/>
            <a:chExt cx="10080" cy="29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77" name="Encre 76">
                  <a:extLst>
                    <a:ext uri="{FF2B5EF4-FFF2-40B4-BE49-F238E27FC236}">
                      <a16:creationId xmlns:a16="http://schemas.microsoft.com/office/drawing/2014/main" id="{F43487DB-8ED4-41D9-D3D7-7EE1767E4AF3}"/>
                    </a:ext>
                  </a:extLst>
                </p14:cNvPr>
                <p14:cNvContentPartPr/>
                <p14:nvPr/>
              </p14:nvContentPartPr>
              <p14:xfrm>
                <a:off x="3460746" y="4405053"/>
                <a:ext cx="360" cy="360"/>
              </p14:xfrm>
            </p:contentPart>
          </mc:Choice>
          <mc:Fallback xmlns="">
            <p:pic>
              <p:nvPicPr>
                <p:cNvPr id="47" name="Encre 46">
                  <a:extLst>
                    <a:ext uri="{FF2B5EF4-FFF2-40B4-BE49-F238E27FC236}">
                      <a16:creationId xmlns:a16="http://schemas.microsoft.com/office/drawing/2014/main" id="{3B5E270D-11AE-4843-1FFB-F678DAE72CE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42746" y="438705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79" name="Encre 78">
                  <a:extLst>
                    <a:ext uri="{FF2B5EF4-FFF2-40B4-BE49-F238E27FC236}">
                      <a16:creationId xmlns:a16="http://schemas.microsoft.com/office/drawing/2014/main" id="{B337D8B9-40E7-D2A2-D660-976083524A1C}"/>
                    </a:ext>
                  </a:extLst>
                </p14:cNvPr>
                <p14:cNvContentPartPr/>
                <p14:nvPr/>
              </p14:nvContentPartPr>
              <p14:xfrm>
                <a:off x="3460746" y="4405053"/>
                <a:ext cx="360" cy="360"/>
              </p14:xfrm>
            </p:contentPart>
          </mc:Choice>
          <mc:Fallback xmlns="">
            <p:pic>
              <p:nvPicPr>
                <p:cNvPr id="48" name="Encre 47">
                  <a:extLst>
                    <a:ext uri="{FF2B5EF4-FFF2-40B4-BE49-F238E27FC236}">
                      <a16:creationId xmlns:a16="http://schemas.microsoft.com/office/drawing/2014/main" id="{6D062AB7-B777-0D79-D720-BE54BF8B562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42746" y="438705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81" name="Encre 80">
                  <a:extLst>
                    <a:ext uri="{FF2B5EF4-FFF2-40B4-BE49-F238E27FC236}">
                      <a16:creationId xmlns:a16="http://schemas.microsoft.com/office/drawing/2014/main" id="{8D2F1B4D-3BDF-F690-39BF-0CE31815CD7B}"/>
                    </a:ext>
                  </a:extLst>
                </p14:cNvPr>
                <p14:cNvContentPartPr/>
                <p14:nvPr/>
              </p14:nvContentPartPr>
              <p14:xfrm>
                <a:off x="3460746" y="4405053"/>
                <a:ext cx="360" cy="360"/>
              </p14:xfrm>
            </p:contentPart>
          </mc:Choice>
          <mc:Fallback xmlns="">
            <p:pic>
              <p:nvPicPr>
                <p:cNvPr id="49" name="Encre 48">
                  <a:extLst>
                    <a:ext uri="{FF2B5EF4-FFF2-40B4-BE49-F238E27FC236}">
                      <a16:creationId xmlns:a16="http://schemas.microsoft.com/office/drawing/2014/main" id="{643D9521-E22A-A9A3-860A-EA913ECDF7A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42746" y="438705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83" name="Encre 82">
                  <a:extLst>
                    <a:ext uri="{FF2B5EF4-FFF2-40B4-BE49-F238E27FC236}">
                      <a16:creationId xmlns:a16="http://schemas.microsoft.com/office/drawing/2014/main" id="{91257FE1-215A-E17B-1767-C2AAF93C42DD}"/>
                    </a:ext>
                  </a:extLst>
                </p14:cNvPr>
                <p14:cNvContentPartPr/>
                <p14:nvPr/>
              </p14:nvContentPartPr>
              <p14:xfrm>
                <a:off x="3460746" y="4405053"/>
                <a:ext cx="360" cy="360"/>
              </p14:xfrm>
            </p:contentPart>
          </mc:Choice>
          <mc:Fallback xmlns="">
            <p:pic>
              <p:nvPicPr>
                <p:cNvPr id="50" name="Encre 49">
                  <a:extLst>
                    <a:ext uri="{FF2B5EF4-FFF2-40B4-BE49-F238E27FC236}">
                      <a16:creationId xmlns:a16="http://schemas.microsoft.com/office/drawing/2014/main" id="{B859B8C4-D913-0F8E-2F03-6465C0BCD57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42746" y="438705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85" name="Encre 84">
                  <a:extLst>
                    <a:ext uri="{FF2B5EF4-FFF2-40B4-BE49-F238E27FC236}">
                      <a16:creationId xmlns:a16="http://schemas.microsoft.com/office/drawing/2014/main" id="{7DE01BF1-CC4B-CCED-404F-7169EADD7048}"/>
                    </a:ext>
                  </a:extLst>
                </p14:cNvPr>
                <p14:cNvContentPartPr/>
                <p14:nvPr/>
              </p14:nvContentPartPr>
              <p14:xfrm>
                <a:off x="3460746" y="4414773"/>
                <a:ext cx="360" cy="360"/>
              </p14:xfrm>
            </p:contentPart>
          </mc:Choice>
          <mc:Fallback xmlns="">
            <p:pic>
              <p:nvPicPr>
                <p:cNvPr id="52" name="Encre 51">
                  <a:extLst>
                    <a:ext uri="{FF2B5EF4-FFF2-40B4-BE49-F238E27FC236}">
                      <a16:creationId xmlns:a16="http://schemas.microsoft.com/office/drawing/2014/main" id="{F721F2AD-7103-43FE-20DF-BCF476DD7CB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42746" y="439677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87" name="Encre 86">
                  <a:extLst>
                    <a:ext uri="{FF2B5EF4-FFF2-40B4-BE49-F238E27FC236}">
                      <a16:creationId xmlns:a16="http://schemas.microsoft.com/office/drawing/2014/main" id="{24E0A6AC-EF0A-4AB0-2E2B-0A9D25668E4B}"/>
                    </a:ext>
                  </a:extLst>
                </p14:cNvPr>
                <p14:cNvContentPartPr/>
                <p14:nvPr/>
              </p14:nvContentPartPr>
              <p14:xfrm>
                <a:off x="3460746" y="4434213"/>
                <a:ext cx="360" cy="360"/>
              </p14:xfrm>
            </p:contentPart>
          </mc:Choice>
          <mc:Fallback xmlns="">
            <p:pic>
              <p:nvPicPr>
                <p:cNvPr id="53" name="Encre 52">
                  <a:extLst>
                    <a:ext uri="{FF2B5EF4-FFF2-40B4-BE49-F238E27FC236}">
                      <a16:creationId xmlns:a16="http://schemas.microsoft.com/office/drawing/2014/main" id="{1BCAD927-5E00-2F30-E452-32C7F059DB0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42746" y="441621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90" name="Encre 89">
                  <a:extLst>
                    <a:ext uri="{FF2B5EF4-FFF2-40B4-BE49-F238E27FC236}">
                      <a16:creationId xmlns:a16="http://schemas.microsoft.com/office/drawing/2014/main" id="{B16F1942-98BB-1B93-3B36-84D593F308E2}"/>
                    </a:ext>
                  </a:extLst>
                </p14:cNvPr>
                <p14:cNvContentPartPr/>
                <p14:nvPr/>
              </p14:nvContentPartPr>
              <p14:xfrm>
                <a:off x="3451026" y="4424493"/>
                <a:ext cx="360" cy="360"/>
              </p14:xfrm>
            </p:contentPart>
          </mc:Choice>
          <mc:Fallback xmlns="">
            <p:pic>
              <p:nvPicPr>
                <p:cNvPr id="55" name="Encre 54">
                  <a:extLst>
                    <a:ext uri="{FF2B5EF4-FFF2-40B4-BE49-F238E27FC236}">
                      <a16:creationId xmlns:a16="http://schemas.microsoft.com/office/drawing/2014/main" id="{608399FC-6FE1-7CE6-1B37-8B9DB5A552E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33026" y="440649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91" name="Encre 90">
                  <a:extLst>
                    <a:ext uri="{FF2B5EF4-FFF2-40B4-BE49-F238E27FC236}">
                      <a16:creationId xmlns:a16="http://schemas.microsoft.com/office/drawing/2014/main" id="{E3CF5195-3ED7-C39D-C0D0-6BCDE584F867}"/>
                    </a:ext>
                  </a:extLst>
                </p14:cNvPr>
                <p14:cNvContentPartPr/>
                <p14:nvPr/>
              </p14:nvContentPartPr>
              <p14:xfrm>
                <a:off x="3451026" y="4405053"/>
                <a:ext cx="360" cy="360"/>
              </p14:xfrm>
            </p:contentPart>
          </mc:Choice>
          <mc:Fallback xmlns="">
            <p:pic>
              <p:nvPicPr>
                <p:cNvPr id="70" name="Encre 69">
                  <a:extLst>
                    <a:ext uri="{FF2B5EF4-FFF2-40B4-BE49-F238E27FC236}">
                      <a16:creationId xmlns:a16="http://schemas.microsoft.com/office/drawing/2014/main" id="{8FF35592-07D3-4499-9E8D-E7D957BD170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388026" y="434205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" name="Groupe 91">
            <a:extLst>
              <a:ext uri="{FF2B5EF4-FFF2-40B4-BE49-F238E27FC236}">
                <a16:creationId xmlns:a16="http://schemas.microsoft.com/office/drawing/2014/main" id="{C086E151-11BF-4F7A-1A80-B048DB24F6B9}"/>
              </a:ext>
            </a:extLst>
          </p:cNvPr>
          <p:cNvGrpSpPr/>
          <p:nvPr/>
        </p:nvGrpSpPr>
        <p:grpSpPr>
          <a:xfrm>
            <a:off x="4251867" y="3524691"/>
            <a:ext cx="360" cy="39960"/>
            <a:chOff x="2575866" y="5928573"/>
            <a:chExt cx="360" cy="39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93" name="Encre 92">
                  <a:extLst>
                    <a:ext uri="{FF2B5EF4-FFF2-40B4-BE49-F238E27FC236}">
                      <a16:creationId xmlns:a16="http://schemas.microsoft.com/office/drawing/2014/main" id="{EE12F896-E2D1-18F3-0344-67BAAF0249F5}"/>
                    </a:ext>
                  </a:extLst>
                </p14:cNvPr>
                <p14:cNvContentPartPr/>
                <p14:nvPr/>
              </p14:nvContentPartPr>
              <p14:xfrm>
                <a:off x="2575866" y="5948373"/>
                <a:ext cx="360" cy="360"/>
              </p14:xfrm>
            </p:contentPart>
          </mc:Choice>
          <mc:Fallback xmlns="">
            <p:pic>
              <p:nvPicPr>
                <p:cNvPr id="42" name="Encre 41">
                  <a:extLst>
                    <a:ext uri="{FF2B5EF4-FFF2-40B4-BE49-F238E27FC236}">
                      <a16:creationId xmlns:a16="http://schemas.microsoft.com/office/drawing/2014/main" id="{8A241A00-FF4B-617F-49A3-C5D6AA6BA2B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557866" y="593037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94" name="Encre 93">
                  <a:extLst>
                    <a:ext uri="{FF2B5EF4-FFF2-40B4-BE49-F238E27FC236}">
                      <a16:creationId xmlns:a16="http://schemas.microsoft.com/office/drawing/2014/main" id="{26D39C11-F8BA-F9B0-B65D-1CA3605D0516}"/>
                    </a:ext>
                  </a:extLst>
                </p14:cNvPr>
                <p14:cNvContentPartPr/>
                <p14:nvPr/>
              </p14:nvContentPartPr>
              <p14:xfrm>
                <a:off x="2575866" y="5948373"/>
                <a:ext cx="360" cy="360"/>
              </p14:xfrm>
            </p:contentPart>
          </mc:Choice>
          <mc:Fallback xmlns="">
            <p:pic>
              <p:nvPicPr>
                <p:cNvPr id="43" name="Encre 42">
                  <a:extLst>
                    <a:ext uri="{FF2B5EF4-FFF2-40B4-BE49-F238E27FC236}">
                      <a16:creationId xmlns:a16="http://schemas.microsoft.com/office/drawing/2014/main" id="{0B163964-3605-667D-CEE5-8212834B86E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557866" y="593037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95" name="Encre 94">
                  <a:extLst>
                    <a:ext uri="{FF2B5EF4-FFF2-40B4-BE49-F238E27FC236}">
                      <a16:creationId xmlns:a16="http://schemas.microsoft.com/office/drawing/2014/main" id="{E1C8A28A-2E46-119D-C622-89AF8EE33823}"/>
                    </a:ext>
                  </a:extLst>
                </p14:cNvPr>
                <p14:cNvContentPartPr/>
                <p14:nvPr/>
              </p14:nvContentPartPr>
              <p14:xfrm>
                <a:off x="2575866" y="5958093"/>
                <a:ext cx="360" cy="360"/>
              </p14:xfrm>
            </p:contentPart>
          </mc:Choice>
          <mc:Fallback xmlns="">
            <p:pic>
              <p:nvPicPr>
                <p:cNvPr id="44" name="Encre 43">
                  <a:extLst>
                    <a:ext uri="{FF2B5EF4-FFF2-40B4-BE49-F238E27FC236}">
                      <a16:creationId xmlns:a16="http://schemas.microsoft.com/office/drawing/2014/main" id="{807F1F8E-4485-E19D-65BE-CDB4A60C64D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557866" y="594009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96" name="Encre 95">
                  <a:extLst>
                    <a:ext uri="{FF2B5EF4-FFF2-40B4-BE49-F238E27FC236}">
                      <a16:creationId xmlns:a16="http://schemas.microsoft.com/office/drawing/2014/main" id="{9C890974-32E9-E944-3670-F147CD9EC563}"/>
                    </a:ext>
                  </a:extLst>
                </p14:cNvPr>
                <p14:cNvContentPartPr/>
                <p14:nvPr/>
              </p14:nvContentPartPr>
              <p14:xfrm>
                <a:off x="2575866" y="5968173"/>
                <a:ext cx="360" cy="360"/>
              </p14:xfrm>
            </p:contentPart>
          </mc:Choice>
          <mc:Fallback xmlns="">
            <p:pic>
              <p:nvPicPr>
                <p:cNvPr id="45" name="Encre 44">
                  <a:extLst>
                    <a:ext uri="{FF2B5EF4-FFF2-40B4-BE49-F238E27FC236}">
                      <a16:creationId xmlns:a16="http://schemas.microsoft.com/office/drawing/2014/main" id="{6D1C93F5-869E-0842-10FF-36B890791C4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557866" y="595017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97" name="Encre 96">
                  <a:extLst>
                    <a:ext uri="{FF2B5EF4-FFF2-40B4-BE49-F238E27FC236}">
                      <a16:creationId xmlns:a16="http://schemas.microsoft.com/office/drawing/2014/main" id="{D7F01951-35E0-6D2D-660E-041C04BEE05F}"/>
                    </a:ext>
                  </a:extLst>
                </p14:cNvPr>
                <p14:cNvContentPartPr/>
                <p14:nvPr/>
              </p14:nvContentPartPr>
              <p14:xfrm>
                <a:off x="2575866" y="5928573"/>
                <a:ext cx="360" cy="360"/>
              </p14:xfrm>
            </p:contentPart>
          </mc:Choice>
          <mc:Fallback xmlns="">
            <p:pic>
              <p:nvPicPr>
                <p:cNvPr id="72" name="Encre 71">
                  <a:extLst>
                    <a:ext uri="{FF2B5EF4-FFF2-40B4-BE49-F238E27FC236}">
                      <a16:creationId xmlns:a16="http://schemas.microsoft.com/office/drawing/2014/main" id="{8A39E64B-1425-9384-E7E6-87FF0C730E2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512866" y="5865573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98" name="Connecteur droit avec flèche 97">
            <a:extLst>
              <a:ext uri="{FF2B5EF4-FFF2-40B4-BE49-F238E27FC236}">
                <a16:creationId xmlns:a16="http://schemas.microsoft.com/office/drawing/2014/main" id="{25FF3497-8481-734C-4C5B-63586062EE54}"/>
              </a:ext>
            </a:extLst>
          </p:cNvPr>
          <p:cNvCxnSpPr>
            <a:cxnSpLocks/>
          </p:cNvCxnSpPr>
          <p:nvPr/>
        </p:nvCxnSpPr>
        <p:spPr>
          <a:xfrm flipV="1">
            <a:off x="3199035" y="3540571"/>
            <a:ext cx="979675" cy="39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avec flèche 98">
            <a:extLst>
              <a:ext uri="{FF2B5EF4-FFF2-40B4-BE49-F238E27FC236}">
                <a16:creationId xmlns:a16="http://schemas.microsoft.com/office/drawing/2014/main" id="{7829F37C-A4F1-85D0-F223-DD29F30F3617}"/>
              </a:ext>
            </a:extLst>
          </p:cNvPr>
          <p:cNvCxnSpPr>
            <a:cxnSpLocks/>
          </p:cNvCxnSpPr>
          <p:nvPr/>
        </p:nvCxnSpPr>
        <p:spPr>
          <a:xfrm flipH="1">
            <a:off x="4847975" y="3311934"/>
            <a:ext cx="21028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necteur droit avec flèche 99">
            <a:extLst>
              <a:ext uri="{FF2B5EF4-FFF2-40B4-BE49-F238E27FC236}">
                <a16:creationId xmlns:a16="http://schemas.microsoft.com/office/drawing/2014/main" id="{DDF10CCD-82DA-BA00-B553-309C83697A93}"/>
              </a:ext>
            </a:extLst>
          </p:cNvPr>
          <p:cNvCxnSpPr/>
          <p:nvPr/>
        </p:nvCxnSpPr>
        <p:spPr>
          <a:xfrm flipV="1">
            <a:off x="1349372" y="5243446"/>
            <a:ext cx="1435510" cy="29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droit avec flèche 100">
            <a:extLst>
              <a:ext uri="{FF2B5EF4-FFF2-40B4-BE49-F238E27FC236}">
                <a16:creationId xmlns:a16="http://schemas.microsoft.com/office/drawing/2014/main" id="{397E3656-2395-2315-823C-C826D2936315}"/>
              </a:ext>
            </a:extLst>
          </p:cNvPr>
          <p:cNvCxnSpPr>
            <a:cxnSpLocks/>
          </p:cNvCxnSpPr>
          <p:nvPr/>
        </p:nvCxnSpPr>
        <p:spPr>
          <a:xfrm flipV="1">
            <a:off x="3264310" y="2182965"/>
            <a:ext cx="2213665" cy="300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eur droit avec flèche 101">
            <a:extLst>
              <a:ext uri="{FF2B5EF4-FFF2-40B4-BE49-F238E27FC236}">
                <a16:creationId xmlns:a16="http://schemas.microsoft.com/office/drawing/2014/main" id="{BD2F82FF-4C41-589B-C820-8E0C15168AC3}"/>
              </a:ext>
            </a:extLst>
          </p:cNvPr>
          <p:cNvCxnSpPr/>
          <p:nvPr/>
        </p:nvCxnSpPr>
        <p:spPr>
          <a:xfrm>
            <a:off x="3199035" y="2704511"/>
            <a:ext cx="146500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re 11">
            <a:extLst>
              <a:ext uri="{FF2B5EF4-FFF2-40B4-BE49-F238E27FC236}">
                <a16:creationId xmlns:a16="http://schemas.microsoft.com/office/drawing/2014/main" id="{E49E5CF8-F457-FF58-3811-7CC5A525A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نتحقق من أجوبتنا.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8080F09-BA3E-95FD-2D83-21D41EF14E9E}"/>
              </a:ext>
            </a:extLst>
          </p:cNvPr>
          <p:cNvPicPr>
            <a:picLocks noChangeAspect="1"/>
          </p:cNvPicPr>
          <p:nvPr/>
        </p:nvPicPr>
        <p:blipFill>
          <a:blip r:embed="rId4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F8B37C-B3F1-4BA4-A1CF-82A86EBCA8CB}"/>
              </a:ext>
            </a:extLst>
          </p:cNvPr>
          <p:cNvPicPr>
            <a:picLocks noChangeAspect="1"/>
          </p:cNvPicPr>
          <p:nvPr/>
        </p:nvPicPr>
        <p:blipFill>
          <a:blip r:embed="rId4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6976B25-DE4F-90AD-7A56-3930973EA299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10A136E-E8F8-BCBD-4A57-A2F62533A5F4}"/>
              </a:ext>
            </a:extLst>
          </p:cNvPr>
          <p:cNvPicPr>
            <a:picLocks noChangeAspect="1"/>
          </p:cNvPicPr>
          <p:nvPr/>
        </p:nvPicPr>
        <p:blipFill>
          <a:blip r:embed="rId4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D05E1C8-5E28-AFEC-712C-348A3946C3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6E6B4B-2934-F746-50A9-4E0506743D99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CDB86F-3792-E82E-E0F1-A2B0C312053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3342098-DC3B-C5D8-3923-89457AA4E4AD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88F09D-BA99-504E-B351-F9CB1F6406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799" y="684213"/>
            <a:ext cx="828000" cy="8279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57" name="Encre 56">
                <a:extLst>
                  <a:ext uri="{FF2B5EF4-FFF2-40B4-BE49-F238E27FC236}">
                    <a16:creationId xmlns:a16="http://schemas.microsoft.com/office/drawing/2014/main" id="{331328AA-BD1C-E136-1A1B-C5D880FB1552}"/>
                  </a:ext>
                </a:extLst>
              </p14:cNvPr>
              <p14:cNvContentPartPr/>
              <p14:nvPr/>
            </p14:nvContentPartPr>
            <p14:xfrm>
              <a:off x="2585586" y="5968173"/>
              <a:ext cx="360" cy="360"/>
            </p14:xfrm>
          </p:contentPart>
        </mc:Choice>
        <mc:Fallback xmlns="">
          <p:pic>
            <p:nvPicPr>
              <p:cNvPr id="57" name="Encre 56">
                <a:extLst>
                  <a:ext uri="{FF2B5EF4-FFF2-40B4-BE49-F238E27FC236}">
                    <a16:creationId xmlns:a16="http://schemas.microsoft.com/office/drawing/2014/main" id="{331328AA-BD1C-E136-1A1B-C5D880FB1552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567586" y="595017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59" name="Encre 58">
                <a:extLst>
                  <a:ext uri="{FF2B5EF4-FFF2-40B4-BE49-F238E27FC236}">
                    <a16:creationId xmlns:a16="http://schemas.microsoft.com/office/drawing/2014/main" id="{E22BA3B5-41BA-5DC6-BC1D-982C48888774}"/>
                  </a:ext>
                </a:extLst>
              </p14:cNvPr>
              <p14:cNvContentPartPr/>
              <p14:nvPr/>
            </p14:nvContentPartPr>
            <p14:xfrm>
              <a:off x="5220786" y="3608373"/>
              <a:ext cx="360" cy="360"/>
            </p14:xfrm>
          </p:contentPart>
        </mc:Choice>
        <mc:Fallback xmlns="">
          <p:pic>
            <p:nvPicPr>
              <p:cNvPr id="59" name="Encre 58">
                <a:extLst>
                  <a:ext uri="{FF2B5EF4-FFF2-40B4-BE49-F238E27FC236}">
                    <a16:creationId xmlns:a16="http://schemas.microsoft.com/office/drawing/2014/main" id="{E22BA3B5-41BA-5DC6-BC1D-982C48888774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214666" y="3602253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60" name="Encre 59">
                <a:extLst>
                  <a:ext uri="{FF2B5EF4-FFF2-40B4-BE49-F238E27FC236}">
                    <a16:creationId xmlns:a16="http://schemas.microsoft.com/office/drawing/2014/main" id="{D4C2A409-3AC7-D099-14BB-6EE54A52F10B}"/>
                  </a:ext>
                </a:extLst>
              </p14:cNvPr>
              <p14:cNvContentPartPr/>
              <p14:nvPr/>
            </p14:nvContentPartPr>
            <p14:xfrm>
              <a:off x="5220786" y="3608373"/>
              <a:ext cx="360" cy="360"/>
            </p14:xfrm>
          </p:contentPart>
        </mc:Choice>
        <mc:Fallback xmlns="">
          <p:pic>
            <p:nvPicPr>
              <p:cNvPr id="60" name="Encre 59">
                <a:extLst>
                  <a:ext uri="{FF2B5EF4-FFF2-40B4-BE49-F238E27FC236}">
                    <a16:creationId xmlns:a16="http://schemas.microsoft.com/office/drawing/2014/main" id="{D4C2A409-3AC7-D099-14BB-6EE54A52F10B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214666" y="3602253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ZoneTexte 1">
            <a:extLst>
              <a:ext uri="{FF2B5EF4-FFF2-40B4-BE49-F238E27FC236}">
                <a16:creationId xmlns:a16="http://schemas.microsoft.com/office/drawing/2014/main" id="{4CEB3835-1BE1-09D6-6009-DC243DE1CB09}"/>
              </a:ext>
            </a:extLst>
          </p:cNvPr>
          <p:cNvSpPr txBox="1"/>
          <p:nvPr/>
        </p:nvSpPr>
        <p:spPr>
          <a:xfrm>
            <a:off x="1739824" y="2530880"/>
            <a:ext cx="1449131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chemeClr val="accent1">
                    <a:lumMod val="50000"/>
                  </a:schemeClr>
                </a:solidFill>
              </a:rPr>
              <a:t>الدار البيضاء</a:t>
            </a:r>
            <a:endParaRPr lang="fr-FR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47DD2C0-A763-D882-EA04-983AAB6DCF1B}"/>
              </a:ext>
            </a:extLst>
          </p:cNvPr>
          <p:cNvSpPr txBox="1"/>
          <p:nvPr/>
        </p:nvSpPr>
        <p:spPr>
          <a:xfrm>
            <a:off x="1739825" y="3334890"/>
            <a:ext cx="1070646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chemeClr val="accent1">
                    <a:lumMod val="50000"/>
                  </a:schemeClr>
                </a:solidFill>
              </a:rPr>
              <a:t>أكادير</a:t>
            </a:r>
            <a:endParaRPr lang="fr-FR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552E325-AE1D-917C-6310-CF97458CEF62}"/>
              </a:ext>
            </a:extLst>
          </p:cNvPr>
          <p:cNvSpPr txBox="1"/>
          <p:nvPr/>
        </p:nvSpPr>
        <p:spPr>
          <a:xfrm>
            <a:off x="6973133" y="3164181"/>
            <a:ext cx="907035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chemeClr val="accent1">
                    <a:lumMod val="50000"/>
                  </a:schemeClr>
                </a:solidFill>
              </a:rPr>
              <a:t>مراكش</a:t>
            </a:r>
            <a:endParaRPr lang="fr-FR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A2169D5-A312-0AD4-D42E-0753649D0A6B}"/>
              </a:ext>
            </a:extLst>
          </p:cNvPr>
          <p:cNvSpPr txBox="1"/>
          <p:nvPr/>
        </p:nvSpPr>
        <p:spPr>
          <a:xfrm>
            <a:off x="829590" y="5067691"/>
            <a:ext cx="907035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chemeClr val="accent1">
                    <a:lumMod val="50000"/>
                  </a:schemeClr>
                </a:solidFill>
              </a:rPr>
              <a:t>الداخلة</a:t>
            </a:r>
            <a:endParaRPr lang="fr-FR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FD67901-EB46-F580-33F0-B4D57EC9F0D2}"/>
              </a:ext>
            </a:extLst>
          </p:cNvPr>
          <p:cNvSpPr txBox="1"/>
          <p:nvPr/>
        </p:nvSpPr>
        <p:spPr>
          <a:xfrm>
            <a:off x="2369747" y="1856330"/>
            <a:ext cx="907035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chemeClr val="accent1">
                    <a:lumMod val="50000"/>
                  </a:schemeClr>
                </a:solidFill>
              </a:rPr>
              <a:t>الحسيمة</a:t>
            </a:r>
            <a:endParaRPr lang="fr-FR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84D84536-594F-E236-8D89-F27A2ED46625}"/>
              </a:ext>
            </a:extLst>
          </p:cNvPr>
          <p:cNvSpPr txBox="1"/>
          <p:nvPr/>
        </p:nvSpPr>
        <p:spPr>
          <a:xfrm>
            <a:off x="1818968" y="1368000"/>
            <a:ext cx="54470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chemeClr val="accent1">
                    <a:lumMod val="50000"/>
                  </a:schemeClr>
                </a:solidFill>
              </a:rPr>
              <a:t>اَلْحُسَيْمَةُ –مُرّاكُشُ – الداخلة – أَكادير – الدار البيضاءُ</a:t>
            </a:r>
            <a:endParaRPr lang="fr-FR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02782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54CDD42-3893-C732-36A5-E2DB703B5D31}"/>
              </a:ext>
            </a:extLst>
          </p:cNvPr>
          <p:cNvSpPr txBox="1">
            <a:spLocks/>
          </p:cNvSpPr>
          <p:nvPr/>
        </p:nvSpPr>
        <p:spPr>
          <a:xfrm>
            <a:off x="1803367" y="2766776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لعبة جدتي: التوقع والتحقق - القراءات الفردية - الفهم العام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49F6DAC9-67F0-7D2D-32C6-CE169331C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374" y="934797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>
              <a:solidFill>
                <a:srgbClr val="424D7B"/>
              </a:solidFill>
              <a:cs typeface="+mn-cs"/>
            </a:endParaRP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E1C48270-DD59-B90E-D49C-EDD1DEC9FE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02828" y="1607448"/>
            <a:ext cx="715006" cy="71500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A3E6ACB-36BF-BC3C-E5E3-541876314057}"/>
              </a:ext>
            </a:extLst>
          </p:cNvPr>
          <p:cNvSpPr txBox="1"/>
          <p:nvPr/>
        </p:nvSpPr>
        <p:spPr>
          <a:xfrm>
            <a:off x="5535561" y="1749132"/>
            <a:ext cx="15387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</a:t>
            </a:r>
            <a:endParaRPr lang="fr-FR" sz="3600" b="1" dirty="0">
              <a:solidFill>
                <a:srgbClr val="424D7B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3AD426-9CDF-04D8-EE49-8278ED6788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5051" y="109856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737F3EA-D872-642C-BF7A-048A3AFFC7A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4369" r="-4369"/>
          <a:stretch>
            <a:fillRect/>
          </a:stretch>
        </p:blipFill>
        <p:spPr>
          <a:xfrm>
            <a:off x="7144396" y="1940644"/>
            <a:ext cx="900000" cy="83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631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85DAE-6FE1-F4C1-DD32-925227982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4567FB6-70DF-920E-B459-3F0F8DAA3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شك أنكم تلعبون فأنتم أطفال. من يتحدث عن اللعبة التي يلعبها؟ ما اسمها؟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FDC03C4-30A0-E76F-0F78-55188DE8D4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AE6BA73-9DDE-7E93-F5A0-6E9D21A59A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71DD28D-1482-C99F-F9AC-BD44069246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88B6C7C-4395-1395-2A1A-27B3860263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19E1A22-3065-21D1-1E09-406C0AF74A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4AF7C1-2987-5A5E-B155-2B0D6939EB29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ECF776D-EB5F-A60B-75D8-9451F128DDD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BA94C6-2C08-C7A7-F326-7416D7F78A6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A3C076-77F4-4E38-A749-91697F6D50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C6D17BA-B4F9-D5D3-0984-25CC04B43620}"/>
              </a:ext>
            </a:extLst>
          </p:cNvPr>
          <p:cNvSpPr txBox="1"/>
          <p:nvPr/>
        </p:nvSpPr>
        <p:spPr>
          <a:xfrm>
            <a:off x="2764976" y="2740808"/>
            <a:ext cx="34774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اَللَّعِبُ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2573890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6B56F-1A51-7D6D-2D4E-C9DC64EAE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970C0595-2140-8541-E673-54EE7DB25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سوف نقرأ نصا جديدا عنوانه "لعبة جدتي".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4D29EA1-8D52-CC0D-05CD-239D20BF7D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36F867C-27C0-F796-704D-25AC264E3E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5044334-C14A-0627-92DF-B2C8C430AE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FF137CB-0307-1206-E0C2-75412D3029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EEA1F20-D94F-FB76-D872-FFAACB3219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029352-90FB-B8E9-E93E-696D42FC5A6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33B54E-CFC4-2C7D-603B-0DB771F248A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D61BE6-65DF-01F6-27C3-CBE740851F0B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06C522-BAB2-E5B8-2F31-BE352B0AAE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4" name="Image 3" descr="Une image contenant texte, lettre&#10;&#10;Le contenu généré par l’IA peut être incorrect.">
            <a:extLst>
              <a:ext uri="{FF2B5EF4-FFF2-40B4-BE49-F238E27FC236}">
                <a16:creationId xmlns:a16="http://schemas.microsoft.com/office/drawing/2014/main" id="{3350CA1A-FD40-EA32-B202-FB13E5244B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102" y="2651504"/>
            <a:ext cx="1913232" cy="278775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71537918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95A51-52ED-E0DB-9A6D-E9820604A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17">
            <a:extLst>
              <a:ext uri="{FF2B5EF4-FFF2-40B4-BE49-F238E27FC236}">
                <a16:creationId xmlns:a16="http://schemas.microsoft.com/office/drawing/2014/main" id="{CCE4A02B-5034-E5D0-17A2-74FF04DCA73A}"/>
              </a:ext>
            </a:extLst>
          </p:cNvPr>
          <p:cNvSpPr txBox="1"/>
          <p:nvPr/>
        </p:nvSpPr>
        <p:spPr>
          <a:xfrm>
            <a:off x="1137163" y="2730748"/>
            <a:ext cx="68720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أَفْلَحَ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فَرَغَ – اَلْحَصى – دِرايَةٌ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5F1B517B-FE52-1A46-A552-BDEF490A7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نتعرف النص الجديد سنتعلم كلمات تساعدنا على فهمه.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A974313-88E1-5A56-BD68-8BA6340568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FAE6B2-B26E-538F-5395-C66853BAC6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6744836-3E2F-4ED1-036A-57EC71B9A7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0DF6647-1C3B-14A8-C260-C3B7798DE8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387965C-1EBA-8BDC-9BDB-5C7F73C9EF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C2E71C1-B1F1-9EA5-1DCB-07830A76E18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FB1948-AFFD-E700-F534-7BB88059FC05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3056FB-CA1B-1B78-B8C7-A4A002F7AE4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3066698-B3CC-6A99-BDA1-A23C0CBFD34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514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3794E-5DD6-6007-A276-ADDADB4DD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B5D0BD3-C2F3-F77D-04F3-4B4DF8756E94}"/>
              </a:ext>
            </a:extLst>
          </p:cNvPr>
          <p:cNvSpPr/>
          <p:nvPr/>
        </p:nvSpPr>
        <p:spPr>
          <a:xfrm>
            <a:off x="1317026" y="3355884"/>
            <a:ext cx="6509948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أَفْلَحَ: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نَجَحَ وَحَقَّقَ ما يُريدُ.</a:t>
            </a: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67C32C9F-7173-304C-809E-8340D90A7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833" y="742867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من يقرأ معنى "أَفْلَحَ"؟ من يركب الكلمة في جملة؟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8AD8BFA1-0321-9AE4-582C-2E7F8009E4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5493" y="676183"/>
            <a:ext cx="828000" cy="828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790A07-5467-C23F-CCF1-E067B5DC9C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141DBAF-9A50-BE4D-66FD-3C070594A8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F873003-DEDE-C26A-C2BD-ADCF4856DB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FD7241D-250E-2FEE-C1A3-41B6B80D98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10633BB-F2DE-4428-6F34-5A722B9089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7A46A9-9EEA-BD16-854C-51C062BADE3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56B3BD-C69F-A25F-2FD4-390633C5B7C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9EEC547-0BBB-181C-7EEC-03C22BF003FC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82398094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71A43-E363-9AB7-F219-9FE6AEA3C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438AD65-A493-EBED-9F1D-E92D7A6AEF3E}"/>
              </a:ext>
            </a:extLst>
          </p:cNvPr>
          <p:cNvSpPr/>
          <p:nvPr/>
        </p:nvSpPr>
        <p:spPr>
          <a:xfrm>
            <a:off x="1177936" y="3182684"/>
            <a:ext cx="6788128" cy="766916"/>
          </a:xfrm>
          <a:prstGeom prst="round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lvl="0" algn="ctr" rtl="1">
              <a:defRPr/>
            </a:pP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فَرَغَ مِنَ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ٱلْعَمَلِ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أَكْمَلَهُ، اِ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نْتَهى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مِنْهُ.</a:t>
            </a: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D3F926F6-2A15-D741-9735-B4C7574B8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معنى "فَرَغَ"؟ (تلميذان) – من يركب الكلمة في جملة؟ </a:t>
            </a:r>
            <a:endParaRPr lang="fr-FR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28FE59E-20E7-5AFF-6820-5633B028AD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278D2F-2CBB-CA1F-863B-26A040F3B9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28DC09A-F701-8831-DDAC-99D49A90FB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DF83921-6BF6-4766-0319-7E8567D200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D1F43D0-FF54-A284-7143-173D1B562A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AD8FE0-1EC1-0A4F-D019-0189B127307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C084F5-77F2-2B38-D65D-FA00EF086F9C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B3CAA3-ECAC-EDE1-FA33-50EB0D87F3F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20D25892-448C-4BEA-4765-0568EE2D52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5493" y="676183"/>
            <a:ext cx="828000" cy="828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AB2815A-DED6-82C8-91D8-81D33C79DD30}"/>
              </a:ext>
            </a:extLst>
          </p:cNvPr>
          <p:cNvSpPr/>
          <p:nvPr/>
        </p:nvSpPr>
        <p:spPr>
          <a:xfrm>
            <a:off x="1221089" y="4861185"/>
            <a:ext cx="6788128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لَمْ أَنَمْ حَتّى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فَرَغْتُ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مِنْ إِنْجازِ واجِباتي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128559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D20C4-4A63-B480-9D49-86AB83FED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6B5219A-A555-5F81-8135-CAA07195A483}"/>
              </a:ext>
            </a:extLst>
          </p:cNvPr>
          <p:cNvSpPr/>
          <p:nvPr/>
        </p:nvSpPr>
        <p:spPr>
          <a:xfrm>
            <a:off x="1308252" y="3150704"/>
            <a:ext cx="6840000" cy="766916"/>
          </a:xfrm>
          <a:prstGeom prst="roundRect">
            <a:avLst/>
          </a:prstGeom>
          <a:noFill/>
          <a:ln w="25400" cap="flat" cmpd="sng" algn="ctr">
            <a:solidFill>
              <a:schemeClr val="accent1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حَصىً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(جَمْعُ حَصاة):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صِغارُ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ٱلْحِجارَةِ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B2ED9809-AC4D-E84A-BFAE-7E2825C65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"حصى"؟ (تلميذان) – من يركب الكلمة في جملة؟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27B2BEF-4F63-BC16-CC31-30040CF4B6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0F91639-6F21-9F99-BA42-7D937C53A9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20C4A5-E54D-07D9-F65E-E9FDC78AFE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E19F29-3341-2D55-7E75-3B06A20BC6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A50A7BD-42BE-C157-5328-53BAA82716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133E2B-B67A-48BC-7111-4803E3CAD06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97814D2-D48B-402A-59E5-B197A7FB5E72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8D62E2-B6F6-F203-A2A8-80E5BB1F978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37C9EC5C-F135-1570-6103-8798A5DD59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07773695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306D6-8B94-980B-306B-4059F818F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F6685F8-F5C3-650B-685F-4C3046B9B84A}"/>
              </a:ext>
            </a:extLst>
          </p:cNvPr>
          <p:cNvSpPr/>
          <p:nvPr/>
        </p:nvSpPr>
        <p:spPr>
          <a:xfrm>
            <a:off x="1793269" y="3045542"/>
            <a:ext cx="5557462" cy="766916"/>
          </a:xfrm>
          <a:prstGeom prst="round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دِرايَةٌ: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عِلْمٌ وَمَعْرِفَةٌ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دَقيقَةٌ</a:t>
            </a: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61ADB19F-3F09-EB3E-CC8D-4BE1FCF01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"دراية"؟ (تلميذان) – من يركب الكلمة في جملة؟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B52DB04-5FD2-A09C-B065-26726215D6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3F45BEA-9398-2333-D968-C0A35E9AF9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D9354E0-7E93-2B87-BD27-6818028C03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35728F3-320A-290D-A2C9-5BD2F4D48A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0553A47-8704-25A9-AC85-2A42D41AF6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A390959-9CA9-E155-3592-68D36C1CD51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3AD644-9761-960E-6DEB-5B59497EF942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8290E17-BBB6-9172-A646-2627CB836E3D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5326C1B9-7EAB-3319-4FFB-FA8021B434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AACA24-5F72-5457-83A4-6B51C0F8DCB7}"/>
              </a:ext>
            </a:extLst>
          </p:cNvPr>
          <p:cNvSpPr/>
          <p:nvPr/>
        </p:nvSpPr>
        <p:spPr>
          <a:xfrm>
            <a:off x="1221089" y="4861185"/>
            <a:ext cx="6788128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اَلطَّبيبُ لَهُ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دِرايَةٌ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بِٱلْأَمْراضِ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66945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EA292-9770-AA96-5D54-E60E4129C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BBEBDA66-CAD4-B83C-05DD-570C5A848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المفردات التي شرحناها؟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982F829-0F99-8FD2-B53B-AEBFA12FD4A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5D4AF25-88E6-CC53-60F2-D752F79A3D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6240787-025C-0110-C56A-DAD94E2025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E226150-8DE6-8847-485D-959DEEAAEE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7260EC1-83C0-4EA2-F5E4-A44C191B976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5D8CBE0-897B-3FBD-5A3D-D2E8BAD0A25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ECD3179-49F5-ACFF-6540-A657626E9F12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451B3B-EA7F-C82A-3B64-FB4BE8D885F0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2631E904-77A7-3D19-D667-E0EC02BC5D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0659ACE-7A83-73C5-5305-13FE8CEF417D}"/>
              </a:ext>
            </a:extLst>
          </p:cNvPr>
          <p:cNvSpPr txBox="1"/>
          <p:nvPr/>
        </p:nvSpPr>
        <p:spPr>
          <a:xfrm>
            <a:off x="1137163" y="3013501"/>
            <a:ext cx="68720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أَفْلَحَ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فَرَغَ – اَلْحَصى – دِرايَةٌ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649278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F3B83-2338-774C-08B2-B9BCE1343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948B3F7-82DC-17CC-1D89-14FD8FC84517}"/>
              </a:ext>
            </a:extLst>
          </p:cNvPr>
          <p:cNvSpPr txBox="1"/>
          <p:nvPr/>
        </p:nvSpPr>
        <p:spPr>
          <a:xfrm>
            <a:off x="581366" y="1521939"/>
            <a:ext cx="355117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عْبَةُ جَدَّتي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46B82D46-E191-FA4E-B130-FE6FDA249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ثنائيات، اقرؤوا العنوان ولاحظوا عناصر الصورة ثم توقعوا أحداث النص.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4A3E618-B9D7-8BF7-B2AD-DD66E07B75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0577890-5BA6-F39D-773C-74450B2F00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F1D1B19-5531-FBE9-5942-F2FD7646A5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02326F-32D1-0978-E5C8-9F574008C6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244B02A-9C43-D1E1-95FE-CDCE9C8730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74C683D-1619-2FEE-3220-256C4A4CF0C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10697F-C855-7683-F4D0-03F2881EFFD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9D09A3-C400-EB96-C77B-28F65639394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42F9465E-61C6-12BE-1BE5-EA7202D360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4751" y="693939"/>
            <a:ext cx="828000" cy="828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D6F2911-7D11-BD65-D2FC-9BD762363262}"/>
              </a:ext>
            </a:extLst>
          </p:cNvPr>
          <p:cNvSpPr txBox="1"/>
          <p:nvPr/>
        </p:nvSpPr>
        <p:spPr>
          <a:xfrm>
            <a:off x="4668123" y="3552168"/>
            <a:ext cx="38841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رُبَّما يَتَحَدَّثُ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ٱلَّنصُّ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.........</a:t>
            </a:r>
            <a:endParaRPr lang="fr-FR" sz="4000" b="1" dirty="0">
              <a:solidFill>
                <a:srgbClr val="C00000"/>
              </a:solidFill>
            </a:endParaRPr>
          </a:p>
        </p:txBody>
      </p:sp>
      <p:pic>
        <p:nvPicPr>
          <p:cNvPr id="6" name="Image 5" descr="Une image contenant Visage humain, habits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54D09445-2624-4AED-59E9-2247B5E71E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190" y="2564457"/>
            <a:ext cx="3208298" cy="33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814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054DA-8075-DD0E-3658-20DF11542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BF7A9CF-7228-E64E-BE96-796B40AC1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ثنائيا ليتقاسم معنا توقعه؟ ما الذي جعلكما تتوقعان ذلك؟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8E688F2-0262-0E08-9942-225BDB5E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3258082-C4A6-9E21-10D3-7FF2740B4A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E5AD938-3E71-E45E-C673-7C5687C13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730B4CA-0463-D989-277D-14D124BB9D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F785688-2852-F869-FC05-FCB4C0CF4D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9C699ED-D70D-F3E3-E595-3AB6AF5B5C7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2DC9884-EF85-2E08-D96C-8543DA94AF8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4FADF9-442F-32D7-E23B-9BFAC4BA131F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DB168D5D-6C78-1AB6-446A-002CA2BBBC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D88BDA0-9F64-17C7-EE6B-DC3B82B681A3}"/>
              </a:ext>
            </a:extLst>
          </p:cNvPr>
          <p:cNvSpPr txBox="1"/>
          <p:nvPr/>
        </p:nvSpPr>
        <p:spPr>
          <a:xfrm>
            <a:off x="2473967" y="1818273"/>
            <a:ext cx="355117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عْبَةُ جَدَّتي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 descr="Une image contenant Visage humain, habits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6816492B-2C64-D14B-C034-DDE1927EBE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4791" y="2860791"/>
            <a:ext cx="3208298" cy="33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173547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91225-63F5-0D0B-4B58-1433AF48B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F8D0C75F-D270-D34D-A919-243F3D4BA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كلنا متحمسون لمعرفة أي من التوقعات يوافق مضمون النص.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997E986-AC68-F5E4-D01E-77776AB468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987D3EE-A983-024F-07BC-11BBE58BE5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AD6C643-F10C-DAE7-A8E3-8864B52E2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5F2DD63-FF33-543F-3874-F54D1EBFCF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C701AE1-9E40-5486-37C7-8363AD58E6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0CC7D8D-9F7B-1F78-A1A7-09397A7F1525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F61A65-B03E-3AA8-D4DD-AA22AB3B3B7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C09088-6474-8640-F48E-A901E660BE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6ED632-64ED-E83A-6C9F-5ABA050C777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E8D79FF-5248-0B26-B116-632AFEEC59D7}"/>
              </a:ext>
            </a:extLst>
          </p:cNvPr>
          <p:cNvSpPr txBox="1"/>
          <p:nvPr/>
        </p:nvSpPr>
        <p:spPr>
          <a:xfrm>
            <a:off x="2473967" y="1818273"/>
            <a:ext cx="355117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عْبَةُ جَدَّتي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 descr="Une image contenant Visage humain, habits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18377D67-AC76-6B91-243B-4B178E0618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4791" y="2860791"/>
            <a:ext cx="3208298" cy="33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03024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A4FE1-AD84-6DB9-EEC9-C9C9E61D5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CCA17707-0EB2-7E46-BBED-4C128DD58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200" y="792213"/>
            <a:ext cx="714163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91، سنقرأ النص" لعبة جدتي" بشكل معبر عن المشاعر ومعاني النص.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6C9039D-6104-2080-1A5F-EB1C8EF10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2E64B83-BFCB-CD08-6563-813F408DD1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2C7BD61-8CC2-E89C-01B5-D87056ED19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8AF34D6-CA96-E7E4-2762-1602AC45B3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DA23121-3B90-8DBC-CC04-9C6A39CB10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40B7CB-A6B3-2B7E-FA33-9D849D798DF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D60178F-3947-6231-31D3-E31782132C1F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0A08E6-F3A0-28FD-6FA6-AE01D059736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F5F9F8-8147-023D-918D-BF66FF979C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B8AA37F-33F4-8301-2CD0-15F89977AC1E}"/>
              </a:ext>
            </a:extLst>
          </p:cNvPr>
          <p:cNvSpPr txBox="1"/>
          <p:nvPr/>
        </p:nvSpPr>
        <p:spPr>
          <a:xfrm>
            <a:off x="3962016" y="2323170"/>
            <a:ext cx="467139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أَقْرَأُ قِراءَةً مُعَبِّرَةً؟</a:t>
            </a:r>
          </a:p>
          <a:p>
            <a:pPr algn="r" rtl="1"/>
            <a:r>
              <a:rPr lang="ar-MA" sz="3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أَسْتَخْدِمُ نَبْرَةً وَصَوْتاً يُناسِبانِ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ٱلْمَعْنى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وٱلْمَشاعِرَ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2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مثالٌ: إِذا كانَتْ إِحْدى </a:t>
            </a:r>
            <a:r>
              <a:rPr lang="ar-MA" sz="2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ٱلشَّخْصِيّاتِ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غاضِبَةً أَقْرَأُ بِصَوْتٍ عالٍ يُعَبِّرُ عَنِ </a:t>
            </a:r>
            <a:r>
              <a:rPr lang="ar-MA" sz="2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ٱلْغَضَبِ</a:t>
            </a:r>
            <a:r>
              <a:rPr lang="ar-MA" sz="2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-أَسْتَعْمِلُ تَعابيرَ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ٱلْوَجْهِ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وَحَرَكاتِ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ٱلْجَسَدِ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texte, lettre&#10;&#10;Le contenu généré par l’IA peut être incorrect.">
            <a:extLst>
              <a:ext uri="{FF2B5EF4-FFF2-40B4-BE49-F238E27FC236}">
                <a16:creationId xmlns:a16="http://schemas.microsoft.com/office/drawing/2014/main" id="{6F03778C-31F9-B328-89D8-E50C1EF568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4969" y="2514341"/>
            <a:ext cx="1913232" cy="278775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245205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0FA92-A09F-BAEE-44F5-03BBFB8F6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C35226FC-9463-B954-3738-75FF5DB86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200" y="792213"/>
            <a:ext cx="714163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سأقرأ.  تابعوا معي وأنتم تضعون أصابعكم تحت كل كلمة أقرؤها لتتحققوا من توقعاتكم.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115C1D2-E02C-E863-AC10-5642CE746D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FCA5825-BF8F-E4D6-DE7C-3A399019E4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4039A6-E0A0-C401-F8FF-B0507040FE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54FBE7-EE33-77C8-C0FD-6DCC700DD6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94F5B3E-5187-6E1E-FF25-4D52233EC8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1AC53AB-A8C2-9DF6-B942-420EAB84BEC7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073C87-3F6F-1E6C-4046-7EE1F1496DF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A7AD159-165F-4F9A-A78F-8E8C37391B0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F46109-1096-B10D-BFCF-76B5C01A5EF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 descr="Une image contenant texte, lettre&#10;&#10;Le contenu généré par l’IA peut être incorrect.">
            <a:extLst>
              <a:ext uri="{FF2B5EF4-FFF2-40B4-BE49-F238E27FC236}">
                <a16:creationId xmlns:a16="http://schemas.microsoft.com/office/drawing/2014/main" id="{8D512E62-2720-6B0F-A003-C815222C7C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7102" y="2651504"/>
            <a:ext cx="1913232" cy="278775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6423802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2C25188A-923B-DB4C-8B29-F889526EB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يقرأ؟– تابع(ي). -ارفعوا أيديكم حين تسمعون كلمة لا تفهمونها.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(15 دقيقة)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2CE5C3C6-C5AE-096F-6155-6F8FE75491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23D55E9-3FBF-BC37-45AE-ACF9EB7CA8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A902D2-2500-5AA4-D397-D3CD75DBBC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5803D5A-30C1-E1D5-3653-6912D38583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C1A1723-B288-0C5C-DB2B-4453D6CFE2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66B2066-C7FD-E60F-C29C-0020DDFAD9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BC7421E-2D1F-693E-49DF-3AA1C8482AFB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5E4EF2-EE66-EFDB-74F2-237E6D3C7E47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E935FC-108B-386A-A1E6-0FE85E1641C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Image 1" descr="Une image contenant texte, lettre&#10;&#10;Le contenu généré par l’IA peut être incorrect.">
            <a:extLst>
              <a:ext uri="{FF2B5EF4-FFF2-40B4-BE49-F238E27FC236}">
                <a16:creationId xmlns:a16="http://schemas.microsoft.com/office/drawing/2014/main" id="{FFE75F81-CBB7-8F75-F0DD-B15DBAC02A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7102" y="2651504"/>
            <a:ext cx="1913232" cy="278775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33226686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448F6-852D-CB49-7A2E-A51132FB9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BC4EDDA-0FBA-1DAA-EF7B-6E1156730E73}"/>
              </a:ext>
            </a:extLst>
          </p:cNvPr>
          <p:cNvSpPr/>
          <p:nvPr/>
        </p:nvSpPr>
        <p:spPr>
          <a:xfrm>
            <a:off x="5249688" y="2330488"/>
            <a:ext cx="473078" cy="502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000304A8-A32E-E141-B4E4-8708154BD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نعود إلى توقعاتنا، من كان توقعه قريبا من أحداث النص؟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804999E5-D6F6-971A-40B5-4D39F8250F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FEC77C-0CF7-00E2-2FC2-20F1B2CDD1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BCB581-5396-8B60-73C5-D6FE741305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8C5122A-F79C-5D12-510A-15BFA22C50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98BBA14-8936-12D9-4757-542092F537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8BB87EF-EEF8-CA61-BB0E-2B5C98E8CF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24C4C8-1CCB-752F-6039-612DFA642369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614C40A-EF22-AE36-9081-0B42942C008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9F7769-7E90-A2E3-0F40-9DF0878FBD6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Image 1" descr="Une image contenant texte, lettre&#10;&#10;Le contenu généré par l’IA peut être incorrect.">
            <a:extLst>
              <a:ext uri="{FF2B5EF4-FFF2-40B4-BE49-F238E27FC236}">
                <a16:creationId xmlns:a16="http://schemas.microsoft.com/office/drawing/2014/main" id="{385BAAF3-3010-BF82-7EBB-6407F148DA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7102" y="2516822"/>
            <a:ext cx="2005664" cy="292243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8842386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C9D50-F1AC-1223-FE7A-EFB28DA5B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E99FEE-6EE3-5B2C-D4FC-8B44C54D5949}"/>
              </a:ext>
            </a:extLst>
          </p:cNvPr>
          <p:cNvSpPr/>
          <p:nvPr/>
        </p:nvSpPr>
        <p:spPr>
          <a:xfrm>
            <a:off x="5249688" y="2330488"/>
            <a:ext cx="473078" cy="502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48364B6E-45D6-8EC9-8504-C24198F1A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هذا المقطع بشكل معبر؟ 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(الشخصية منبهرة وتستعمل أسلوب الحث والحض)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7D437E8B-DB04-22DB-2FB3-7DAEF7771B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BE229C7-3B5E-8F5D-A412-BC49D44EDD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D20BCFF-916C-33BF-5140-CAC14748B0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4718095-4A7D-1D3D-9161-E2636CEBA3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6EFE79-BD11-2EE2-B1F0-E2C0673073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B99F452-C161-8890-A0F1-8E662690ED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C8FDAE-374C-0F5D-A156-A60A3D530FA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08A948E-4D35-1553-61DE-1904C66AD53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EDBAEE-52F0-3247-E13A-876D51D280E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AB44D150-0B4E-2761-DCDF-C469E7E4B2CF}"/>
              </a:ext>
            </a:extLst>
          </p:cNvPr>
          <p:cNvSpPr txBox="1"/>
          <p:nvPr/>
        </p:nvSpPr>
        <p:spPr>
          <a:xfrm>
            <a:off x="632373" y="2330488"/>
            <a:ext cx="7961294" cy="255384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إِنْ فَرَغَتِ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ٱلْجَدَّةُ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مِنْ حَديثِها حَتّى صاحَتْ سُعادُ مُنْبَهِرَةً: ما أَجْمَلَ هذِهِ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ٱللُّعْبَةَ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يا جَدَّتي، هَلّا تُعَلِّمينَني إِيّاها حَتّى أُعَلِّمَها أَنا أَيْضاً لِصَديقاتي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6684532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68CD3-B4FE-9F45-C286-E60AF0A64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89C9FA9-44B2-8E43-8E87-17662FCBF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الأول؟ عودوا إلى النص وابحثوا عن الجواب.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95F447B-1E19-0756-7C61-AC6B513519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B03842-C33D-4B93-996A-FF5E1E584F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7A23CC-2B0E-E89B-AE4E-AA419F228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1E673F-086D-6C12-E399-693A2FB222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6775B52-9669-2013-5BB9-E4CE0C346D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D98CF6-1155-151E-4C52-7FC30BFFFE1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072736-471D-C592-B423-0F2988563A7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BFAB0A-9097-F94B-7DE8-3A4438725A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14542F79-B7EC-0A24-5E2C-F638A166B959}"/>
              </a:ext>
            </a:extLst>
          </p:cNvPr>
          <p:cNvSpPr txBox="1"/>
          <p:nvPr/>
        </p:nvSpPr>
        <p:spPr>
          <a:xfrm>
            <a:off x="1283466" y="3003374"/>
            <a:ext cx="6577069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مَنْ هِيَ شَخْصِيّاتُ النَّصِّ؟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93148B2-E596-A593-9FEF-97ED17E4F4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357549088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736C7-CD0D-CB10-D89F-22313680F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2ED1D96-AE96-CBF9-3C68-459759F0C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جوابه؟ ما المقطع من النص الذي يثبت ذلك؟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BE01FC4-FDCD-DAA9-59D5-542FFDC8D9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CA4231B-96D5-5D89-2322-5AE8E11B00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AF1CCE-0091-B310-E6FC-97812EDBE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36A464-B1E1-9BAE-912E-B8539FCFEE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7F53BF7-272F-8CF9-9B79-610E278DEC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AA55DA-1714-3F7A-297F-29BBD815742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F6BC62B-D6C3-26B5-2B8A-FD6CC4B32BA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C926A9-75A0-6F3A-E5ED-E06234B9FCA0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C614FA3A-2F33-2102-4A20-14EA9D0C95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A0DB74EC-6041-6685-25B4-9D815AEBC6CC}"/>
              </a:ext>
            </a:extLst>
          </p:cNvPr>
          <p:cNvSpPr txBox="1"/>
          <p:nvPr/>
        </p:nvSpPr>
        <p:spPr>
          <a:xfrm>
            <a:off x="1283466" y="3003374"/>
            <a:ext cx="6577069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مَنْ هِيَ شَخْصِيّاتُ النَّصِّ؟</a:t>
            </a:r>
          </a:p>
        </p:txBody>
      </p:sp>
    </p:spTree>
    <p:extLst>
      <p:ext uri="{BB962C8B-B14F-4D97-AF65-F5344CB8AC3E}">
        <p14:creationId xmlns:p14="http://schemas.microsoft.com/office/powerpoint/2010/main" val="521670994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49E66-963C-1EFD-7305-081DE7420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EEE85035-074B-214D-8847-54451B3EE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الثاني؟  عودوا إلى النص وابحثوا عن الجواب.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430C658-DF71-9516-6C05-D427C84D6C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F72F00-199F-D069-7165-B3DF77F3D6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9EE38D0-3D22-3B00-840E-85CEF982DB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A8CFE0A-379F-EFE9-2826-5F42DDA038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4BEA6F5-125E-A8AD-34C6-B4940E66E4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C43504-2811-D903-814D-27E411B4CD5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930885C-5117-15A4-6826-B6D78AB3295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37EF726-FB1A-FFB7-5BB8-48F4D1C3BE3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CA970AA8-AC86-FC1D-B539-C15F3C9963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1A8686E0-25C3-1B3F-B035-F6C2389BBC88}"/>
              </a:ext>
            </a:extLst>
          </p:cNvPr>
          <p:cNvSpPr txBox="1"/>
          <p:nvPr/>
        </p:nvSpPr>
        <p:spPr>
          <a:xfrm>
            <a:off x="1216754" y="2969322"/>
            <a:ext cx="7062542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تُريدُ سُعادُ أَنْ تَتَعَلَّمَ؟</a:t>
            </a:r>
          </a:p>
        </p:txBody>
      </p:sp>
    </p:spTree>
    <p:extLst>
      <p:ext uri="{BB962C8B-B14F-4D97-AF65-F5344CB8AC3E}">
        <p14:creationId xmlns:p14="http://schemas.microsoft.com/office/powerpoint/2010/main" val="3957629977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25B25-2E38-D221-1A35-60CC3A851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D307D64-F67D-35A6-3FE1-F12BE791D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جوابه؟ من يقرأ العبارة الذي تثبت ذلك؟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A0B6424-B764-58E9-FF5A-9AD4F873B0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8C4D446-D5D7-A080-58F3-9F5315AE05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15DCC76-2AA2-BE79-9300-88B28A4DB7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D034C3-1C1F-E63D-8163-E83BB6E5C7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9B56457-0ABA-3BEE-FD52-E2801FD839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BD47A82-0146-05FC-D78A-32096D5FDFA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7A52157-75A4-68F2-8690-CB3AE05B074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22F2AA-D45A-3B93-80FA-0BBCF1BCCE0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82171F1D-0DFB-74CB-7375-943B25642C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7D15290E-BF04-27CE-316E-219FA9AD7E25}"/>
              </a:ext>
            </a:extLst>
          </p:cNvPr>
          <p:cNvSpPr txBox="1"/>
          <p:nvPr/>
        </p:nvSpPr>
        <p:spPr>
          <a:xfrm>
            <a:off x="1216754" y="2969322"/>
            <a:ext cx="7062542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تُريدُ سُعادُ أَنْ تَتَعَلَّمَ؟</a:t>
            </a:r>
          </a:p>
        </p:txBody>
      </p:sp>
    </p:spTree>
    <p:extLst>
      <p:ext uri="{BB962C8B-B14F-4D97-AF65-F5344CB8AC3E}">
        <p14:creationId xmlns:p14="http://schemas.microsoft.com/office/powerpoint/2010/main" val="1648198412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850" y="1980633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واجباتكم المنزلية.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13CC5A-EF50-CD17-DBF6-57CFD760B6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86223" y="918310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191D-A820-49F1-AE08-0C79A7528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9E0379B-FF5E-00FA-4BED-161CF6D4B07E}"/>
              </a:ext>
            </a:extLst>
          </p:cNvPr>
          <p:cNvSpPr/>
          <p:nvPr/>
        </p:nvSpPr>
        <p:spPr>
          <a:xfrm>
            <a:off x="1001004" y="2131410"/>
            <a:ext cx="7147248" cy="37229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خِلالَ هذِهِ </a:t>
            </a:r>
            <a:r>
              <a:rPr lang="ar-MA" sz="36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تَعَلَّمْتُ كَلِماتٍ جَديدَةً هِيَ: .......................</a:t>
            </a:r>
          </a:p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كَما </a:t>
            </a:r>
            <a:r>
              <a:rPr lang="ar-MA" sz="36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ٱسْتَمَعْنا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لِلْحِكايَةِ وَتَعَرَّفْنا</a:t>
            </a:r>
            <a:r>
              <a:rPr lang="f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أَحْداثَها وَ.................. وَ............. </a:t>
            </a:r>
          </a:p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 ............. </a:t>
            </a:r>
          </a:p>
          <a:p>
            <a:pPr algn="just" rtl="1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نَشاطِ </a:t>
            </a:r>
            <a:r>
              <a:rPr lang="ar-MA" sz="36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ٱلْقِراءَةِ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قَرَأْنا نَصّاً بِعُنْوانِ "......."، يَتَحَدَّثُ عَنْ ..........</a:t>
            </a:r>
            <a:endParaRPr lang="fr-FR" sz="3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A49117B0-C090-C742-9057-3AA50297B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727370B-6333-28D4-42AA-248A126706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2E3FC99-E5F2-4484-3EA5-0C83504B84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D574F7A-3EF6-3718-6135-56D4CF9122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8E2B332-FACA-0907-6699-1F523DAD68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51EB76A-4CAF-A43C-3A88-68BCD33B44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BBF8FB-941A-B1AB-0625-4C44ABEFED9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0BAB1A-F21A-4733-C59A-82F5E4597425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021F96-8256-7388-4C87-2B005705162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96952060-4D5E-84C0-12DA-33996D2F7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552784210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EA903-DF4C-2B17-41B7-0F0A94AC4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28932AE9-1D0F-45DC-CDB6-7FA6F7C1B776}"/>
              </a:ext>
            </a:extLst>
          </p:cNvPr>
          <p:cNvSpPr txBox="1"/>
          <p:nvPr/>
        </p:nvSpPr>
        <p:spPr>
          <a:xfrm>
            <a:off x="1104856" y="2336413"/>
            <a:ext cx="6934289" cy="261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أُرَكِّبُ ٱلْكَلِماتِ ٱلتّالِيَةَ في جُمَلٍ:</a:t>
            </a:r>
          </a:p>
          <a:p>
            <a:pPr lvl="0" algn="ctr" defTabSz="914400" rtl="1">
              <a:buClr>
                <a:srgbClr val="A5A5A5"/>
              </a:buClr>
              <a:buSzPts val="1800"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lvl="0" algn="ctr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أَفْلَحَ – فَرَغَ – دِرايَةٌ – رَبَّتَ 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endParaRPr lang="ar-MA" sz="4400" b="1" kern="0" dirty="0">
              <a:solidFill>
                <a:srgbClr val="0070C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C3CB7A26-F202-1E45-BB77-4917A324D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 المنزل. سجلوا النشاط التالي وأنجزوه في المنزل.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67F6C97F-1126-630B-5854-C2DB53C4A1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95559" y="2203194"/>
            <a:ext cx="828000" cy="827999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190E9AA-1BF6-E436-C9C8-84260B9CD3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64DF25-A46D-1701-5B69-C735BC82FE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86A0188-17E8-BE0E-7E73-F045CA2527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2107DA4-5E16-B28B-7968-A421A9A564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AF772C8-DCB6-47B9-22FE-6F0869D78F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859840-F81A-F688-1F58-0781AFDE1FC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75940B-0A25-2391-B6AC-5D230B79814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A7236A-FC8D-89B6-9764-2B20FEB8573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BF1E263-78D6-6D69-799B-4090E0DAE8C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888135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8">
            <a:extLst>
              <a:ext uri="{FF2B5EF4-FFF2-40B4-BE49-F238E27FC236}">
                <a16:creationId xmlns:a16="http://schemas.microsoft.com/office/drawing/2014/main" id="{44B50785-9E90-9AA8-C17E-50834B073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869475" y="954736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9862704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A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A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16217</TotalTime>
  <Words>1588</Words>
  <Application>Microsoft Office PowerPoint</Application>
  <PresentationFormat>Affichage à l'écran (4:3)</PresentationFormat>
  <Paragraphs>373</Paragraphs>
  <Slides>57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57</vt:i4>
      </vt:variant>
    </vt:vector>
  </HeadingPairs>
  <TitlesOfParts>
    <vt:vector size="75" baseType="lpstr">
      <vt:lpstr>Dosis ExtraBold</vt:lpstr>
      <vt:lpstr>Modern Love</vt:lpstr>
      <vt:lpstr>Calibri</vt:lpstr>
      <vt:lpstr>Dosis SemiBold</vt:lpstr>
      <vt:lpstr>Dosis</vt:lpstr>
      <vt:lpstr>Arial</vt:lpstr>
      <vt:lpstr>Wingdings</vt:lpstr>
      <vt:lpstr>Microsoft Uighur</vt:lpstr>
      <vt:lpstr>Dosis Medium</vt:lpstr>
      <vt:lpstr>Calibri Light</vt:lpstr>
      <vt:lpstr>Thème Office</vt:lpstr>
      <vt:lpstr>01- نشاط اعتيادي</vt:lpstr>
      <vt:lpstr>02- معــــــــــجم</vt:lpstr>
      <vt:lpstr>03- استماع وتحدث</vt:lpstr>
      <vt:lpstr>04- قراءة/ كتابة</vt:lpstr>
      <vt:lpstr>05- اختتام الحصة</vt:lpstr>
      <vt:lpstr>3_Env-Enseignant</vt:lpstr>
      <vt:lpstr>2_Thème Office</vt:lpstr>
      <vt:lpstr>Présentation PowerPoint</vt:lpstr>
      <vt:lpstr>Présentation PowerPoint</vt:lpstr>
      <vt:lpstr>تنظيم حصص الأسبوع التربوي</vt:lpstr>
      <vt:lpstr>هيكلة حصة اليوم</vt:lpstr>
      <vt:lpstr>Présentation PowerPoint</vt:lpstr>
      <vt:lpstr>مرحبا بكم، سننطلق في حصة اللغة العربية.</vt:lpstr>
      <vt:lpstr>قبل أن نبدأ حصة اليوم نتذكر شروط الحصول على نجمة التميز. </vt:lpstr>
      <vt:lpstr>افتتاح الحصة</vt:lpstr>
      <vt:lpstr>ضعوا الكراسة واللوحة في القمطر</vt:lpstr>
      <vt:lpstr>خذوا الكراسة ص 90. سأتحقق من إنجازكم للواجب المنزلي. من يقرأ الجمل التي ركبها؟ </vt:lpstr>
      <vt:lpstr>نواصل التدرب على قراءة فقرة بدقة وسرعة. نتذكر شروط القراءة بطلاقة.</vt:lpstr>
      <vt:lpstr>سأقرأ – انتبهوا كيف سأغير نبرة الصوت عند التعجب</vt:lpstr>
      <vt:lpstr>الآن سنمر لتحدي الطلاقة. سأسحب  5أسماء. كل واحد سيقرأ فقرة من النص. </vt:lpstr>
      <vt:lpstr>أنادي على التلميذ الأول: .......................................................... تناقش الأخطاء بعد كل قراءة وتوضح كيفية تجاوزها.</vt:lpstr>
      <vt:lpstr>أبطال الطلاقة اليوم هم : ...............................</vt:lpstr>
      <vt:lpstr>Présentation PowerPoint</vt:lpstr>
      <vt:lpstr>تعرفنا في الحصة الماضية حكايةً جديدةً، من يذكرنا بعنوانها؟ نعيد الاستماع للحكاية. </vt:lpstr>
      <vt:lpstr>عرض فيدو الحكاية </vt:lpstr>
      <vt:lpstr>من يذكرنا بعناصر الحكاية؟ </vt:lpstr>
      <vt:lpstr>سأقدم لكم أحداثا وردت في الحكاية. أنتم تحددون الشخصية المعنية بالحدث.</vt:lpstr>
      <vt:lpstr>نتذكر جميعا.</vt:lpstr>
      <vt:lpstr>خذوا الصفحة 89. سأعين من يقرأ التعليمة 2؟ أنجزوا. أمامكم 3 دقائق.</vt:lpstr>
      <vt:lpstr>نصحح. سأعين من يقرأ السؤال الأول؟ من يجيب؟ السؤال الثاني؟ هل أنتم متفقون؟</vt:lpstr>
      <vt:lpstr>انتبهوا للتصحيح.</vt:lpstr>
      <vt:lpstr>نجيب عن السؤال التالي شفهيا. من يقرأ؟ فكروا قبل رفع أصابعكم.</vt:lpstr>
      <vt:lpstr>من يقرأ الجواب؟</vt:lpstr>
      <vt:lpstr>نجيب عن السؤال التالي شفهيا. من يقرأ؟ فكروا قبل رفع أصابعكم.</vt:lpstr>
      <vt:lpstr>من يقرأ الجواب؟</vt:lpstr>
      <vt:lpstr>أحسنتم جميعا سنتابع حكايتنا غدا .</vt:lpstr>
      <vt:lpstr>لدينا فسحة. هذه لعبة. هذه أسماء مدن عليكم توطينها على الخريطة.</vt:lpstr>
      <vt:lpstr>نتحقق من أجوبتنا.</vt:lpstr>
      <vt:lpstr>قراءة</vt:lpstr>
      <vt:lpstr>لا شك أنكم تلعبون فأنتم أطفال. من يتحدث عن اللعبة التي يلعبها؟ ما اسمها؟</vt:lpstr>
      <vt:lpstr>انتبهوا، سوف نقرأ نصا جديدا عنوانه "لعبة جدتي".</vt:lpstr>
      <vt:lpstr>قبل أن نتعرف النص الجديد سنتعلم كلمات تساعدنا على فهمه. </vt:lpstr>
      <vt:lpstr>انتبهوا، من يقرأ معنى "أَفْلَحَ"؟ من يركب الكلمة في جملة؟ </vt:lpstr>
      <vt:lpstr>من يقرأ معنى "فَرَغَ"؟ (تلميذان) – من يركب الكلمة في جملة؟ </vt:lpstr>
      <vt:lpstr>من يقرأ معنى "حصى"؟ (تلميذان) – من يركب الكلمة في جملة؟ </vt:lpstr>
      <vt:lpstr>من يقرأ معنى "دراية"؟ (تلميذان) – من يركب الكلمة في جملة؟ </vt:lpstr>
      <vt:lpstr>من يقرأ المفردات التي شرحناها؟ </vt:lpstr>
      <vt:lpstr>الآن، في  ثنائيات، اقرؤوا العنوان ولاحظوا عناصر الصورة ثم توقعوا أحداث النص. </vt:lpstr>
      <vt:lpstr>سأعين ثنائيا ليتقاسم معنا توقعه؟ ما الذي جعلكما تتوقعان ذلك؟</vt:lpstr>
      <vt:lpstr>كلنا متحمسون لمعرفة أي من التوقعات يوافق مضمون النص. </vt:lpstr>
      <vt:lpstr>خذوا الصفحة 91، سنقرأ النص" لعبة جدتي" بشكل معبر عن المشاعر ومعاني النص.</vt:lpstr>
      <vt:lpstr>سأقرأ.  تابعوا معي وأنتم تضعون أصابعكم تحت كل كلمة أقرؤها لتتحققوا من توقعاتكم.</vt:lpstr>
      <vt:lpstr>سأعين من يقرأ؟– تابع(ي). -ارفعوا أيديكم حين تسمعون كلمة لا تفهمونها. (15 دقيقة)</vt:lpstr>
      <vt:lpstr>نعود إلى توقعاتنا، من كان توقعه قريبا من أحداث النص؟ </vt:lpstr>
      <vt:lpstr>من يقرأ هذا المقطع بشكل معبر؟ (الشخصية منبهرة وتستعمل أسلوب الحث والحض)</vt:lpstr>
      <vt:lpstr>من يقرأ السؤال الأول؟ عودوا إلى النص وابحثوا عن الجواب.</vt:lpstr>
      <vt:lpstr>من يتقاسم جوابه؟ ما المقطع من النص الذي يثبت ذلك؟ </vt:lpstr>
      <vt:lpstr>من يقرأ السؤال الثاني؟  عودوا إلى النص وابحثوا عن الجواب.</vt:lpstr>
      <vt:lpstr>من يتقاسم جوابه؟ من يقرأ العبارة الذي تثبت ذلك؟ </vt:lpstr>
      <vt:lpstr>اختتام الحصة</vt:lpstr>
      <vt:lpstr>ماذا تعلمتم اليوم؟</vt:lpstr>
      <vt:lpstr>على دفاتر المنزل. سجلوا النشاط التالي وأنجزوه في المنزل.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KHAOUA AZEDDIN</cp:lastModifiedBy>
  <cp:revision>134</cp:revision>
  <dcterms:created xsi:type="dcterms:W3CDTF">2023-09-20T21:35:22Z</dcterms:created>
  <dcterms:modified xsi:type="dcterms:W3CDTF">2025-12-28T17:34:14Z</dcterms:modified>
</cp:coreProperties>
</file>