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</p:sldMasterIdLst>
  <p:notesMasterIdLst>
    <p:notesMasterId r:id="rId81"/>
  </p:notesMasterIdLst>
  <p:sldIdLst>
    <p:sldId id="2147482739" r:id="rId9"/>
    <p:sldId id="2147482483" r:id="rId10"/>
    <p:sldId id="2147482511" r:id="rId11"/>
    <p:sldId id="2147482725" r:id="rId12"/>
    <p:sldId id="2147482523" r:id="rId13"/>
    <p:sldId id="2147482691" r:id="rId14"/>
    <p:sldId id="2147482530" r:id="rId15"/>
    <p:sldId id="2147482531" r:id="rId16"/>
    <p:sldId id="2134806179" r:id="rId17"/>
    <p:sldId id="2134806539" r:id="rId18"/>
    <p:sldId id="2147482643" r:id="rId19"/>
    <p:sldId id="2147482644" r:id="rId20"/>
    <p:sldId id="2147482642" r:id="rId21"/>
    <p:sldId id="2134806904" r:id="rId22"/>
    <p:sldId id="2147482630" r:id="rId23"/>
    <p:sldId id="2134806541" r:id="rId24"/>
    <p:sldId id="2134806522" r:id="rId25"/>
    <p:sldId id="2134806543" r:id="rId26"/>
    <p:sldId id="2134806544" r:id="rId27"/>
    <p:sldId id="2134806542" r:id="rId28"/>
    <p:sldId id="2134806547" r:id="rId29"/>
    <p:sldId id="2134806548" r:id="rId30"/>
    <p:sldId id="2134806550" r:id="rId31"/>
    <p:sldId id="2134806551" r:id="rId32"/>
    <p:sldId id="2134806552" r:id="rId33"/>
    <p:sldId id="2134806554" r:id="rId34"/>
    <p:sldId id="2147482726" r:id="rId35"/>
    <p:sldId id="2134806402" r:id="rId36"/>
    <p:sldId id="2134806894" r:id="rId37"/>
    <p:sldId id="2134806906" r:id="rId38"/>
    <p:sldId id="2134808463" r:id="rId39"/>
    <p:sldId id="2134808464" r:id="rId40"/>
    <p:sldId id="2134808465" r:id="rId41"/>
    <p:sldId id="2134808466" r:id="rId42"/>
    <p:sldId id="2134808467" r:id="rId43"/>
    <p:sldId id="2134808468" r:id="rId44"/>
    <p:sldId id="2134806147" r:id="rId45"/>
    <p:sldId id="2147482475" r:id="rId46"/>
    <p:sldId id="2134806934" r:id="rId47"/>
    <p:sldId id="2134806936" r:id="rId48"/>
    <p:sldId id="2134806937" r:id="rId49"/>
    <p:sldId id="2134806938" r:id="rId50"/>
    <p:sldId id="2134806940" r:id="rId51"/>
    <p:sldId id="2134808471" r:id="rId52"/>
    <p:sldId id="2134808473" r:id="rId53"/>
    <p:sldId id="2147482740" r:id="rId54"/>
    <p:sldId id="2147482741" r:id="rId55"/>
    <p:sldId id="2134808472" r:id="rId56"/>
    <p:sldId id="2147482728" r:id="rId57"/>
    <p:sldId id="2134808461" r:id="rId58"/>
    <p:sldId id="2134808480" r:id="rId59"/>
    <p:sldId id="2147482742" r:id="rId60"/>
    <p:sldId id="2147482743" r:id="rId61"/>
    <p:sldId id="2147482746" r:id="rId62"/>
    <p:sldId id="2147482745" r:id="rId63"/>
    <p:sldId id="2134808481" r:id="rId64"/>
    <p:sldId id="2147482735" r:id="rId65"/>
    <p:sldId id="2147482737" r:id="rId66"/>
    <p:sldId id="2147482747" r:id="rId67"/>
    <p:sldId id="2134806944" r:id="rId68"/>
    <p:sldId id="2134806945" r:id="rId69"/>
    <p:sldId id="2147482738" r:id="rId70"/>
    <p:sldId id="2134806946" r:id="rId71"/>
    <p:sldId id="2147482640" r:id="rId72"/>
    <p:sldId id="2147482732" r:id="rId73"/>
    <p:sldId id="2134806383" r:id="rId74"/>
    <p:sldId id="2134808439" r:id="rId75"/>
    <p:sldId id="2134806583" r:id="rId76"/>
    <p:sldId id="2134808459" r:id="rId77"/>
    <p:sldId id="2134806532" r:id="rId78"/>
    <p:sldId id="2147482635" r:id="rId79"/>
    <p:sldId id="2147482534" r:id="rId80"/>
  </p:sldIdLst>
  <p:sldSz cx="9144000" cy="6858000" type="screen4x3"/>
  <p:notesSz cx="6858000" cy="9144000"/>
  <p:embeddedFontLst>
    <p:embeddedFont>
      <p:font typeface="Dosis" pitchFamily="2" charset="0"/>
      <p:regular r:id="rId82"/>
      <p:bold r:id="rId83"/>
    </p:embeddedFont>
    <p:embeddedFont>
      <p:font typeface="Dosis ExtraBold" pitchFamily="2" charset="0"/>
      <p:bold r:id="rId84"/>
    </p:embeddedFont>
    <p:embeddedFont>
      <p:font typeface="Dosis Medium" pitchFamily="2" charset="0"/>
      <p:regular r:id="rId85"/>
    </p:embeddedFont>
    <p:embeddedFont>
      <p:font typeface="Dosis SemiBold" pitchFamily="2" charset="0"/>
      <p:bold r:id="rId86"/>
    </p:embeddedFont>
    <p:embeddedFont>
      <p:font typeface="Microsoft Himalaya" panose="01010100010101010101" pitchFamily="2" charset="0"/>
      <p:regular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Modern Love" panose="04090805081005020601" pitchFamily="82" charset="0"/>
      <p:regular r:id="rId90"/>
    </p:embeddedFont>
    <p:embeddedFont>
      <p:font typeface="Noto Sans Symbols" panose="020B0604020202020204" charset="0"/>
      <p:regular r:id="rId91"/>
      <p:bold r:id="rId9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3651" userDrawn="1">
          <p15:clr>
            <a:srgbClr val="A4A3A4"/>
          </p15:clr>
        </p15:guide>
        <p15:guide id="8" pos="2154" userDrawn="1">
          <p15:clr>
            <a:srgbClr val="A4A3A4"/>
          </p15:clr>
        </p15:guide>
        <p15:guide id="9" orient="horz" pos="1842" userDrawn="1">
          <p15:clr>
            <a:srgbClr val="A4A3A4"/>
          </p15:clr>
        </p15:guide>
        <p15:guide id="10" orient="horz" pos="2682" userDrawn="1">
          <p15:clr>
            <a:srgbClr val="A4A3A4"/>
          </p15:clr>
        </p15:guide>
        <p15:guide id="11" orient="horz" pos="2409" userDrawn="1">
          <p15:clr>
            <a:srgbClr val="A4A3A4"/>
          </p15:clr>
        </p15:guide>
        <p15:guide id="1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CC871"/>
    <a:srgbClr val="FEE5BE"/>
    <a:srgbClr val="1D79BE"/>
    <a:srgbClr val="00ACA4"/>
    <a:srgbClr val="E5E5E5"/>
    <a:srgbClr val="1F4E79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85" autoAdjust="0"/>
    <p:restoredTop sz="94750"/>
  </p:normalViewPr>
  <p:slideViewPr>
    <p:cSldViewPr snapToGrid="0">
      <p:cViewPr varScale="1">
        <p:scale>
          <a:sx n="71" d="100"/>
          <a:sy n="71" d="100"/>
        </p:scale>
        <p:origin x="706" y="28"/>
      </p:cViewPr>
      <p:guideLst>
        <p:guide pos="4626"/>
        <p:guide pos="317"/>
        <p:guide pos="113"/>
        <p:guide pos="249"/>
        <p:guide orient="horz" pos="709"/>
        <p:guide pos="3651"/>
        <p:guide pos="2154"/>
        <p:guide orient="horz" pos="1842"/>
        <p:guide orient="horz" pos="2682"/>
        <p:guide orient="horz" pos="2409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font" Target="fonts/font3.fntdata"/><Relationship Id="rId89" Type="http://schemas.openxmlformats.org/officeDocument/2006/relationships/font" Target="fonts/font8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9.fntdata"/><Relationship Id="rId95" Type="http://schemas.openxmlformats.org/officeDocument/2006/relationships/theme" Target="theme/theme1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font" Target="fonts/font4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font" Target="fonts/font2.fntdata"/><Relationship Id="rId88" Type="http://schemas.openxmlformats.org/officeDocument/2006/relationships/font" Target="fonts/font7.fntdata"/><Relationship Id="rId91" Type="http://schemas.openxmlformats.org/officeDocument/2006/relationships/font" Target="fonts/font10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font" Target="fonts/font6.fntdata"/><Relationship Id="rId61" Type="http://schemas.openxmlformats.org/officeDocument/2006/relationships/slide" Target="slides/slide53.xml"/><Relationship Id="rId82" Type="http://schemas.openxmlformats.org/officeDocument/2006/relationships/font" Target="fonts/font1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6789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9020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5.xml"/><Relationship Id="rId6" Type="http://schemas.microsoft.com/office/2007/relationships/hdphoto" Target="../media/hdphoto3.wdp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8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1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11" Type="http://schemas.openxmlformats.org/officeDocument/2006/relationships/image" Target="../media/image56.png"/><Relationship Id="rId5" Type="http://schemas.openxmlformats.org/officeDocument/2006/relationships/image" Target="../media/image23.gif"/><Relationship Id="rId10" Type="http://schemas.openxmlformats.org/officeDocument/2006/relationships/image" Target="../media/image43.png"/><Relationship Id="rId4" Type="http://schemas.openxmlformats.org/officeDocument/2006/relationships/image" Target="../media/image55.png"/><Relationship Id="rId9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11" Type="http://schemas.openxmlformats.org/officeDocument/2006/relationships/image" Target="../media/image60.png"/><Relationship Id="rId5" Type="http://schemas.openxmlformats.org/officeDocument/2006/relationships/image" Target="../media/image41.png"/><Relationship Id="rId10" Type="http://schemas.openxmlformats.org/officeDocument/2006/relationships/image" Target="../media/image61.png"/><Relationship Id="rId4" Type="http://schemas.openxmlformats.org/officeDocument/2006/relationships/image" Target="../media/image40.png"/><Relationship Id="rId9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0.xml"/><Relationship Id="rId6" Type="http://schemas.microsoft.com/office/2007/relationships/hdphoto" Target="../media/hdphoto8.wdp"/><Relationship Id="rId5" Type="http://schemas.openxmlformats.org/officeDocument/2006/relationships/image" Target="../media/image62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0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1.png"/><Relationship Id="rId7" Type="http://schemas.openxmlformats.org/officeDocument/2006/relationships/image" Target="../media/image4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2.png"/><Relationship Id="rId5" Type="http://schemas.openxmlformats.org/officeDocument/2006/relationships/image" Target="../media/image69.png"/><Relationship Id="rId4" Type="http://schemas.microsoft.com/office/2007/relationships/hdphoto" Target="../media/hdphoto7.wdp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0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0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0.png"/><Relationship Id="rId7" Type="http://schemas.openxmlformats.org/officeDocument/2006/relationships/image" Target="../media/image7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7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7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4.png"/><Relationship Id="rId7" Type="http://schemas.openxmlformats.org/officeDocument/2006/relationships/image" Target="../media/image4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3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11" Type="http://schemas.openxmlformats.org/officeDocument/2006/relationships/image" Target="../media/image60.png"/><Relationship Id="rId5" Type="http://schemas.openxmlformats.org/officeDocument/2006/relationships/image" Target="../media/image41.png"/><Relationship Id="rId10" Type="http://schemas.openxmlformats.org/officeDocument/2006/relationships/image" Target="../media/image61.png"/><Relationship Id="rId4" Type="http://schemas.openxmlformats.org/officeDocument/2006/relationships/image" Target="../media/image40.png"/><Relationship Id="rId9" Type="http://schemas.openxmlformats.org/officeDocument/2006/relationships/image" Target="../media/image5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51.png"/><Relationship Id="rId5" Type="http://schemas.openxmlformats.org/officeDocument/2006/relationships/image" Target="../media/image76.png"/><Relationship Id="rId4" Type="http://schemas.openxmlformats.org/officeDocument/2006/relationships/image" Target="../media/image41.png"/><Relationship Id="rId9" Type="http://schemas.openxmlformats.org/officeDocument/2006/relationships/image" Target="../media/image7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78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9C61622-2083-E301-A703-09CC1AF9F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6" b="364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99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4909142" y="5005739"/>
            <a:ext cx="3785072" cy="1249102"/>
            <a:chOff x="628649" y="3521102"/>
            <a:chExt cx="3780000" cy="1293011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1042308" y="352110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5074124" y="538282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البنية السردية / تقديم الفعل الكلامي.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90457"/>
            <a:ext cx="2790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إملاء .2/2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5 -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EB81A3-1BFE-1229-17E9-648F14E8CBA9}"/>
              </a:ext>
            </a:extLst>
          </p:cNvPr>
          <p:cNvSpPr txBox="1">
            <a:spLocks/>
          </p:cNvSpPr>
          <p:nvPr/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تنظيم حصص الأسبوع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– استخلاص العبرة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وصفة باستعمال روابط العطف والترتيب.</a:t>
            </a:r>
            <a:endParaRPr lang="ar-MA" dirty="0">
              <a:cs typeface="Microsoft Uighur" panose="02000000000000000000" pitchFamily="2" charset="-78"/>
            </a:endParaRPr>
          </a:p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"ال"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699803" y="5398600"/>
            <a:ext cx="182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/ 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14" name="Image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088" y="3972137"/>
            <a:ext cx="410282" cy="472315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6969" y="524482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454272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35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329244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3663768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4139574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149871" y="4507077"/>
            <a:ext cx="40398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وصفة باستعمال روابط العطف والترتيب.</a:t>
            </a:r>
          </a:p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11" y="4964324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281659" y="5324332"/>
            <a:ext cx="4900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وجمل قصيرة  تتضمن "ال".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164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4836" y="1276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C91D6B-2982-EDCB-6286-823370F2A3B0}"/>
              </a:ext>
            </a:extLst>
          </p:cNvPr>
          <p:cNvSpPr>
            <a:spLocks/>
          </p:cNvSpPr>
          <p:nvPr/>
        </p:nvSpPr>
        <p:spPr>
          <a:xfrm>
            <a:off x="351151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005155" y="4913941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441563" y="2575785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5805579" y="4193085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F1D14E-EC1A-B3CE-5AC6-6B2D16D7E7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AFD310-05AF-F66E-54BB-894A001EA9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39B3E-D49A-135D-D28A-7BA2D155DE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9A101A-1D12-E046-89E1-8235D70E5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14DE4-061C-E45F-DECB-8349865BE82F}"/>
              </a:ext>
            </a:extLst>
          </p:cNvPr>
          <p:cNvSpPr>
            <a:spLocks/>
          </p:cNvSpPr>
          <p:nvPr/>
        </p:nvSpPr>
        <p:spPr>
          <a:xfrm>
            <a:off x="1922475" y="119306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8C04A28-61E1-D2E1-E401-443F9054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7032368-6980-14B5-4419-D9AE068563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9FF49E-C3A5-5F55-CEA5-6D5A968AC5F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73F2D-AC60-F765-CA85-1CCEBCE4477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774D9B9-4ECF-5C94-DAF2-9D25D2AB099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1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A2B388-7727-F082-35CC-3081DB017DD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31A3DC-6F70-4199-7824-9B26B37027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441FBD-170C-A123-E79D-B8A1EC5BCE7B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1D2B27-7B6A-2723-ACBA-BC9C740AD8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79DF9-A3E6-70B2-B434-87CF407B2A49}"/>
              </a:ext>
            </a:extLst>
          </p:cNvPr>
          <p:cNvSpPr>
            <a:spLocks/>
          </p:cNvSpPr>
          <p:nvPr/>
        </p:nvSpPr>
        <p:spPr>
          <a:xfrm>
            <a:off x="1922475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B8B7A740-8240-4C7D-CEE8-AA6FA2C7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EB4A67-0C8E-4140-53B9-7B54ABA800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63351" y="648000"/>
            <a:ext cx="828000" cy="828000"/>
          </a:xfrm>
          <a:prstGeom prst="rect">
            <a:avLst/>
          </a:prstGeom>
        </p:spPr>
      </p:pic>
      <p:grpSp>
        <p:nvGrpSpPr>
          <p:cNvPr id="9" name="Google Shape;2778;p84">
            <a:extLst>
              <a:ext uri="{FF2B5EF4-FFF2-40B4-BE49-F238E27FC236}">
                <a16:creationId xmlns:a16="http://schemas.microsoft.com/office/drawing/2014/main" id="{A79B06AE-22B1-DA6B-1C58-260287AE2067}"/>
              </a:ext>
            </a:extLst>
          </p:cNvPr>
          <p:cNvGrpSpPr/>
          <p:nvPr/>
        </p:nvGrpSpPr>
        <p:grpSpPr>
          <a:xfrm>
            <a:off x="6084936" y="4225934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18" name="Google Shape;2779;p84">
              <a:extLst>
                <a:ext uri="{FF2B5EF4-FFF2-40B4-BE49-F238E27FC236}">
                  <a16:creationId xmlns:a16="http://schemas.microsoft.com/office/drawing/2014/main" id="{1A08F0FE-6638-C250-9B1B-B9AEAB6F7E62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D7A5EED2-DC95-9780-5541-065095383DD0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2CB847A9-F37F-132D-DCB4-155E666FA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EF7E62D-AB39-D82C-00AF-822F66CE94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9FED0D6-EF24-1622-D567-1DFC50776D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265A2E7-165F-1FCE-2226-EA893ACAC3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9881" y="11770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EF9F557-C570-0DCA-B081-9E24CB602B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246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C44195B-4403-0A79-EFE7-44BA05F9745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05A482F-4874-2EB6-36E3-8A276FFF24A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7301CC-5A8D-2B3C-4911-D24F68E0A884}"/>
              </a:ext>
            </a:extLst>
          </p:cNvPr>
          <p:cNvSpPr>
            <a:spLocks/>
          </p:cNvSpPr>
          <p:nvPr/>
        </p:nvSpPr>
        <p:spPr>
          <a:xfrm>
            <a:off x="451765" y="130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816C81-C23F-5322-9FE4-84D5AB95618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04ABC6-AA5C-F72C-6F71-21CDAF11FF82}"/>
              </a:ext>
            </a:extLst>
          </p:cNvPr>
          <p:cNvSpPr>
            <a:spLocks/>
          </p:cNvSpPr>
          <p:nvPr/>
        </p:nvSpPr>
        <p:spPr>
          <a:xfrm>
            <a:off x="1856189" y="112734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7" name="Image 6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A7830B23-8938-7F87-7F45-B4B81A97B2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6367" y="1559932"/>
            <a:ext cx="3909399" cy="495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291D0-1E74-ABA5-EF97-3F5B00B0D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654C94FB-ED77-913B-25B4-9CFE46786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775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السؤال3.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D8124A-C4F1-CD82-E8D8-2503E3035B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63351" y="648000"/>
            <a:ext cx="828000" cy="828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C4C565E-49CB-853B-A218-B26EF1509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51BD43F-F720-5FC0-2965-BF86C6B395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A717A46-38DB-3ED7-B857-0046404939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B39D8AE-A332-D444-D86D-8D720126C1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83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13FD455-8291-2BBF-2310-3387455E0D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5017" y="1142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9DD7D1C-66D8-6F79-89A1-F53E9C820BA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988515D-DE1F-A7C3-EE11-2E0AD53417F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E1FF057-D008-0FE4-8218-3C4CAEEAEEFC}"/>
              </a:ext>
            </a:extLst>
          </p:cNvPr>
          <p:cNvSpPr>
            <a:spLocks/>
          </p:cNvSpPr>
          <p:nvPr/>
        </p:nvSpPr>
        <p:spPr>
          <a:xfrm>
            <a:off x="3565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908042-E18F-E171-DD54-7D522364CB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8794E1-AD6C-36B4-9D80-F117F404006D}"/>
              </a:ext>
            </a:extLst>
          </p:cNvPr>
          <p:cNvSpPr>
            <a:spLocks/>
          </p:cNvSpPr>
          <p:nvPr/>
        </p:nvSpPr>
        <p:spPr>
          <a:xfrm>
            <a:off x="1879094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7" name="Image 6" descr="Une image contenant texte, fruit, légume, clipart&#10;&#10;Le contenu généré par l’IA peut être incorrect.">
            <a:extLst>
              <a:ext uri="{FF2B5EF4-FFF2-40B4-BE49-F238E27FC236}">
                <a16:creationId xmlns:a16="http://schemas.microsoft.com/office/drawing/2014/main" id="{ACA3E411-95D9-F73B-5C6C-BE65DA72D6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5017" y="2376577"/>
            <a:ext cx="6706181" cy="2911092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EF6C937-8F9C-75F8-D450-87F3EAEAC4B0}"/>
              </a:ext>
            </a:extLst>
          </p:cNvPr>
          <p:cNvCxnSpPr/>
          <p:nvPr/>
        </p:nvCxnSpPr>
        <p:spPr>
          <a:xfrm>
            <a:off x="2448232" y="3864077"/>
            <a:ext cx="3323303" cy="5899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E050F960-8781-160D-56D1-FD0AE34C6D86}"/>
              </a:ext>
            </a:extLst>
          </p:cNvPr>
          <p:cNvCxnSpPr>
            <a:cxnSpLocks/>
          </p:cNvCxnSpPr>
          <p:nvPr/>
        </p:nvCxnSpPr>
        <p:spPr>
          <a:xfrm flipH="1">
            <a:off x="2448232" y="3832123"/>
            <a:ext cx="3354320" cy="62189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8EA0E9F-8A97-FC53-376C-3781EFCE543F}"/>
              </a:ext>
            </a:extLst>
          </p:cNvPr>
          <p:cNvCxnSpPr>
            <a:cxnSpLocks/>
          </p:cNvCxnSpPr>
          <p:nvPr/>
        </p:nvCxnSpPr>
        <p:spPr>
          <a:xfrm>
            <a:off x="4109883" y="3864077"/>
            <a:ext cx="3233892" cy="5899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671E88B-1AD0-8684-8A74-BEBE38722D7E}"/>
              </a:ext>
            </a:extLst>
          </p:cNvPr>
          <p:cNvCxnSpPr>
            <a:cxnSpLocks/>
          </p:cNvCxnSpPr>
          <p:nvPr/>
        </p:nvCxnSpPr>
        <p:spPr>
          <a:xfrm flipH="1">
            <a:off x="4021394" y="3864077"/>
            <a:ext cx="3208600" cy="5899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043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4A2A1-2B1F-C814-5EA9-D79A3AFAA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D1180692-4756-A422-B33E-0B0C6DF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 السؤال 4.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3C520E-D957-0C9B-803F-BE950FFD27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63351" y="648000"/>
            <a:ext cx="828000" cy="828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F7BC484-5FAC-C6F7-F37F-7A17DB7F59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EF23391-88BE-0609-0C51-5ED2216BD3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E6BBA69B-9908-6094-7F02-57A696F901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BF61A567-2C94-EAF0-11EB-208F5948F3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3229" y="12329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7E104537-E3A9-4E17-0809-92180F4989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5558" y="12417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C7087417-362A-E4BD-80B6-DE1F702E7B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4D29518-53E0-AE7A-429E-C4D2E87125D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BC21106-C070-4C7D-35FB-8516D887F1CD}"/>
              </a:ext>
            </a:extLst>
          </p:cNvPr>
          <p:cNvSpPr>
            <a:spLocks/>
          </p:cNvSpPr>
          <p:nvPr/>
        </p:nvSpPr>
        <p:spPr>
          <a:xfrm>
            <a:off x="355448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EBCBCF7-2D06-EAA6-4144-0ACB8F59C7C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084597-AEC9-4B4E-0D41-24BE71F6BBD7}"/>
              </a:ext>
            </a:extLst>
          </p:cNvPr>
          <p:cNvSpPr>
            <a:spLocks/>
          </p:cNvSpPr>
          <p:nvPr/>
        </p:nvSpPr>
        <p:spPr>
          <a:xfrm>
            <a:off x="1789553" y="12680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03819A5-F648-13FE-909C-AD0398C1CA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213" y="2006148"/>
            <a:ext cx="7403690" cy="3755555"/>
          </a:xfrm>
          <a:prstGeom prst="rect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C2948A3C-A386-3DBA-32EC-DDB94C2C2188}"/>
              </a:ext>
            </a:extLst>
          </p:cNvPr>
          <p:cNvSpPr/>
          <p:nvPr/>
        </p:nvSpPr>
        <p:spPr>
          <a:xfrm>
            <a:off x="1373291" y="2767210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79AE6A12-94E4-0B5E-FCA5-8D28E2AE6803}"/>
              </a:ext>
            </a:extLst>
          </p:cNvPr>
          <p:cNvSpPr/>
          <p:nvPr/>
        </p:nvSpPr>
        <p:spPr>
          <a:xfrm>
            <a:off x="1373291" y="4158474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C81B9F14-26F5-14D1-44C7-F87D0DBAE017}"/>
              </a:ext>
            </a:extLst>
          </p:cNvPr>
          <p:cNvSpPr/>
          <p:nvPr/>
        </p:nvSpPr>
        <p:spPr>
          <a:xfrm>
            <a:off x="1373291" y="3462842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4AAF4742-6F87-26FF-FBF6-354BB69F133A}"/>
              </a:ext>
            </a:extLst>
          </p:cNvPr>
          <p:cNvSpPr/>
          <p:nvPr/>
        </p:nvSpPr>
        <p:spPr>
          <a:xfrm>
            <a:off x="1373291" y="4938865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0863941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9884-D911-5F65-C384-0F43E996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2C3B977-11FB-12D9-A2FE-0ADE563D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 سأسحب 5 أسماء للمشاركة في تحدي القراءة بدقة واسترسال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97E4CD-7019-A1DC-45C9-54B763A8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0D0D73-6593-4577-C877-D1E6581AE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7DA7BB-F097-21E0-F85A-75D2A84509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250418-E643-BAAF-E7A8-A0222A5C17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717A359-506D-EA07-7048-BB0700FEE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E7BC4E-9076-6BC6-4787-9378D22B79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3613DC-3B70-7996-347A-155DD764C2F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C8A065-50E7-A350-3B51-937A7BF603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2F219C-4CEC-CD92-C002-14E3173FA709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DD07B7-1B69-6CF1-89BE-D1E034CD44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AE477-6D10-D64F-A9FC-9DBFFC2954A8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C62E8C0-526E-D132-91F5-6BA22C282439}"/>
              </a:ext>
            </a:extLst>
          </p:cNvPr>
          <p:cNvSpPr/>
          <p:nvPr/>
        </p:nvSpPr>
        <p:spPr>
          <a:xfrm>
            <a:off x="632374" y="2303601"/>
            <a:ext cx="7860888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لِنُهَيِّئْ مَعاً أَجْمَلَ  طَبَقٍ مَغْرِبِيٍّ! نَبْدَأُ بِوَضْعِ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ٱللَّحْمِ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ٱلزَّيْتِ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داخِلَ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ٱلطّاجينِ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وَبَعْدَها نَقومُ بِتَقْطيعِ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ٱلْخُضْرَواتِ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وَنَضَعُها مُرَتَّبَةً، ثُمَّ نُضيفُ لَها مِلْحاً وَتَوابِلَ مُتَنَوِّعَةً. وَنُثْري طَبَقَنا بِأَوراقِ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ٱلْكَزْبَرَةِ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وَبَعْدَ ذَلِكَ نَتْرُكُ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ٱلطَّبَقَ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يُطْهى عَلى نارٍ هادِئَةٍ. </a:t>
            </a: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114778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29F96-3DA8-061C-6D6D-8C0542F1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دقيقة واحدة من  أجل قراءة صامتة للفقرة.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38627-CB1F-3DC0-BB66-9AA106BE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717831"/>
            <a:ext cx="792000" cy="79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156FD1C-DFE2-BC09-295F-FA33116AB33C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2E30B7D-5B08-80CB-3BAC-2AADAE9A6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E1BA0-9E65-37D3-0943-87E55A0C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4AC8C-35E2-6761-5B45-E3CA2B992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4E0930-8D10-C931-8DB0-A2BFCE55E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42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6C1DC1-1DA2-7016-BE7E-F4C15AD93A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274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19D65E-F83A-B444-BAE0-CD055E1805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C19D58-2453-B645-4C5D-59597627FA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19DCDE-BF2C-B466-0CA7-451C47F57C4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30783B91-40B3-2437-8A77-CED83EEC9F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91" y="1497259"/>
            <a:ext cx="782030" cy="9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DF802-6DA2-5E0F-90C4-DF116C69A020}"/>
              </a:ext>
            </a:extLst>
          </p:cNvPr>
          <p:cNvSpPr>
            <a:spLocks/>
          </p:cNvSpPr>
          <p:nvPr/>
        </p:nvSpPr>
        <p:spPr>
          <a:xfrm>
            <a:off x="1789553" y="1300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63FFCB-BF38-86B4-5F4D-6C4285BB7FF0}"/>
              </a:ext>
            </a:extLst>
          </p:cNvPr>
          <p:cNvSpPr/>
          <p:nvPr/>
        </p:nvSpPr>
        <p:spPr>
          <a:xfrm>
            <a:off x="641556" y="2397259"/>
            <a:ext cx="7860888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لِنُهَيِّئْ مَعاً أَجْمَلَ  طَبَقٍ مَغْرِبِيٍّ! نَبْدَأُ بِوَضْعِ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ٱللَّحْمِ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ٱلزَّيْتِ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داخِلَ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ٱلطّاجينِ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وَبَعْدَها نَقومُ بِتَقْطيعِ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ٱلْخُضْرَواتِ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وَنَضَعُها مُرَتَّبَةً، ثُمَّ نُضيفُ لَها مِلْحاً وَتَوابِلَ مُتَنَوِّعَةً. وَنُثْري طَبَقَنا بِأَوراقِ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ٱلْكَزْبَرَةِ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وَبَعْدَ ذَلِكَ نَتْرُكُ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ٱلطَّبَقَ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يُطْهى عَلى نارٍ هادِئَةٍ. </a:t>
            </a: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49FD-3E1C-E8C0-F772-9FC68C8F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3E397-627F-732B-910C-98B4172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الفقرة..  يسجل الأستاذ على سجل الطلاقة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C9440-2588-94FE-A54D-C4952008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305F068-16F5-1CCB-99F7-FC79047A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527519-64D5-EE44-EA54-68923B29C5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FF7126-1A6C-AEE9-406C-33F2615AB1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AFAA74-FD5A-1660-8AA3-B85EF37130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236DE93-1651-11C2-2C34-B791D1D45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46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1FA7E8-389B-420B-53CE-5EFC8991B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81D-7ED5-993C-99F6-6494D3D9363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82BA24-8407-7F7E-2231-EEBDF7E2069C}"/>
              </a:ext>
            </a:extLst>
          </p:cNvPr>
          <p:cNvSpPr>
            <a:spLocks/>
          </p:cNvSpPr>
          <p:nvPr/>
        </p:nvSpPr>
        <p:spPr>
          <a:xfrm>
            <a:off x="37021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BA7EC3-EE06-2BF9-FC3F-FD375FE592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4172F-B67E-B82D-2AA9-CBDADA6A6AA0}"/>
              </a:ext>
            </a:extLst>
          </p:cNvPr>
          <p:cNvSpPr>
            <a:spLocks/>
          </p:cNvSpPr>
          <p:nvPr/>
        </p:nvSpPr>
        <p:spPr>
          <a:xfrm>
            <a:off x="1889454" y="1275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717A2F2-BB7D-5314-8DDA-1DD36544A358}"/>
              </a:ext>
            </a:extLst>
          </p:cNvPr>
          <p:cNvSpPr/>
          <p:nvPr/>
        </p:nvSpPr>
        <p:spPr>
          <a:xfrm>
            <a:off x="632374" y="2303601"/>
            <a:ext cx="7860888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لِنُهَيِّئْ مَعاً أَجْمَلَ  طَبَقٍ مَغْرِبِيٍّ! نَبْدَأُ بِوَضْعِ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ٱللَّحْمِ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ٱلزَّيْتِ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داخِلَ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ٱلطّاجينِ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وَبَعْدَها نَقومُ بِتَقْطيعِ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ٱلْخُضْرَواتِ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وَنَضَعُها مُرَتَّبَةً، ثُمَّ نُضيفُ لَها مِلْحاً وَتَوابِلَ مُتَنَوِّعَةً. وَنُثْري طَبَقَنا بِأَوراقِ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ٱلْكَزْبَرَةِ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وَبَعْدَ ذَلِكَ نَتْرُكُ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ٱلطَّبَقَ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يُطْهى عَلى نارٍ هادِئَةٍ. </a:t>
            </a: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530294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90E0625-CC18-C07F-6641-C05D6D86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76FAA-CA69-344D-8F3F-0B145B97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338FCA6-543E-8BC4-5BB4-5D6D954F8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CB025F-B97D-F6F8-1E2E-746BDD740C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C709D7-968E-70AD-4A2D-DE53CD01D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670BE6D-A8E5-EDFD-B278-498ABC10A0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A5AABF-4D6F-2142-2146-E5FD36132E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26B4D-183F-CDA1-A9ED-C1FCB96684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E35E0A-1694-47D4-34BB-D752FDE1B7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46B43A-9E85-E165-39C3-D4F2C3920A49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0E7EC-D847-436D-EF37-39294308C9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CAB8367-F81B-BE70-A269-A339D7E7CF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7F5E73-6B8D-C30B-FB31-18F45027FAD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5938369" y="346036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ْمِلْحُ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3554404" y="3460367"/>
            <a:ext cx="212040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</a:t>
            </a:r>
            <a:r>
              <a:rPr lang="ar-MA" altLang="fr-FR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يْتُ</a:t>
            </a:r>
            <a:endParaRPr lang="ar-MA" sz="80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1169865" y="346036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اَللَّ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حْمُ</a:t>
            </a:r>
          </a:p>
        </p:txBody>
      </p:sp>
      <p:sp>
        <p:nvSpPr>
          <p:cNvPr id="19" name="Titre 19">
            <a:extLst>
              <a:ext uri="{FF2B5EF4-FFF2-40B4-BE49-F238E27FC236}">
                <a16:creationId xmlns:a16="http://schemas.microsoft.com/office/drawing/2014/main" id="{AAAA738C-EFE8-113A-8132-8721C194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1F5404-AC31-BABB-F5EB-13D65E6CB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635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EA02155-EFD7-7451-D041-F7B85709F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5327-A366-9E8A-6FCB-4B69CC16A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196ABB3-4B37-06BA-4FED-548F7216F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24630C7-8217-264A-377F-8C1EDEF877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70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FB1704-EEF1-78B0-BAAA-57BBCBF07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4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B7F348F-3A90-D495-76AB-7934A75BCE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43210-4596-6DF0-64DA-2315B43AAB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C0D371-4076-749A-59CD-0A4A4E3C2E4E}"/>
              </a:ext>
            </a:extLst>
          </p:cNvPr>
          <p:cNvSpPr>
            <a:spLocks/>
          </p:cNvSpPr>
          <p:nvPr/>
        </p:nvSpPr>
        <p:spPr>
          <a:xfrm>
            <a:off x="4600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DA6492-C5A8-D9A8-4715-387301B290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39350B-A4D2-DD96-9B74-B2ED96C324A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D7B545E-EAB1-83DD-E731-B9A320D20F27}"/>
              </a:ext>
            </a:extLst>
          </p:cNvPr>
          <p:cNvSpPr/>
          <p:nvPr/>
        </p:nvSpPr>
        <p:spPr>
          <a:xfrm>
            <a:off x="3028336" y="2918848"/>
            <a:ext cx="2767628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ْمِلْحُ</a:t>
            </a:r>
            <a:endParaRPr lang="ar-MA" sz="8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E592472E-87B2-9437-0427-D2302188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597351-E318-B612-AF3A-FFBF407D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F58EBF-F166-3F7F-E257-149CB878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5FF62D-13C8-218A-CC5B-9F4834C339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11DF5C-A61F-AA4E-7361-A00B17B65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B1662E7-8E0E-3674-278B-E3B5CA691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25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D43190-EB70-ED0B-1051-E0FB05FEEB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065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F374BF-4CD4-3978-A426-4AFB1E540B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13FB30-219E-B753-05F2-09F059CAF9E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5A8E67-7201-2F21-E316-291C0D2B09E5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716CF-7FD2-61E7-197C-52F85DEE8D0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BFBD8-4FFE-989C-1F0F-229B4D05AF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ADA4D-9491-FDAA-28B4-BFDC76F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809FC-7B75-2965-F229-234798636C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45D5130-185E-1298-A6D5-F2A4D73C0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B80182-4A8E-1400-40DE-852020E47C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60E8D5-FF0F-5131-58C3-A94EACBF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8B2259-D17D-D64E-0CD7-15954CE36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8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918E0F-8F15-6EF4-894D-73C5708617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C78559-653D-7F90-66F1-4BE18DEDA6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D7A99-3E27-3948-1600-D49037C8DFE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C63219-8253-8728-E946-D7BFE91D3DE3}"/>
              </a:ext>
            </a:extLst>
          </p:cNvPr>
          <p:cNvSpPr>
            <a:spLocks/>
          </p:cNvSpPr>
          <p:nvPr/>
        </p:nvSpPr>
        <p:spPr>
          <a:xfrm>
            <a:off x="324316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DB339B-21CF-70E3-FBDF-876704B06E3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C4E64A23-E717-A8BC-9FF5-9E70A12F45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897376-2200-2344-E604-30AE33FEDB44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2781C8C8-9A38-82C9-8542-4E574F8B7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اَلْمِلْحُ</a:t>
            </a: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165952-04E4-CE27-1D67-A762BEEA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02FEAF-4100-C5CF-979E-99E7F3517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4"/>
            <a:ext cx="792001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2BD8A01-2F1A-F286-8B78-811519C3C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89A5D1C-22D1-F868-C183-0C9B2786C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269B71-E3E5-10DB-51DF-6D268D75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E32FC2-F12C-0633-08B4-7692F8E9E5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E314C35-A70B-D823-4EEE-2CA62993CA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8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6D33C6-5581-5034-53CB-2E58A6E0C2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D6A9A7-D319-2D98-A3C2-65F64C30E4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65E14D-0947-3F1C-2848-6E4EB8B7704A}"/>
              </a:ext>
            </a:extLst>
          </p:cNvPr>
          <p:cNvSpPr>
            <a:spLocks/>
          </p:cNvSpPr>
          <p:nvPr/>
        </p:nvSpPr>
        <p:spPr>
          <a:xfrm>
            <a:off x="34612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D2C13D-0AF9-FEC5-A7D1-2E916C173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9AD-DB20-35F8-90ED-661CC576012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098A95B-BF0A-BF8E-A464-109693995B45}"/>
              </a:ext>
            </a:extLst>
          </p:cNvPr>
          <p:cNvSpPr/>
          <p:nvPr/>
        </p:nvSpPr>
        <p:spPr>
          <a:xfrm>
            <a:off x="2617710" y="2924175"/>
            <a:ext cx="3916274" cy="13545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</a:t>
            </a:r>
            <a:r>
              <a:rPr lang="ar-MA" altLang="fr-FR" sz="8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يْتُ</a:t>
            </a:r>
            <a:endParaRPr lang="ar-MA" sz="7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4BA523C-707F-5F8A-D2D6-36B5040B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6D29-646A-9CA0-10F0-42DAE199B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3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BFEE6D7-5983-1C81-5C89-9DD27C21D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8CC6D-282D-3D0B-A0E3-524EBEFEBD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269074-16D8-28D8-4CB8-C329BFC0EC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99E3A6-F42A-7644-1EF2-119697171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B740AA-B279-10E0-01B5-03A812A78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F69304-D974-8729-A1E4-E7D4760D00A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54EA4-2FD9-86D9-41F7-D9413E23AAB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FA6494-42FE-87C8-4A49-A308346770A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304C32-D18C-8281-6869-718AF8B626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A50BA-1FDB-4C28-7B2B-2A7D718B044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DF007-0720-04EB-2F59-50D7CBC3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CED44D-C097-A7E2-68F8-3EBD2C8BC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A89B04-E58D-29A0-53A6-252D90AB2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312D52-0818-04C8-9DF8-6F17BFDAE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461CE62-CCFC-01E8-D016-B2726623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060F0-3A03-6DF9-F2E8-19D52956EF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10AE75-CFAF-C08D-DC6D-D1C8800171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CD1F8-1C04-8833-62B9-7F6D54138A8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B6399-E6EE-73C4-55CC-791279FA954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A5B45-5859-93BE-CE19-DF85D9106262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F586B-14EA-AD00-49E3-9F8577CCF64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DC3FF412-8C2F-5615-C241-422EC153CD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078A7E-9F41-D286-4367-F64DCA1D8D8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4F92C1-EFCC-58EA-938E-291B878A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A77DB0-658D-3930-E19A-CEC3E8076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4EE1FD-3020-9CB3-B077-AAB6CB10C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F6FE9D-4E67-1AD0-C2EF-578F09FD8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A56D2-CD3E-B3DB-AE48-11E2FCEA60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F2F7147-9466-1F76-DD2E-3B631AF5A1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0D8A454-EBCB-F5D9-7A89-B3EBB810ED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862D11B-89A3-F24B-67C8-0EBD67FA8E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C9287A-2A5A-EAB8-C75C-2797CFDFC5B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B3595E-17BE-E0E1-D800-BB095C436BC1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6DD96-F392-1BF0-E7D7-F48B82B4E39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342BD75-F4E3-21BF-9B49-F46E7D0555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7156D3-FEE3-7235-23D8-D191042E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اَلزَّيْتُ</a:t>
            </a: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5E7037-22C1-B31E-B4D5-95EB00F9667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89BDA41-DF7E-6F8E-B18F-6CF61C2AB6FD}"/>
              </a:ext>
            </a:extLst>
          </p:cNvPr>
          <p:cNvSpPr/>
          <p:nvPr/>
        </p:nvSpPr>
        <p:spPr>
          <a:xfrm>
            <a:off x="3194606" y="2924175"/>
            <a:ext cx="2754788" cy="138973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اَللَّ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حْمُ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E94A1C-E581-43B6-69A3-65E24FB2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393269-3D1F-E40F-CCAB-E8A757370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3A59B99-078D-7A18-6870-F2C940855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3C0524-5F61-8761-0891-7421653A88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C806430-0DD4-A2EB-9476-D95FFF9E63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7B7EEFA-F682-3074-6597-06E135F4C2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A98358C-C22A-56A3-18F5-A2A6496A5B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9451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2FF451-A898-70EB-213C-47AD0AB2E3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21C77D1-4872-0054-C695-00887A9B2FA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33A10C5-2A75-6F08-5345-068D8B2F5E39}"/>
              </a:ext>
            </a:extLst>
          </p:cNvPr>
          <p:cNvSpPr>
            <a:spLocks/>
          </p:cNvSpPr>
          <p:nvPr/>
        </p:nvSpPr>
        <p:spPr>
          <a:xfrm>
            <a:off x="319193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081CC5-5887-C02B-F748-3B78AB41FF1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1E3CF1-6873-8CDC-AFFB-89A56DAA5B0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1A2387-7F7E-A2ED-8034-BE35E7A4A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7167F-44C1-3312-D28B-6018C86CB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533D302-0095-6787-B43D-F1FF22914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C8303F-9411-4594-7D58-F9E69C7591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8A38AC1-7F06-C422-A94C-3C10E5770E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7AB4675-7A9E-1934-77CC-D669C53896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FEC6197-A24A-E41B-D53B-433BAC923A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20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EDA05E7-7C9A-30DA-1944-286110CBA12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A5022BC-5201-ED4E-D041-40142B54910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0D488-1248-EB73-4EE9-044260306279}"/>
              </a:ext>
            </a:extLst>
          </p:cNvPr>
          <p:cNvSpPr>
            <a:spLocks/>
          </p:cNvSpPr>
          <p:nvPr/>
        </p:nvSpPr>
        <p:spPr>
          <a:xfrm>
            <a:off x="370379" y="1221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B010F14-EE43-F6F1-83CB-F4608A8ED14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2DA324-4A5A-1D2C-6345-708B96E0C4C0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MA" altLang="fr-FR" sz="18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جَديدَةٌ</a:t>
            </a:r>
            <a:endParaRPr lang="fr-FR" dirty="0"/>
          </a:p>
        </p:txBody>
      </p:sp>
      <p:pic>
        <p:nvPicPr>
          <p:cNvPr id="6" name="Google Shape;1379;p12">
            <a:extLst>
              <a:ext uri="{FF2B5EF4-FFF2-40B4-BE49-F238E27FC236}">
                <a16:creationId xmlns:a16="http://schemas.microsoft.com/office/drawing/2014/main" id="{2C629910-ECF9-69F5-749E-45E5AE90FB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F73850-EC82-411B-D542-F3955C8CFAA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193A4EB-6D1D-50AB-D28E-881339A95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3D55-9E73-51EC-D00F-5B9E2DB19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4E42479B-A40E-3E6D-62DF-3576CE930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D9820F7D-FC78-B516-F71B-20904709E4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B54AD50B-23C5-8352-5895-B2A142BD20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0AA6082-7ABF-CDE9-AE54-F79077E543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268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B5890208-4A65-5016-15B7-2D161284F7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23694D74-7759-0CB5-CAF6-7695FA99AF7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21A641-0BBB-2737-F297-504137C5DA6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E07D285-0F39-23E7-7DCD-7E73E2F657BF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F181A0D-6A45-0A20-DC90-39CB1B8B732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97A7652-3AB8-5C9F-A026-AE3C96FA531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42B194-3250-A197-E86E-435C8CB81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اَللَّحْمُ</a:t>
            </a: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889EC9-044C-E8C0-FCCB-4C37F5D5401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8AF5C4-D280-AD52-5057-49AFE278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الحكاية انطلاقا من مشاهدها. استمعوا مجددا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0D20A3-EBD1-993A-145A-99D04AAE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4F8E98-FAA5-5759-EE75-A358CA0DD55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09ABC1-5CDA-821F-18BE-4A88298108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87D335-AAAC-BFE6-1D43-381DB5030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A5800FF-445B-F85B-D4F4-6E5C56A9E2E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D0BD00-5E83-E0EC-E0C4-1E9D8E30A42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3C709CD-3524-EABA-3DC9-38E6EE107A4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429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DD1F809-F38F-6C5C-B70B-51A5CBFF91F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266EC0-60AD-18DB-89AF-FBD582F61C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DEEA17-CB74-05CD-6F46-A8B9E00A6CF0}"/>
              </a:ext>
            </a:extLst>
          </p:cNvPr>
          <p:cNvSpPr>
            <a:spLocks/>
          </p:cNvSpPr>
          <p:nvPr/>
        </p:nvSpPr>
        <p:spPr>
          <a:xfrm>
            <a:off x="370379" y="1243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7EF4AB-501D-F0B6-4DF7-9F1087810EE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B16BF-174F-C6B1-BD26-E11A2AE393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FANILE -  ماذا تَقولُ ٱلْخُضْراواتُ؟ V1 DONE-720p-251206">
            <a:hlinkClick r:id="" action="ppaction://media"/>
            <a:extLst>
              <a:ext uri="{FF2B5EF4-FFF2-40B4-BE49-F238E27FC236}">
                <a16:creationId xmlns:a16="http://schemas.microsoft.com/office/drawing/2014/main" id="{F0F8C72A-2819-3C3B-126A-4EAFE4BA12A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61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8839D-6C4C-E521-5905-00454EB9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83DCD7-25E3-C17D-FEF3-16A48C34B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210F3A-DE25-E4FA-7E8E-26ADEFDE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A3D284-6333-DEAE-6270-FC8959688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78AEC8-311D-7BA2-674C-C26B66BC8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A068F-722A-4A8C-4D6E-F64C9066A5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41096D1-6BB0-B41E-33B3-416C329483A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8CA463-9E17-1303-4870-987AE25091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FADF2A-2006-B4F3-33EF-72345B2FC338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69A635-813C-8654-09C4-F66B9E82AD9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3E585C-8BB1-F9E9-BBEF-BA3F9FF3F27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" name="Espace réservé pour une image  36" descr="Une image contenant Visage humain, nourriture, personne, habits&#10;&#10;Le contenu généré par l’IA peut être incorrect.">
            <a:extLst>
              <a:ext uri="{FF2B5EF4-FFF2-40B4-BE49-F238E27FC236}">
                <a16:creationId xmlns:a16="http://schemas.microsoft.com/office/drawing/2014/main" id="{3E969AA9-D26B-658C-3124-CF4D103F372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4501" r="14501"/>
          <a:stretch>
            <a:fillRect/>
          </a:stretch>
        </p:blipFill>
        <p:spPr>
          <a:xfrm>
            <a:off x="3061691" y="2193925"/>
            <a:ext cx="3453410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1C789B-799A-FAA4-F76F-A6B53028D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466CA1-A21C-D6E9-6E08-BAEC6ADB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0C7C20-F0BD-5741-B0A1-302388F3D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F5C674-32D0-CD75-BBDC-935BE9BD2C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9A53C68-C40F-A0C9-561D-141F259DDC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16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FB13B5-58D2-E688-031D-4AA82482B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0A1199-CF02-F6C5-DAA6-1E6595185D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9BFB46-B435-F693-5482-A2E132EACB2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5370F-B9DF-0E70-F95D-BD894133F935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9BB98-E97D-CADA-0F89-0238683C13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917F73-A9C7-4711-0D30-2880486974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Espace réservé pour une image  36" descr="Une image contenant Visage humain, nourriture, personne, habits&#10;&#10;Le contenu généré par l’IA peut être incorrect.">
            <a:extLst>
              <a:ext uri="{FF2B5EF4-FFF2-40B4-BE49-F238E27FC236}">
                <a16:creationId xmlns:a16="http://schemas.microsoft.com/office/drawing/2014/main" id="{1D1A83A1-187A-5393-1C42-ED072974934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4501" r="14501"/>
          <a:stretch>
            <a:fillRect/>
          </a:stretch>
        </p:blipFill>
        <p:spPr>
          <a:xfrm>
            <a:off x="3061691" y="2193925"/>
            <a:ext cx="3453410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AE8AF9F2-A7F2-CA3F-78A8-3456F4640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 بأسلوبي الخاص. استمعوا.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4AF61F-E0F0-DB00-C3E2-89C9738D5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0532F4-31CD-1776-5541-B42ABD7B86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9B6A4B-3B93-510F-D555-E699A1E7F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9CBD138-41E7-AFE6-82A4-8E7D0467A3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85BAAE4-A1E0-AA8B-74D6-3B6B4F1117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540C1B-857D-A160-6B02-B2FDCA224B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23EB1D4-486B-7D1F-0B0B-F630D08A11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E42699-6495-3391-AE62-A928680F2EE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0D5622-9B35-D9DD-6661-86E74790F929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7873694-601F-9C53-3A6F-75DF49817B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168465-83DF-852E-B730-1CDAC2DA5AF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dessin humoristique, dessin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0141E034-5491-F37A-4981-CE5E769BFD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2604" y="2483763"/>
            <a:ext cx="3782058" cy="28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4924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44431-8CE0-FCEE-FFC2-A8765283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0824A6-B07D-AD56-30C0-2D4A4AF5A8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59895C-CD5C-429D-BCB2-9CA7CEA6C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691B46-1DA4-39DE-0763-316F71914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FBB3345-F839-3071-E54B-1FCED76BFF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DCCE-5647-1A8B-989E-BEB80A3E04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6FEA4D-C03A-02DB-B402-051FE616416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28E61B-7B3F-5303-1291-E4B7C4266C7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4B9F9-8A47-A1CE-7295-76FA5380E664}"/>
              </a:ext>
            </a:extLst>
          </p:cNvPr>
          <p:cNvSpPr>
            <a:spLocks/>
          </p:cNvSpPr>
          <p:nvPr/>
        </p:nvSpPr>
        <p:spPr>
          <a:xfrm>
            <a:off x="371024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39C7C0-8088-D3AC-D89A-7FF5437957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717A1A-13CB-B912-1D5B-E0531BB7DCA0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Image 5" descr="Une image contenant dessin humoristique, dessin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CE19D525-1EA5-B6B3-6EE7-570764CEB8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2604" y="2483763"/>
            <a:ext cx="3782058" cy="28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7A31-F46D-0A1D-5052-4A2DA625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02C531D-41E5-6D03-6D95-631DD703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 بأسلوبي الخاص. استمعوا.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4760C-0C91-CB14-AEC7-1FEAB8654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41692-2C5D-74D4-E554-BEA45E2638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7D303D-1F21-5E43-27B5-FC5C52EC5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AFFD41-8D8F-A821-D963-ACFCF1773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C2F099-D28B-FA13-3DD6-5241434C6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81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536A86-A786-FE1A-004C-96DF0467C1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16984B2-9757-BE3B-FC13-7EA5191C36C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D05417-B3CB-00A2-912C-F9B8B281B25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EAA9F-A8D6-8CB6-F3AD-D77E79CAACEF}"/>
              </a:ext>
            </a:extLst>
          </p:cNvPr>
          <p:cNvSpPr>
            <a:spLocks/>
          </p:cNvSpPr>
          <p:nvPr/>
        </p:nvSpPr>
        <p:spPr>
          <a:xfrm>
            <a:off x="370379" y="1474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9DDCD3-5821-4F39-35A7-7AC453CA9F0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CE87A-4824-83D8-0101-10C3E52C64C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Image 5" descr="Une image contenant dessin, clipart, fruit, Dessin animé&#10;&#10;Le contenu généré par l’IA peut être incorrect.">
            <a:extLst>
              <a:ext uri="{FF2B5EF4-FFF2-40B4-BE49-F238E27FC236}">
                <a16:creationId xmlns:a16="http://schemas.microsoft.com/office/drawing/2014/main" id="{5C5CC4DA-F02F-3DA2-0921-4F44792D04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4266" y="2343149"/>
            <a:ext cx="3479355" cy="326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0878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8AB44-2486-0957-0220-9D15DBB2C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8EECAE-DFBB-46B9-5A45-8E43AF258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2F7946-1FC9-3589-293C-5DD308F85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09D06C-0429-2A1B-F8AC-631D1AE837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16E2352-79F4-04B0-E6F7-4FFE01F22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715FD5-19DF-3DFE-349E-CD62140005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AA95FD8-B77B-1D26-0E52-22ED8A9B91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5FAD48-502B-7DA5-91BF-75750A14BC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84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1457B79-7E3E-3113-B9DE-E8531F8251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4D66929-686A-E8C2-611D-B08BC325735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795E32-597E-2DDC-9CF2-0C377AF8780E}"/>
              </a:ext>
            </a:extLst>
          </p:cNvPr>
          <p:cNvSpPr>
            <a:spLocks/>
          </p:cNvSpPr>
          <p:nvPr/>
        </p:nvSpPr>
        <p:spPr>
          <a:xfrm>
            <a:off x="44858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AE67DC-03FD-CE01-E0A6-75D0934FBEF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ECC2CC-13F1-8B03-99E2-1A34427EFFE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 descr="Une image contenant dessin, clipart, fruit, Dessin animé&#10;&#10;Le contenu généré par l’IA peut être incorrect.">
            <a:extLst>
              <a:ext uri="{FF2B5EF4-FFF2-40B4-BE49-F238E27FC236}">
                <a16:creationId xmlns:a16="http://schemas.microsoft.com/office/drawing/2014/main" id="{02BF83BF-B4D9-548B-58D0-F1441535D6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4266" y="2343149"/>
            <a:ext cx="3479355" cy="326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8075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الأخير  بأسلوبي الخاص. استمعوا.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F78187-9E92-F5A4-BB05-E345F5F85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89B56D-2EB7-0766-8DD7-EC6771555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D648C1-9E08-4CB0-C24B-A71B964E3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D2B60E-517D-F436-649E-4FA118651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3AB51C-1F45-E78E-AAB1-727254DB08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3F1F40-E928-E03E-E5A4-9A5843AD0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FFB3F9-9402-5C37-2188-057CB3AA3D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5E91BF-C6FE-EE9B-5E30-BDB18EB1DF8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5B8C-DCBC-8AC5-013E-DDF660A9E411}"/>
              </a:ext>
            </a:extLst>
          </p:cNvPr>
          <p:cNvSpPr>
            <a:spLocks/>
          </p:cNvSpPr>
          <p:nvPr/>
        </p:nvSpPr>
        <p:spPr>
          <a:xfrm>
            <a:off x="37102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17B7F3-E3CD-F6D2-02A2-B34C7B26835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EE56-5203-B607-D8F9-F55004E17B2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dessin humoristique, dessin, Dessin animé, croquis&#10;&#10;Le contenu généré par l’IA peut être incorrect.">
            <a:extLst>
              <a:ext uri="{FF2B5EF4-FFF2-40B4-BE49-F238E27FC236}">
                <a16:creationId xmlns:a16="http://schemas.microsoft.com/office/drawing/2014/main" id="{AA25AC39-E770-87E0-2F53-11C67592F0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2679" y="2397867"/>
            <a:ext cx="3885015" cy="297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948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43A0E-55A8-4884-3D4F-CC745CB1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8A124D-DDEB-5F60-2694-E98B7F9BB0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46BF7A-32AC-78EF-9D70-B375BC6A9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468CA-0456-00F5-BD96-02457B6A36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19A5B1-FEF1-6325-8B17-180E144CD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082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E49A27-1BE0-6526-C51A-217B631F55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D41FABB-FA35-58A7-D20C-40FE4CFCD18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44974-E6B5-6132-6492-5E7B2CB5F4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746F93-AFFD-9DFB-6EA3-D5C0D7735C3F}"/>
              </a:ext>
            </a:extLst>
          </p:cNvPr>
          <p:cNvSpPr>
            <a:spLocks/>
          </p:cNvSpPr>
          <p:nvPr/>
        </p:nvSpPr>
        <p:spPr>
          <a:xfrm>
            <a:off x="34149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114E7F-63F5-8D9E-3110-B24ECF4DD5F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03DFD-CF5C-52D7-AD98-483DD48C72E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Image 5" descr="Une image contenant dessin humoristique, dessin, Dessin animé, croquis&#10;&#10;Le contenu généré par l’IA peut être incorrect.">
            <a:extLst>
              <a:ext uri="{FF2B5EF4-FFF2-40B4-BE49-F238E27FC236}">
                <a16:creationId xmlns:a16="http://schemas.microsoft.com/office/drawing/2014/main" id="{B305F493-1D15-7EFB-88E7-70A28EE056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2679" y="2397867"/>
            <a:ext cx="3885015" cy="297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2227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AC39228-8AA9-BF28-7C51-F21D06814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أحداث الحكاية من البداية إلى النهاية.  من منكم يسردها؟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EE732C-EC38-7CD2-7727-A46BEE0B2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10B7B7-618A-9D6C-BCB8-ACCD740B22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10DDC3-8F7E-F2D3-48CE-FE2B6D2B07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50B5E4-7065-5D60-EA40-C146C36EE0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9193840-079F-3935-3F10-343562E32D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CCC3B3B-A8CF-3D29-3EC0-47A74F55A1C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49528C4-F3C8-ED2D-DA62-E829F84E80F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D32D16-47FF-33CF-A6E5-916849D6262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AACF79-E25D-C16E-C8DC-2F74B9487AC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14EFBB-9807-A589-A606-FFE94C91DB6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04FD76-EE8B-94E8-8DCB-121DF3A7E20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AC843B6-B51B-CA5B-766C-079891F25CAB}"/>
              </a:ext>
            </a:extLst>
          </p:cNvPr>
          <p:cNvGrpSpPr/>
          <p:nvPr/>
        </p:nvGrpSpPr>
        <p:grpSpPr>
          <a:xfrm>
            <a:off x="422071" y="1621052"/>
            <a:ext cx="7838511" cy="4486570"/>
            <a:chOff x="422071" y="1621052"/>
            <a:chExt cx="7838511" cy="4486570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C7A145E4-F9FC-82B5-F005-53150540D748}"/>
                </a:ext>
              </a:extLst>
            </p:cNvPr>
            <p:cNvGrpSpPr/>
            <p:nvPr/>
          </p:nvGrpSpPr>
          <p:grpSpPr>
            <a:xfrm>
              <a:off x="422071" y="3076085"/>
              <a:ext cx="7838511" cy="1493347"/>
              <a:chOff x="706577" y="3119889"/>
              <a:chExt cx="7838511" cy="1493347"/>
            </a:xfrm>
          </p:grpSpPr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119394C6-D76C-14E4-DC84-6406E3EC36F4}"/>
                  </a:ext>
                </a:extLst>
              </p:cNvPr>
              <p:cNvSpPr/>
              <p:nvPr/>
            </p:nvSpPr>
            <p:spPr>
              <a:xfrm>
                <a:off x="1091381" y="3637312"/>
                <a:ext cx="7453707" cy="426649"/>
              </a:xfrm>
              <a:prstGeom prst="roundRect">
                <a:avLst>
                  <a:gd name="adj" fmla="val 37408"/>
                </a:avLst>
              </a:prstGeom>
              <a:solidFill>
                <a:schemeClr val="tx2">
                  <a:lumMod val="5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1" name="Triangle isocèle 40">
                <a:extLst>
                  <a:ext uri="{FF2B5EF4-FFF2-40B4-BE49-F238E27FC236}">
                    <a16:creationId xmlns:a16="http://schemas.microsoft.com/office/drawing/2014/main" id="{5EB20636-E95B-4908-298C-4D052E0A6A82}"/>
                  </a:ext>
                </a:extLst>
              </p:cNvPr>
              <p:cNvSpPr/>
              <p:nvPr/>
            </p:nvSpPr>
            <p:spPr>
              <a:xfrm rot="16200000">
                <a:off x="633013" y="3569697"/>
                <a:ext cx="702541" cy="555414"/>
              </a:xfrm>
              <a:prstGeom prst="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113462E9-955A-182B-2866-974BE5DBB291}"/>
                  </a:ext>
                </a:extLst>
              </p:cNvPr>
              <p:cNvGrpSpPr/>
              <p:nvPr/>
            </p:nvGrpSpPr>
            <p:grpSpPr>
              <a:xfrm>
                <a:off x="7719854" y="3119889"/>
                <a:ext cx="265471" cy="761799"/>
                <a:chOff x="1767565" y="1569991"/>
                <a:chExt cx="265471" cy="761799"/>
              </a:xfrm>
            </p:grpSpPr>
            <p:sp>
              <p:nvSpPr>
                <p:cNvPr id="52" name="Ellipse 51">
                  <a:extLst>
                    <a:ext uri="{FF2B5EF4-FFF2-40B4-BE49-F238E27FC236}">
                      <a16:creationId xmlns:a16="http://schemas.microsoft.com/office/drawing/2014/main" id="{99FB6EF5-4B32-F013-8080-D42F13B85B48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53" name="Rectangle : coins arrondis 52">
                  <a:extLst>
                    <a:ext uri="{FF2B5EF4-FFF2-40B4-BE49-F238E27FC236}">
                      <a16:creationId xmlns:a16="http://schemas.microsoft.com/office/drawing/2014/main" id="{7AF125B8-6811-A4B4-4F33-DF22F13C0F4B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C8DD4E70-D646-0F42-938E-CFFAC87BBB9C}"/>
                  </a:ext>
                </a:extLst>
              </p:cNvPr>
              <p:cNvGrpSpPr/>
              <p:nvPr/>
            </p:nvGrpSpPr>
            <p:grpSpPr>
              <a:xfrm flipV="1">
                <a:off x="5953869" y="3821938"/>
                <a:ext cx="265471" cy="791298"/>
                <a:chOff x="1767565" y="1540492"/>
                <a:chExt cx="265471" cy="791298"/>
              </a:xfrm>
            </p:grpSpPr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252D9C0D-0459-8F24-6AEE-42E1D906D7CA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51" name="Rectangle : coins arrondis 50">
                  <a:extLst>
                    <a:ext uri="{FF2B5EF4-FFF2-40B4-BE49-F238E27FC236}">
                      <a16:creationId xmlns:a16="http://schemas.microsoft.com/office/drawing/2014/main" id="{F914B8DF-E0C9-8196-158E-DEAAABA0680E}"/>
                    </a:ext>
                  </a:extLst>
                </p:cNvPr>
                <p:cNvSpPr/>
                <p:nvPr/>
              </p:nvSpPr>
              <p:spPr>
                <a:xfrm rot="16200000">
                  <a:off x="1600221" y="1794317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9D54F824-F161-8DAA-F167-33F17A739F84}"/>
                  </a:ext>
                </a:extLst>
              </p:cNvPr>
              <p:cNvGrpSpPr/>
              <p:nvPr/>
            </p:nvGrpSpPr>
            <p:grpSpPr>
              <a:xfrm>
                <a:off x="4020540" y="3127154"/>
                <a:ext cx="265471" cy="761799"/>
                <a:chOff x="1767565" y="1569991"/>
                <a:chExt cx="265471" cy="761799"/>
              </a:xfrm>
            </p:grpSpPr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5B0C99C4-3CB7-6858-EF17-DF4F55A612BB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49" name="Rectangle : coins arrondis 48">
                  <a:extLst>
                    <a:ext uri="{FF2B5EF4-FFF2-40B4-BE49-F238E27FC236}">
                      <a16:creationId xmlns:a16="http://schemas.microsoft.com/office/drawing/2014/main" id="{2757AB1A-C0DE-8573-9FDF-3CA49E4F3EAE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29866AB6-A5A4-BD4D-E43B-48F91C101BC8}"/>
                  </a:ext>
                </a:extLst>
              </p:cNvPr>
              <p:cNvGrpSpPr/>
              <p:nvPr/>
            </p:nvGrpSpPr>
            <p:grpSpPr>
              <a:xfrm flipV="1">
                <a:off x="2259243" y="3822426"/>
                <a:ext cx="265471" cy="761799"/>
                <a:chOff x="1767565" y="1569991"/>
                <a:chExt cx="265471" cy="761799"/>
              </a:xfrm>
            </p:grpSpPr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4992598D-5FB6-4505-1048-8BE58AF6FD3C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AF6A4918-E81C-A4C1-0B3C-3F7FFCE3E6BA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</p:grpSp>
        <p:pic>
          <p:nvPicPr>
            <p:cNvPr id="36" name="Espace réservé pour une image  36" descr="Une image contenant Visage humain, nourriture, personne, habits&#10;&#10;Le contenu généré par l’IA peut être incorrect.">
              <a:extLst>
                <a:ext uri="{FF2B5EF4-FFF2-40B4-BE49-F238E27FC236}">
                  <a16:creationId xmlns:a16="http://schemas.microsoft.com/office/drawing/2014/main" id="{637606CE-8068-0BE3-2206-72134C6D9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4501" r="14501"/>
            <a:stretch>
              <a:fillRect/>
            </a:stretch>
          </p:blipFill>
          <p:spPr>
            <a:xfrm>
              <a:off x="6453788" y="1621052"/>
              <a:ext cx="1741839" cy="150802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7" name="Image 36" descr="Une image contenant dessin humoristique, dessin, Dessin animé, Animation&#10;&#10;Le contenu généré par l’IA peut être incorrect.">
              <a:extLst>
                <a:ext uri="{FF2B5EF4-FFF2-40B4-BE49-F238E27FC236}">
                  <a16:creationId xmlns:a16="http://schemas.microsoft.com/office/drawing/2014/main" id="{95A4F027-02EA-D0BD-D63C-817DCE201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74174" y="4548121"/>
              <a:ext cx="2236226" cy="154860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8" name="Image 37" descr="Une image contenant dessin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A69DA0-2FF1-C323-F874-DE3D7EDE7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82722" y="1709021"/>
              <a:ext cx="1991451" cy="150957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9" name="Image 38" descr="Une image contenant dessin humoristique, dessin, Dessin animé, croquis&#10;&#10;Le contenu généré par l’IA peut être incorrect.">
              <a:extLst>
                <a:ext uri="{FF2B5EF4-FFF2-40B4-BE49-F238E27FC236}">
                  <a16:creationId xmlns:a16="http://schemas.microsoft.com/office/drawing/2014/main" id="{232E66BE-9E2C-542A-7113-A204CB632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53118" y="4506685"/>
              <a:ext cx="2001221" cy="160093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2154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E36CA1-E200-4FA0-D60F-F32FF2305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4890" y="112615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E423E-8864-8601-ADEC-01F749031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017F0A-D7EC-1C54-8E93-D0123406CF2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7BB0C26-9E18-7D8C-5DDC-5D1F03A3D1A2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 ــــ استخلاص العبرة.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247" y="1770284"/>
            <a:ext cx="540000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03F84C-EE9F-A9C4-1391-1B2B615F6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33532" y="2191463"/>
            <a:ext cx="62296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944618-8C6C-ABC3-C47B-7B5E9453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لقراءة نص « ماذا تقول الخضروات؟».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2AC63-1E4C-FC98-A89C-31FE747C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6A7E7-97E9-387A-DF2B-EE8B7135A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B172B2-979D-113A-14E8-6DA54F2244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27151F-6238-5ED3-EB00-E804EF6D15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442920-4764-D50D-2553-709F5C4B5E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A9093A-A083-4210-1FEB-F459421E43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89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26D774-FA4A-718D-648E-9D87F8E838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EFE7F4-FD3F-839C-8295-05956751026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72A7F8-FAAB-196D-B822-5D4F95B5FBD5}"/>
              </a:ext>
            </a:extLst>
          </p:cNvPr>
          <p:cNvSpPr>
            <a:spLocks/>
          </p:cNvSpPr>
          <p:nvPr/>
        </p:nvSpPr>
        <p:spPr>
          <a:xfrm>
            <a:off x="32863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750A80-277C-71E0-3425-F28C3C3AE7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A2ED3-FD3B-48BC-FA17-40A3733BBA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 descr="Une image contenant texte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52579D4-A76D-7B2B-59F8-0755653010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191" y="1600200"/>
            <a:ext cx="3337388" cy="474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3DEC5A-36D6-4432-2F75-F79B930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406C4-9A23-A5B9-52D6-6BD6593F2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0FA79B-28F2-246F-73D5-35761E7A01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86BA0-B6DD-3AAC-6994-3B986CF59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21EF80-ADC8-21A8-3CF7-BFEF7428C1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356F1B-D161-229E-41CA-27462FA1AB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42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2D574A-FFD2-93EB-EBA7-E6C6C61BC1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437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3D99D6-6A8B-097A-F37A-72390E47EA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07D206-02D8-C017-2829-AB403DF93E8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21120B-80C3-933D-E2B6-224D0323BB4F}"/>
              </a:ext>
            </a:extLst>
          </p:cNvPr>
          <p:cNvSpPr>
            <a:spLocks/>
          </p:cNvSpPr>
          <p:nvPr/>
        </p:nvSpPr>
        <p:spPr>
          <a:xfrm>
            <a:off x="295179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D3F729-6B5A-67ED-5F07-76726EC515B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409984-7250-BD71-ED73-EBCE310DD3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15" name="Image 14" descr="Une image contenant texte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7D3C85B-10C8-EAF1-A0BE-25FC8B85BA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191" y="1600200"/>
            <a:ext cx="3337388" cy="474411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992544B-98B3-01D7-28F2-353B485ADE69}"/>
              </a:ext>
            </a:extLst>
          </p:cNvPr>
          <p:cNvSpPr/>
          <p:nvPr/>
        </p:nvSpPr>
        <p:spPr>
          <a:xfrm>
            <a:off x="3922193" y="2070323"/>
            <a:ext cx="2743200" cy="1518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30ED2-BB5F-58CB-2822-5DC2C87F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E5856A-D651-C2ED-E10A-E21A4BFD8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1D0B98-AA52-0045-6C8B-5ED817AF3A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299457-0B2F-C1F5-45B8-01CD48CC86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F4B2D1-AE1F-634B-EADF-B39CE310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E1AD75-98F8-7F45-EF61-314429EFF4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9784A2-200E-9028-0872-7345D0492B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0D617BA-679E-88E1-9AC5-3D91597D2E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2B82BF-9A94-0ED0-86EF-3C091E04A6F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D922C9-4846-6C23-105B-A25A3EF26540}"/>
              </a:ext>
            </a:extLst>
          </p:cNvPr>
          <p:cNvSpPr>
            <a:spLocks/>
          </p:cNvSpPr>
          <p:nvPr/>
        </p:nvSpPr>
        <p:spPr>
          <a:xfrm>
            <a:off x="37037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A167D9-856B-780A-8CC4-9FBEA267478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0EFB6E-2C66-F770-8321-45A25830E77B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Image 5" descr="Une image contenant texte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6C3A99D-F314-4CAA-BBDC-A2819E9107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191" y="1560871"/>
            <a:ext cx="3337388" cy="474411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4DD9659-4292-3E1E-A1CD-AD7B1F81BC97}"/>
              </a:ext>
            </a:extLst>
          </p:cNvPr>
          <p:cNvSpPr/>
          <p:nvPr/>
        </p:nvSpPr>
        <p:spPr>
          <a:xfrm>
            <a:off x="3618369" y="3525498"/>
            <a:ext cx="2743200" cy="10956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FCB8665-4BA1-8B01-8840-9E1083F53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B64853-0CCF-6DDD-F4D7-A464E115D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5FDF1F-DD5E-209E-B70D-680E2FD6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2777143-01CF-81AF-E223-CAF91844E4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9BC374-3E1C-E994-5C0F-F1307DAA5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A5F078-2C18-A462-7D3F-1237CE9138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F2A661-EE2C-1E9D-7256-C73C16CB04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19E7504-DFE0-EAB8-03D5-77B5B44F366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B3CB2C-CE8B-EB4D-F27A-BC20B0555E6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4EE3E0-D0C1-A83D-2786-FAD85CB23591}"/>
              </a:ext>
            </a:extLst>
          </p:cNvPr>
          <p:cNvSpPr>
            <a:spLocks/>
          </p:cNvSpPr>
          <p:nvPr/>
        </p:nvSpPr>
        <p:spPr>
          <a:xfrm>
            <a:off x="370379" y="1474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86F96F-D86E-EFA7-430A-780479179F1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6ADF88-B850-6EA9-129A-B13EDE8D32A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texte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1A12E9C-F393-8923-F068-A80D89AFC8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191" y="1560871"/>
            <a:ext cx="3337388" cy="474411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21484E1-5F7A-5013-F451-3B0BC1BD2C4C}"/>
              </a:ext>
            </a:extLst>
          </p:cNvPr>
          <p:cNvSpPr/>
          <p:nvPr/>
        </p:nvSpPr>
        <p:spPr>
          <a:xfrm>
            <a:off x="3536285" y="4607047"/>
            <a:ext cx="2743200" cy="10465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0F13DEA-CBAD-BCF6-47D3-2A08CA43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ثنائيات؛ ابحثوا في النص عن المقطع الذي كانت كل واحدة من الخضروات تفتخر وتتباهى بنفسها على الأخريات.</a:t>
            </a:r>
            <a:b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تحته سطرا.</a:t>
            </a:r>
          </a:p>
        </p:txBody>
      </p:sp>
      <p:pic>
        <p:nvPicPr>
          <p:cNvPr id="17" name="Image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A536CE6-63E7-507C-A15C-2C61024BB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600" y="686329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51028E-441A-3416-3A64-D8F378C0E2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C6932E-EE48-7C34-9853-1CC4380C47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204390D-0C2E-5693-034A-67BEB6B8B6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AAE135-167C-4DDB-A238-EABF907EAD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424D9-49B4-5A75-6790-77C722FC11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61BC9FB-DAAA-5F24-4F88-D9607D1CF9B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0EC7C5-F4BD-A86C-EC68-1EA32ED71E0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FEEDFE-476F-55DB-0D45-4836C0A0285E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933A4-CEC3-10BF-517D-31A13C5F0EA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A4A80-EB16-B804-E054-C39B6DA1F55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 descr="Une image contenant texte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BBDF5B8-507A-BE34-4601-AC53C64458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191" y="1560871"/>
            <a:ext cx="3337388" cy="474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EAC2-8288-0297-BA3B-59865648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5E0B075-EF4B-D2FB-E271-9970B082D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تتفقون معها؟ لماذا؟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72C180-A5EC-8911-C187-479222F54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4923AF-4746-F281-C348-48E0FFA78E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2AF880-A1E6-5FAD-F0C4-88E7B5B9E8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42EF2A-05A0-7F04-A288-3067AE8F7D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C5D4DC-A78D-650F-9BF9-74BE456DED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D974E8-4214-97A2-3B78-9866FC60CE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A251EB-5D9E-10B3-915C-6B555C6CC84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C6AD1C-B8FF-898B-405F-40508E34B75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EA59-1939-842F-394B-0C4EF91B338B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335069-EA26-3E94-2382-E68976859C6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01A931-194D-CE7D-4469-2092CE015FF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" name="Image 1" descr="Une image contenant texte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2B834F7-A8E8-114C-539E-2C157D3251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191" y="1560871"/>
            <a:ext cx="3337388" cy="474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4831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AEB84-62AF-B2DF-71A7-9AD8D07F2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1B094C46-12C4-0798-C4DF-B3E0898B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5738" y="756000"/>
            <a:ext cx="7658111" cy="612000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نظركم، ماذا سيحدث لو تفرقت الخضروات ورفضت كل واحدة أن تشارك في طبق السلطة؟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09E2A11-9982-2455-27B0-94BAE8005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43D67DA-DCFE-662C-E825-745F619BF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913CEB-64A2-BB60-B77A-38CB4BFE46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4965189-454C-59FA-3220-19FE1FC4A6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4A20D8-AABC-2E77-3022-1D1415D032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1D5550-6DC3-CAEA-48BC-0711F1D6FF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F96DC27-6D77-44CF-1861-0493714EF8D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FEC126-F4FC-E52F-2438-E1CBF051964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6B667A-14B9-7921-3FE7-B4BE4ED06AA5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D26AB0-14FD-CD9A-6994-EDFFD850B4A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6048B7-60F3-89AB-B021-6509BC34E38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" name="Image 1" descr="Une image contenant texte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9F03463-FDA2-FE6E-54C7-FABF54202E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191" y="1560871"/>
            <a:ext cx="3337388" cy="474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0225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7958E-141F-C5D5-7F26-1E2811F25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C7C4D13-C1DB-30FD-7332-189131207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5738" y="756000"/>
            <a:ext cx="7658111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سر لذة طبق سلطة الخضر؟</a:t>
            </a:r>
          </a:p>
        </p:txBody>
      </p:sp>
      <p:pic>
        <p:nvPicPr>
          <p:cNvPr id="15" name="Image 14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E6F4457-9524-BD33-A13A-E739E05EE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DF54E5B-27FE-F6BA-2039-73E2B8B2D5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8828ED5-8AD6-63D1-1792-BCC5745C50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939612-88B2-B2A8-602A-E3A411BFDF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7260F5-1233-7890-CD81-5856BE969E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DC9D0C-DE98-70F9-8D42-220D495F32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E934384-5931-1CA6-F9B2-7927013F2A0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8D8908-9711-9E27-6206-6E9ECC3CAB8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179733-9713-5DBA-101A-48EB4073102A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23E9A8D-D941-E619-A670-34F79BECD5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A3D32A-C3A1-31C5-85E5-B8DBE7F1C6D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" name="Image 1" descr="Une image contenant texte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087BE79-E08C-5D32-37EC-BB2930C5E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191" y="1560871"/>
            <a:ext cx="3337388" cy="474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11185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41480-8EC0-9B1C-572A-973437E4D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CCFBE812-4EFF-B169-FCAC-E7CB6E19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5738" y="756000"/>
            <a:ext cx="7658111" cy="612000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العبارات وتعلقون  عليها برفع الإبهام أو خفضه.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C05DD46-7EE3-9F6A-D096-BD5DD57146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C38B24A-0AD0-8CBC-D8B5-17F3897ED6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0805CB-669F-A985-408F-B60C09DCB2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804C8EF-37B5-FF5C-016A-0D25B7708A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13BEA7-9954-98C8-D628-BF8823F677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5A2FDB2-8B28-A567-17A1-C2E70CE9B41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D05C60-49C6-7296-FFF9-E258E0A8ACD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4C2FEE-338F-6B20-AF88-39A62DE11B5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F73B5F-A581-66D4-57D6-98B9F30A37E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AEA16F-B38F-5B15-1ABE-FC3C7765760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1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6606D0-0916-70B1-0DAF-31D86970CD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8CD309F-1443-193D-9D75-6674B7DBD2D0}"/>
              </a:ext>
            </a:extLst>
          </p:cNvPr>
          <p:cNvSpPr/>
          <p:nvPr/>
        </p:nvSpPr>
        <p:spPr>
          <a:xfrm>
            <a:off x="4804276" y="2831761"/>
            <a:ext cx="3912558" cy="86689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أَفْتَخِرُ وَأَتَباهى بِنَفْسي عَلى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ﭐلْآخَرينَ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B10FF6A-09DD-EC82-2FA5-772BAED41B8A}"/>
              </a:ext>
            </a:extLst>
          </p:cNvPr>
          <p:cNvSpPr/>
          <p:nvPr/>
        </p:nvSpPr>
        <p:spPr>
          <a:xfrm>
            <a:off x="4822029" y="4474786"/>
            <a:ext cx="3913721" cy="86689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أُؤَدّي دَوْري بِإِتْقانٍ.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B2659B9-A5C9-9E5F-A5AF-B10C25DF4DD1}"/>
              </a:ext>
            </a:extLst>
          </p:cNvPr>
          <p:cNvSpPr/>
          <p:nvPr/>
        </p:nvSpPr>
        <p:spPr>
          <a:xfrm>
            <a:off x="519661" y="2831761"/>
            <a:ext cx="3800116" cy="86689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أَنَّني أَفْضَلُ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ﭐلْآخَرينَ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A651E7B-15C3-AA0E-F134-A643C3C7C7EF}"/>
              </a:ext>
            </a:extLst>
          </p:cNvPr>
          <p:cNvSpPr/>
          <p:nvPr/>
        </p:nvSpPr>
        <p:spPr>
          <a:xfrm>
            <a:off x="519661" y="4470599"/>
            <a:ext cx="3790568" cy="86689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أَتَعاوَنُ مَعَ غَيْري.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B22EF6F-E5BC-8213-3A56-2FE536182FE8}"/>
              </a:ext>
            </a:extLst>
          </p:cNvPr>
          <p:cNvSpPr/>
          <p:nvPr/>
        </p:nvSpPr>
        <p:spPr>
          <a:xfrm>
            <a:off x="539609" y="2823895"/>
            <a:ext cx="3800116" cy="866890"/>
          </a:xfrm>
          <a:prstGeom prst="roundRect">
            <a:avLst/>
          </a:prstGeom>
          <a:solidFill>
            <a:srgbClr val="FF9999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أَنَّني أَفْضَلُ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ﭐلْآخَرينَ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5983BF5-29F3-23A1-90EC-9BDA2A8D5020}"/>
              </a:ext>
            </a:extLst>
          </p:cNvPr>
          <p:cNvSpPr/>
          <p:nvPr/>
        </p:nvSpPr>
        <p:spPr>
          <a:xfrm>
            <a:off x="4804276" y="2832538"/>
            <a:ext cx="3912558" cy="866890"/>
          </a:xfrm>
          <a:prstGeom prst="roundRect">
            <a:avLst/>
          </a:prstGeom>
          <a:solidFill>
            <a:srgbClr val="FF9999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أَفْتَخِرُ وَأَتَباهى بِنَفْسي عَلى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ﭐلْآخَرينَ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7247943-ACE7-7419-2D1D-B88E5D800111}"/>
              </a:ext>
            </a:extLst>
          </p:cNvPr>
          <p:cNvSpPr/>
          <p:nvPr/>
        </p:nvSpPr>
        <p:spPr>
          <a:xfrm>
            <a:off x="4803113" y="4474009"/>
            <a:ext cx="3913721" cy="866890"/>
          </a:xfrm>
          <a:prstGeom prst="roundRect">
            <a:avLst/>
          </a:prstGeom>
          <a:solidFill>
            <a:srgbClr val="CCFF99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أَقومُ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بِدَوْري بِإِتْقانٍ.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8BAAEF01-1B5D-FACA-6B64-96E6768E0E0C}"/>
              </a:ext>
            </a:extLst>
          </p:cNvPr>
          <p:cNvSpPr/>
          <p:nvPr/>
        </p:nvSpPr>
        <p:spPr>
          <a:xfrm>
            <a:off x="507432" y="4465445"/>
            <a:ext cx="3790568" cy="866890"/>
          </a:xfrm>
          <a:prstGeom prst="roundRect">
            <a:avLst/>
          </a:prstGeom>
          <a:solidFill>
            <a:srgbClr val="CCFF99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أَتَعاوَنُ مَعَ غَيْري.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EE923163-B708-C411-FA93-7DA7DE84C1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2229124"/>
            <a:ext cx="1002690" cy="90221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54A13E7-BCFD-5037-4664-76D20F1CC1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921" y="2280824"/>
            <a:ext cx="1002690" cy="90221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86852C4-9B2F-10B8-2AC6-EED06D0661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36" y="4006409"/>
            <a:ext cx="843275" cy="84327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70BBFFAA-270D-8410-06CC-CA59B4B98D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90" y="3984077"/>
            <a:ext cx="843275" cy="8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29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20493-90F8-985C-55B1-CAC2FBA54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495B42CA-BB15-50FF-2F8A-9C20B5769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استفدتم من هذه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3D93622-6B12-DD7E-DFA2-6539BB550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537D3-4717-A23F-E168-736203547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134F58-2EFE-9B17-FE3E-003CF21A76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F2DA0C-262D-DD22-A83D-4581EB9314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1AB841A-A8C0-234C-278B-4BE0C1B201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998798D-6059-F7F7-9D28-A8CCA8996E4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32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1A76625-C61F-D5B7-BDE9-4B59A2201E6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980F453-D151-4AD4-F1BF-4195E7B755C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D32D0-4E0B-E986-052B-B2E92E9C4A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C2D75B-61B8-5AB1-A40D-CC8B7B586867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FB01C8-DD1F-A923-163C-130F23026C5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309B62-95FB-5293-05DB-3CC2E8BDA4A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02545779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التعبير الكتابي</a:t>
            </a:r>
            <a:r>
              <a:rPr lang="ar-MA" sz="4000" dirty="0"/>
              <a:t>/إملاء</a:t>
            </a:r>
            <a:r>
              <a:rPr lang="ar-AE" sz="4000" dirty="0"/>
              <a:t> 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301794" y="1777877"/>
            <a:ext cx="1869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91147" y="2690694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كتابة وصفة باستعمال روابط العطف والترتيب.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3213" y="97488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31493" y="1777877"/>
            <a:ext cx="540000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A2FA5D-E395-9142-0E5C-888F5B6E3EA7}"/>
              </a:ext>
            </a:extLst>
          </p:cNvPr>
          <p:cNvSpPr txBox="1">
            <a:spLocks/>
          </p:cNvSpPr>
          <p:nvPr/>
        </p:nvSpPr>
        <p:spPr>
          <a:xfrm>
            <a:off x="2008856" y="3404190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تتضمن "ال"</a:t>
            </a:r>
          </a:p>
        </p:txBody>
      </p:sp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كتابة مراحل تحضير  وصفة وتربطون بينها.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811FAF-F3E6-5693-1262-C507FF12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B1159-FC1F-6295-E4C7-16A434990B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DA2B36-2513-9DF6-112E-D673BE61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598EE9-C18F-C7B3-C3B9-6CA16B7CBD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695A11-B8D3-19E4-5F0A-F73B47C48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87B745-B085-9FAF-2F30-90B51455E3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23B79F-EBC6-7BBA-38A4-458645026E4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9A153D-C02F-DB25-482E-E8005CDA6D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05A79B-F3A5-B77A-AA3A-476F68ADD517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309C3D-E132-235E-3E32-3829865856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F53A82-FCF3-AA96-1998-5A1C9F4F2A3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2" name="Image 11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394C2A6-89C1-6225-BDBF-4C47FCC234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256" y="2438200"/>
            <a:ext cx="8063488" cy="28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6945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B6F91-A111-9DFC-EEE9-B995CC5FC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5A2803-4F7F-970E-1A20-C3766E978874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8B9F94-F1B9-5F26-DD42-36F3D3D90BC9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EB9C923D-12BC-0555-8816-65C795AA5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الجمل؟ ما المرحلة الأولى لتحضير سلطة الفواكه؟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8718E1-0D79-DA3B-6ABC-6C37D75D42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BF4DC6-17EB-7AD7-5080-44A00A3BCD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ADA250B-7F88-032D-7D15-522E350DC4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093B9F0-4CE2-77CE-322D-D2122FAD0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A5499AF-FCE1-C6F9-2D65-DEA5A5D7AF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05EC17-3B57-E7B0-09F2-6921E42529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7E7489-D234-1A9D-5932-F7EEAFA84DE9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B3BAAE-525C-DA9A-052D-0EA686AE025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B6992E-CD2F-918F-DE38-64F7E14543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E2EDAE0-F39C-13FB-6491-5CEFBBD4730C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0D25A2-B3BC-B12F-D088-DA379C9DA3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1" name="Image 20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E9C09BF8-82CE-7CDF-EDC0-42A253CD4A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969" y="2928937"/>
            <a:ext cx="7970526" cy="2368411"/>
          </a:xfrm>
          <a:prstGeom prst="rect">
            <a:avLst/>
          </a:prstGeom>
        </p:spPr>
      </p:pic>
      <p:sp>
        <p:nvSpPr>
          <p:cNvPr id="25" name="Ellipse 24">
            <a:extLst>
              <a:ext uri="{FF2B5EF4-FFF2-40B4-BE49-F238E27FC236}">
                <a16:creationId xmlns:a16="http://schemas.microsoft.com/office/drawing/2014/main" id="{15FB51E8-447B-91FD-B152-978857F034B2}"/>
              </a:ext>
            </a:extLst>
          </p:cNvPr>
          <p:cNvSpPr/>
          <p:nvPr/>
        </p:nvSpPr>
        <p:spPr>
          <a:xfrm>
            <a:off x="3282097" y="4660900"/>
            <a:ext cx="562315" cy="6364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976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A39C6-988F-A765-A98A-9AF014895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E9CC94-1313-729B-5B76-D9BA502A5367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DB360-BE23-AFD0-A7A1-572B04BD1228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6E877D7-FCE7-2285-6D5B-773B2F59E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المرحلة الثانية؟ الثالثة؟ الرابعة؟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37BA25-1957-C9F6-D01B-59439E95C9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62C992-8CF3-8691-F27F-E8036859F0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D50A4CC-9D6C-A52B-DD95-693AE5C0B5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0B5733F-5301-92A8-85C5-38C677276E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992C213-8769-FF56-9E0B-58C688F5617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8B7698-12FB-9FAF-D1B9-AEF5C1AF208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73B82AC-FC59-7F0B-3E8A-E1927FD39AD4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884CC5-FABA-580A-360D-D198236273D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D21969E-3D89-98E4-A89E-68E6D19204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588F7F-451F-5CAE-40F2-EB2649FC0965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37093D-122A-020C-8A25-5F3053EF34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1" name="Image 20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750586F6-6AD3-DB4E-B0F6-2C4703FFF7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969" y="2928937"/>
            <a:ext cx="7970526" cy="2368411"/>
          </a:xfrm>
          <a:prstGeom prst="rect">
            <a:avLst/>
          </a:prstGeom>
        </p:spPr>
      </p:pic>
      <p:sp>
        <p:nvSpPr>
          <p:cNvPr id="25" name="Ellipse 24">
            <a:extLst>
              <a:ext uri="{FF2B5EF4-FFF2-40B4-BE49-F238E27FC236}">
                <a16:creationId xmlns:a16="http://schemas.microsoft.com/office/drawing/2014/main" id="{8C3B2B93-86AC-5D88-1D41-D009EAE99EDE}"/>
              </a:ext>
            </a:extLst>
          </p:cNvPr>
          <p:cNvSpPr/>
          <p:nvPr/>
        </p:nvSpPr>
        <p:spPr>
          <a:xfrm>
            <a:off x="3282097" y="4660900"/>
            <a:ext cx="562315" cy="6364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C8EBD5F-F069-3BC1-98F9-572DAE41CB61}"/>
              </a:ext>
            </a:extLst>
          </p:cNvPr>
          <p:cNvSpPr/>
          <p:nvPr/>
        </p:nvSpPr>
        <p:spPr>
          <a:xfrm>
            <a:off x="5184639" y="4660900"/>
            <a:ext cx="562315" cy="6364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D791438-EE78-4D8A-B0A3-8E9C15F004DD}"/>
              </a:ext>
            </a:extLst>
          </p:cNvPr>
          <p:cNvSpPr/>
          <p:nvPr/>
        </p:nvSpPr>
        <p:spPr>
          <a:xfrm>
            <a:off x="7136348" y="4601656"/>
            <a:ext cx="562315" cy="6364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2B85D7F-FEA3-FC5A-EB17-9C4001219A73}"/>
              </a:ext>
            </a:extLst>
          </p:cNvPr>
          <p:cNvSpPr/>
          <p:nvPr/>
        </p:nvSpPr>
        <p:spPr>
          <a:xfrm>
            <a:off x="1330388" y="4601656"/>
            <a:ext cx="562315" cy="6364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0925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 animBg="1"/>
      <p:bldP spid="6" grpId="0" animBg="1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A84DE-2913-C2ED-FA1A-9B9D36D73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190E12-197B-0246-49A7-2567DFD9D52D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2DE75-9024-82B9-1443-DF04DCB9A9F2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99E81E1D-CB82-34ED-6478-0E7DDE3BD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 اكتبوا مراحل تحضير السلطة  باستعمال: في البداية- ثم- وأخيرا.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4274E96-4450-7FFD-00D3-9317FE0BC9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D19FBB-2A99-EE3E-BEDF-4D7713A6B6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D470278-3CB5-E8E2-9105-F24188CF4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D23BAC-C763-3A10-EFD7-24B7D8D691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36C5DC2-30B2-F41C-C132-351FDBAFFA4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5CB369E-B9A5-8309-E5FE-801EB854CF2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FE38FD7-152E-EE11-C0B5-F5ED12BB6632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F93B4A-76C9-CC28-E1A0-230B6510BA4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716E15D-BC8E-3668-07C6-27C3AA1AEA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E5C631B-0E6E-AC48-55B8-782CD81CF03C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43D82EC-C609-66D9-5C20-D3E7E0D10CE5}"/>
              </a:ext>
            </a:extLst>
          </p:cNvPr>
          <p:cNvGrpSpPr/>
          <p:nvPr/>
        </p:nvGrpSpPr>
        <p:grpSpPr>
          <a:xfrm>
            <a:off x="543460" y="1918569"/>
            <a:ext cx="7970526" cy="2053663"/>
            <a:chOff x="410969" y="2928937"/>
            <a:chExt cx="7970526" cy="2368411"/>
          </a:xfrm>
        </p:grpSpPr>
        <p:pic>
          <p:nvPicPr>
            <p:cNvPr id="21" name="Image 20" descr="Une image contenant texte, Police, écriture manuscrite, ligne&#10;&#10;Le contenu généré par l’IA peut être incorrect.">
              <a:extLst>
                <a:ext uri="{FF2B5EF4-FFF2-40B4-BE49-F238E27FC236}">
                  <a16:creationId xmlns:a16="http://schemas.microsoft.com/office/drawing/2014/main" id="{FBBE7A1F-B3A5-048F-8BDD-87DC2FBB7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0969" y="2928937"/>
              <a:ext cx="7970526" cy="2368411"/>
            </a:xfrm>
            <a:prstGeom prst="rect">
              <a:avLst/>
            </a:prstGeom>
          </p:spPr>
        </p:pic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22690DE1-E6AC-76CA-B3A7-2CFFFEF78E81}"/>
                </a:ext>
              </a:extLst>
            </p:cNvPr>
            <p:cNvSpPr/>
            <p:nvPr/>
          </p:nvSpPr>
          <p:spPr>
            <a:xfrm>
              <a:off x="3282097" y="4660900"/>
              <a:ext cx="562315" cy="6364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3609A1F6-4398-6AAD-F8CE-AE49B84D90DD}"/>
                </a:ext>
              </a:extLst>
            </p:cNvPr>
            <p:cNvSpPr/>
            <p:nvPr/>
          </p:nvSpPr>
          <p:spPr>
            <a:xfrm>
              <a:off x="5184639" y="4660900"/>
              <a:ext cx="562315" cy="6364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A9434E0F-619C-0E41-5BA0-C9DA170F4996}"/>
                </a:ext>
              </a:extLst>
            </p:cNvPr>
            <p:cNvSpPr/>
            <p:nvPr/>
          </p:nvSpPr>
          <p:spPr>
            <a:xfrm>
              <a:off x="7136348" y="4601656"/>
              <a:ext cx="562315" cy="6364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7D8BF263-DB29-19D4-FBED-4E43829881DD}"/>
                </a:ext>
              </a:extLst>
            </p:cNvPr>
            <p:cNvSpPr/>
            <p:nvPr/>
          </p:nvSpPr>
          <p:spPr>
            <a:xfrm>
              <a:off x="1330388" y="4601656"/>
              <a:ext cx="562315" cy="6364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3" name="Image 1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B140CE5-5C99-E4FA-1B15-80EF99F3F5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18DB916-90A9-71B1-80B8-6AEF4E1C6D24}"/>
              </a:ext>
            </a:extLst>
          </p:cNvPr>
          <p:cNvSpPr/>
          <p:nvPr/>
        </p:nvSpPr>
        <p:spPr>
          <a:xfrm>
            <a:off x="678530" y="4362352"/>
            <a:ext cx="7970526" cy="187598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36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ﭐلْبِدايَةِ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ثُمَّ..............................................................................................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وَأَخيراً........................................................................................</a:t>
            </a:r>
            <a:endParaRPr lang="f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116124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C4185-7358-2637-C690-ACE0D29C7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08D6D5-F1F5-3DFD-678E-0E1C7AE5941E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392FA6-9857-706A-D1B9-D156388DCA89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2B863BB9-C6E9-E159-4FF9-2C28860CB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عليك أن تفعل في البداية؟ صححوا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C68177A-67DF-C42C-866D-0547FA99DE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E27F1A-6E7E-B028-C0D0-4A4808D63F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E71D15-F578-48B6-FC0C-DC9DFFCB9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DDA8E7D-4D6D-9626-91AF-34BAB7D572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FB28871-9BFE-E490-611B-FEAC7483AAC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8FC1B5-A0A1-7EAD-AE16-2C02A63928F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FA75A2-7F50-8539-DDB5-40352EC2B6CA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A5ED66B-6FB7-1E02-D9BC-136F2AAB4CB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81CD9D8-4C46-FE05-5E4A-644FB0838F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29AEF5D-DC55-F184-BA50-6D4CB3E74917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EF3C755-E93F-2FD5-0AF5-3AAB0C8FE332}"/>
              </a:ext>
            </a:extLst>
          </p:cNvPr>
          <p:cNvGrpSpPr/>
          <p:nvPr/>
        </p:nvGrpSpPr>
        <p:grpSpPr>
          <a:xfrm>
            <a:off x="513928" y="2052295"/>
            <a:ext cx="7970526" cy="2368411"/>
            <a:chOff x="410969" y="2928937"/>
            <a:chExt cx="7970526" cy="2368411"/>
          </a:xfrm>
        </p:grpSpPr>
        <p:pic>
          <p:nvPicPr>
            <p:cNvPr id="21" name="Image 20" descr="Une image contenant texte, Police, écriture manuscrite, ligne&#10;&#10;Le contenu généré par l’IA peut être incorrect.">
              <a:extLst>
                <a:ext uri="{FF2B5EF4-FFF2-40B4-BE49-F238E27FC236}">
                  <a16:creationId xmlns:a16="http://schemas.microsoft.com/office/drawing/2014/main" id="{73F46010-5A4E-0206-87F3-295BA47E6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0969" y="2928937"/>
              <a:ext cx="7970526" cy="2368411"/>
            </a:xfrm>
            <a:prstGeom prst="rect">
              <a:avLst/>
            </a:prstGeom>
          </p:spPr>
        </p:pic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66206F9-E82E-19D1-C750-94F5B910B99F}"/>
                </a:ext>
              </a:extLst>
            </p:cNvPr>
            <p:cNvSpPr/>
            <p:nvPr/>
          </p:nvSpPr>
          <p:spPr>
            <a:xfrm>
              <a:off x="3282097" y="4660900"/>
              <a:ext cx="562315" cy="6364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2544C4B4-9D13-EC68-7FCD-5A67B5287C6D}"/>
                </a:ext>
              </a:extLst>
            </p:cNvPr>
            <p:cNvSpPr/>
            <p:nvPr/>
          </p:nvSpPr>
          <p:spPr>
            <a:xfrm>
              <a:off x="5184639" y="4660900"/>
              <a:ext cx="562315" cy="6364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4EEAF94-C61E-5FC7-651F-F2E6675F958F}"/>
                </a:ext>
              </a:extLst>
            </p:cNvPr>
            <p:cNvSpPr/>
            <p:nvPr/>
          </p:nvSpPr>
          <p:spPr>
            <a:xfrm>
              <a:off x="7136348" y="4601656"/>
              <a:ext cx="562315" cy="636448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C4ED43C-C757-4BE8-5907-F1B4EBAF48D6}"/>
                </a:ext>
              </a:extLst>
            </p:cNvPr>
            <p:cNvSpPr/>
            <p:nvPr/>
          </p:nvSpPr>
          <p:spPr>
            <a:xfrm>
              <a:off x="1330388" y="4601656"/>
              <a:ext cx="562315" cy="636448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B494B19-B042-7785-6FC1-FB2DF88CF01F}"/>
              </a:ext>
            </a:extLst>
          </p:cNvPr>
          <p:cNvSpPr/>
          <p:nvPr/>
        </p:nvSpPr>
        <p:spPr>
          <a:xfrm>
            <a:off x="411712" y="5506273"/>
            <a:ext cx="8514931" cy="8570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36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ﭐلْبِدايَةِ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اِغْسِلِ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ﭐلْفَواكِهَ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جَيِّداً. قَطِّعْها إِلى مُكَعَّباتٍ صَغيرَةٍ.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84B16B6-F132-F0CD-1B8B-EC6172D700A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80404"/>
            <a:ext cx="792000" cy="792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9289218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F84A9-DDBA-684B-7E29-4641534A8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0F32DB-A74A-E1A4-E123-7029D1F7BBF8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CAE55A-1604-3C8A-FF8A-CED8A1A432AF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6F180C0-BFC2-3F6A-AE92-7E33511D9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ماذا تفعل بعد ذلك؟ وأخيرا؟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013CB56-FA5C-4323-77B8-1998A2C6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AB498B-E167-CF31-F112-E41344CCFF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83AFF89-B0D9-B9D6-13A6-37501389B1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EFB2B4A-4F07-840C-07B4-F42B9EFD5E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FC5A19B-4255-270D-FFB2-ADEBF22B9A5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C8B461-FBDB-E43B-47ED-ECF7D727B7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CD0D505-7051-6C3A-99D8-EA5794F2D959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64444ED-F3A8-59D5-3735-593A49C3D8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0FA6272-E2BF-9E6B-ABBD-D74F44D0F3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0290EE-68DC-473F-37E7-5D3E74DCEC13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A50B7B1-B8DD-0DC3-BE56-3983F8CFB031}"/>
              </a:ext>
            </a:extLst>
          </p:cNvPr>
          <p:cNvGrpSpPr/>
          <p:nvPr/>
        </p:nvGrpSpPr>
        <p:grpSpPr>
          <a:xfrm>
            <a:off x="513928" y="1870783"/>
            <a:ext cx="7970526" cy="1933066"/>
            <a:chOff x="410969" y="2928937"/>
            <a:chExt cx="7970526" cy="2368411"/>
          </a:xfrm>
        </p:grpSpPr>
        <p:pic>
          <p:nvPicPr>
            <p:cNvPr id="21" name="Image 20" descr="Une image contenant texte, Police, écriture manuscrite, ligne&#10;&#10;Le contenu généré par l’IA peut être incorrect.">
              <a:extLst>
                <a:ext uri="{FF2B5EF4-FFF2-40B4-BE49-F238E27FC236}">
                  <a16:creationId xmlns:a16="http://schemas.microsoft.com/office/drawing/2014/main" id="{EBA070BB-4B1E-A97B-DD9B-30469251F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0969" y="2928937"/>
              <a:ext cx="7970526" cy="2368411"/>
            </a:xfrm>
            <a:prstGeom prst="rect">
              <a:avLst/>
            </a:prstGeom>
          </p:spPr>
        </p:pic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1D8CE34-6733-C449-8F49-CB13636227F2}"/>
                </a:ext>
              </a:extLst>
            </p:cNvPr>
            <p:cNvSpPr/>
            <p:nvPr/>
          </p:nvSpPr>
          <p:spPr>
            <a:xfrm>
              <a:off x="3282097" y="4660900"/>
              <a:ext cx="562315" cy="6364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28BA79CD-02BE-C565-1550-56A2A8A90511}"/>
                </a:ext>
              </a:extLst>
            </p:cNvPr>
            <p:cNvSpPr/>
            <p:nvPr/>
          </p:nvSpPr>
          <p:spPr>
            <a:xfrm>
              <a:off x="5184639" y="4660900"/>
              <a:ext cx="562315" cy="6364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2AA67C78-3756-5AF2-E803-07AB825DAA1F}"/>
                </a:ext>
              </a:extLst>
            </p:cNvPr>
            <p:cNvSpPr/>
            <p:nvPr/>
          </p:nvSpPr>
          <p:spPr>
            <a:xfrm>
              <a:off x="7136348" y="4601656"/>
              <a:ext cx="562315" cy="6364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2C74EF92-3E77-D376-982C-2E8A38294E4B}"/>
                </a:ext>
              </a:extLst>
            </p:cNvPr>
            <p:cNvSpPr/>
            <p:nvPr/>
          </p:nvSpPr>
          <p:spPr>
            <a:xfrm>
              <a:off x="1330388" y="4601656"/>
              <a:ext cx="562315" cy="6364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lang="fr-MA" sz="36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AF6AD1B-C5C6-DD60-D381-0572F707720D}"/>
              </a:ext>
            </a:extLst>
          </p:cNvPr>
          <p:cNvSpPr/>
          <p:nvPr/>
        </p:nvSpPr>
        <p:spPr>
          <a:xfrm>
            <a:off x="513928" y="3870686"/>
            <a:ext cx="8141207" cy="8570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ﭐلْبِدايَةِ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اِغْسِلْ </a:t>
            </a:r>
            <a:r>
              <a:rPr lang="ar-MA" sz="36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ﭐلْفَواكِهَ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جَيِّداً. قَطِّعْها إِلى مُكَعَّباتٍ صَغيرَةٍ.</a:t>
            </a:r>
            <a:endParaRPr lang="f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A9D50F9-A720-2C68-404D-00F2BC0F9CEF}"/>
              </a:ext>
            </a:extLst>
          </p:cNvPr>
          <p:cNvSpPr/>
          <p:nvPr/>
        </p:nvSpPr>
        <p:spPr>
          <a:xfrm>
            <a:off x="865032" y="4727737"/>
            <a:ext cx="7049311" cy="8570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أَضِفْ عَصيرَ  </a:t>
            </a:r>
            <a:r>
              <a:rPr lang="ar-MA" sz="36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ﭐلْبُرْتُقالِ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ﭐلْقِطَعِ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5032DC2-F12B-BF07-F6DE-B580C0458B99}"/>
              </a:ext>
            </a:extLst>
          </p:cNvPr>
          <p:cNvSpPr/>
          <p:nvPr/>
        </p:nvSpPr>
        <p:spPr>
          <a:xfrm>
            <a:off x="910289" y="5688087"/>
            <a:ext cx="7049311" cy="8570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وَأَخيراً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وَزِّعْ سَلَطَةَ  </a:t>
            </a:r>
            <a:r>
              <a:rPr lang="ar-MA" sz="36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ﭐلْفَواكِهِ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أَطباقِ </a:t>
            </a:r>
            <a:r>
              <a:rPr lang="ar-MA" sz="36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ﭐلتَّقْديمِ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A00D9B5-E4D6-F096-2970-77DC783AF9D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80404"/>
            <a:ext cx="792000" cy="792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7955360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5B3978D3-EE16-A857-FFBF-4706E4AF9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A24333-D0B7-B8A7-1181-648C0CC7FA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F20D5B-E937-FB14-3700-ED5C64903B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8ED1EE-54D5-D396-8D6D-82985F9F00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247F9A-251B-EB9E-F0C9-E496ADE9B6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88EE83-09D0-2B3E-3EE2-7E16B41439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B689718-F38A-F2AC-5D5D-FA0E9CC09A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24937C-6EA6-BBAA-70B7-25664122FDA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4EEA95-4D75-FAF4-4814-61512359A9BC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4DB466-363D-EC35-3E9D-1EE67303006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73767A-EF9A-F8FA-F952-A002FFC8A4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198365-D79A-2369-8FE9-EBD18F7BF24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</p:spTree>
    <p:extLst>
      <p:ext uri="{BB962C8B-B14F-4D97-AF65-F5344CB8AC3E}">
        <p14:creationId xmlns:p14="http://schemas.microsoft.com/office/powerpoint/2010/main" val="293804430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40CFD-FB08-421D-ECCC-55B95FEA1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086865A5-6FDD-C377-7D60-03B6ED947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 المشاهد جيدا. عبروا عنها بجمل باستعمال: في البداية، ثم، بعد ذلك، و، وأخيرا.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52F6ADB-1758-EDCA-CE83-DB1166172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B62D004-BC54-9E3D-D926-7B4063526E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9ADA2C-CD9F-DB2D-AA30-B68F2B18A2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BBDDEC-B139-F898-E7B2-B454A6FF49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818EC6C-6101-2CBF-FF2A-1305DE8447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4256" y="1686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B56EEAD-C1F7-A065-829D-92F5734AB05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0A9F14-382F-12D6-98B1-D9B59C590B1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E50CB3-6D59-0594-EE3E-DCF4E37D2FF9}"/>
              </a:ext>
            </a:extLst>
          </p:cNvPr>
          <p:cNvSpPr>
            <a:spLocks/>
          </p:cNvSpPr>
          <p:nvPr/>
        </p:nvSpPr>
        <p:spPr>
          <a:xfrm>
            <a:off x="293998" y="1587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5A1E01-6330-BA21-41D6-ADE7B59A046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1713A43-205B-2C70-52DD-9EB50CA93E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E24F65-67DB-95E1-AAAF-C0406A869C36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E5F6CF9-587D-AADC-DA2B-CE473B7319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092482"/>
            <a:ext cx="7454352" cy="408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7618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F39B5-B246-44A0-FA0B-E87C101F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2588AE3F-F71F-C565-4DDB-B8445FB7E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الجمل؟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E4E866-3B7A-8F00-41BA-D59856451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01E292-2B3F-5334-4B15-85EE93C6E9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5891AD6-F872-F7A8-C53B-52FE0873E9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2684232-B651-0C79-E44D-6F0D2F7789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31C4C2A-6033-B997-224E-F42167D6B4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4256" y="1686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6918A4D-1AE9-360A-F1B9-22597AAA867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976F88-BA8E-3C00-20FD-36956835CB8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9D3B67-E742-F45E-D974-7689FD8F851C}"/>
              </a:ext>
            </a:extLst>
          </p:cNvPr>
          <p:cNvSpPr>
            <a:spLocks/>
          </p:cNvSpPr>
          <p:nvPr/>
        </p:nvSpPr>
        <p:spPr>
          <a:xfrm>
            <a:off x="293998" y="1587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369613-D142-D707-B671-74FD7EBB4D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945B814-21E6-53BE-9B87-ADDD0F8725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6B46AD-1FB7-95D1-181B-2DC24D636A15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736575F-91AB-FFA8-B8D6-921EE25D08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092482"/>
            <a:ext cx="7454352" cy="408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3685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9985A-1DEA-D88A-FF15-54541683A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D3E80F5B-6C02-AD49-597F-4C7C94AA6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0F5981-120A-325F-5B2F-5C2F5DE03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CE09411-EEA4-8AB2-2456-EE7802DB8C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BEC7CE-6DA6-548D-754F-92DA7BC518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1A18CF-48CF-6D3A-37CE-7FE910ABD4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77F51D-5736-8664-EB05-BDC85CBA05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4256" y="1686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974024B-5F96-A650-0E82-D9AEF426E8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4913D9-B389-BA5A-B8B5-E4A8E02B886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515B7E-20E2-5F79-CEE3-2A089935351D}"/>
              </a:ext>
            </a:extLst>
          </p:cNvPr>
          <p:cNvSpPr>
            <a:spLocks/>
          </p:cNvSpPr>
          <p:nvPr/>
        </p:nvSpPr>
        <p:spPr>
          <a:xfrm>
            <a:off x="293998" y="1587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EF0CC88-45CC-2410-389D-5E623338E2D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201185-3E41-B255-0E97-8FE50976FC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03B56E1-B0D1-EAB5-B173-DC6E77AAA213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E21B9CA-2452-0045-1CA6-12F42464AE95}"/>
              </a:ext>
            </a:extLst>
          </p:cNvPr>
          <p:cNvGrpSpPr/>
          <p:nvPr/>
        </p:nvGrpSpPr>
        <p:grpSpPr>
          <a:xfrm>
            <a:off x="672298" y="2020663"/>
            <a:ext cx="7982990" cy="4322606"/>
            <a:chOff x="672298" y="2020663"/>
            <a:chExt cx="7982990" cy="4322606"/>
          </a:xfrm>
        </p:grpSpPr>
        <p:pic>
          <p:nvPicPr>
            <p:cNvPr id="2" name="Image 1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5388150B-06C6-2E19-7B2E-C2FA3071C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2298" y="2020663"/>
              <a:ext cx="7982990" cy="4322606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8226563-A998-3850-27A0-3858D19356DC}"/>
                </a:ext>
              </a:extLst>
            </p:cNvPr>
            <p:cNvSpPr txBox="1"/>
            <p:nvPr/>
          </p:nvSpPr>
          <p:spPr>
            <a:xfrm>
              <a:off x="1100667" y="2190195"/>
              <a:ext cx="45212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اِغْسِلِ </a:t>
              </a:r>
              <a:r>
                <a:rPr lang="ar-MA" sz="32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ﭐلْخُضَرَ</a:t>
              </a: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جَيِّداً.</a:t>
              </a:r>
              <a:endPara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068DF1B-D67A-E847-2BFB-834067765C1E}"/>
                </a:ext>
              </a:extLst>
            </p:cNvPr>
            <p:cNvSpPr txBox="1"/>
            <p:nvPr/>
          </p:nvSpPr>
          <p:spPr>
            <a:xfrm>
              <a:off x="1219200" y="3319633"/>
              <a:ext cx="49530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قَطِّعْها إِلى قِطَعٍ صَغيرَةٍ.</a:t>
              </a:r>
              <a:endPara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14A56B1-B0DB-DFFC-5E12-9A5BDC8EE031}"/>
                </a:ext>
              </a:extLst>
            </p:cNvPr>
            <p:cNvSpPr txBox="1"/>
            <p:nvPr/>
          </p:nvSpPr>
          <p:spPr>
            <a:xfrm>
              <a:off x="1100666" y="4449071"/>
              <a:ext cx="4698785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ضَعْها في إِناءٍ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</a:t>
              </a: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أَضِفْ لَها مِلْحاً وَلَيْموناً.</a:t>
              </a:r>
              <a:endPara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618D1EB-80F1-AA81-A1FE-BD0C984333B6}"/>
                </a:ext>
              </a:extLst>
            </p:cNvPr>
            <p:cNvSpPr txBox="1"/>
            <p:nvPr/>
          </p:nvSpPr>
          <p:spPr>
            <a:xfrm>
              <a:off x="1135134" y="5517225"/>
              <a:ext cx="4698786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قَدِّمْها في صَحْنٍ.</a:t>
              </a:r>
              <a:endPara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107793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8DD135DF-D57A-ACE1-3F7F-B6A429B6D7AE}"/>
              </a:ext>
            </a:extLst>
          </p:cNvPr>
          <p:cNvSpPr/>
          <p:nvPr/>
        </p:nvSpPr>
        <p:spPr>
          <a:xfrm>
            <a:off x="1172342" y="3554511"/>
            <a:ext cx="2880031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</a:t>
            </a: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خُضَرُ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517334B0-E01D-F9D2-A802-4A48056049B1}"/>
              </a:ext>
            </a:extLst>
          </p:cNvPr>
          <p:cNvSpPr/>
          <p:nvPr/>
        </p:nvSpPr>
        <p:spPr>
          <a:xfrm>
            <a:off x="5027132" y="3554511"/>
            <a:ext cx="282704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خُضَــ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ـرٌ</a:t>
            </a:r>
          </a:p>
        </p:txBody>
      </p: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4C39ABC2-0C29-9E5C-4B9E-A70C3460B736}"/>
              </a:ext>
            </a:extLst>
          </p:cNvPr>
          <p:cNvSpPr/>
          <p:nvPr/>
        </p:nvSpPr>
        <p:spPr>
          <a:xfrm>
            <a:off x="1172342" y="2012972"/>
            <a:ext cx="2880031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اَللّ</a:t>
            </a: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َيْمونُ</a:t>
            </a: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85473918-D61E-7D57-3906-19D949E5D3A8}"/>
              </a:ext>
            </a:extLst>
          </p:cNvPr>
          <p:cNvSpPr/>
          <p:nvPr/>
        </p:nvSpPr>
        <p:spPr>
          <a:xfrm>
            <a:off x="4943838" y="2012972"/>
            <a:ext cx="291547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لَيْمو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نٌ</a:t>
            </a: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21FE0-0906-2D18-BFCE-23A4E429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4F152-7DCF-6FE3-6466-0A997D53B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4F6929-3109-6430-3AC4-A1CF36099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D40893-5563-84C5-ED8C-9F4DB56B51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809D51-E618-0279-AFCF-2A1884D41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164FB-A8CA-DDF0-EFE6-1E2415B9A9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65AAF4-4B95-ADEA-39FD-6418A8A027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A3D29-AB11-65F2-6074-0145928F4F30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73DBE-5FF4-6C9F-FCE9-8C822A8B867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0FC1BF-EA75-11B4-9174-B3F7DAFFA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0708B77-F7C3-1650-5264-A868F345604B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ADC3EC4F-797C-2527-369B-B045D4D3A9D8}"/>
              </a:ext>
            </a:extLst>
          </p:cNvPr>
          <p:cNvSpPr/>
          <p:nvPr/>
        </p:nvSpPr>
        <p:spPr>
          <a:xfrm>
            <a:off x="1172342" y="5096050"/>
            <a:ext cx="2880031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اَلصّ</a:t>
            </a: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َحْنُ</a:t>
            </a: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9D075545-4C98-2D53-671E-898C8CCE3255}"/>
              </a:ext>
            </a:extLst>
          </p:cNvPr>
          <p:cNvSpPr/>
          <p:nvPr/>
        </p:nvSpPr>
        <p:spPr>
          <a:xfrm>
            <a:off x="5027132" y="5096050"/>
            <a:ext cx="282704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صَحْ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1" grpId="0" animBg="1"/>
      <p:bldP spid="12" grpId="0" animBg="1"/>
      <p:bldP spid="8" grpId="0" animBg="1"/>
      <p:bldP spid="1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A30CF2-C484-FB3F-F73A-5EC5FF9D5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0B47C8-AA86-07FC-52EB-B731E04275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BA956D17-4948-79F2-734A-315E39462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B3B5E2-5645-7853-170A-D25BED14BA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59BB61-97A6-F012-2272-7E552993AC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459220-05D0-0144-9291-131AB71684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469BE6-4C55-4E8E-6D27-722F63D84A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474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38BD842-5685-4AE6-14CD-41F6C999142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7C9D92-803D-2D65-B16E-0B8DE4402AE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CA2EE7D-F03E-9EF7-9666-B963592FAEF9}"/>
              </a:ext>
            </a:extLst>
          </p:cNvPr>
          <p:cNvSpPr>
            <a:spLocks/>
          </p:cNvSpPr>
          <p:nvPr/>
        </p:nvSpPr>
        <p:spPr>
          <a:xfrm>
            <a:off x="370379" y="1374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FE37E3-A6B8-7D50-1B9E-5FC9FA268FE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55A2C1-2030-885B-148F-A04364C2D3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D00F18-CD78-C8FB-FD10-ED3D42A207B4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1EA07-993D-28C8-BAEF-E0072D0C2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EEC310F2-D676-AF54-8C96-E15AEEB54EBA}"/>
              </a:ext>
            </a:extLst>
          </p:cNvPr>
          <p:cNvSpPr/>
          <p:nvPr/>
        </p:nvSpPr>
        <p:spPr>
          <a:xfrm>
            <a:off x="1160992" y="3241697"/>
            <a:ext cx="2880031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صِّحَّ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ُ</a:t>
            </a: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79E2CA54-9BE7-85B1-6F0B-2C0359C987E6}"/>
              </a:ext>
            </a:extLst>
          </p:cNvPr>
          <p:cNvSpPr/>
          <p:nvPr/>
        </p:nvSpPr>
        <p:spPr>
          <a:xfrm>
            <a:off x="4932488" y="3241697"/>
            <a:ext cx="291547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صِحَّــــ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12E3D942-C2F2-08AC-A017-AE47FEA2D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"ال" على كلمة صِحَّةٌ.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12E52B-2B2F-57A8-AF82-C2D6DA85B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454E5D-8473-0428-CFD8-4C57843545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27AF12-5EDF-6A11-6D01-894F4D7ECB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32DC88-56AB-B2AC-ABD3-D9D437B638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DC53C8-3743-044D-2E4F-ECF62BD1FE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55A5180-8691-EFB2-A1F5-C71A3F95A30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C2EFA3-235F-B571-8F47-A988B0EFCE0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1B9DB9-C9E4-3746-56F6-F12C68657C68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E592CA-C552-BD68-BA69-927800986F8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92333F5-66D5-CCB7-6F28-4204DEF418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607135-2412-8BC9-BB90-82BDF781CEC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</p:spTree>
    <p:extLst>
      <p:ext uri="{BB962C8B-B14F-4D97-AF65-F5344CB8AC3E}">
        <p14:creationId xmlns:p14="http://schemas.microsoft.com/office/powerpoint/2010/main" val="33275183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1C84A2-733E-4400-4C77-FBCADDF2F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308" y="756000"/>
            <a:ext cx="7180065" cy="612000"/>
          </a:xfrm>
        </p:spPr>
        <p:txBody>
          <a:bodyPr>
            <a:noAutofit/>
          </a:bodyPr>
          <a:lstStyle/>
          <a:p>
            <a:r>
              <a:rPr lang="ar-MA" sz="23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ستدخلون"ال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على كل كلمة. أمامكم دقيقتان </a:t>
            </a:r>
            <a:r>
              <a:rPr lang="ar-S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F5E3E2-5632-3B2A-4287-9DB8BF993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600" y="607765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7462CF-169D-9C17-6B13-456B7C41C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EA6525-0BC4-8DFA-61F4-5382D5E7AB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FD04E4-9FD4-967A-B38D-E18E1AE95B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1A6AD3-E7C3-15B5-DC76-653A1B288C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A50CD6-EB6F-DE08-73D4-971ADD99D05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786645-16AE-E997-4232-FC7D7B2A030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FF3306-DAB2-FC32-75B3-A8E770AEE6D4}"/>
              </a:ext>
            </a:extLst>
          </p:cNvPr>
          <p:cNvSpPr>
            <a:spLocks/>
          </p:cNvSpPr>
          <p:nvPr/>
        </p:nvSpPr>
        <p:spPr>
          <a:xfrm>
            <a:off x="410969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33147B-5CEE-B23E-9408-20FE70E2C25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C44CD8-4001-0672-F619-6FAD8F0A8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AC04F7B-6641-F150-06DF-EA8AE1ABB0C4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C9A7536-F513-C3A2-82D1-4FC26D87AFDE}"/>
              </a:ext>
            </a:extLst>
          </p:cNvPr>
          <p:cNvGrpSpPr/>
          <p:nvPr/>
        </p:nvGrpSpPr>
        <p:grpSpPr>
          <a:xfrm>
            <a:off x="873696" y="2684600"/>
            <a:ext cx="7481904" cy="2529031"/>
            <a:chOff x="1001696" y="2566067"/>
            <a:chExt cx="7140608" cy="252903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B78FCB2-F956-8264-D966-6D53A808613D}"/>
                </a:ext>
              </a:extLst>
            </p:cNvPr>
            <p:cNvSpPr/>
            <p:nvPr/>
          </p:nvSpPr>
          <p:spPr>
            <a:xfrm>
              <a:off x="6576054" y="2566067"/>
              <a:ext cx="1566249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خِيارٌ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67F1C54-EC23-9AEF-42E8-3779C2A61176}"/>
                </a:ext>
              </a:extLst>
            </p:cNvPr>
            <p:cNvSpPr/>
            <p:nvPr/>
          </p:nvSpPr>
          <p:spPr>
            <a:xfrm>
              <a:off x="6576054" y="4275488"/>
              <a:ext cx="1566250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5A7D828-8021-C6CC-DB81-4D06BA1B5F0F}"/>
                </a:ext>
              </a:extLst>
            </p:cNvPr>
            <p:cNvSpPr/>
            <p:nvPr/>
          </p:nvSpPr>
          <p:spPr>
            <a:xfrm>
              <a:off x="4731583" y="2566067"/>
              <a:ext cx="1566249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رِياضَةٌ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93CDB85-0AED-5C62-5C95-DCBE1697A931}"/>
                </a:ext>
              </a:extLst>
            </p:cNvPr>
            <p:cNvSpPr/>
            <p:nvPr/>
          </p:nvSpPr>
          <p:spPr>
            <a:xfrm>
              <a:off x="4731583" y="4275488"/>
              <a:ext cx="1566250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CFFAA39-74BF-8578-0C01-A196B32B26B8}"/>
                </a:ext>
              </a:extLst>
            </p:cNvPr>
            <p:cNvSpPr/>
            <p:nvPr/>
          </p:nvSpPr>
          <p:spPr>
            <a:xfrm>
              <a:off x="2928725" y="2566067"/>
              <a:ext cx="1566249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فَطورٌ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22DC129-08B7-ADCB-0D29-268354E1B718}"/>
                </a:ext>
              </a:extLst>
            </p:cNvPr>
            <p:cNvSpPr/>
            <p:nvPr/>
          </p:nvSpPr>
          <p:spPr>
            <a:xfrm>
              <a:off x="2928725" y="4275488"/>
              <a:ext cx="1566250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3E3E8E8-37F8-432E-BA85-0D38327C57FF}"/>
                </a:ext>
              </a:extLst>
            </p:cNvPr>
            <p:cNvSpPr/>
            <p:nvPr/>
          </p:nvSpPr>
          <p:spPr>
            <a:xfrm>
              <a:off x="1001697" y="2566067"/>
              <a:ext cx="1740723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طَماطِمٌ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3E7EE18-2655-10D6-DAB1-F32EB660615C}"/>
                </a:ext>
              </a:extLst>
            </p:cNvPr>
            <p:cNvSpPr/>
            <p:nvPr/>
          </p:nvSpPr>
          <p:spPr>
            <a:xfrm>
              <a:off x="1001696" y="4275488"/>
              <a:ext cx="1740725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7E25F-0EFA-3ED5-46F7-167618890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06CB55-CF86-C1AC-7397-A0971EB17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6309237-B075-882E-E173-92269DB38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600" y="607765"/>
            <a:ext cx="792000" cy="79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439D13A-17AB-32CC-3208-C2E7BAA174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783CE8-5B9A-B070-C3CC-6BE6F9951F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4C87D9D-696D-4B52-E9A6-F449C2BFD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9D8643B-DAC4-2DC4-07EE-EDDD958E45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3599" y="1278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B82268F-974D-AFE5-EFD2-2E2F913538F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8984D9-094B-838F-ABC2-37E993C6D8F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547EEF-33BC-BE06-7EE0-A0F07B50DC85}"/>
              </a:ext>
            </a:extLst>
          </p:cNvPr>
          <p:cNvSpPr>
            <a:spLocks/>
          </p:cNvSpPr>
          <p:nvPr/>
        </p:nvSpPr>
        <p:spPr>
          <a:xfrm>
            <a:off x="313341" y="1178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0B85BF-C176-50BF-10F2-21D194D17EF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B2A945-FE79-9797-BA80-A6C1ED9BF1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A9888E-59C8-B3F6-ACC7-C75D73CF83E8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16D8FDA-5E61-1EC0-B2D4-BB0D69D5A231}"/>
              </a:ext>
            </a:extLst>
          </p:cNvPr>
          <p:cNvGrpSpPr/>
          <p:nvPr/>
        </p:nvGrpSpPr>
        <p:grpSpPr>
          <a:xfrm>
            <a:off x="788400" y="2684600"/>
            <a:ext cx="7567200" cy="2529031"/>
            <a:chOff x="920291" y="2566067"/>
            <a:chExt cx="7222013" cy="2529031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93B9050-0A9F-89A6-2F14-D86549504928}"/>
                </a:ext>
              </a:extLst>
            </p:cNvPr>
            <p:cNvSpPr/>
            <p:nvPr/>
          </p:nvSpPr>
          <p:spPr>
            <a:xfrm>
              <a:off x="6576054" y="2566067"/>
              <a:ext cx="1566249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خِيارٌ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358C785-5B7F-02D5-1778-BC5C1FF491B4}"/>
                </a:ext>
              </a:extLst>
            </p:cNvPr>
            <p:cNvSpPr/>
            <p:nvPr/>
          </p:nvSpPr>
          <p:spPr>
            <a:xfrm>
              <a:off x="6576054" y="4275488"/>
              <a:ext cx="1566250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خِيا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1F70319-AA47-A76A-E58C-D1686CCB2E39}"/>
                </a:ext>
              </a:extLst>
            </p:cNvPr>
            <p:cNvSpPr/>
            <p:nvPr/>
          </p:nvSpPr>
          <p:spPr>
            <a:xfrm>
              <a:off x="4731583" y="2566067"/>
              <a:ext cx="1566249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رِياضَةٌ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6458C0B-1655-882F-C6F2-E58D370F1F01}"/>
                </a:ext>
              </a:extLst>
            </p:cNvPr>
            <p:cNvSpPr/>
            <p:nvPr/>
          </p:nvSpPr>
          <p:spPr>
            <a:xfrm>
              <a:off x="4731583" y="4275488"/>
              <a:ext cx="1642056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اَلرّ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ِياضَ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ةُ</a:t>
              </a:r>
              <a:endParaRPr lang="f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457FE59-3A18-BE61-9EA2-E24DE0572D5C}"/>
                </a:ext>
              </a:extLst>
            </p:cNvPr>
            <p:cNvSpPr/>
            <p:nvPr/>
          </p:nvSpPr>
          <p:spPr>
            <a:xfrm>
              <a:off x="2928725" y="2566067"/>
              <a:ext cx="1566249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فَطورٌ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2D80371-B0CA-C137-9C51-3AC7B6692656}"/>
                </a:ext>
              </a:extLst>
            </p:cNvPr>
            <p:cNvSpPr/>
            <p:nvPr/>
          </p:nvSpPr>
          <p:spPr>
            <a:xfrm>
              <a:off x="2928725" y="4275488"/>
              <a:ext cx="1566250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فَطو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CF1171A-8A51-660D-5858-D0BA5D5F1284}"/>
                </a:ext>
              </a:extLst>
            </p:cNvPr>
            <p:cNvSpPr/>
            <p:nvPr/>
          </p:nvSpPr>
          <p:spPr>
            <a:xfrm>
              <a:off x="1001697" y="2566067"/>
              <a:ext cx="1740723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طَماطِمُ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5EE65E5-D3F5-40F2-6872-DD8815297225}"/>
                </a:ext>
              </a:extLst>
            </p:cNvPr>
            <p:cNvSpPr/>
            <p:nvPr/>
          </p:nvSpPr>
          <p:spPr>
            <a:xfrm>
              <a:off x="920291" y="4275488"/>
              <a:ext cx="1822131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اَلطّ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َماطِمُ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67555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E210E49-584B-F661-47E8-5EC4037D8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شاركنا في نشاط تحدي القراءة.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2224EA-D09E-69D4-74C5-E6DA443CF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3764B1-3FB7-8F4B-33A9-03EA33D231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41D6FD-07B5-280D-3583-E2B4FABFBF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81DDE83-90B9-7673-EEB8-A88039420E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55351C-01A4-D749-2F15-104852CAD3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17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83660C-4D09-5913-2E53-4A9F29DFA9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98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1266E97-E786-34EF-A9B6-78917634909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DD364C-7BAA-5DC6-0EA0-011F9F4FB36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31BE83-A1EA-0397-6714-D006917F8389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E0F40-D2E0-3730-EAFF-3ACACE811A3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F092F41-A04F-F4AE-E0DE-4A80A11F0E8B}"/>
              </a:ext>
            </a:extLst>
          </p:cNvPr>
          <p:cNvSpPr>
            <a:spLocks/>
          </p:cNvSpPr>
          <p:nvPr/>
        </p:nvSpPr>
        <p:spPr>
          <a:xfrm>
            <a:off x="1872409" y="137521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679B5B1-45EF-F979-79F0-2CC8463D8F90}"/>
              </a:ext>
            </a:extLst>
          </p:cNvPr>
          <p:cNvSpPr/>
          <p:nvPr/>
        </p:nvSpPr>
        <p:spPr>
          <a:xfrm>
            <a:off x="632374" y="2303601"/>
            <a:ext cx="7860888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لِنُهَيِّئْ مَعاً أَجْمَلَ  طَبَقٍ مَغْرِبِيٍّ! نَبْدَأُ بِوَضْعِ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ٱللَّحْمِ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ٱلزَّيْتِ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داخِلَ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ٱلطّاجينِ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وَبَعْدَها نَقومُ بِتَقْطيعِ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ٱلْخُضْرَواتِ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وَنَضَعُها مُرَتَّبَةً، ثُمَّ نُضيفُ لَها مِلْحاً وَتَوابِلَ مُتَنَوِّعَةً. وَنُثْري طَبَقَنا بِأَوراقِ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ٱلْكَزْبَرَةِ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وَبَعْدَ ذَلِكَ نَتْرُكُ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ٱلطَّبَقَ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يُطْهى عَلى نارٍ هادِئَةٍ. </a:t>
            </a: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9C6BFF3-F205-8F7D-D210-797C921FC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سرد الحكاية.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B405E7-5589-6DBC-97F8-5609869D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D67CA9-1FBE-E736-14BB-3E92229997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8022D61-7BF6-4E61-976E-DDF4257FF1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2AFE65-8971-D970-320E-D26277F2F4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8C16493-A109-2DDA-7316-756A211895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81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AC57438-6EEB-7B8E-A79B-A861986A5F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D5681EF-4332-2100-E0DF-2AD16B31F3B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AF4C16-7034-0F9A-C078-6826D1E0526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393D58-9B6C-90A9-A255-847996A26377}"/>
              </a:ext>
            </a:extLst>
          </p:cNvPr>
          <p:cNvSpPr>
            <a:spLocks/>
          </p:cNvSpPr>
          <p:nvPr/>
        </p:nvSpPr>
        <p:spPr>
          <a:xfrm>
            <a:off x="37037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F474BD-2D6B-36DC-A786-A9E9E554171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2C1987-4754-1FAA-3598-8E9641D7FCEF}"/>
              </a:ext>
            </a:extLst>
          </p:cNvPr>
          <p:cNvSpPr>
            <a:spLocks/>
          </p:cNvSpPr>
          <p:nvPr/>
        </p:nvSpPr>
        <p:spPr>
          <a:xfrm>
            <a:off x="1872409" y="137521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E3D7C3-40D4-28ED-2B20-0F265E554BF0}"/>
              </a:ext>
            </a:extLst>
          </p:cNvPr>
          <p:cNvGrpSpPr/>
          <p:nvPr/>
        </p:nvGrpSpPr>
        <p:grpSpPr>
          <a:xfrm>
            <a:off x="422071" y="1621052"/>
            <a:ext cx="7838511" cy="4486570"/>
            <a:chOff x="422071" y="1621052"/>
            <a:chExt cx="7838511" cy="4486570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9AF11035-3396-164E-3386-C9B1FE87642B}"/>
                </a:ext>
              </a:extLst>
            </p:cNvPr>
            <p:cNvGrpSpPr/>
            <p:nvPr/>
          </p:nvGrpSpPr>
          <p:grpSpPr>
            <a:xfrm>
              <a:off x="422071" y="3076085"/>
              <a:ext cx="7838511" cy="1493347"/>
              <a:chOff x="706577" y="3119889"/>
              <a:chExt cx="7838511" cy="1493347"/>
            </a:xfrm>
          </p:grpSpPr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F429F90A-0D7B-2984-BD81-958D079FCAEE}"/>
                  </a:ext>
                </a:extLst>
              </p:cNvPr>
              <p:cNvSpPr/>
              <p:nvPr/>
            </p:nvSpPr>
            <p:spPr>
              <a:xfrm>
                <a:off x="1091381" y="3637312"/>
                <a:ext cx="7453707" cy="426649"/>
              </a:xfrm>
              <a:prstGeom prst="roundRect">
                <a:avLst>
                  <a:gd name="adj" fmla="val 37408"/>
                </a:avLst>
              </a:prstGeom>
              <a:solidFill>
                <a:schemeClr val="tx2">
                  <a:lumMod val="5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1" name="Triangle isocèle 40">
                <a:extLst>
                  <a:ext uri="{FF2B5EF4-FFF2-40B4-BE49-F238E27FC236}">
                    <a16:creationId xmlns:a16="http://schemas.microsoft.com/office/drawing/2014/main" id="{86C02287-5798-4A63-107E-96C8EC61D6E8}"/>
                  </a:ext>
                </a:extLst>
              </p:cNvPr>
              <p:cNvSpPr/>
              <p:nvPr/>
            </p:nvSpPr>
            <p:spPr>
              <a:xfrm rot="16200000">
                <a:off x="633013" y="3569697"/>
                <a:ext cx="702541" cy="555414"/>
              </a:xfrm>
              <a:prstGeom prst="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974F4C62-76EE-42BC-EB0C-C11C20E0A9B3}"/>
                  </a:ext>
                </a:extLst>
              </p:cNvPr>
              <p:cNvGrpSpPr/>
              <p:nvPr/>
            </p:nvGrpSpPr>
            <p:grpSpPr>
              <a:xfrm>
                <a:off x="7719854" y="3119889"/>
                <a:ext cx="265471" cy="761799"/>
                <a:chOff x="1767565" y="1569991"/>
                <a:chExt cx="265471" cy="761799"/>
              </a:xfrm>
            </p:grpSpPr>
            <p:sp>
              <p:nvSpPr>
                <p:cNvPr id="52" name="Ellipse 51">
                  <a:extLst>
                    <a:ext uri="{FF2B5EF4-FFF2-40B4-BE49-F238E27FC236}">
                      <a16:creationId xmlns:a16="http://schemas.microsoft.com/office/drawing/2014/main" id="{B389582D-D53D-6E41-0A83-E8975838F968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53" name="Rectangle : coins arrondis 52">
                  <a:extLst>
                    <a:ext uri="{FF2B5EF4-FFF2-40B4-BE49-F238E27FC236}">
                      <a16:creationId xmlns:a16="http://schemas.microsoft.com/office/drawing/2014/main" id="{D8ED0FB6-BB66-A383-CB33-C6FBECC2C51B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E39DA02C-E6C4-123D-A0B8-8F8BA6EE4354}"/>
                  </a:ext>
                </a:extLst>
              </p:cNvPr>
              <p:cNvGrpSpPr/>
              <p:nvPr/>
            </p:nvGrpSpPr>
            <p:grpSpPr>
              <a:xfrm flipV="1">
                <a:off x="5953869" y="3821938"/>
                <a:ext cx="265471" cy="791298"/>
                <a:chOff x="1767565" y="1540492"/>
                <a:chExt cx="265471" cy="791298"/>
              </a:xfrm>
            </p:grpSpPr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731BE944-541A-0EB0-B1A6-CED917C4F730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51" name="Rectangle : coins arrondis 50">
                  <a:extLst>
                    <a:ext uri="{FF2B5EF4-FFF2-40B4-BE49-F238E27FC236}">
                      <a16:creationId xmlns:a16="http://schemas.microsoft.com/office/drawing/2014/main" id="{54D2911A-883C-326F-25DF-B91E6AC4E15B}"/>
                    </a:ext>
                  </a:extLst>
                </p:cNvPr>
                <p:cNvSpPr/>
                <p:nvPr/>
              </p:nvSpPr>
              <p:spPr>
                <a:xfrm rot="16200000">
                  <a:off x="1600221" y="1794317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276B0013-1FDF-B7D8-1B12-434AF30E651B}"/>
                  </a:ext>
                </a:extLst>
              </p:cNvPr>
              <p:cNvGrpSpPr/>
              <p:nvPr/>
            </p:nvGrpSpPr>
            <p:grpSpPr>
              <a:xfrm>
                <a:off x="4020540" y="3127154"/>
                <a:ext cx="265471" cy="761799"/>
                <a:chOff x="1767565" y="1569991"/>
                <a:chExt cx="265471" cy="761799"/>
              </a:xfrm>
            </p:grpSpPr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BDC660BD-82EB-1519-8E82-DF4FF6616CBE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49" name="Rectangle : coins arrondis 48">
                  <a:extLst>
                    <a:ext uri="{FF2B5EF4-FFF2-40B4-BE49-F238E27FC236}">
                      <a16:creationId xmlns:a16="http://schemas.microsoft.com/office/drawing/2014/main" id="{E0EE7407-B543-E880-E5D2-2DE802D4DB2A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130141D9-2EEB-8DF7-27DD-CD9C3531B444}"/>
                  </a:ext>
                </a:extLst>
              </p:cNvPr>
              <p:cNvGrpSpPr/>
              <p:nvPr/>
            </p:nvGrpSpPr>
            <p:grpSpPr>
              <a:xfrm flipV="1">
                <a:off x="2259243" y="3822426"/>
                <a:ext cx="265471" cy="761799"/>
                <a:chOff x="1767565" y="1569991"/>
                <a:chExt cx="265471" cy="761799"/>
              </a:xfrm>
            </p:grpSpPr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658E341A-3711-E118-B8AA-F27AEF3205E3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B3C28590-917F-8295-8915-2D429F98F303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</p:grpSp>
        <p:pic>
          <p:nvPicPr>
            <p:cNvPr id="36" name="Espace réservé pour une image  36" descr="Une image contenant Visage humain, nourriture, personne, habits&#10;&#10;Le contenu généré par l’IA peut être incorrect.">
              <a:extLst>
                <a:ext uri="{FF2B5EF4-FFF2-40B4-BE49-F238E27FC236}">
                  <a16:creationId xmlns:a16="http://schemas.microsoft.com/office/drawing/2014/main" id="{B458B5C5-20CC-3C9A-050D-4FA124370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4501" r="14501"/>
            <a:stretch>
              <a:fillRect/>
            </a:stretch>
          </p:blipFill>
          <p:spPr>
            <a:xfrm>
              <a:off x="6453788" y="1621052"/>
              <a:ext cx="1741839" cy="150802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7" name="Image 36" descr="Une image contenant dessin humoristique, dessin, Dessin animé, Animation&#10;&#10;Le contenu généré par l’IA peut être incorrect.">
              <a:extLst>
                <a:ext uri="{FF2B5EF4-FFF2-40B4-BE49-F238E27FC236}">
                  <a16:creationId xmlns:a16="http://schemas.microsoft.com/office/drawing/2014/main" id="{1E36FB68-126C-0236-DE48-F9E82B539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74174" y="4548121"/>
              <a:ext cx="2236226" cy="154860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8" name="Image 37" descr="Une image contenant dessin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FFC4C67-0D8F-2BE6-91EE-8D5DDB727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82722" y="1709021"/>
              <a:ext cx="1991451" cy="150957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9" name="Image 38" descr="Une image contenant dessin humoristique, dessin, Dessin animé, croquis&#10;&#10;Le contenu généré par l’IA peut être incorrect.">
              <a:extLst>
                <a:ext uri="{FF2B5EF4-FFF2-40B4-BE49-F238E27FC236}">
                  <a16:creationId xmlns:a16="http://schemas.microsoft.com/office/drawing/2014/main" id="{DC6A8DAD-822B-7919-708E-E82F2AED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53118" y="4506685"/>
              <a:ext cx="2001221" cy="160093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C73BED-9881-D2E8-5A1C-F993C325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وصفة باستعمال أدوات الربط.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CAF0FF-38CE-9C98-4E86-F313E5428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C5E969-23C0-628D-BBCB-72535E0A2A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D7F231-2CAB-5CF4-6611-E4FDC014E7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AEFE03-87A8-5D5B-5416-55F428D85D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B334C9D-D636-E187-1D34-756AF85191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EEF9A3-D045-D5D1-14FD-1E764A1E4A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627ECB8-5EFF-C44A-C50D-B2818335FB5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CDA521-4CEB-BDCA-F5BD-7710D4C649A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B7DA63-E124-9639-F0A8-B9FAD1C58347}"/>
              </a:ext>
            </a:extLst>
          </p:cNvPr>
          <p:cNvSpPr>
            <a:spLocks/>
          </p:cNvSpPr>
          <p:nvPr/>
        </p:nvSpPr>
        <p:spPr>
          <a:xfrm>
            <a:off x="370379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82D8A5-DF1F-AAC4-88C7-44BC4CAA779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AD0BCE-A3B1-EA26-993F-ACDE31A549AD}"/>
              </a:ext>
            </a:extLst>
          </p:cNvPr>
          <p:cNvSpPr>
            <a:spLocks/>
          </p:cNvSpPr>
          <p:nvPr/>
        </p:nvSpPr>
        <p:spPr>
          <a:xfrm>
            <a:off x="1872409" y="137521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D26CE14-5DB2-34EF-8222-43FCFE547F03}"/>
              </a:ext>
            </a:extLst>
          </p:cNvPr>
          <p:cNvGrpSpPr/>
          <p:nvPr/>
        </p:nvGrpSpPr>
        <p:grpSpPr>
          <a:xfrm>
            <a:off x="672298" y="2020663"/>
            <a:ext cx="7982990" cy="4322606"/>
            <a:chOff x="672298" y="2020663"/>
            <a:chExt cx="7982990" cy="4322606"/>
          </a:xfrm>
        </p:grpSpPr>
        <p:pic>
          <p:nvPicPr>
            <p:cNvPr id="8" name="Image 7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0B52508D-ABF6-F39D-AFC1-84CF3EF81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2298" y="2020663"/>
              <a:ext cx="7982990" cy="4322606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48D1139-14EB-DE67-C25A-048D9BE1CF3A}"/>
                </a:ext>
              </a:extLst>
            </p:cNvPr>
            <p:cNvSpPr txBox="1"/>
            <p:nvPr/>
          </p:nvSpPr>
          <p:spPr>
            <a:xfrm>
              <a:off x="1100667" y="2190195"/>
              <a:ext cx="45212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اِغْسِلِ </a:t>
              </a:r>
              <a:r>
                <a:rPr lang="ar-MA" sz="32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ﭐلْخُضَرَ</a:t>
              </a: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جَيِّداً.</a:t>
              </a:r>
              <a:endPara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AEEA435-88EF-3296-1EE4-747CB8CDB10C}"/>
                </a:ext>
              </a:extLst>
            </p:cNvPr>
            <p:cNvSpPr txBox="1"/>
            <p:nvPr/>
          </p:nvSpPr>
          <p:spPr>
            <a:xfrm>
              <a:off x="1219200" y="3319633"/>
              <a:ext cx="49530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قَطِّعْها إِلى قِطَعٍ صَغيرَةٍ.</a:t>
              </a:r>
              <a:endPara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08DBD93-428F-4E7A-A075-1FB1049E9D99}"/>
                </a:ext>
              </a:extLst>
            </p:cNvPr>
            <p:cNvSpPr txBox="1"/>
            <p:nvPr/>
          </p:nvSpPr>
          <p:spPr>
            <a:xfrm>
              <a:off x="1100666" y="4449071"/>
              <a:ext cx="4698785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ضَعْها في إِناءٍ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</a:t>
              </a: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أَضِفْ لَها مِلْحاً وَلَيْموناً.</a:t>
              </a:r>
              <a:endPara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58AF62C-CC3C-EF41-31E7-3940E1A2BAAF}"/>
                </a:ext>
              </a:extLst>
            </p:cNvPr>
            <p:cNvSpPr txBox="1"/>
            <p:nvPr/>
          </p:nvSpPr>
          <p:spPr>
            <a:xfrm>
              <a:off x="1135134" y="5517225"/>
              <a:ext cx="4698786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قَدِّمْها في صَحْنٍ.</a:t>
              </a:r>
              <a:endPara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FF646DA-0D6A-E48D-CC28-5DFC270CB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كلمات تتضمن "ال"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FD14D5-01C0-52A9-3F1F-9B9FDF356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87D7B0-7226-9AC6-1360-AF9A7EE36E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FA5863-E216-EE19-1216-6DF00F349C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7FACB2-4C1B-B15D-6097-0342A07351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3540011-FBA7-5D5D-BFCF-C54415D8DE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0877605-29E1-09C8-6389-9FD667D10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278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C7059BE-EE8B-08E9-6F22-5A0F1872A82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0B2887-5DA0-5DE8-440C-C52B7A3DADF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D3972B-C7B2-354C-D8C7-DC25916E5821}"/>
              </a:ext>
            </a:extLst>
          </p:cNvPr>
          <p:cNvSpPr>
            <a:spLocks/>
          </p:cNvSpPr>
          <p:nvPr/>
        </p:nvSpPr>
        <p:spPr>
          <a:xfrm>
            <a:off x="341492" y="1178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01D4742-49F3-41B4-5B0E-77692AB18C1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7B9941-0978-26F8-E2C3-E73D686A9654}"/>
              </a:ext>
            </a:extLst>
          </p:cNvPr>
          <p:cNvSpPr>
            <a:spLocks/>
          </p:cNvSpPr>
          <p:nvPr/>
        </p:nvSpPr>
        <p:spPr>
          <a:xfrm>
            <a:off x="1872409" y="137521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A9144A-B8BE-826D-B870-2EDAEE67AAB1}"/>
              </a:ext>
            </a:extLst>
          </p:cNvPr>
          <p:cNvGrpSpPr/>
          <p:nvPr/>
        </p:nvGrpSpPr>
        <p:grpSpPr>
          <a:xfrm>
            <a:off x="788400" y="2684600"/>
            <a:ext cx="7567200" cy="2529031"/>
            <a:chOff x="920291" y="2566067"/>
            <a:chExt cx="7222013" cy="252903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8A25AB-0B3C-7C01-9EBA-3F2D434F45EF}"/>
                </a:ext>
              </a:extLst>
            </p:cNvPr>
            <p:cNvSpPr/>
            <p:nvPr/>
          </p:nvSpPr>
          <p:spPr>
            <a:xfrm>
              <a:off x="6576054" y="2566067"/>
              <a:ext cx="1566249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خِيارٌ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378AF33-5CF3-A521-BEA9-3A16FFB7C858}"/>
                </a:ext>
              </a:extLst>
            </p:cNvPr>
            <p:cNvSpPr/>
            <p:nvPr/>
          </p:nvSpPr>
          <p:spPr>
            <a:xfrm>
              <a:off x="6576054" y="4275488"/>
              <a:ext cx="1566250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خِيا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48775B-65F6-DEDF-9D45-FD9C344EE7DE}"/>
                </a:ext>
              </a:extLst>
            </p:cNvPr>
            <p:cNvSpPr/>
            <p:nvPr/>
          </p:nvSpPr>
          <p:spPr>
            <a:xfrm>
              <a:off x="4731583" y="2566067"/>
              <a:ext cx="1566249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رِياضَةٌ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78ECDB-1DBB-B1D2-DF9C-188522C1A4A2}"/>
                </a:ext>
              </a:extLst>
            </p:cNvPr>
            <p:cNvSpPr/>
            <p:nvPr/>
          </p:nvSpPr>
          <p:spPr>
            <a:xfrm>
              <a:off x="4731583" y="4275488"/>
              <a:ext cx="1642056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اَلرّ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ِياضَ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ةُ</a:t>
              </a:r>
              <a:endParaRPr lang="f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7E912A8-D385-6830-F5B8-0B7748D3FF38}"/>
                </a:ext>
              </a:extLst>
            </p:cNvPr>
            <p:cNvSpPr/>
            <p:nvPr/>
          </p:nvSpPr>
          <p:spPr>
            <a:xfrm>
              <a:off x="2928725" y="2566067"/>
              <a:ext cx="1566249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فَطورٌ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A934963-D339-4CC6-76A2-DE77CD7136F0}"/>
                </a:ext>
              </a:extLst>
            </p:cNvPr>
            <p:cNvSpPr/>
            <p:nvPr/>
          </p:nvSpPr>
          <p:spPr>
            <a:xfrm>
              <a:off x="2928725" y="4275488"/>
              <a:ext cx="1566250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فَطو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42596DD-4C46-2D32-33CD-57B91FCC863A}"/>
                </a:ext>
              </a:extLst>
            </p:cNvPr>
            <p:cNvSpPr/>
            <p:nvPr/>
          </p:nvSpPr>
          <p:spPr>
            <a:xfrm>
              <a:off x="1001697" y="2566067"/>
              <a:ext cx="1740723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طَماطِمُ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0811B61-9CA2-F011-32B6-3632B7CBF31C}"/>
                </a:ext>
              </a:extLst>
            </p:cNvPr>
            <p:cNvSpPr/>
            <p:nvPr/>
          </p:nvSpPr>
          <p:spPr>
            <a:xfrm>
              <a:off x="920291" y="4275488"/>
              <a:ext cx="1822131" cy="8196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اَلطّ</a:t>
              </a:r>
              <a:r>
                <a:rPr lang="ar-MA" sz="6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َماطِمُ</a:t>
              </a:r>
              <a:endParaRPr lang="f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السؤالين 3 ص 83.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BB030B-C445-3F6C-8FE4-11714D0DCC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6A2F58-F3B1-A647-0A10-73A959FB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3A9F09-64DF-44B4-C08A-FA80CD0E9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92ABB3-ED9B-8DE4-63E9-FB2DE0FE1A59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CE847-CCA7-8C95-5B9A-E8C09CA752A1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23EE67-AC52-0CEB-6168-C44A3DBC8E74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B79D51FB-D293-4711-93B4-8ADA82C01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1487316"/>
            <a:ext cx="963575" cy="963575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C42799-BB74-3FA3-BA6B-B71ED57A6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34989-E4BF-B94F-8DE4-0400F5222C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326" y="12678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599EC6-4A1C-5D9D-FAD1-5BC70B807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5893" y="1170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270E23-7060-B62C-0B99-1E733E6B39B7}"/>
              </a:ext>
            </a:extLst>
          </p:cNvPr>
          <p:cNvSpPr>
            <a:spLocks/>
          </p:cNvSpPr>
          <p:nvPr/>
        </p:nvSpPr>
        <p:spPr>
          <a:xfrm>
            <a:off x="875635" y="1071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22E16C-324C-A5A6-794E-59FA9986CE22}"/>
              </a:ext>
            </a:extLst>
          </p:cNvPr>
          <p:cNvSpPr>
            <a:spLocks/>
          </p:cNvSpPr>
          <p:nvPr/>
        </p:nvSpPr>
        <p:spPr>
          <a:xfrm>
            <a:off x="2406552" y="126786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pic>
        <p:nvPicPr>
          <p:cNvPr id="8" name="Image 7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B649F4F-4D5D-1296-FAFF-8FF84B197E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7558" y="1452512"/>
            <a:ext cx="3261777" cy="5111696"/>
          </a:xfrm>
          <a:prstGeom prst="rect">
            <a:avLst/>
          </a:prstGeom>
        </p:spPr>
      </p:pic>
      <p:grpSp>
        <p:nvGrpSpPr>
          <p:cNvPr id="13" name="Google Shape;2778;p84">
            <a:extLst>
              <a:ext uri="{FF2B5EF4-FFF2-40B4-BE49-F238E27FC236}">
                <a16:creationId xmlns:a16="http://schemas.microsoft.com/office/drawing/2014/main" id="{64375F01-D81A-EFC3-D25A-5107027B4446}"/>
              </a:ext>
            </a:extLst>
          </p:cNvPr>
          <p:cNvGrpSpPr/>
          <p:nvPr/>
        </p:nvGrpSpPr>
        <p:grpSpPr>
          <a:xfrm>
            <a:off x="6196329" y="5475034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BB51D74B-3A9D-FA57-4B24-17746E788ABA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234317AD-2457-5E65-EE01-D15E37AE8DFD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14758</TotalTime>
  <Words>1877</Words>
  <Application>Microsoft Office PowerPoint</Application>
  <PresentationFormat>Affichage à l'écran (4:3)</PresentationFormat>
  <Paragraphs>530</Paragraphs>
  <Slides>72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72</vt:i4>
      </vt:variant>
    </vt:vector>
  </HeadingPairs>
  <TitlesOfParts>
    <vt:vector size="92" baseType="lpstr">
      <vt:lpstr>Dosis Medium</vt:lpstr>
      <vt:lpstr>Calibri</vt:lpstr>
      <vt:lpstr>Noto Sans Symbols</vt:lpstr>
      <vt:lpstr>Dosis SemiBold</vt:lpstr>
      <vt:lpstr>Modern Love</vt:lpstr>
      <vt:lpstr>Calibri Light</vt:lpstr>
      <vt:lpstr>Microsoft Uighur</vt:lpstr>
      <vt:lpstr>Dosis ExtraBold</vt:lpstr>
      <vt:lpstr>Wingdings</vt:lpstr>
      <vt:lpstr>Dosis</vt:lpstr>
      <vt:lpstr>Microsoft Himalaya</vt:lpstr>
      <vt:lpstr>Arial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خذوا الواجب المنزلي. </vt:lpstr>
      <vt:lpstr>صححوا السؤال3.</vt:lpstr>
      <vt:lpstr> صححوا السؤال 4.</vt:lpstr>
      <vt:lpstr>سنبدأ تحدي الطلاقة. سأسحب 5 أسماء للمشاركة في تحدي القراءة بدقة واسترسال.</vt:lpstr>
      <vt:lpstr>أمامكم دقيقة واحدة من  أجل قراءة صامتة للفقرة.</vt:lpstr>
      <vt:lpstr>اقرأ الفقرة.. 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 استماع وتحدث</vt:lpstr>
      <vt:lpstr> في هذه الحصة ستعيدون سرد الحكاية انطلاقا من مشاهدها. استمعوا مجددا.</vt:lpstr>
      <vt:lpstr>سأسرد لكم المقطع الأول بأسلوبي الخاص. استمعوا.</vt:lpstr>
      <vt:lpstr>من منكم يسرد المقطع الأول انطلاقا من المشهد؟</vt:lpstr>
      <vt:lpstr>سأسرد لكم المقطع الثاني بأسلوبي الخاص. استمعوا.</vt:lpstr>
      <vt:lpstr>من منكم يسرد المقطع الثاني انطلاقا من المشهد؟</vt:lpstr>
      <vt:lpstr>سأسرد لكم المقطع الثالث بأسلوبي الخاص. استمعوا.</vt:lpstr>
      <vt:lpstr>من منكم يسرد المقطع الثالث انطلاقا من المشهد؟</vt:lpstr>
      <vt:lpstr>سأسرد لكم المقطع الأخير  بأسلوبي الخاص. استمعوا.</vt:lpstr>
      <vt:lpstr>من منكم يسرد المقطع الأخير انطلاقا من المشهد؟</vt:lpstr>
      <vt:lpstr>هذه هي أحداث الحكاية من البداية إلى النهاية.  من منكم يسردها؟</vt:lpstr>
      <vt:lpstr>قراءة</vt:lpstr>
      <vt:lpstr>ننتقل الآن لقراءة نص « ماذا تقول الخضروات؟».</vt:lpstr>
      <vt:lpstr>من يقرأ؟</vt:lpstr>
      <vt:lpstr>من يتابع؟</vt:lpstr>
      <vt:lpstr>من يتابع؟</vt:lpstr>
      <vt:lpstr>في ثنائيات؛ ابحثوا في النص عن المقطع الذي كانت كل واحدة من الخضروات تفتخر وتتباهى بنفسها على الأخريات.  ضعوا تحته سطرا.</vt:lpstr>
      <vt:lpstr> هل تتفقون معها؟ لماذا؟ </vt:lpstr>
      <vt:lpstr>  في نظركم، ماذا سيحدث لو تفرقت الخضروات ورفضت كل واحدة أن تشارك في طبق السلطة؟ </vt:lpstr>
      <vt:lpstr> ما سر لذة طبق سلطة الخضر؟</vt:lpstr>
      <vt:lpstr> سأقرأ العبارات وتعلقون  عليها برفع الإبهام أو خفضه. </vt:lpstr>
      <vt:lpstr>ماذا استفدتم من هذه الحكاية؟</vt:lpstr>
      <vt:lpstr>التعبير الكتابي/إملاء </vt:lpstr>
      <vt:lpstr>والآن ستتدربون على كتابة مراحل تحضير  وصفة وتربطون بينها.</vt:lpstr>
      <vt:lpstr>من يقرأ الجمل؟ ما المرحلة الأولى لتحضير سلطة الفواكه؟</vt:lpstr>
      <vt:lpstr>ما المرحلة الثانية؟ الثالثة؟ الرابعة؟ </vt:lpstr>
      <vt:lpstr>في ثنائيا اكتبوا مراحل تحضير السلطة  باستعمال: في البداية- ثم- وأخيرا. </vt:lpstr>
      <vt:lpstr>ماذا عليك أن تفعل في البداية؟ صححوا </vt:lpstr>
      <vt:lpstr>ثم ماذا تفعل بعد ذلك؟ وأخيرا؟</vt:lpstr>
      <vt:lpstr>خذوا دفاتركم</vt:lpstr>
      <vt:lpstr>لاحظوا  المشاهد جيدا. عبروا عنها بجمل باستعمال: في البداية، ثم، بعد ذلك، و، وأخيرا.</vt:lpstr>
      <vt:lpstr> من يقرأ الجمل؟</vt:lpstr>
      <vt:lpstr> صححوا</vt:lpstr>
      <vt:lpstr>من يقرأ؟</vt:lpstr>
      <vt:lpstr>خذوا دفاتركم.</vt:lpstr>
      <vt:lpstr>أدخلوا "ال" على كلمة صِحَّةٌ. من يقرأ؟</vt:lpstr>
      <vt:lpstr>ستدخلون"ال" على كل كلمة. أمامكم دقيقتان ـ</vt:lpstr>
      <vt:lpstr>صححوا.</vt:lpstr>
      <vt:lpstr>اختتام الحصة</vt:lpstr>
      <vt:lpstr>شاركنا في نشاط تحدي القراءة.</vt:lpstr>
      <vt:lpstr>تدربنا على سرد الحكاية.</vt:lpstr>
      <vt:lpstr>تدربنا على كتابة وصفة باستعمال أدوات الربط.</vt:lpstr>
      <vt:lpstr>تدربنا على كتابة كلمات تتضمن "ال"</vt:lpstr>
      <vt:lpstr>في المنزل، أجيبوا عن السؤالين 3 ص 83.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143</cp:revision>
  <dcterms:created xsi:type="dcterms:W3CDTF">2023-09-20T21:35:22Z</dcterms:created>
  <dcterms:modified xsi:type="dcterms:W3CDTF">2025-12-21T16:49:46Z</dcterms:modified>
</cp:coreProperties>
</file>