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9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theme/theme11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2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3" r:id="rId2"/>
    <p:sldMasterId id="2147483696" r:id="rId3"/>
    <p:sldMasterId id="2147483714" r:id="rId4"/>
    <p:sldMasterId id="2147483732" r:id="rId5"/>
    <p:sldMasterId id="2147483750" r:id="rId6"/>
    <p:sldMasterId id="2147483773" r:id="rId7"/>
    <p:sldMasterId id="2147483805" r:id="rId8"/>
    <p:sldMasterId id="2147483836" r:id="rId9"/>
    <p:sldMasterId id="2147483851" r:id="rId10"/>
    <p:sldMasterId id="2147483863" r:id="rId11"/>
    <p:sldMasterId id="2147483865" r:id="rId12"/>
    <p:sldMasterId id="2147483886" r:id="rId13"/>
  </p:sldMasterIdLst>
  <p:notesMasterIdLst>
    <p:notesMasterId r:id="rId96"/>
  </p:notesMasterIdLst>
  <p:sldIdLst>
    <p:sldId id="2147482727" r:id="rId14"/>
    <p:sldId id="2147482518" r:id="rId15"/>
    <p:sldId id="257" r:id="rId16"/>
    <p:sldId id="2147482692" r:id="rId17"/>
    <p:sldId id="2147482501" r:id="rId18"/>
    <p:sldId id="261" r:id="rId19"/>
    <p:sldId id="263" r:id="rId20"/>
    <p:sldId id="2147482691" r:id="rId21"/>
    <p:sldId id="2147482504" r:id="rId22"/>
    <p:sldId id="264" r:id="rId23"/>
    <p:sldId id="2147482525" r:id="rId24"/>
    <p:sldId id="266" r:id="rId25"/>
    <p:sldId id="267" r:id="rId26"/>
    <p:sldId id="268" r:id="rId27"/>
    <p:sldId id="269" r:id="rId28"/>
    <p:sldId id="270" r:id="rId29"/>
    <p:sldId id="272" r:id="rId30"/>
    <p:sldId id="273" r:id="rId31"/>
    <p:sldId id="274" r:id="rId32"/>
    <p:sldId id="276" r:id="rId33"/>
    <p:sldId id="277" r:id="rId34"/>
    <p:sldId id="278" r:id="rId35"/>
    <p:sldId id="280" r:id="rId36"/>
    <p:sldId id="2147482708" r:id="rId37"/>
    <p:sldId id="282" r:id="rId38"/>
    <p:sldId id="2147482479" r:id="rId39"/>
    <p:sldId id="2134806559" r:id="rId40"/>
    <p:sldId id="2134806560" r:id="rId41"/>
    <p:sldId id="2147482480" r:id="rId42"/>
    <p:sldId id="2134806561" r:id="rId43"/>
    <p:sldId id="2147482482" r:id="rId44"/>
    <p:sldId id="2147482483" r:id="rId45"/>
    <p:sldId id="2134806565" r:id="rId46"/>
    <p:sldId id="2134806566" r:id="rId47"/>
    <p:sldId id="2147482488" r:id="rId48"/>
    <p:sldId id="2147482723" r:id="rId49"/>
    <p:sldId id="2134806424" r:id="rId50"/>
    <p:sldId id="2147482724" r:id="rId51"/>
    <p:sldId id="2147482528" r:id="rId52"/>
    <p:sldId id="2147482495" r:id="rId53"/>
    <p:sldId id="2147482496" r:id="rId54"/>
    <p:sldId id="2147482725" r:id="rId55"/>
    <p:sldId id="2147482511" r:id="rId56"/>
    <p:sldId id="2134806562" r:id="rId57"/>
    <p:sldId id="2147482486" r:id="rId58"/>
    <p:sldId id="2147482345" r:id="rId59"/>
    <p:sldId id="2147482487" r:id="rId60"/>
    <p:sldId id="2147482346" r:id="rId61"/>
    <p:sldId id="2147482497" r:id="rId62"/>
    <p:sldId id="2147482481" r:id="rId63"/>
    <p:sldId id="2147482485" r:id="rId64"/>
    <p:sldId id="2147482720" r:id="rId65"/>
    <p:sldId id="2147482721" r:id="rId66"/>
    <p:sldId id="2147482491" r:id="rId67"/>
    <p:sldId id="2147482705" r:id="rId68"/>
    <p:sldId id="303" r:id="rId69"/>
    <p:sldId id="304" r:id="rId70"/>
    <p:sldId id="305" r:id="rId71"/>
    <p:sldId id="2147482718" r:id="rId72"/>
    <p:sldId id="310" r:id="rId73"/>
    <p:sldId id="2147482520" r:id="rId74"/>
    <p:sldId id="311" r:id="rId75"/>
    <p:sldId id="315" r:id="rId76"/>
    <p:sldId id="312" r:id="rId77"/>
    <p:sldId id="314" r:id="rId78"/>
    <p:sldId id="316" r:id="rId79"/>
    <p:sldId id="2147482702" r:id="rId80"/>
    <p:sldId id="325" r:id="rId81"/>
    <p:sldId id="327" r:id="rId82"/>
    <p:sldId id="328" r:id="rId83"/>
    <p:sldId id="329" r:id="rId84"/>
    <p:sldId id="330" r:id="rId85"/>
    <p:sldId id="331" r:id="rId86"/>
    <p:sldId id="333" r:id="rId87"/>
    <p:sldId id="332" r:id="rId88"/>
    <p:sldId id="2147482694" r:id="rId89"/>
    <p:sldId id="342" r:id="rId90"/>
    <p:sldId id="337" r:id="rId91"/>
    <p:sldId id="2147482499" r:id="rId92"/>
    <p:sldId id="339" r:id="rId93"/>
    <p:sldId id="2147482510" r:id="rId94"/>
    <p:sldId id="2147482522" r:id="rId95"/>
  </p:sldIdLst>
  <p:sldSz cx="9144000" cy="6858000" type="screen4x3"/>
  <p:notesSz cx="6858000" cy="9144000"/>
  <p:embeddedFontLst>
    <p:embeddedFont>
      <p:font typeface="Abadi" panose="020B0604020104020204" pitchFamily="34" charset="0"/>
      <p:regular r:id="rId97"/>
      <p:bold r:id="rId98"/>
      <p:italic r:id="rId99"/>
      <p:boldItalic r:id="rId100"/>
    </p:embeddedFont>
    <p:embeddedFont>
      <p:font typeface="Dosis" panose="02010703020202060003" pitchFamily="2" charset="0"/>
      <p:regular r:id="rId101"/>
      <p:bold r:id="rId102"/>
    </p:embeddedFont>
    <p:embeddedFont>
      <p:font typeface="Dosis ExtraBold" pitchFamily="2" charset="0"/>
      <p:bold r:id="rId103"/>
    </p:embeddedFont>
    <p:embeddedFont>
      <p:font typeface="Dosis Medium" pitchFamily="2" charset="0"/>
      <p:regular r:id="rId104"/>
      <p:bold r:id="rId105"/>
    </p:embeddedFont>
    <p:embeddedFont>
      <p:font typeface="Dosis SemiBold" panose="02010703020202060003" pitchFamily="2" charset="0"/>
      <p:regular r:id="rId106"/>
      <p:bold r:id="rId107"/>
    </p:embeddedFont>
    <p:embeddedFont>
      <p:font typeface="Helvetica" panose="020B0604020202020204" pitchFamily="34" charset="0"/>
      <p:regular r:id="rId108"/>
      <p:bold r:id="rId109"/>
      <p:italic r:id="rId110"/>
      <p:boldItalic r:id="rId111"/>
    </p:embeddedFont>
    <p:embeddedFont>
      <p:font typeface="Microsoft Uighur" panose="02000000000000000000" pitchFamily="2" charset="-78"/>
      <p:regular r:id="rId112"/>
      <p:bold r:id="rId113"/>
    </p:embeddedFont>
    <p:embeddedFont>
      <p:font typeface="Noto Sans Symbols" panose="020B0604020202020204" charset="0"/>
      <p:regular r:id="rId114"/>
      <p:bold r:id="rId1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967" userDrawn="1">
          <p15:clr>
            <a:srgbClr val="A4A3A4"/>
          </p15:clr>
        </p15:guide>
        <p15:guide id="4" pos="703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3475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1837" userDrawn="1">
          <p15:clr>
            <a:srgbClr val="A4A3A4"/>
          </p15:clr>
        </p15:guide>
        <p15:guide id="11" orient="horz" pos="913" userDrawn="1">
          <p15:clr>
            <a:srgbClr val="A4A3A4"/>
          </p15:clr>
        </p15:guide>
        <p15:guide id="12" orient="horz" pos="402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7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000000"/>
    <a:srgbClr val="E5E5E5"/>
    <a:srgbClr val="DDF1EC"/>
    <a:srgbClr val="D6E9EA"/>
    <a:srgbClr val="00ABA3"/>
    <a:srgbClr val="00ACA4"/>
    <a:srgbClr val="414C79"/>
    <a:srgbClr val="C6C6C6"/>
    <a:srgbClr val="14B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48" y="72"/>
      </p:cViewPr>
      <p:guideLst>
        <p:guide pos="4649"/>
        <p:guide orient="horz" pos="709"/>
        <p:guide pos="4967"/>
        <p:guide pos="703"/>
        <p:guide pos="3969"/>
        <p:guide pos="2835"/>
        <p:guide orient="horz" pos="1321"/>
        <p:guide orient="horz" pos="3475"/>
        <p:guide orient="horz" pos="3793"/>
        <p:guide pos="1837"/>
        <p:guide orient="horz" pos="913"/>
        <p:guide orient="horz" pos="40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12" Type="http://schemas.openxmlformats.org/officeDocument/2006/relationships/font" Target="fonts/font16.fntdata"/><Relationship Id="rId138" Type="http://schemas.openxmlformats.org/officeDocument/2006/relationships/presProps" Target="presProps.xml"/><Relationship Id="rId16" Type="http://schemas.openxmlformats.org/officeDocument/2006/relationships/slide" Target="slides/slide3.xml"/><Relationship Id="rId107" Type="http://schemas.openxmlformats.org/officeDocument/2006/relationships/font" Target="fonts/font11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13" Type="http://schemas.openxmlformats.org/officeDocument/2006/relationships/font" Target="fonts/font17.fntdata"/><Relationship Id="rId139" Type="http://schemas.openxmlformats.org/officeDocument/2006/relationships/viewProps" Target="viewProps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font" Target="fonts/font7.fntdata"/><Relationship Id="rId108" Type="http://schemas.openxmlformats.org/officeDocument/2006/relationships/font" Target="fonts/font12.fntdata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slide" Target="slides/slide78.xml"/><Relationship Id="rId96" Type="http://schemas.openxmlformats.org/officeDocument/2006/relationships/notesMaster" Target="notesMasters/notesMaster1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49" Type="http://schemas.openxmlformats.org/officeDocument/2006/relationships/slide" Target="slides/slide36.xml"/><Relationship Id="rId114" Type="http://schemas.openxmlformats.org/officeDocument/2006/relationships/font" Target="fonts/font18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font" Target="fonts/font13.fntdata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font" Target="fonts/font14.fntdata"/><Relationship Id="rId115" Type="http://schemas.openxmlformats.org/officeDocument/2006/relationships/font" Target="fonts/font19.fntdata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slide" Target="slides/slide80.xml"/><Relationship Id="rId98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137" Type="http://customschemas.google.com/relationships/presentationmetadata" Target="meta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111" Type="http://schemas.openxmlformats.org/officeDocument/2006/relationships/font" Target="fonts/font15.fntdata"/><Relationship Id="rId15" Type="http://schemas.openxmlformats.org/officeDocument/2006/relationships/slide" Target="slides/slide2.xml"/><Relationship Id="rId36" Type="http://schemas.openxmlformats.org/officeDocument/2006/relationships/slide" Target="slides/slide23.xml"/><Relationship Id="rId57" Type="http://schemas.openxmlformats.org/officeDocument/2006/relationships/slide" Target="slides/slide44.xml"/><Relationship Id="rId106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12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65" name="Google Shape;156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82" name="Google Shape;158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17" name="Google Shape;161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25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43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CAF706F2-06D4-1491-A133-B9B8C585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5903FE8A-5193-559F-BF27-7CBB4225E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374AF22F-4665-2967-B9DE-A136F83FF8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6737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77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199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36280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5440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326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12602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6340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64912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2261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75082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6291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05611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1763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0284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0540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7139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49688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4540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0583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86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4687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273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11138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1951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26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5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29" Type="http://schemas.openxmlformats.org/officeDocument/2006/relationships/image" Target="../media/image12.jp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slideLayout" Target="../slideLayouts/slideLayout143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Relationship Id="rId27" Type="http://schemas.openxmlformats.org/officeDocument/2006/relationships/slideLayout" Target="../slideLayouts/slideLayout14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3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96.xml"/><Relationship Id="rId21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5" Type="http://schemas.openxmlformats.org/officeDocument/2006/relationships/image" Target="../media/image12.jpg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20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98.xml"/><Relationship Id="rId15" Type="http://schemas.openxmlformats.org/officeDocument/2006/relationships/slideLayout" Target="../slideLayouts/slideLayout208.xml"/><Relationship Id="rId23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03.xml"/><Relationship Id="rId19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7.xml"/><Relationship Id="rId22" Type="http://schemas.openxmlformats.org/officeDocument/2006/relationships/slideLayout" Target="../slideLayouts/slideLayout2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703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11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22.xml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24.xml"/><Relationship Id="rId7" Type="http://schemas.openxmlformats.org/officeDocument/2006/relationships/image" Target="../media/image44.png"/><Relationship Id="rId12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gif"/><Relationship Id="rId11" Type="http://schemas.openxmlformats.org/officeDocument/2006/relationships/image" Target="../media/image37.png"/><Relationship Id="rId5" Type="http://schemas.openxmlformats.org/officeDocument/2006/relationships/image" Target="../media/image43.pn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4.png"/><Relationship Id="rId12" Type="http://schemas.openxmlformats.org/officeDocument/2006/relationships/image" Target="../media/image4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11" Type="http://schemas.openxmlformats.org/officeDocument/2006/relationships/image" Target="../media/image38.png"/><Relationship Id="rId5" Type="http://schemas.openxmlformats.org/officeDocument/2006/relationships/image" Target="../media/image22.gif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5.png"/><Relationship Id="rId12" Type="http://schemas.openxmlformats.org/officeDocument/2006/relationships/image" Target="../media/image4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11" Type="http://schemas.openxmlformats.org/officeDocument/2006/relationships/image" Target="../media/image22.gif"/><Relationship Id="rId5" Type="http://schemas.openxmlformats.org/officeDocument/2006/relationships/image" Target="../media/image18.png"/><Relationship Id="rId10" Type="http://schemas.openxmlformats.org/officeDocument/2006/relationships/image" Target="../media/image38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73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37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11" Type="http://schemas.openxmlformats.org/officeDocument/2006/relationships/image" Target="../media/image52.png"/><Relationship Id="rId5" Type="http://schemas.openxmlformats.org/officeDocument/2006/relationships/image" Target="../media/image35.png"/><Relationship Id="rId10" Type="http://schemas.openxmlformats.org/officeDocument/2006/relationships/image" Target="../media/image51.png"/><Relationship Id="rId4" Type="http://schemas.openxmlformats.org/officeDocument/2006/relationships/image" Target="../media/image34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5.png"/><Relationship Id="rId7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4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11" Type="http://schemas.openxmlformats.org/officeDocument/2006/relationships/image" Target="../media/image52.png"/><Relationship Id="rId5" Type="http://schemas.openxmlformats.org/officeDocument/2006/relationships/image" Target="../media/image35.png"/><Relationship Id="rId10" Type="http://schemas.openxmlformats.org/officeDocument/2006/relationships/image" Target="../media/image51.png"/><Relationship Id="rId4" Type="http://schemas.openxmlformats.org/officeDocument/2006/relationships/image" Target="../media/image34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65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66.png"/><Relationship Id="rId4" Type="http://schemas.openxmlformats.org/officeDocument/2006/relationships/image" Target="../media/image34.png"/><Relationship Id="rId9" Type="http://schemas.openxmlformats.org/officeDocument/2006/relationships/image" Target="../media/image22.gi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3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3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9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7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6.xml"/><Relationship Id="rId4" Type="http://schemas.openxmlformats.org/officeDocument/2006/relationships/image" Target="../media/image38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11" Type="http://schemas.openxmlformats.org/officeDocument/2006/relationships/image" Target="../media/image52.png"/><Relationship Id="rId5" Type="http://schemas.openxmlformats.org/officeDocument/2006/relationships/image" Target="../media/image36.png"/><Relationship Id="rId10" Type="http://schemas.openxmlformats.org/officeDocument/2006/relationships/image" Target="../media/image51.png"/><Relationship Id="rId4" Type="http://schemas.openxmlformats.org/officeDocument/2006/relationships/image" Target="../media/image3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7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2.gif"/><Relationship Id="rId4" Type="http://schemas.openxmlformats.org/officeDocument/2006/relationships/image" Target="../media/image75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46B47A-B5B3-DAE1-C2E8-CA8EC7D27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88" b="327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40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>
                <a:solidFill>
                  <a:srgbClr val="424D7B"/>
                </a:solidFill>
              </a:rPr>
              <a:t>تنظيم حصص الأسبوع التربوي</a:t>
            </a:r>
            <a:endParaRPr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 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الطلاقة:  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نشيد : «متع جسمك»</a:t>
            </a:r>
          </a:p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532644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cs typeface="Microsoft Uighur" panose="02000000000000000000" pitchFamily="2" charset="-78"/>
              </a:rPr>
              <a:t>أَلَمٌ – وَجْبَةٌ – وَصْفَةٌ – غِذاءٌ صِحِّيٌّ – تُقَوّي – نَكْهَةٌ</a:t>
            </a:r>
            <a:endParaRPr lang="fr-MA" sz="1600" b="1" dirty="0"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</a:pP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93210" y="2790288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معجم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(ماذا تقول الخضراوات؟): التوقع والتحقق.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178491" y="4102846"/>
            <a:ext cx="142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الطلاقة: قراءة فقرات بدقة واسترسال + القراءة المشتركة.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28522" y="4222731"/>
            <a:ext cx="536339" cy="540000"/>
          </a:xfrm>
          <a:prstGeom prst="rect">
            <a:avLst/>
          </a:prstGeom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33E171BD-1623-CE1C-39D6-287610977A3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32503" y="2679067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16029" y="5244312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7"/>
            <a:ext cx="7886700" cy="675397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516500" y="3177645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44493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16500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999FD1F-E722-598D-6764-E1AF1A222E6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0C6632D-E56B-7160-6937-93550C8A6C5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AD9616E7-6E1B-0C80-60B1-969BC8515713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89955B04-3541-1533-BEEA-FB751BA4D8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7CCF5277-B741-BB0B-9C01-FF1CD56CB062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406861BE-6AE8-41C2-D4FD-CBE0F74823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BA6087B3-6307-20FA-F0F2-5F6E14BF7D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120859-D5CA-50F5-01E4-AA59FFC888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EE0C034-E734-7DCE-EF7A-3196C1B3AC7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7DF0FCE5-BB3C-35A3-3843-56F403255E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59600" y="694655"/>
            <a:ext cx="792000" cy="792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D56B311-55FC-2B8B-B9D2-4FAC70C44D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FAEF1429-420B-7F2A-3756-DC57F86D0B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6F314817-AD63-73DC-B6EA-1B8A14FFD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292AB3C2-9E45-3396-C5DF-4CA534C4A9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CC2370FB-1CD6-1D7B-7A5C-29F33FD3A3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8;p5">
            <a:extLst>
              <a:ext uri="{FF2B5EF4-FFF2-40B4-BE49-F238E27FC236}">
                <a16:creationId xmlns:a16="http://schemas.microsoft.com/office/drawing/2014/main" id="{6AD50667-8BD4-FAC2-A5B5-4D9D559F3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249;p5">
            <a:extLst>
              <a:ext uri="{FF2B5EF4-FFF2-40B4-BE49-F238E27FC236}">
                <a16:creationId xmlns:a16="http://schemas.microsoft.com/office/drawing/2014/main" id="{B1D8CBB1-32DB-8A84-6D91-A76039FB5E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50;p5">
            <a:extLst>
              <a:ext uri="{FF2B5EF4-FFF2-40B4-BE49-F238E27FC236}">
                <a16:creationId xmlns:a16="http://schemas.microsoft.com/office/drawing/2014/main" id="{67B485CC-A27F-4280-2AF1-28206A5A56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1;p5">
            <a:extLst>
              <a:ext uri="{FF2B5EF4-FFF2-40B4-BE49-F238E27FC236}">
                <a16:creationId xmlns:a16="http://schemas.microsoft.com/office/drawing/2014/main" id="{7BDC1C90-5AE0-7BB6-B003-E5D0DFC38F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2;p5">
            <a:extLst>
              <a:ext uri="{FF2B5EF4-FFF2-40B4-BE49-F238E27FC236}">
                <a16:creationId xmlns:a16="http://schemas.microsoft.com/office/drawing/2014/main" id="{439DEF3E-BC5E-4240-63F2-F1E25023701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0466536-CD71-BD40-4D69-BA59F001C788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4EDC6F3-3257-92D5-DFE0-5DA75B888B48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5CDDA5-531B-1AF5-F4B9-F0FD75A27DA7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599B7B-5088-B88C-0559-92D43A7E316C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1349" y="102679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071396" y="2690694"/>
            <a:ext cx="47506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«متع جسمك» /إملاء.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32373" y="79037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882" y="6102000"/>
            <a:ext cx="500890" cy="470459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061" y="1871338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B6380F5-D179-CF17-4F97-30C2B92461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C6E2BBF-421A-BCFC-7989-AD63E913DFF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D3C0289-DAAB-66AF-C36D-499B759DD6F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B45845F-710F-83FA-3561-86D8970ABA4D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9A130AC-0635-E288-25C7-E031E9140D7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3643836B-6422-06AC-1F0B-2A4875B9B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15FD697D-9411-6B4D-99CE-BD10C5F4B1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7DDE9657-2F79-901A-47B2-04655247F8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51D38BE-D637-0C71-EE2F-A27C7290C8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77D3F97-D9D0-449B-F3C2-FFE1AF3AC04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xfrm>
            <a:off x="632373" y="7835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40938" y="721324"/>
            <a:ext cx="792000" cy="792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3D74436-55A3-4A47-4B3B-F1E49AB6F8C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5F41EE09-369A-747E-1B1E-E0CA1F63B03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2F5EFAF5-68A8-F8A9-50AC-4FCEF3DC701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26238F15-2E88-C548-BC2D-0E560262796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C463D104-3815-29A0-DB18-15F6B407448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40D8482-1181-9442-A30E-47F867EDD4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F7B984-EFF3-482A-D3BD-258DDE53EA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42F3AA-CD13-45C0-5620-BC21E2556B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69FC1E6-F1F4-6550-32C4-1368B7C3C1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DB8CC7BF-BB8C-CC13-349A-4998AED9B0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70F1B3-A2CB-783B-0E0D-D791382C18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527" y="1877051"/>
            <a:ext cx="7517645" cy="452722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عرض فيديو النشيد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EF6EA2C-2FF0-A10F-7881-3A536BF3007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7987593" y="730868"/>
            <a:ext cx="792001" cy="792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59830A30-66C7-13C6-179C-58997A80F26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5205839D-F6EC-DD01-F1E1-418032DFBC4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B41D1A8A-9D24-9432-F376-A78F84DC381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9941576-1DB1-DD91-FE92-8A82F32C469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26BB4526-7D34-CECC-7C5C-77689DE4F484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48;p5">
            <a:extLst>
              <a:ext uri="{FF2B5EF4-FFF2-40B4-BE49-F238E27FC236}">
                <a16:creationId xmlns:a16="http://schemas.microsoft.com/office/drawing/2014/main" id="{D5E8CE41-DBD4-6D7A-9BD1-025BC4F4C2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49;p5">
            <a:extLst>
              <a:ext uri="{FF2B5EF4-FFF2-40B4-BE49-F238E27FC236}">
                <a16:creationId xmlns:a16="http://schemas.microsoft.com/office/drawing/2014/main" id="{7FAB6151-247C-3A7B-7116-2862A891C7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0;p5">
            <a:extLst>
              <a:ext uri="{FF2B5EF4-FFF2-40B4-BE49-F238E27FC236}">
                <a16:creationId xmlns:a16="http://schemas.microsoft.com/office/drawing/2014/main" id="{5F6423E1-DDD5-183D-A240-7B5BE1663A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1;p5">
            <a:extLst>
              <a:ext uri="{FF2B5EF4-FFF2-40B4-BE49-F238E27FC236}">
                <a16:creationId xmlns:a16="http://schemas.microsoft.com/office/drawing/2014/main" id="{C3CAE1BE-3D09-AA5E-BE07-945C743200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D9D65363-313C-569B-D709-1C103FE0E0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WhatsApp Vidéo 2025-12-09 à 13.02.49_976e81af">
            <a:hlinkClick r:id="" action="ppaction://media"/>
            <a:extLst>
              <a:ext uri="{FF2B5EF4-FFF2-40B4-BE49-F238E27FC236}">
                <a16:creationId xmlns:a16="http://schemas.microsoft.com/office/drawing/2014/main" id="{4AE2B9CA-765B-5C27-1328-D3701420CE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09058" y="2113384"/>
            <a:ext cx="64611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15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ننشد معا.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D570C-84EA-0191-978E-B9E333F04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3331"/>
            <a:ext cx="792000" cy="792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B7DD2320-617F-39FD-0F0E-5ED37051DB8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5C394DB1-0F90-B754-6559-59935DA922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4643F8F8-EC23-C389-FDA1-04BC57E7990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57016AB8-44B1-651C-4D9A-88F9E3839A4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AD029121-C980-FECF-B1A3-60732E933C1E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BA359762-9A17-C08B-01B5-FA413B96BEC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B16BD4A1-E2D5-06D6-5554-402B6F86788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361EA9EA-076C-36EA-3B72-D0FC85F9185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65D3BEC4-41FE-07F6-115C-31831A0F6FD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875C1416-9CF5-09F3-27C3-F91853E7D5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83D0E93-F93D-0DE0-703B-F1DDBFC351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WhatsApp Vidéo 2025-12-09 à 13.02.49_976e81af">
            <a:hlinkClick r:id="" action="ppaction://media"/>
            <a:extLst>
              <a:ext uri="{FF2B5EF4-FFF2-40B4-BE49-F238E27FC236}">
                <a16:creationId xmlns:a16="http://schemas.microsoft.com/office/drawing/2014/main" id="{1F5EF407-C1EC-37D1-757D-4F357E11EA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09058" y="2113384"/>
            <a:ext cx="6461125" cy="36576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15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BF6B8A5-9950-EE1C-478A-8E097C4415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2EDBD87-465B-5475-B3E8-25D63ECC84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B15C196-ADDD-ED28-0E77-CD40678790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70190B7-9B71-E086-D2CB-1B0389FCB0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521082E9-9DA1-263B-066F-4723E3F9CD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BBD28DA3-AB12-30C9-9244-01FD2671A0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D7C41E3-657F-F40C-9883-64BFA2332E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E9B3A2B-2865-189C-5A1E-C795E59938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D3A3B61-2CED-6CCF-FC3C-0A3608C535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00A52DE-C7F8-E35F-00F9-F5146B65AE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6261314" y="3295468"/>
            <a:ext cx="2051119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اَلرِّياضَةُ</a:t>
            </a: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9576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7119578-D2CB-7AD6-C234-0D0834E020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CBE2642-AB05-5310-9233-2B98D9010E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9CEF2054-929F-CB33-3BFD-5BB1091313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8360793-50E5-7F5A-86AC-8515D5A849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0309832-397C-A151-BEFB-448D61B0906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B7EFA4E-BA95-D2E8-E361-E1B657EAB9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207261A-9AEF-9596-AF4B-E28F0C429CF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EC47E46-57DF-BBBA-7E70-F6ED4A8555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395D304B-C053-FE6A-30A0-FA289496EB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8C4F2063-9450-9956-33B4-95BE0ED1BD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405;p13">
            <a:extLst>
              <a:ext uri="{FF2B5EF4-FFF2-40B4-BE49-F238E27FC236}">
                <a16:creationId xmlns:a16="http://schemas.microsoft.com/office/drawing/2014/main" id="{D65F3618-02DD-2E34-E27A-795F4926C429}"/>
              </a:ext>
            </a:extLst>
          </p:cNvPr>
          <p:cNvSpPr>
            <a:spLocks noChangeAspect="1"/>
          </p:cNvSpPr>
          <p:nvPr/>
        </p:nvSpPr>
        <p:spPr>
          <a:xfrm>
            <a:off x="3648586" y="3295468"/>
            <a:ext cx="2051119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</a:t>
            </a: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CED301F0-3EF9-EE2E-9A30-B15943736DB3}"/>
              </a:ext>
            </a:extLst>
          </p:cNvPr>
          <p:cNvSpPr>
            <a:spLocks noChangeAspect="1"/>
          </p:cNvSpPr>
          <p:nvPr/>
        </p:nvSpPr>
        <p:spPr>
          <a:xfrm>
            <a:off x="1035859" y="3295468"/>
            <a:ext cx="2051119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اَلتَّمْرينُ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05748"/>
            <a:ext cx="50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اَلرِّياضَةُ</a:t>
            </a: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F30E9C-6478-EB3E-BF6F-0D8B0B79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44DC34D4-A158-9FD4-66F2-8E42B978E9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CD33008-50B7-4025-1A36-A4FD430B0B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C6CAFF-42CC-9CFB-DF5F-0271E10FAF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23EC721-1340-F9E0-00CA-A2FDD5CBC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A52711E5-8430-8CBC-6724-B0B912366D1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ED77530-B1E8-1A1E-D5DC-8F99876B1A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B58B47C-112B-66C5-C177-8CC3FDE5E0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B297008-3E84-9B1B-17AC-4D4358A72C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B1D79824-27C5-B896-11C9-FD141417296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816B9B-45E5-7773-0B7A-461B7433653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821D82-D89B-CF5B-EF87-19C839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5" y="684662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2E7F963-306D-2A48-8EE4-3CC7C4483D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2D54677-47A1-9D16-DB04-894761272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D94DB90-F97C-EEEE-37A6-CCEE218CE0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73CF808-3F11-B98E-6E6E-CB4F9BEEF3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3578584-D581-86B3-B09E-0B96C02B64C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5495C9-57C8-8B73-42E4-806CBB3FC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B74917D-CC04-1A0D-6FCC-009826AAC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B808EF2-B9A0-2761-6630-0D0FCA0C6B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BA4766F-0CB8-6895-BBD0-6F0F7DFF83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7A5902E-8097-B4C8-6A31-D227A53D343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46753DC5-DE1F-9ABC-E377-A057E04A93D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1D3D5D76-40B7-4925-DFC0-1BBB831956C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92" name="Google Shape;1492;p17"/>
          <p:cNvSpPr/>
          <p:nvPr/>
        </p:nvSpPr>
        <p:spPr>
          <a:xfrm>
            <a:off x="3254645" y="3586958"/>
            <a:ext cx="2619214" cy="83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اَلرِّياضَةُ</a:t>
            </a:r>
            <a:endParaRPr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3DF01-651A-998C-9070-3E518DB5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A14EC62-7C8C-092C-1C1F-3EB2157014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C710145-65B9-AF05-10A5-56E98C94BB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1E02BF-6951-ADD1-EC21-F237AA4704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1444F64-DE94-A8CF-D2F7-6410916C09A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B5C8E0A5-F9BA-51DD-A5DA-0DE643AA6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F6075E2-FDF8-C046-6243-31A6A7BFE2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D64F8CE6-D93E-2724-D25D-7650EC1446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AA7E90E-FEA7-7D6C-8A7B-DD75C87225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54DC86C-88D7-71CA-4969-67FF40C2DE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71EE619-5786-FFC8-9A38-A2DD09E5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497996"/>
            <a:ext cx="5040000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dk2"/>
              </a:buClr>
              <a:buSzPts val="11500"/>
            </a:pPr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</a:t>
            </a:r>
            <a:endParaRPr sz="49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D8685E-1318-EDC3-1C57-70737951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507" y="677317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D2917786-0E27-94DA-D81E-D9ACF9F50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4355C7D-8BBE-990D-C5C6-84D9E0A5D5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558525C-214F-B771-E8AB-2E5278DA3B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F26E30F3-FA3F-08AB-4079-2E339E1FA9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44FE1110-F720-AB0A-BCD6-043C2EEF08D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FEF33B5-9D54-6D19-A086-B022604B4A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78F08476-1C59-D0E1-2E28-2A54705080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17366E05-E099-C204-49FE-FC3C1E5186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E147590C-917F-58D7-34DC-466A433ED4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15DFBC6-2D06-2E7F-9004-79091FA430C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CFBBE44-BD12-E257-1EDE-1EC437B404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6EC589D-3323-10C4-58D9-2453F9F3E6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F9AF7DB-3AAC-1C40-06DC-E96CF86BB5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8A290A9-2800-82D8-E0D8-4C9406CD17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300E504E-04B3-4A7C-855F-521FEB3267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353E34A-2C8E-2EA8-206D-F865689020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F7FDD67-14FB-D7E6-7B29-360797BA62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F468FE3-0B7C-8090-81E5-62C6DF0907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28001AB-42FC-FC73-41A4-986C17876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997FDC7-3A07-E08C-85E7-F3C366E961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97250312-7B53-9A30-6B5D-7489A774AF7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747A6191-9552-569B-9FC5-E1C30EA34E3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62" name="Google Shape;1562;p21"/>
          <p:cNvSpPr/>
          <p:nvPr/>
        </p:nvSpPr>
        <p:spPr>
          <a:xfrm>
            <a:off x="3205274" y="3579210"/>
            <a:ext cx="2684082" cy="86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</a:t>
            </a:r>
            <a:endParaRPr sz="60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6F0ED3-A89F-E226-0391-50A686A9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662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DB14200-F1F5-A77D-A78A-8121FE503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FF3D58EA-42F5-6108-FA61-375550A721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7D5F184-EE8E-E0C7-0D9F-738C167C7E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689BB8E-EDE4-7317-D779-E270FD7714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3D8AB2A-732F-3AD7-8BDE-FD18C5F2D0F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2217A0-1912-9313-5729-D86BBED266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51AB42-450B-3381-DD45-B7B7CCDCD5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B9001C1D-3F79-8CB0-C538-F952575FE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0CF1E55D-5E44-8674-28C5-4902E9E851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15F51C23-3982-1FE4-7BC5-ED4F1AF080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694E4D-4159-8468-8B21-BE73C9F3F53C}"/>
              </a:ext>
            </a:extLst>
          </p:cNvPr>
          <p:cNvSpPr txBox="1"/>
          <p:nvPr/>
        </p:nvSpPr>
        <p:spPr>
          <a:xfrm>
            <a:off x="2226734" y="2640969"/>
            <a:ext cx="45720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اَلتَّمْرينُ</a:t>
            </a:r>
            <a:endParaRPr lang="fr-MA" sz="49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2E9949-E275-CE14-C4A3-AEA6285B8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5331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0E13BF90-A33F-1F13-9C32-EE8281C874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2AE2038-CD75-0540-E040-607C1716DBF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BB6E4828-AC1B-C03F-5714-7D25EDE9E29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7D8F1125-DD81-55AC-E6CC-CAF1EF6F48E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7DAAD2EE-76DA-41F2-B5EC-2FDA897E90B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3B7BE1A-B8D8-99D3-F093-9F13BFCC81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0F8CD05D-2921-B985-5997-26F864DD13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A1A15E38-8C08-89F5-6071-81644B1A2AD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292450DB-4D90-010F-7940-7498381FEB6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BFA78AB-94EF-C419-5A48-68A46011F13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ينطق الأستاذ الكلمة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4ACF1C-E88B-F1E0-6AF1-4004E4EC6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A2E44222-D23F-D2F3-4897-0739C0F409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CF44CBD5-7652-AE70-340A-15D0B8EE26E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0C5DA03-C56D-654A-DC20-AFDDA2C5A3A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20967FB-C8EB-3DF8-5685-A6BACE6F31F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20A985D5-F107-E09B-9F6C-FDD5B7C1B13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7C86AAE-B0F9-1623-8C2D-06B826B1657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6624EB1B-7715-61BE-BC2C-ADCC9A6E19B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5A4F0559-02A1-41BE-55E8-E9CD7CEEB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DA6F8FDC-DBBB-8BFE-12CE-FE61430BA2D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87BEAFF-2142-0E16-E028-9D850C7B788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C377E1D-A26E-606B-6913-CE700ABED34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– صححوا.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9" descr="Une image contenant dessin humoristique, sourire, art&#10;&#10;Le contenu généré par l’IA peut être incorrect.">
            <a:extLst>
              <a:ext uri="{FF2B5EF4-FFF2-40B4-BE49-F238E27FC236}">
                <a16:creationId xmlns:a16="http://schemas.microsoft.com/office/drawing/2014/main" id="{BB4A8B3B-5807-A460-9A4C-ED166BBC0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93331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A716670-0805-06EC-C998-0930D22FF7A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8C27029E-5A07-BFF0-521F-12C460DFEB4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608225F4-90B3-0762-0438-B2D92C8A32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DC064366-0B36-B4C3-3D07-91C28A9AEE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0B6B285B-221D-205B-D128-F40C17D9CDF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0AC952C9-47A7-81C0-126A-818A23E958B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E2708B72-6454-EE05-A9FF-D8C805FD2C0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94974F86-EAA8-E7B7-1386-18726094040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C260402A-609B-0687-5485-D1279CA1836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B857C118-5489-2954-5235-3DA6CB7B65A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D891A74-5DAD-DFF9-30B9-7D025273701A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Google Shape;1562;p21">
            <a:extLst>
              <a:ext uri="{FF2B5EF4-FFF2-40B4-BE49-F238E27FC236}">
                <a16:creationId xmlns:a16="http://schemas.microsoft.com/office/drawing/2014/main" id="{DDE04C77-8F1B-4E51-99F1-CD3438148502}"/>
              </a:ext>
            </a:extLst>
          </p:cNvPr>
          <p:cNvSpPr/>
          <p:nvPr/>
        </p:nvSpPr>
        <p:spPr>
          <a:xfrm>
            <a:off x="3205274" y="3579210"/>
            <a:ext cx="2684082" cy="86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اَلتَّمْرينُ</a:t>
            </a:r>
            <a:endParaRPr lang="ar-MA" sz="60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166093" y="2718909"/>
            <a:ext cx="6681382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أَلَمٌ – وَجْبَةٌ – وَصْفَةٌ – غِذاءٌ صِحِّيٌّ – تُقَوّي – نَكْهَةٌ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</a:pPr>
            <a:endParaRPr lang="fr-MA" sz="3200" b="1" kern="0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896093" y="1760724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D68689F-5AFD-BF67-681F-B79C72BC2B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704" r="704"/>
          <a:stretch/>
        </p:blipFill>
        <p:spPr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1A4E9B9-4DF7-8D94-B02B-6E55AA3E3C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1768E31-4FE9-3674-3E0C-C338E24660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974715CC-3249-F95A-F3C0-1FF911E1F9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8FA5B08-1776-8F63-756A-D1EBB2974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77C250C5-48FD-BCF4-6A39-836FE99C369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B35F9C68-2C08-3E21-9195-27D711F69C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CD036A28-1123-ED50-C312-36BB2C28910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4ACCC01B-D817-F03B-15ED-F717B53994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0529FDB-96AF-6E94-820B-024B3BC9E0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0207332-2DC0-70E1-B17E-79D9E75274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5EA463A-6687-A1D2-E1F7-6E65389822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5670" y="2060109"/>
            <a:ext cx="1814513" cy="172027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8A7B52C-F001-0917-626F-2A36AA2FC3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2192" y="2060109"/>
            <a:ext cx="1896139" cy="188685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B1E0595-BA6E-B107-7300-0E9F1DB036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83868" y="4242127"/>
            <a:ext cx="1607959" cy="169231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8744525-0A3A-BC5A-87D9-E4B7E42AB2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0878" y="4132103"/>
            <a:ext cx="1658883" cy="1884395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4CC8503E-1C58-E983-8E38-DB8B2999EF4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13"/>
          <a:srcRect t="2667" b="2667"/>
          <a:stretch>
            <a:fillRect/>
          </a:stretch>
        </p:blipFill>
        <p:spPr>
          <a:xfrm>
            <a:off x="3681413" y="2062163"/>
            <a:ext cx="1812925" cy="180022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F00F06F-0F34-2851-46A6-9EB6E6025F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0704" y="4132103"/>
            <a:ext cx="1731899" cy="206035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0500A0D-FFC9-EAD6-B2B5-86A405005D4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وَجْبَةٌ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الأولى هي وجبة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وجبة.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A12DA86-7937-1FEF-27F1-C9C376A297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BD36425C-FF13-D117-E7F3-70BAD228A8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69813A6-7ED3-CBFD-807E-D43EE2DA0A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7509B36-DF1F-EE6E-D3E4-94ED10983A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6CC8936-33B3-F6D3-6F43-7A52C97D4B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AB03257-283C-40CC-E710-3F0B856BD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620F1976-112A-3E47-6B53-FF74B2BCEA9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F3B208B-2B0C-AA2E-B9CB-0EE05D4A0D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732804C-592D-B947-EE5B-2DE5E776B90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B4D9E6C-EDAE-A62D-0541-B8ADFBCD32F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DE4029-25AF-436E-E358-687520327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E57476C-6796-6493-1457-4E8ACCA37F1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6286"/>
          <a:stretch/>
        </p:blipFill>
        <p:spPr>
          <a:xfrm>
            <a:off x="822130" y="2419110"/>
            <a:ext cx="3032239" cy="273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2A057FC-2114-0742-86F8-A81932AE6AD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يتناول الطفل؟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5459A7-2AA7-44A0-DB3A-43D246191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17A7B7C5-87C7-90FA-5B06-9EA4DBF991D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99F9344F-45B0-66F1-D7CF-8A5034B41A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E01CEC9A-894B-6000-A012-B51D3B1370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DF40979-B5CE-8601-0DB9-3F4C361E5F7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D7D246B7-F0C2-15B8-1454-56EFA80C365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CC3323FA-A3D3-27F0-F807-3E31A66F6C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95123FB3-E30D-BAF5-0D16-376C53402EC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4EF826-BC1C-691A-D111-25BFD81CC21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1;p5">
            <a:extLst>
              <a:ext uri="{FF2B5EF4-FFF2-40B4-BE49-F238E27FC236}">
                <a16:creationId xmlns:a16="http://schemas.microsoft.com/office/drawing/2014/main" id="{99103831-22EA-6694-398F-1015F125A3B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2;p5">
            <a:extLst>
              <a:ext uri="{FF2B5EF4-FFF2-40B4-BE49-F238E27FC236}">
                <a16:creationId xmlns:a16="http://schemas.microsoft.com/office/drawing/2014/main" id="{1DA7D418-D514-2499-09A8-7C64F09B981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D3AA40E-4717-F25B-AB8D-EFB4281339A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6286"/>
          <a:stretch/>
        </p:blipFill>
        <p:spPr>
          <a:xfrm>
            <a:off x="3216654" y="2361237"/>
            <a:ext cx="3032239" cy="273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يَتَناوَلُ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ﭐلطِّفْلُ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وَجْبَةَ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ﭐلْغَداءِ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من يردد؟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D0615-6BD5-2B44-42B0-F803DF81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4BFA5188-7A34-CEDF-7E4C-F70471DABD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96CB999-1CDB-464A-FF60-C9C014B0D2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B2E4DC9C-6652-9E96-06CD-3E9BC3D73B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26A4AE2-CB00-84C2-87E0-AE643B76CF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097A63B9-0032-8C26-1053-C2EB12F99A5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FBD7D29-B4EE-2D88-7A6E-B136547B0F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BF211B2-74E3-D924-A440-7BC0D1D8AF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519E4947-4FEA-6ED2-EDEE-D648CCC11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6779F60-8B68-ECDE-8185-884C38B34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BE6AF94-6318-1B38-87A0-D23F639CBE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A8F2E7-5BCD-758D-5FB8-76085F7CDC7F}"/>
              </a:ext>
            </a:extLst>
          </p:cNvPr>
          <p:cNvSpPr txBox="1"/>
          <p:nvPr/>
        </p:nvSpPr>
        <p:spPr>
          <a:xfrm>
            <a:off x="1" y="548163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buClrTx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يَتَناوَلُ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ﭐلطِّفْلُ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وَجْبَةَ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ﭐلْغَداءِ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8A5989-088A-B2DB-FB1F-E17FB18DFCD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6286"/>
          <a:stretch/>
        </p:blipFill>
        <p:spPr>
          <a:xfrm>
            <a:off x="3226912" y="2116880"/>
            <a:ext cx="3032239" cy="273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 نكهة - رددوا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نكهة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84662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F729EE65-561F-074B-00F5-80F164165B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61A86039-5636-1344-89EB-35FCCC951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4718715-4FEE-986C-14EA-12C1C0D7679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DA5741B-76B1-FDD3-7291-DA5BE5E2A4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36489AC1-C30A-60FA-0F9F-812EF27DD6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9CC2B79-290C-4BF7-16EB-4EA3EB30EC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6C1D918-4133-DEF4-80A7-CC6A7BE8A77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A2410CEC-679A-990E-19F4-197F5DD678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3AA96BE-DC82-BFCE-45A8-81501E2142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3308DC2-8D55-5087-2BDC-5D02314F15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B0AC93-5775-7BDD-711D-3E5389DD54F3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نَكْهَةُ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B6896C-D650-39F3-C5E5-41C185DC10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5400" y="2742213"/>
            <a:ext cx="2721455" cy="238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اشتريت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ما مذاقها؟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67986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9A129B8-E742-A2BC-2F84-8E69A77A3E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227ED9B0-990D-7D61-5939-09689AD9A0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1EF077A5-17BC-B1EF-0581-04CE9DCA45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1E7A946-46CF-2667-F1F8-AE00E6F0B3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CDD2F0BC-714E-F825-4395-4A59743874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3C890EB7-3DF3-7D70-C333-01B443063C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6D396AF-ABD9-27B0-5B81-934873AB1F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0476AD32-9CB1-3B7C-18E8-B9103AF5D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B0A8AA6-DE4D-E6FC-ADE1-801BBA7C1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FB0E05A-ECBF-9E0A-3195-E995525E04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11958E-D6C7-49FB-7704-A2F2EAD53E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6189" y="2452846"/>
            <a:ext cx="2721455" cy="238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FE485-3209-6CE5-D2FF-7FF555C17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0C5A1D-8138-801C-0979-99E59E7E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rgbClr val="424D7B"/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اِشْتَرَيْتُ مُثَلَّجاتٍ بِنَكْهَةِ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ﭐلْفَراوِلَةِ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ـــــ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رددوا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E95E00-886F-F18C-0E4B-F2128D063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662"/>
            <a:ext cx="828000" cy="82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DC2606-A8D1-19B9-886C-E1429C1C5664}"/>
              </a:ext>
            </a:extLst>
          </p:cNvPr>
          <p:cNvSpPr txBox="1"/>
          <p:nvPr/>
        </p:nvSpPr>
        <p:spPr>
          <a:xfrm>
            <a:off x="325464" y="5481638"/>
            <a:ext cx="8640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اِشْتَرَيْتُ مُثَلَّجاتٍ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بِنَكْهَةِ</a:t>
            </a: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ﭐلْفَراوِلَةِ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C5E37506-4AA0-C077-66C0-92CC56E343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83ABDE8E-8CB6-BB42-7093-B39A6BD55F5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3D1BEDF8-C082-12C7-71C9-D16B06F579F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996B9C2-BB37-8004-587C-4F4020B26A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AF933622-9536-23B6-0ECD-17A24664165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901E27EE-AAD2-292E-261D-8972851195B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FDFB06-AB60-6B52-F69C-A8BA1F7BAB8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1DF0530E-46F1-192C-57B2-44B9CD4DA61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DEE6BD92-9DBA-6F1B-7563-27583E3DF30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C0B36962-5A8A-E72F-075F-65E72A325C6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696020E-2BC7-0BB0-59B9-CE3C587237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6189" y="2452846"/>
            <a:ext cx="2721455" cy="238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588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أَلَمٌ. رددوا أَلَمٌ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0A15D9D0-BE49-AE4A-3E3E-16169A741E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96E91C89-2E96-95FE-4AAA-91589968C6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E2C0909-DE44-CBEA-45C9-669BFCD200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737CA2-2162-4A1A-5585-D02915ADEF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B4D17BB8-804A-3219-6936-04DF81D06F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BC2881A-A2A7-B729-757C-24128E611A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C3C473-4C53-A52B-8CE1-4CC64975E04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37D5F51-7864-4407-9203-7E0B9E41D7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2B024BC8-893E-FC0D-1315-C88FF85555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C22D6FC-3A37-0B77-497A-26DED2E7E5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08CC2-6495-D6C2-C125-3F1C1B5BDDF9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أَلَمٌ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8">
            <a:extLst>
              <a:ext uri="{FF2B5EF4-FFF2-40B4-BE49-F238E27FC236}">
                <a16:creationId xmlns:a16="http://schemas.microsoft.com/office/drawing/2014/main" id="{7F052297-5761-667A-4DB9-F8F793C3AA7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667" b="2667"/>
          <a:stretch>
            <a:fillRect/>
          </a:stretch>
        </p:blipFill>
        <p:spPr>
          <a:xfrm>
            <a:off x="1075342" y="2672838"/>
            <a:ext cx="2290604" cy="269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72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بم تشعر هذه  الطفلة؟ لماذا؟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149ED4-8388-6097-A46C-2032A5B65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5D7DD829-6707-71B5-DB34-7D9565CCA7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7A21B268-6621-0E5C-02C2-0D0A7511C5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FC7F676B-BA6B-1A72-8272-CE0DDE53C2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C52DB7C-4009-1B62-8307-109F3A294E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1A69B7BE-112F-3A1F-7E07-F40C06EB05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F1520A4-D486-0C70-A410-B5067F745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6284F5D6-F99A-EAEC-6EFB-E6F82D369EF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1E5A761-93AD-A74B-BE11-D014670F37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3E649C-0AF2-D72B-EFC0-05F99E4CAD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CBACE2F-3F18-5DA8-365C-155E1EF66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8">
            <a:extLst>
              <a:ext uri="{FF2B5EF4-FFF2-40B4-BE49-F238E27FC236}">
                <a16:creationId xmlns:a16="http://schemas.microsoft.com/office/drawing/2014/main" id="{77D07A99-2F86-E28F-D88D-5DB2DFD4079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667" b="2667"/>
          <a:stretch>
            <a:fillRect/>
          </a:stretch>
        </p:blipFill>
        <p:spPr>
          <a:xfrm>
            <a:off x="3297030" y="2452919"/>
            <a:ext cx="2290604" cy="269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3EA4-D2FF-BF3B-B475-2F2195F4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39BF930-DD67-174B-8FFA-557036D1C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شَعَرَتِ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ﭐلْبِنْتُ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بِأَلَمٍ في أَسْنانِها.-رددوا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16CE3-E90D-6FF2-B983-C8B214B89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993"/>
            <a:ext cx="828000" cy="82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9AB6D4-789C-4051-916B-4E5102C8530E}"/>
              </a:ext>
            </a:extLst>
          </p:cNvPr>
          <p:cNvSpPr txBox="1"/>
          <p:nvPr/>
        </p:nvSpPr>
        <p:spPr>
          <a:xfrm>
            <a:off x="348713" y="5481639"/>
            <a:ext cx="8593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ﭐلْبِنْتُ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بِأَلَمٍ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أَسْنانِها.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04F59A6C-43F3-9154-2DE0-056E2CB0BD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53201954-12E3-B8F5-3A70-F514ED952E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7A779DB3-A5E2-91B0-CB67-DD94477519C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A75F4E7-32C4-913D-B34A-D765F178870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ABCBEA45-430E-67F5-902B-309FB029590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E311032E-17C3-17A4-C81D-A9900D40636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1D1C015-3E23-7001-167D-0CA72B62BC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6B3D1507-E0CB-6853-DA90-E3EEB09D5A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941CD18-8D6B-20A4-312E-9BF02E70AD5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B2B10390-B17A-DC56-BE7D-23EE99DBB3A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8">
            <a:extLst>
              <a:ext uri="{FF2B5EF4-FFF2-40B4-BE49-F238E27FC236}">
                <a16:creationId xmlns:a16="http://schemas.microsoft.com/office/drawing/2014/main" id="{84C49679-51E7-0383-533C-103250E80DA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667" b="2667"/>
          <a:stretch>
            <a:fillRect/>
          </a:stretch>
        </p:blipFill>
        <p:spPr>
          <a:xfrm>
            <a:off x="3297030" y="2452919"/>
            <a:ext cx="2290604" cy="269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6073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التالية هي تقوي.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4669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200E9E5-3B9F-B578-475C-832D563B3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A98D015-F338-0F8D-A4F6-40129525B8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B3C8AFA-8279-CBA5-3141-99F3556E1D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7F482495-0A1A-F676-624E-9B3232AC9F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87B9E1BF-5209-DDA1-31C7-660162B6A0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1D63798F-044E-DF2F-12ED-2441B0EF43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5B74CCEF-7D80-491F-729B-6648F87AF3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2E117A02-D201-31DD-D3D6-40BB2152A3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6CEE4620-211C-8D85-D838-05779A1244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E6AAE590-48C7-7715-766A-5907E5E205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A4237A-4B52-1936-E324-3248D29626A4}"/>
              </a:ext>
            </a:extLst>
          </p:cNvPr>
          <p:cNvSpPr txBox="1"/>
          <p:nvPr/>
        </p:nvSpPr>
        <p:spPr>
          <a:xfrm>
            <a:off x="4804474" y="3191732"/>
            <a:ext cx="304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تُقَوّي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978B9-D987-8390-BFA0-8033083400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9582" y="2275986"/>
            <a:ext cx="2975657" cy="294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EE5CE-FE68-73B4-3F46-F6B9F952C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DB4D2B-88BD-DAC4-8F96-E613A5C5D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تمنح الرياضة الجسم؟ ـــــ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436E4D-51E4-DF2E-D3DD-B97AD5EAA6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74669"/>
            <a:ext cx="828000" cy="828000"/>
          </a:xfr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2464A9CF-E0C9-0A74-0D12-2942984693E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EC1BC907-2880-919E-7B85-1400BFC3E4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6980B620-0270-FB06-907E-A5D10FD41F4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5616014-C085-51AC-BC23-F5C5CF42E7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7;p5">
            <a:extLst>
              <a:ext uri="{FF2B5EF4-FFF2-40B4-BE49-F238E27FC236}">
                <a16:creationId xmlns:a16="http://schemas.microsoft.com/office/drawing/2014/main" id="{3BAE0285-206D-C245-A2DD-DC90EDCBF9A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B8C8408D-C036-ACD7-D928-7E18390324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12AF13EE-0FA6-32CD-E106-08611F26803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AF5322CA-6EFA-D43E-1923-07A7D8D816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73BE88E1-942E-6D9D-C618-0BF218EA053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20E81DDB-3F9A-75A3-1807-877A4FAC69C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AD2FF8-EECC-B3AC-2D98-755EE5F585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3038" y="2357009"/>
            <a:ext cx="2975657" cy="294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2514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تمنح الرياضة الجسم الطاقة وتقوي عضلاته؟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3E7FB-9989-5146-F51E-DFB6D64B1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C5297A-8D8F-94F0-51B3-F2A3273F9772}"/>
              </a:ext>
            </a:extLst>
          </p:cNvPr>
          <p:cNvSpPr txBox="1"/>
          <p:nvPr/>
        </p:nvSpPr>
        <p:spPr>
          <a:xfrm>
            <a:off x="364210" y="5481638"/>
            <a:ext cx="8562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تُقَوّي</a:t>
            </a:r>
            <a:r>
              <a:rPr lang="ar-MA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ﭐلرِّياضَةُ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عَضَلاتِ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ﭐلْجِسْمِ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9AD57661-DDBF-E632-1D68-F662351990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D7E79544-D5B0-D8B0-4AED-23B6DDB3F0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E3877F5-09DA-94F4-BC44-BA211F7082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88386B2-96BF-5DB4-4096-56ABD39546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CF6D4CAB-CF9D-DCF6-A903-4EAE618A78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DDAD30D3-107C-31B7-3829-DE255ECCEB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85BB9155-8D7C-04F8-A4B2-B4D43605B8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48C8EA6F-441D-963E-82E9-82802ED5C9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BC3EE455-E991-DE23-212A-427ECE254E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C06E1F11-241C-2907-B891-C485FC7D03B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870497-420F-53A8-B7B4-E851976921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3038" y="2357009"/>
            <a:ext cx="2975657" cy="294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1E0C-47EF-4E51-B1D5-ED8A139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93E346-6B6C-0915-2592-9D93952A3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هي غِذاءٌ صِحِّيٌّ. رددوا غِذاءٌ صِحِّيٌّ.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28F8D-1542-E157-4FDD-1F5FB4304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0B9E690-885F-21B1-8F44-DE5A85720F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3B0713E9-AF8E-F40D-71FE-86774DFE91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C2B57CE-27E2-F08D-9677-25C908F2C40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543A587-7D44-2BA1-C336-9955A6DD69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92FB75A4-8E7C-A4FD-30C8-EFA9B49A09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56ED2A3E-7F64-5FAC-4DCA-81DCBE31E8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96BA891-BDC4-75B3-16F3-0119E6FF3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39B6E25-E95B-EDDC-05E2-EB854E0149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8C259D4-8282-72DD-7136-90C7C62007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DF953CC-FFE2-3DBE-BBF9-8A66C8B4E6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6E04E7-0948-02F1-46C9-4E19EA9855BE}"/>
              </a:ext>
            </a:extLst>
          </p:cNvPr>
          <p:cNvSpPr txBox="1"/>
          <p:nvPr/>
        </p:nvSpPr>
        <p:spPr>
          <a:xfrm>
            <a:off x="4510008" y="3191732"/>
            <a:ext cx="333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غِذاءٌ صِحِّيٌّ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0056C1-24D6-782A-D4EA-6697F71C51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1" y="2248322"/>
            <a:ext cx="3610974" cy="347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53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20D-8D53-17D3-91CD-417EBE18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D2D855-EB0D-01ED-69A7-B3E9BD3B94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567B626-8EE9-67B5-D1BE-04366655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7" y="756000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أتناول غذاء صحيا كل يوم.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غِذاءً صِحِّيّاً.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4D9B2-BAED-E6B3-3904-C66D94FF9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920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C0B15092-B090-96FB-783C-7F5D625B1780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5819A0-D767-AA28-F1E3-3ADE9FC344F3}"/>
              </a:ext>
            </a:extLst>
          </p:cNvPr>
          <p:cNvSpPr txBox="1"/>
          <p:nvPr/>
        </p:nvSpPr>
        <p:spPr>
          <a:xfrm>
            <a:off x="371959" y="5481639"/>
            <a:ext cx="857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أَتَناوَلُ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غِذاءً صِحِّيّاً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كُلَّ يَوْمٍ. </a:t>
            </a:r>
            <a:endParaRPr lang="fr-MA" sz="48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>
              <a:defRPr/>
            </a:pPr>
            <a:r>
              <a:rPr lang="ar-MA" sz="4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0D4BEA2-8A76-3921-F048-650BDB528A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79D8F5A2-6610-856D-AE42-55396CF7E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8069030C-EE10-4FC0-0CF9-B5A0EDB349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C6A3A3-5630-E612-ADAF-92CB1E0FCB8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8EFB042E-B145-3A4E-00AF-3D0C5EF2156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9BB283D9-C80B-B3CC-A712-38F9E765C924}"/>
              </a:ext>
            </a:extLst>
          </p:cNvPr>
          <p:cNvSpPr/>
          <p:nvPr/>
        </p:nvSpPr>
        <p:spPr>
          <a:xfrm>
            <a:off x="6610183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C301C154-72F2-AD96-1775-769A99C9FD49}"/>
              </a:ext>
            </a:extLst>
          </p:cNvPr>
          <p:cNvSpPr/>
          <p:nvPr/>
        </p:nvSpPr>
        <p:spPr>
          <a:xfrm>
            <a:off x="351523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23CEFFC8-5D8B-126D-423D-7C951A9492A6}"/>
              </a:ext>
            </a:extLst>
          </p:cNvPr>
          <p:cNvSpPr/>
          <p:nvPr/>
        </p:nvSpPr>
        <p:spPr>
          <a:xfrm>
            <a:off x="39806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C142E278-608E-B5A1-C0F9-7CB620915B01}"/>
              </a:ext>
            </a:extLst>
          </p:cNvPr>
          <p:cNvSpPr/>
          <p:nvPr/>
        </p:nvSpPr>
        <p:spPr>
          <a:xfrm>
            <a:off x="507211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623F8CF-807E-074B-AB23-DD388DEE16DE}"/>
              </a:ext>
            </a:extLst>
          </p:cNvPr>
          <p:cNvSpPr/>
          <p:nvPr/>
        </p:nvSpPr>
        <p:spPr>
          <a:xfrm>
            <a:off x="195665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63AF8E-9516-C079-10A3-A392D8B56A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0291" y="1837569"/>
            <a:ext cx="3610974" cy="347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6881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6578060" y="5513556"/>
            <a:ext cx="208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وصف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ددوا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وصفة.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46287-DF2B-C44D-82B3-0FA3BA19E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5A505E3-E69C-AB17-6FFA-6669C7613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B61B3CA-8E69-ECD9-50AD-0577DD1B1F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E96AECF-B016-8C1A-516A-2357D47DA29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4E918E7-8CF4-6FE7-0492-F5378236B5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E9EE3528-9BA0-6A94-B78F-E0ACE34D6A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AF0D96F7-DB17-7D5D-3DFC-3815B99B43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FA5D72E-817B-C8F5-2BC6-00C1E3324A1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2D1521E-6A3B-72F8-BA2D-B454380D65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CBBE9CC2-27A2-E4E2-FDBE-507DB8E274C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B349295-C978-6466-8C6A-6AEDCB3298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613029-7DDA-0D3D-E079-91E995CCFF3F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وَصْفَةٌ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EA56C1-D972-0980-9D22-9E0C2D5D46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2802" y="2580436"/>
            <a:ext cx="2547395" cy="257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0988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تحضر الطفلة؟  ــــ رددوا 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9CDD51-583E-BB28-3BCA-AA8F80AD3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01FB7F34-B1BD-B588-CC52-C11F9733708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9FB9E2DD-EA68-6ACF-E2F9-BE2BD4BD5D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96BE5DB7-D0C6-ACEE-7EF5-D6BFA0CE96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CAD7956-D9CD-D9CC-F3E2-670F4B8DB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DE79BE49-E93C-7585-9DA4-DA90541164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6375E2A0-F0A3-181F-A6BD-0A15F5325A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5DF12AC3-B9A6-51C3-0DE0-4092EA966AE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DBDF20D9-21D7-9A4A-554B-97D3BD51D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C5F1E433-0AC3-417D-C917-1C9D5FA48F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E41456C8-4809-883F-C019-1B8572858B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830FF9D-B944-EAD0-2915-09EF713AE6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654" y="1966447"/>
            <a:ext cx="3030393" cy="304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2013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CEA6F-043C-06B6-D19A-F35E235FC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7DC81BE-9015-87D7-01A2-A433B9C82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تُحضِّر الطفلة وصفة كعك لذيذة. </a:t>
            </a:r>
            <a:r>
              <a:rPr lang="ar-MA" sz="2400" dirty="0"/>
              <a:t>.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ــــ  رددوا  وصفة كعك 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76BF0B-8FD4-CAFC-AFA5-065C58AC6E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5338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E67932-8031-9653-2A7E-5C4DD4E85BC6}"/>
              </a:ext>
            </a:extLst>
          </p:cNvPr>
          <p:cNvSpPr txBox="1"/>
          <p:nvPr/>
        </p:nvSpPr>
        <p:spPr>
          <a:xfrm>
            <a:off x="371959" y="5481638"/>
            <a:ext cx="8516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تُحَضِّرُ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ﭐلطِّفْلَةُ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وَصْفَةَ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كَعْكٍ لَذيذَةً.</a:t>
            </a: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C280F608-9E26-FEA8-FEFA-CFD605BB022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918B6C95-6BB3-92EA-F109-9755DB3562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4E671371-7809-AB6B-3BC1-5CB4D13F678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F6E31C75-42B4-6944-1247-8891D867BE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10E1AAB1-B491-38A5-3C2E-02D11AE7EE1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FB86954E-1BEF-4DFA-2DAE-67F9383AA48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F3F36A3-DCC5-B4EA-84C0-17DC485510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9479B385-33B3-4745-75CD-42FD845917A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CAA5949-D1A3-3436-DD92-071425A723D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6EA38C5E-6E88-E710-9867-5E98AA14B39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703301-9164-9C41-07AC-A5B373BD42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654" y="1966447"/>
            <a:ext cx="3030393" cy="304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5663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6658"/>
            <a:ext cx="828000" cy="828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077C504-66FE-95CB-2434-26C014CF9A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C8B7E0-1A71-17B5-BD64-16929998A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A8B405C5-0ADC-A89A-3BD6-6273706CD8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DAB0BAD-3FF3-ABB7-706E-F9D34B27D5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88D65570-3B9E-6B5B-36A9-ED83CEB790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CB44998-1C5E-421B-5D1A-677523001A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8B86D882-29E9-8656-A943-D793779A54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18C8DA6-663E-063E-2A18-DD048929E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141709B-23E0-3FAC-4E7E-9FB781994F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83EA46D-3083-841F-4611-CCF3BD70BD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E0E3B9-9161-8135-6930-BBD3D66DA6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5670" y="2060109"/>
            <a:ext cx="1814513" cy="17202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B824A9-98A5-2760-EC32-66C83A6FAC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2192" y="2060109"/>
            <a:ext cx="1896139" cy="18868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1E3578-4E46-E3C3-64A3-4D8C69DC7F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83868" y="4242127"/>
            <a:ext cx="1607959" cy="169231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BCB023-4129-0AF1-092A-82904216CF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0878" y="4132103"/>
            <a:ext cx="1658883" cy="1884395"/>
          </a:xfrm>
          <a:prstGeom prst="rect">
            <a:avLst/>
          </a:prstGeom>
        </p:spPr>
      </p:pic>
      <p:pic>
        <p:nvPicPr>
          <p:cNvPr id="7" name="Espace réservé pour une image  28">
            <a:extLst>
              <a:ext uri="{FF2B5EF4-FFF2-40B4-BE49-F238E27FC236}">
                <a16:creationId xmlns:a16="http://schemas.microsoft.com/office/drawing/2014/main" id="{26C6CD14-E91D-4F02-6997-AD18DCB621F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2667" b="2667"/>
          <a:stretch>
            <a:fillRect/>
          </a:stretch>
        </p:blipFill>
        <p:spPr>
          <a:xfrm>
            <a:off x="3681413" y="2062163"/>
            <a:ext cx="1812925" cy="1800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C3F01E-AA82-3DA4-A25E-B7BD561904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0704" y="4132103"/>
            <a:ext cx="1731899" cy="20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AFA0-8226-3FEA-E3B0-7EA9518B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40DF26F-A91D-E24D-BCAB-D69C2DC9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باستعمال «أَلَمٌ»؟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1125F5-8036-2C3D-AA6B-5AE89A986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FE215-7ADD-5790-6E33-55B2D282A72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E6E185AC-CEB6-0889-269C-110C73F062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33D8DA29-E5B3-5485-08E3-EF6FA517BF0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3611CB31-DA55-E702-6D95-A554C8E8FA3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7;p5">
            <a:extLst>
              <a:ext uri="{FF2B5EF4-FFF2-40B4-BE49-F238E27FC236}">
                <a16:creationId xmlns:a16="http://schemas.microsoft.com/office/drawing/2014/main" id="{F5304824-7225-5B18-B176-03DCB6C263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B04DC0BE-F8C7-6E8A-410D-6DF9DE45F33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44C14FEE-B42F-3822-DDF0-814AF74D91C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7F6E1107-D38A-08B8-EED2-03E5C82DFD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91BC6C98-98CA-9ACF-1133-CEF1461894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3A2E6034-8E89-E97A-92DD-EB565B7FCD6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3D4235-7831-C70D-2001-7A793E90A0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7250" y="2041079"/>
            <a:ext cx="3181445" cy="313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7642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94AE9-8159-82CC-11B8-4BEACCAE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6251A2-8211-3E29-7AA0-282116C2C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رَددوا – يشعر المريض بألم في رجله.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EBBD7D-7B02-63AD-9033-642E06F8E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9698"/>
            <a:ext cx="828000" cy="828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8F20396-D161-5B5E-CA45-DB5B2A981383}"/>
              </a:ext>
            </a:extLst>
          </p:cNvPr>
          <p:cNvSpPr txBox="1"/>
          <p:nvPr/>
        </p:nvSpPr>
        <p:spPr>
          <a:xfrm>
            <a:off x="340963" y="5481638"/>
            <a:ext cx="8547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يَشْعُرُ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ﭐلْمَريضُ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بِأَلَمٍ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رِجْلِهِ.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42164549-ADAA-95CD-A2F6-C08C8B08AF4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45F480E-EF93-D810-1C00-2F71E6E8F6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7AC600CB-F12B-C7D4-01F5-5DAC9D1DB80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8DD03AD1-634A-0825-57D1-2D7C46E2D68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7FD6DF42-C7C8-271E-74BC-0BEF135152F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6E2CD687-612E-358A-B3D8-2829CE5B6FD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CA0030F1-C295-4580-B004-D902FF53CA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CFE526C3-76BC-331C-4593-1EC3ED5ED87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FBFFF1C7-3987-586F-3400-C6B8E5915A5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73DB1EC6-DC94-8187-7C33-1B76D8AB3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6ED8B1-ED76-5F30-6754-EF579B9265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7250" y="2041079"/>
            <a:ext cx="3181445" cy="313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5146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17C13-3624-5B9C-D231-E70D5CB2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BE6175-90AC-B44E-9BC5-528768C50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باستعمال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«غِذاءٌ صِحِّيٌّ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899DDA-3CFF-12A3-2850-805F95BF2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84662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7D309543-D56E-4F02-3B00-BFCD0068E94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1F12BF54-3AED-28BC-2CCB-02614D46B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3643C02D-895C-2C36-FEDE-5BB87159D8D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83A7B5D-4067-6739-A4AC-4BC3B1A9EFB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7;p5">
            <a:extLst>
              <a:ext uri="{FF2B5EF4-FFF2-40B4-BE49-F238E27FC236}">
                <a16:creationId xmlns:a16="http://schemas.microsoft.com/office/drawing/2014/main" id="{73F56B3C-1272-47E2-C322-61F5725C836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6FCF7F7E-9AD3-BED2-202D-BB55F49A75F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8BA3944B-81B0-363C-32A4-B53F8D8798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B3846ECA-20B6-02E6-28DE-0BD47CE2191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A89072FD-4311-E593-7852-909D2D02059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2DF76F7F-5D5B-0F91-945B-5927683B50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19FE862-F2E3-6C3C-85ED-81C76505AC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3379" y="2222493"/>
            <a:ext cx="3304235" cy="309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7670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56F2C-C7E0-1FBE-A7C6-29F91692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C3F06F-7CD6-B59F-A232-CE7F8A4A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نَصَحَتِ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ﭐلْأُمُّ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ﭐبْنَها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بِتَناوُلِ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ﭐلْغِذاءِ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ﭐلصِّحِّيِّ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-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638185-9A11-CDD0-8E36-ACF33FF5DE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FCE9E68-B1C9-703B-ACFF-89036EC29C30}"/>
              </a:ext>
            </a:extLst>
          </p:cNvPr>
          <p:cNvSpPr txBox="1"/>
          <p:nvPr/>
        </p:nvSpPr>
        <p:spPr>
          <a:xfrm>
            <a:off x="294468" y="5481638"/>
            <a:ext cx="8640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نَصَحَتِ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ﭐلْأُمُّ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ﭐبْنَها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بِتَناوُلِ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ﭐلْغِذاءِ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ﭐلصِّحِّيِّ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CFADE102-3E29-5AF2-1724-D57F422AE7F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40BBF5CB-8E5E-EC95-986A-B0A7C3B578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85927F15-05B7-8D33-3D73-B7C4C4B67D1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51E9FF57-E263-E35A-0F54-B82F60780C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7;p5">
            <a:extLst>
              <a:ext uri="{FF2B5EF4-FFF2-40B4-BE49-F238E27FC236}">
                <a16:creationId xmlns:a16="http://schemas.microsoft.com/office/drawing/2014/main" id="{62ED8E95-549F-12A9-E50F-E5316E0684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FD295E8A-F614-0447-CC46-24628617BCF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EB88A6C9-177C-0827-A8E3-5D20E4B21BB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93F80DD0-00FE-DD90-B721-79EB096F9D8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8E4F1D57-0C55-AEE9-5EAB-659B124B26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8A6F1CC1-F436-C324-67D1-A6698C305D0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205D7C-4F66-E02C-DFC0-781B19FB77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3379" y="2222493"/>
            <a:ext cx="3304235" cy="309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7273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E7E83-CC5F-61D4-B17E-3D7A25BFF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C07D7D-0E7A-B94C-AFE8-69AB03EE8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يعبر عن المشهد باستعمال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وصفة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AE56A9-C1B3-97F0-37F9-14D9E88A22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703324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C4545994-B2C3-F6C6-0955-B73EF8A679F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4BF626CC-C44F-19D2-9254-33F7B4C85D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CCDCA93B-D25F-32FF-9904-098131B99FB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5BCF43B7-35CA-A531-1C06-D954FEED1F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6E83D0C0-9B7B-EF68-AAEE-3BA8ACCC965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F1673DCC-4D4E-8A96-2E8E-F5BD4FD856E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4FF09B78-D502-BA64-F99C-D2E3FB4E36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1EE79E86-E9E5-0F34-CB56-6961988BA61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475086FC-274B-A3EC-1388-5DC5F1B35E5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3391A7BA-4F40-22D4-3FAA-CD3C82C146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1448234-86A6-9430-F545-661C443FBA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5003" y="2268637"/>
            <a:ext cx="3220987" cy="31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49803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7E3D4-79E3-6657-F704-23F97FD5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CC1771-12D6-40BB-ED74-0E825EF0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2A75D9-7814-3DBA-EF2C-C71CDEB630F7}"/>
              </a:ext>
            </a:extLst>
          </p:cNvPr>
          <p:cNvSpPr txBox="1"/>
          <p:nvPr/>
        </p:nvSpPr>
        <p:spPr>
          <a:xfrm>
            <a:off x="431771" y="5481638"/>
            <a:ext cx="8137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تُعِدُّ 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ﭐلطِّفْلَةُ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وَصْفَةً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شَهِيَّةً.</a:t>
            </a:r>
          </a:p>
        </p:txBody>
      </p:sp>
      <p:pic>
        <p:nvPicPr>
          <p:cNvPr id="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8FD9064-B852-B214-5077-253058092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5E65AC73-FFA6-7E3F-E169-CCFDFE91DE5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C07DA7A-FF33-1D4A-764C-BBDF0E583FC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75825AEC-782A-344D-AB87-C50665496E9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83A3A8ED-178F-4785-07C2-EC19A0E993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8C14DEF8-40F3-D3A9-5CDF-DE4EEF5E2C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6426908D-ACF8-5B4A-DE56-3D69A6B2E52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ED7007F6-8124-2C91-96E3-739EB4C7B1D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54CD5EA8-F625-5802-5F7A-4960FC6896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F9B4B016-1162-64D9-9185-90177388104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252;p5">
            <a:extLst>
              <a:ext uri="{FF2B5EF4-FFF2-40B4-BE49-F238E27FC236}">
                <a16:creationId xmlns:a16="http://schemas.microsoft.com/office/drawing/2014/main" id="{421DFC1A-CE04-C612-00CA-ABC293472B9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B363D4-F090-59DE-9723-5BD51F92B4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5003" y="2268637"/>
            <a:ext cx="3220987" cy="31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867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7787A-C997-9A08-7099-6CEFA9C11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B84732-837B-0309-3454-71019A9B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مستعملا «تقوي»؟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40C62C-631A-07C3-C9D1-6491DF0DB8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662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BD131804-9DFB-7B3B-0C7F-61636E013B4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80F63863-581B-3F10-44DB-A4EA186A10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D2D355F5-52B0-D898-9A83-D140E04E7C0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3D7CD0F6-76C0-38F3-E103-F963BF4017B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10A74ED8-2E42-C218-0C85-449520659BA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CC296CE9-63A7-FCA6-1526-32AB2D93D8A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50C2D9E9-2EB5-C347-C624-BFC22D593AA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D80521E-4FA2-DA3D-E6DB-AB04B8574D7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B2831E79-B7D1-9C84-FA87-4D6170D504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11606C7-0F92-E027-E1AB-6764F225C5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EA6CFD-1DE3-7D4C-904E-7C5095ADD4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2132146"/>
            <a:ext cx="4597651" cy="325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0799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D8263-7D2D-CEBC-AD25-2F14A214D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A255A-5E97-22E9-8170-E4860F01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رَددوا ــــ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أَلْعَبُ كُرَةَ 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ﭐلْقَدَمِ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لِأَنَّها تُقَوّي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ﭐلْجِسْمَ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F263BB-2F69-7CA9-5428-EFE63793B945}"/>
              </a:ext>
            </a:extLst>
          </p:cNvPr>
          <p:cNvSpPr txBox="1"/>
          <p:nvPr/>
        </p:nvSpPr>
        <p:spPr>
          <a:xfrm>
            <a:off x="340964" y="5481638"/>
            <a:ext cx="8562812" cy="84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أَلْعَبُ كُرَةَ 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ﭐلْقَدَمِ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لِأَنَّها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تُقَوّي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ﭐلْجِسْمَ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F5996C-0A74-9B22-32CF-763AAE031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664068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919E7A3-A592-B7D4-CC7E-09092B12B41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388858ED-E661-1A91-5C21-DB53CC1B479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AB2F79BC-6C23-22D5-B0ED-26D242665F6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0C6947F7-542C-56D3-9B58-F64D6E88923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C0ADACE-E783-E42F-9B83-40D47AF037E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12CEA8D8-4FFB-B276-9F89-132F9F588B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8EA1BF00-2472-DC38-54DF-31A5EC7857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02D5FAC-E267-ADAC-F48E-999DEF57685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7FA3E979-ABF7-DAA7-A01B-686658481EE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791FD43-86EA-C082-2A12-02DDA040AD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0E9598F-2DC2-51B7-C974-3A4A0F291F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2132146"/>
            <a:ext cx="4597651" cy="325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9153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DD26C-F718-0B85-1683-348EDFDE1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B1E55-0C4A-080E-AD07-5468F0D2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مستعملا  «نكهة»؟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2B48AD-4A6C-6C62-498B-A8446BCBC1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84662"/>
            <a:ext cx="828000" cy="828000"/>
          </a:xfrm>
        </p:spPr>
      </p:pic>
      <p:sp>
        <p:nvSpPr>
          <p:cNvPr id="15" name="Google Shape;1671;p27">
            <a:extLst>
              <a:ext uri="{FF2B5EF4-FFF2-40B4-BE49-F238E27FC236}">
                <a16:creationId xmlns:a16="http://schemas.microsoft.com/office/drawing/2014/main" id="{D91C7EA7-F3B5-094F-21B8-9B2DAB0752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2;p27">
            <a:extLst>
              <a:ext uri="{FF2B5EF4-FFF2-40B4-BE49-F238E27FC236}">
                <a16:creationId xmlns:a16="http://schemas.microsoft.com/office/drawing/2014/main" id="{18CEEBCE-1DF8-6B44-84BD-CE216569DCE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673;p27">
            <a:extLst>
              <a:ext uri="{FF2B5EF4-FFF2-40B4-BE49-F238E27FC236}">
                <a16:creationId xmlns:a16="http://schemas.microsoft.com/office/drawing/2014/main" id="{812F14E6-B6F6-18E4-375C-9FA94D27640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674;p27">
            <a:extLst>
              <a:ext uri="{FF2B5EF4-FFF2-40B4-BE49-F238E27FC236}">
                <a16:creationId xmlns:a16="http://schemas.microsoft.com/office/drawing/2014/main" id="{E01563B6-59F1-74ED-07B9-C10BB2B6869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3CEE16A9-A602-B872-AD4F-00FB62A4B82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B5C182CC-CA94-D46D-C0F0-ABFD09F4E0B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A87119D1-CEB7-5B63-2A5A-773DC271D1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47F83FF3-D4CE-2660-F7FD-685267E5687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B14A5D06-1421-AF0D-02E5-701D1F9A430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AE2EDDAC-CF65-E2C3-17C5-AC1DBB6CCAE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22AA87-7391-5291-CBC5-F0A63FD821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8934" y="2197683"/>
            <a:ext cx="3391194" cy="35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9778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82DD6-704F-4CD0-A4FA-8A4CC54D0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BFD2A-9D55-C704-F7A8-D6D55E33A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رَددوا –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لِلْبُرْتُقالِ نَكْهَةٌ لَذيذَةٌ.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5A305C-39A0-C12D-BAD2-95F114E81B6B}"/>
              </a:ext>
            </a:extLst>
          </p:cNvPr>
          <p:cNvSpPr txBox="1"/>
          <p:nvPr/>
        </p:nvSpPr>
        <p:spPr>
          <a:xfrm>
            <a:off x="325464" y="5481638"/>
            <a:ext cx="8624807" cy="84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لِلْبُرْتُقالِ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نَكْهَةٌ</a:t>
            </a:r>
            <a:r>
              <a:rPr lang="ar-MA" sz="4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لَذيذَةٌ.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03E19D-A8EE-1C30-4920-467F7CB5E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70" y="673399"/>
            <a:ext cx="828000" cy="828000"/>
          </a:xfrm>
          <a:prstGeom prst="rect">
            <a:avLst/>
          </a:prstGeom>
        </p:spPr>
      </p:pic>
      <p:sp>
        <p:nvSpPr>
          <p:cNvPr id="18" name="Google Shape;1671;p27">
            <a:extLst>
              <a:ext uri="{FF2B5EF4-FFF2-40B4-BE49-F238E27FC236}">
                <a16:creationId xmlns:a16="http://schemas.microsoft.com/office/drawing/2014/main" id="{CA7D0825-0C0B-7958-D6BA-E39D639C3C5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672;p27">
            <a:extLst>
              <a:ext uri="{FF2B5EF4-FFF2-40B4-BE49-F238E27FC236}">
                <a16:creationId xmlns:a16="http://schemas.microsoft.com/office/drawing/2014/main" id="{ED96CA12-0DC7-D57D-C67F-D72C5033D39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673;p27">
            <a:extLst>
              <a:ext uri="{FF2B5EF4-FFF2-40B4-BE49-F238E27FC236}">
                <a16:creationId xmlns:a16="http://schemas.microsoft.com/office/drawing/2014/main" id="{A010B6B0-27D2-47FD-A92A-30F54DBAE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674;p27">
            <a:extLst>
              <a:ext uri="{FF2B5EF4-FFF2-40B4-BE49-F238E27FC236}">
                <a16:creationId xmlns:a16="http://schemas.microsoft.com/office/drawing/2014/main" id="{4382EF35-783D-54A4-79B7-9CF7D9BAC7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Google Shape;1676;p27">
            <a:extLst>
              <a:ext uri="{FF2B5EF4-FFF2-40B4-BE49-F238E27FC236}">
                <a16:creationId xmlns:a16="http://schemas.microsoft.com/office/drawing/2014/main" id="{8DD6E2B8-94C5-6768-0896-A2366BF947A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7;p27">
            <a:extLst>
              <a:ext uri="{FF2B5EF4-FFF2-40B4-BE49-F238E27FC236}">
                <a16:creationId xmlns:a16="http://schemas.microsoft.com/office/drawing/2014/main" id="{127C6BB8-E976-41BC-65F8-BED763E09D3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8;p27">
            <a:extLst>
              <a:ext uri="{FF2B5EF4-FFF2-40B4-BE49-F238E27FC236}">
                <a16:creationId xmlns:a16="http://schemas.microsoft.com/office/drawing/2014/main" id="{E96F9EF0-77C2-7E76-CF29-96F5372D7C9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9;p27">
            <a:extLst>
              <a:ext uri="{FF2B5EF4-FFF2-40B4-BE49-F238E27FC236}">
                <a16:creationId xmlns:a16="http://schemas.microsoft.com/office/drawing/2014/main" id="{130F8B23-478E-F104-54AF-DCC516CCC82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80;p27">
            <a:extLst>
              <a:ext uri="{FF2B5EF4-FFF2-40B4-BE49-F238E27FC236}">
                <a16:creationId xmlns:a16="http://schemas.microsoft.com/office/drawing/2014/main" id="{777B467D-74A9-B40F-8E18-96F395C45EA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252;p5">
            <a:extLst>
              <a:ext uri="{FF2B5EF4-FFF2-40B4-BE49-F238E27FC236}">
                <a16:creationId xmlns:a16="http://schemas.microsoft.com/office/drawing/2014/main" id="{B3F5A682-053C-5981-BD21-B6018E4C6B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94C9BA-BFE7-E149-EB8E-59B2060358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9838" y="1693043"/>
            <a:ext cx="3391194" cy="35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2590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ستعبرون عن المشهد مستعملين كلمات  المعجم.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83FA646-3664-F07A-E0E3-6078FF3007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5111" y="2356052"/>
            <a:ext cx="6395072" cy="33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361235" y="3159000"/>
            <a:ext cx="480311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الاستماع (ماذا تقول الخضروات؟): التوقع والتحقق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4032" r="-4032"/>
          <a:stretch>
            <a:fillRect/>
          </a:stretch>
        </p:blipFill>
        <p:spPr>
          <a:xfrm>
            <a:off x="7380555" y="1987370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384393" y="738187"/>
            <a:ext cx="72077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الحكايةَ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ماذا تقول الخضروات؟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4FFEE5-5D13-3C50-D99A-6B7D1683D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17C79F-32FF-65C4-B4AF-6DADA23B28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9172" y="1920392"/>
            <a:ext cx="4512134" cy="335065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p49"/>
          <p:cNvSpPr txBox="1"/>
          <p:nvPr/>
        </p:nvSpPr>
        <p:spPr>
          <a:xfrm>
            <a:off x="1830833" y="301352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 تَقولُ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لْخُضْرَواتُ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76" name="Google Shape;2076;p4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 العنوان؟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EBAA83-0E48-0020-568D-ADEE7366E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4283" y="693993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081140A-E758-4551-994F-7C972220BC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9A2BD5E9-E663-4A38-9EF2-4C326C05208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76976E17-DC73-4C23-A59D-643DEC46C50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B252E5A6-DDB8-477C-9F4F-43435BA2B9A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0F73E8D1-ACA1-4791-9FC8-57E19674F5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8CAD6B7-D6DF-44C9-93D4-24D3C2907B3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64D51E82-9B87-4E0A-B480-D5E242725E3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562B45E-0F00-4E85-8C75-12230B98B1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0C7EF183-85A6-4637-8D4A-A835706CDF6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93F1567-5D2D-4169-BB81-8894AA1BE4C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5331"/>
            <a:ext cx="828000" cy="828000"/>
          </a:xfrm>
          <a:prstGeom prst="rect">
            <a:avLst/>
          </a:prstGeom>
        </p:spPr>
      </p:pic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4;p49">
            <a:extLst>
              <a:ext uri="{FF2B5EF4-FFF2-40B4-BE49-F238E27FC236}">
                <a16:creationId xmlns:a16="http://schemas.microsoft.com/office/drawing/2014/main" id="{0979A627-F2E9-81B9-ECD5-4C4C33EF69CB}"/>
              </a:ext>
            </a:extLst>
          </p:cNvPr>
          <p:cNvSpPr txBox="1"/>
          <p:nvPr/>
        </p:nvSpPr>
        <p:spPr>
          <a:xfrm>
            <a:off x="2034072" y="5271044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 تَقولُ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لْخُضْرَواتُ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1560392-8391-B5F3-6BC8-FBD663641D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9172" y="1920392"/>
            <a:ext cx="4512134" cy="335065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E2C228CB-9E6B-414E-9364-AADD4DD9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49324994-9C1B-33E8-2957-D0890FCFDB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36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اقرؤوا العنوان وانظروا إلى الصورة جيدا. عم ستتحدث الحكاية؟ من يقول توقعه لنا؟</a:t>
            </a: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4822D01A-AC33-713D-827D-6241EA1651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1DD97E5-C397-3748-742A-63CA8D9FB4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B5F9983-3C48-F504-1936-3EA7E504A8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2862CEB7-0D77-4CC2-5F06-42FD93AFCB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68F4F70-4FED-06F2-7FD9-F086A7F7B0F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82741C81-5DF6-F45A-2C45-B05A341ECB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AADC466D-45A2-91F2-7A7C-B3F467E5FFB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41104D83-EAA2-013E-52D0-8F5D2F5A2E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6D0E724-92A8-4D18-E065-368003000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F4058D5C-193F-63B1-C2FA-4EC969DA2D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EBC0E6-69D0-458D-6BA5-DABAB422B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876" y="679472"/>
            <a:ext cx="828000" cy="828000"/>
          </a:xfrm>
          <a:prstGeom prst="rect">
            <a:avLst/>
          </a:prstGeom>
        </p:spPr>
      </p:pic>
      <p:sp>
        <p:nvSpPr>
          <p:cNvPr id="5" name="Google Shape;2074;p49">
            <a:extLst>
              <a:ext uri="{FF2B5EF4-FFF2-40B4-BE49-F238E27FC236}">
                <a16:creationId xmlns:a16="http://schemas.microsoft.com/office/drawing/2014/main" id="{B29ECD50-3E55-B3B2-F825-4B5BFCA8E336}"/>
              </a:ext>
            </a:extLst>
          </p:cNvPr>
          <p:cNvSpPr txBox="1"/>
          <p:nvPr/>
        </p:nvSpPr>
        <p:spPr>
          <a:xfrm>
            <a:off x="2034072" y="5271044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 تَقولُ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لْخُضْرَواتُ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D7AC58-E217-8996-B1C5-05B885BED3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9172" y="1920392"/>
            <a:ext cx="4512134" cy="335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4569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2952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53359"/>
            <a:ext cx="828000" cy="827999"/>
          </a:xfrm>
          <a:prstGeom prst="rect">
            <a:avLst/>
          </a:prstGeom>
        </p:spPr>
      </p:pic>
      <p:sp>
        <p:nvSpPr>
          <p:cNvPr id="5" name="Google Shape;2074;p49">
            <a:extLst>
              <a:ext uri="{FF2B5EF4-FFF2-40B4-BE49-F238E27FC236}">
                <a16:creationId xmlns:a16="http://schemas.microsoft.com/office/drawing/2014/main" id="{40D7924E-187A-2E02-7303-61DA856F2859}"/>
              </a:ext>
            </a:extLst>
          </p:cNvPr>
          <p:cNvSpPr txBox="1"/>
          <p:nvPr/>
        </p:nvSpPr>
        <p:spPr>
          <a:xfrm>
            <a:off x="2034072" y="5271044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 تَقولُ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لْخُضْرَواتُ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F2811C-075B-FA6D-05AC-0300F2B52D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9172" y="1920392"/>
            <a:ext cx="4512134" cy="335065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ماذا تقول الخضروات؟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FANILE -  ماذا تَقولُ ٱلْخُضْراواتُ؟ V1 DONE-720p-251206">
            <a:hlinkClick r:id="" action="ppaction://media"/>
            <a:extLst>
              <a:ext uri="{FF2B5EF4-FFF2-40B4-BE49-F238E27FC236}">
                <a16:creationId xmlns:a16="http://schemas.microsoft.com/office/drawing/2014/main" id="{22AE5AAA-B44E-6732-2A01-2A0CC93293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2733" y="1792704"/>
            <a:ext cx="7355719" cy="419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61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2021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35F401B7-09BE-47B7-15CF-6F55D30205D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9"/>
          <a:srcRect t="5007" b="5007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629521" y="74666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توقعت أن تتحدث الخضروات عن فوائدها؟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BBE6FCE-1A89-440F-9393-C3814EDE3FA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9"/>
          <a:srcRect l="1872" r="1872"/>
          <a:stretch>
            <a:fillRect/>
          </a:stretch>
        </p:blipFill>
        <p:spPr>
          <a:xfrm>
            <a:off x="3600450" y="2339975"/>
            <a:ext cx="4679950" cy="36004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5751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الخضروات».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FANILE -  ماذا تَقولُ ٱلْخُضْراواتُ؟ V1 DONE-720p-251206">
            <a:hlinkClick r:id="" action="ppaction://media"/>
            <a:extLst>
              <a:ext uri="{FF2B5EF4-FFF2-40B4-BE49-F238E27FC236}">
                <a16:creationId xmlns:a16="http://schemas.microsoft.com/office/drawing/2014/main" id="{1E904BFE-A336-0AD0-AA97-61E61277F4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36914" y="2062064"/>
            <a:ext cx="6270172" cy="357479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1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الخضروات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 مرتان.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504981" y="1687076"/>
            <a:ext cx="1993998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9900" dirty="0">
                <a:latin typeface="Helvetica" pitchFamily="2" charset="0"/>
              </a:rPr>
              <a:t>2</a:t>
            </a:r>
            <a:endParaRPr sz="19900" dirty="0">
              <a:latin typeface="Helvetica" pitchFamily="2" charset="0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84662"/>
            <a:ext cx="828000" cy="828000"/>
          </a:xfrm>
          <a:prstGeom prst="rect">
            <a:avLst/>
          </a:prstGeom>
        </p:spPr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لماذا نتناول الخضروات؟</a:t>
            </a: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523ED-7950-DDD4-B81F-A6AF44FE18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4" y="684213"/>
            <a:ext cx="828000" cy="827999"/>
          </a:xfrm>
          <a:prstGeom prst="rect">
            <a:avLst/>
          </a:prstGeom>
        </p:spPr>
      </p:pic>
      <p:pic>
        <p:nvPicPr>
          <p:cNvPr id="2" name="Espace réservé pour une image  7">
            <a:extLst>
              <a:ext uri="{FF2B5EF4-FFF2-40B4-BE49-F238E27FC236}">
                <a16:creationId xmlns:a16="http://schemas.microsoft.com/office/drawing/2014/main" id="{C5952C8E-5C22-D713-7F9A-176E2925852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5007" b="5007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956122" y="3158999"/>
            <a:ext cx="527629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تنمية الطلاقة: قراءة فقرات بدقة واسترسال+ 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/>
          <p:cNvSpPr/>
          <p:nvPr/>
        </p:nvSpPr>
        <p:spPr>
          <a:xfrm>
            <a:off x="995528" y="3257921"/>
            <a:ext cx="7333863" cy="914758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تُنَشِّطُ 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لْفَواكِهَ 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ْجِسْمَ.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/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/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A8072AAB-2527-B0AE-564F-7B4C1D1D1049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8C858-BF4D-EF79-5C4B-2B8CF02143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0581" y="2113498"/>
            <a:ext cx="3988953" cy="40969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A74DBE-541D-A93D-95FC-C1BF0E2096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0581" y="2113498"/>
            <a:ext cx="3988953" cy="40969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C584E4-5E6B-1AF1-7C6E-56262F46A8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0581" y="2113498"/>
            <a:ext cx="3988953" cy="40969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7A624B-C2CB-A5D1-C633-56AC968AE9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0581" y="2113498"/>
            <a:ext cx="3988953" cy="40969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77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قراءة هامسة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929F6C-FBE3-E8AE-0EA3-2E3D656C49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912" y="1462572"/>
            <a:ext cx="3524715" cy="516972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653ECD3-632C-EE67-A37B-CF118EFD942B}"/>
              </a:ext>
            </a:extLst>
          </p:cNvPr>
          <p:cNvSpPr/>
          <p:nvPr/>
        </p:nvSpPr>
        <p:spPr>
          <a:xfrm>
            <a:off x="3515240" y="2317686"/>
            <a:ext cx="1716518" cy="135128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331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F04956-2A18-5BAF-606E-98004F0843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912" y="1462572"/>
            <a:ext cx="3524715" cy="51697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89D24C-D675-C0C8-9B12-1392EDC576AA}"/>
              </a:ext>
            </a:extLst>
          </p:cNvPr>
          <p:cNvSpPr/>
          <p:nvPr/>
        </p:nvSpPr>
        <p:spPr>
          <a:xfrm>
            <a:off x="3515240" y="2317686"/>
            <a:ext cx="1716518" cy="135128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سطرا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28551C-F07B-B08C-9232-D707CD2723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912" y="1462572"/>
            <a:ext cx="3524715" cy="51697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3F11644-4676-0DB1-5C88-B47795C96E4C}"/>
              </a:ext>
            </a:extLst>
          </p:cNvPr>
          <p:cNvSpPr/>
          <p:nvPr/>
        </p:nvSpPr>
        <p:spPr>
          <a:xfrm>
            <a:off x="3515240" y="2317686"/>
            <a:ext cx="1716518" cy="135128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9014" y="2023580"/>
            <a:ext cx="684000" cy="688667"/>
          </a:xfrm>
          <a:prstGeom prst="rect">
            <a:avLst/>
          </a:prstGeom>
        </p:spPr>
      </p:pic>
      <p:pic>
        <p:nvPicPr>
          <p:cNvPr id="2" name="Google Shape;1680;p27">
            <a:extLst>
              <a:ext uri="{FF2B5EF4-FFF2-40B4-BE49-F238E27FC236}">
                <a16:creationId xmlns:a16="http://schemas.microsoft.com/office/drawing/2014/main" id="{785AF60F-CCC5-FB94-ECE9-3C851A8CF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572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73" name="Google Shape;1673;p27">
            <a:extLst>
              <a:ext uri="{FF2B5EF4-FFF2-40B4-BE49-F238E27FC236}">
                <a16:creationId xmlns:a16="http://schemas.microsoft.com/office/drawing/2014/main" id="{53F99834-FDD7-4788-35D7-B9CB8EB305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76" name="Google Shape;1676;p27">
            <a:extLst>
              <a:ext uri="{FF2B5EF4-FFF2-40B4-BE49-F238E27FC236}">
                <a16:creationId xmlns:a16="http://schemas.microsoft.com/office/drawing/2014/main" id="{A6A2FA5B-0994-0E48-9B92-5D74E5744F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>
            <a:extLst>
              <a:ext uri="{FF2B5EF4-FFF2-40B4-BE49-F238E27FC236}">
                <a16:creationId xmlns:a16="http://schemas.microsoft.com/office/drawing/2014/main" id="{7D5F4AB5-4ED1-2E17-C354-FE01A33999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>
            <a:extLst>
              <a:ext uri="{FF2B5EF4-FFF2-40B4-BE49-F238E27FC236}">
                <a16:creationId xmlns:a16="http://schemas.microsoft.com/office/drawing/2014/main" id="{810AFE1A-EB43-74C4-28FB-68241DEF2A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>
            <a:extLst>
              <a:ext uri="{FF2B5EF4-FFF2-40B4-BE49-F238E27FC236}">
                <a16:creationId xmlns:a16="http://schemas.microsoft.com/office/drawing/2014/main" id="{528976E3-7B7B-6FE1-A8F0-BA2D77218E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>
            <a:extLst>
              <a:ext uri="{FF2B5EF4-FFF2-40B4-BE49-F238E27FC236}">
                <a16:creationId xmlns:a16="http://schemas.microsoft.com/office/drawing/2014/main" id="{1F5E6BD5-03B7-2590-7117-A79B410940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6" name="Google Shape;2425;p65">
            <a:extLst>
              <a:ext uri="{FF2B5EF4-FFF2-40B4-BE49-F238E27FC236}">
                <a16:creationId xmlns:a16="http://schemas.microsoft.com/office/drawing/2014/main" id="{2A187F16-22F2-65F5-0151-63619817872B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Google Shape;2395;p64">
            <a:extLst>
              <a:ext uri="{FF2B5EF4-FFF2-40B4-BE49-F238E27FC236}">
                <a16:creationId xmlns:a16="http://schemas.microsoft.com/office/drawing/2014/main" id="{5A670DCF-9545-CE35-68BE-E666E10636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F11A8338-91B0-1302-4288-57A6E0ABFD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63FCD1A9-7C18-9CF7-1555-8CADF4BE80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BC249D-E80E-39E1-2A38-26E3B0A065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5670" y="2060109"/>
            <a:ext cx="1814513" cy="17202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C624E3-EB66-53AC-D4FF-2216161922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2192" y="2060109"/>
            <a:ext cx="1896139" cy="18868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B21854-E9A0-22F8-30DE-2B488BF77E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83868" y="4242127"/>
            <a:ext cx="1607959" cy="16923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C0502FB-5039-6CE0-F4A6-BC74B35B9D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0878" y="4132103"/>
            <a:ext cx="1658883" cy="1884395"/>
          </a:xfrm>
          <a:prstGeom prst="rect">
            <a:avLst/>
          </a:prstGeom>
        </p:spPr>
      </p:pic>
      <p:pic>
        <p:nvPicPr>
          <p:cNvPr id="11" name="Espace réservé pour une image  28">
            <a:extLst>
              <a:ext uri="{FF2B5EF4-FFF2-40B4-BE49-F238E27FC236}">
                <a16:creationId xmlns:a16="http://schemas.microsoft.com/office/drawing/2014/main" id="{786896E2-3E59-B0CF-6913-24F5161B663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2667" b="2667"/>
          <a:stretch>
            <a:fillRect/>
          </a:stretch>
        </p:blipFill>
        <p:spPr>
          <a:xfrm>
            <a:off x="3681413" y="2062163"/>
            <a:ext cx="1812925" cy="18002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BFFFAF-37CE-75AF-54B6-56C56526D8D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0704" y="4132103"/>
            <a:ext cx="1731899" cy="20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تعلمنا كيف نقرأ بدقة واسترسال.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AC36475E-5A94-0F69-B131-70B26190C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Google Shape;1676;p27">
            <a:extLst>
              <a:ext uri="{FF2B5EF4-FFF2-40B4-BE49-F238E27FC236}">
                <a16:creationId xmlns:a16="http://schemas.microsoft.com/office/drawing/2014/main" id="{F0D156C1-B985-03BC-77F7-BA4C6C94EAA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7;p27">
            <a:extLst>
              <a:ext uri="{FF2B5EF4-FFF2-40B4-BE49-F238E27FC236}">
                <a16:creationId xmlns:a16="http://schemas.microsoft.com/office/drawing/2014/main" id="{ABD1C027-112E-E9E7-A840-FA1AE914980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65F15ACF-DD43-C9C7-3D51-75B71F131B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73D834ED-3861-0191-91FF-6B6B9D1C51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85299E15-F2CF-9535-4E6E-A6C6D2A5A60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6764C04C-9956-56B6-A910-0F021ABD9546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B1E7EE9B-8790-B3EC-4AB7-673CC9433E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0D7CD31B-D1A5-9FAA-236A-AA73F3EDC0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F686CE8D-564D-CE7F-7BD4-10C7AC170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D186E5-4E20-595D-2E16-BFD4424804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912" y="1462572"/>
            <a:ext cx="3524715" cy="516972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6441E5-302E-25CA-0A88-E92A1AD50A31}"/>
              </a:ext>
            </a:extLst>
          </p:cNvPr>
          <p:cNvSpPr/>
          <p:nvPr/>
        </p:nvSpPr>
        <p:spPr>
          <a:xfrm>
            <a:off x="3515239" y="2048719"/>
            <a:ext cx="3091525" cy="162025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76.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US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374183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5920641" y="4271266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84213"/>
            <a:ext cx="828000" cy="827999"/>
          </a:xfrm>
          <a:prstGeom prst="rect">
            <a:avLst/>
          </a:prstGeom>
        </p:spPr>
      </p:pic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B8416027-1400-DAA0-645E-D6D94A6FC0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BB1F153-DCC4-1F7D-0D5C-848117E0FD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43D017AE-257E-7831-C889-7ACCD67C7A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B541F59D-96B5-61F8-7933-D672161002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68AD4045-8077-4F92-7B76-F12E2D3404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094B422E-8D9E-B88E-D0D6-9D25231DB7D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425;p65">
            <a:extLst>
              <a:ext uri="{FF2B5EF4-FFF2-40B4-BE49-F238E27FC236}">
                <a16:creationId xmlns:a16="http://schemas.microsoft.com/office/drawing/2014/main" id="{F085F317-52E1-15E2-8E82-1184981F379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5;p64">
            <a:extLst>
              <a:ext uri="{FF2B5EF4-FFF2-40B4-BE49-F238E27FC236}">
                <a16:creationId xmlns:a16="http://schemas.microsoft.com/office/drawing/2014/main" id="{CB2F87D0-7D29-03B0-BEF1-92DC4AC39A0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Google Shape;2396;p64">
            <a:extLst>
              <a:ext uri="{FF2B5EF4-FFF2-40B4-BE49-F238E27FC236}">
                <a16:creationId xmlns:a16="http://schemas.microsoft.com/office/drawing/2014/main" id="{B3D3595A-FB8E-965C-074D-B63F5772EA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Google Shape;2398;p64">
            <a:extLst>
              <a:ext uri="{FF2B5EF4-FFF2-40B4-BE49-F238E27FC236}">
                <a16:creationId xmlns:a16="http://schemas.microsoft.com/office/drawing/2014/main" id="{05179337-350B-7C1B-B45D-2CA6827DA4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184956-3BA0-A2A4-E33B-FBD0F00769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5558" y="1512212"/>
            <a:ext cx="3198122" cy="469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8" name="Google Shape;2778;p84"/>
          <p:cNvGrpSpPr/>
          <p:nvPr/>
        </p:nvGrpSpPr>
        <p:grpSpPr>
          <a:xfrm>
            <a:off x="6274723" y="2674794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الفقرة باسترسال ص 77.  - ارسموا علامة أمام المطلوب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7AC22B1-8217-5170-7C27-1BA46BA09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34C4821B-C779-08B5-8DC1-FDB60AA253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16FFAD1-D916-EC60-8E67-80472FA6ED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2B47C45E-1940-F75D-D5A9-F35435B444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3AA300F1-D5B9-1522-8B75-E99D5DFAEA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DD63FDA3-EA8F-6CF8-5FA0-766EFC5221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A907088F-8AB9-16DD-562E-0B2577C93E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DFFA81EE-B439-5810-D98D-4E99D887842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5EF2305C-04C6-9E41-DC1B-E66A7E2B5D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2465599E-19E4-435C-915E-B8B397FD59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3C64F9FF-2716-769E-98F9-4FFFCED69F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A361BE-B5B1-0CB2-E30D-909289E5F4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0826" y="1619799"/>
            <a:ext cx="3357869" cy="476130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5281</TotalTime>
  <Words>1625</Words>
  <Application>Microsoft Office PowerPoint</Application>
  <PresentationFormat>Affichage à l'écran (4:3)</PresentationFormat>
  <Paragraphs>544</Paragraphs>
  <Slides>82</Slides>
  <Notes>42</Notes>
  <HiddenSlides>0</HiddenSlides>
  <MMClips>8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82</vt:i4>
      </vt:variant>
    </vt:vector>
  </HeadingPairs>
  <TitlesOfParts>
    <vt:vector size="106" baseType="lpstr">
      <vt:lpstr>Dosis</vt:lpstr>
      <vt:lpstr>Abadi</vt:lpstr>
      <vt:lpstr>Noto Sans Symbols</vt:lpstr>
      <vt:lpstr>Calibri</vt:lpstr>
      <vt:lpstr>Arial</vt:lpstr>
      <vt:lpstr>Dosis Medium</vt:lpstr>
      <vt:lpstr>Dosis SemiBold</vt:lpstr>
      <vt:lpstr>Helvetica</vt:lpstr>
      <vt:lpstr>Wingdings</vt:lpstr>
      <vt:lpstr>Microsoft Uighur</vt:lpstr>
      <vt:lpstr>Dosis ExtraBold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1_Conception personnalisée</vt:lpstr>
      <vt:lpstr>00_Env-Enseignant</vt:lpstr>
      <vt:lpstr>1_02- معــــــــــجم</vt:lpstr>
      <vt:lpstr>7_04- قراءة/ كتابة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  افتتاح الحصة</vt:lpstr>
      <vt:lpstr>ضعوا اللوحة والكراسة في القمطر.</vt:lpstr>
      <vt:lpstr>استمعوا للنشيد.</vt:lpstr>
      <vt:lpstr>عرض فيديو النشيد.</vt:lpstr>
      <vt:lpstr>ننشد معا.</vt:lpstr>
      <vt:lpstr>خذوا ألواحكم سأملي عليكم كلمات.</vt:lpstr>
      <vt:lpstr>سأقرأ الكلمات أولا.  من يقرأ ؟</vt:lpstr>
      <vt:lpstr>انظروا إلى الكلمة جيدا. </vt:lpstr>
      <vt:lpstr>اكتبوا.  ينطق الأستاذ الكلمة.</vt:lpstr>
      <vt:lpstr>ارفعوا الألواح ــــ صححوا.</vt:lpstr>
      <vt:lpstr>انظروا إلى الكلمة جيدا.  </vt:lpstr>
      <vt:lpstr>اكتبوا. ينطق الأستاذ الكلمة.</vt:lpstr>
      <vt:lpstr>ارفعوا الألواح  ــــ صححوا.</vt:lpstr>
      <vt:lpstr>انظروا إلى الكلمة جيدا. </vt:lpstr>
      <vt:lpstr>اكتبوا. ينطق الأستاذ الكلمة.</vt:lpstr>
      <vt:lpstr>ارفعوا الألواح – صححوا.</vt:lpstr>
      <vt:lpstr>معجم</vt:lpstr>
      <vt:lpstr>ستتعرفون كلماتٍ جديدةً، لتكونوا قادرين على استخدامها لإنتاج جمل  مفيدة.</vt:lpstr>
      <vt:lpstr>الكلمة الأولى هي وجبة ــــ  رددوا : وجبة.</vt:lpstr>
      <vt:lpstr>ماذا يتناول الطفل؟ </vt:lpstr>
      <vt:lpstr>يَتَناوَلُ ﭐلطِّفْلُ وَجْبَةَ ﭐلْغَداءِ. من يردد؟ </vt:lpstr>
      <vt:lpstr> الكلمة الثانية هي  نكهة - رددوا نكهة.</vt:lpstr>
      <vt:lpstr>ماذا اشتريت؟ ما مذاقها؟ </vt:lpstr>
      <vt:lpstr> اِشْتَرَيْتُ مُثَلَّجاتٍ بِنَكْهَةِ ﭐلْفَراوِلَةِ.  ـــــ  رددوا.</vt:lpstr>
      <vt:lpstr>الكلمة الموالية هي أَلَمٌ. رددوا أَلَمٌ</vt:lpstr>
      <vt:lpstr> بم تشعر هذه  الطفلة؟ لماذا؟ </vt:lpstr>
      <vt:lpstr>شَعَرَتِ ﭐلْبِنْتُ بِأَلَمٍ في أَسْنانِها.-رددوا</vt:lpstr>
      <vt:lpstr>الكلمة التالية هي تقوي. رددوا.</vt:lpstr>
      <vt:lpstr>ماذا تمنح الرياضة الجسم؟ ـــــ رددوا.</vt:lpstr>
      <vt:lpstr> تمنح الرياضة الجسم الطاقة وتقوي عضلاته؟-  رددوا</vt:lpstr>
      <vt:lpstr>الكلمة الموالية هي غِذاءٌ صِحِّيٌّ. رددوا غِذاءٌ صِحِّيٌّ.</vt:lpstr>
      <vt:lpstr>أتناول غذاء صحيا كل يوم. رددوا غِذاءً صِحِّيّاً.</vt:lpstr>
      <vt:lpstr>الكلمة الموالية هي وصفة . رددوا وصفة.</vt:lpstr>
      <vt:lpstr>ماذا تحضر الطفلة؟  ــــ رددوا .</vt:lpstr>
      <vt:lpstr>تُحضِّر الطفلة وصفة كعك لذيذة. .ــــ  رددوا  وصفة كعك .</vt:lpstr>
      <vt:lpstr>من يقول الكلمة الموافقة لكل صورة أشير إليها؟</vt:lpstr>
      <vt:lpstr>من يعبر عن المشهد باستعمال «أَلَمٌ»؟</vt:lpstr>
      <vt:lpstr>رَددوا – يشعر المريض بألم في رجله.</vt:lpstr>
      <vt:lpstr>من يعبر عن المشهد باستعمال «غِذاءٌ صِحِّيٌّ»؟</vt:lpstr>
      <vt:lpstr> نَصَحَتِ ﭐلْأُمُّ ﭐبْنَها بِتَناوُلِ ﭐلْغِذاءِ ﭐلصِّحِّيِّ. - رددوا.</vt:lpstr>
      <vt:lpstr> من يعبر عن المشهد باستعمال «وصفة»؟</vt:lpstr>
      <vt:lpstr>من يردد؟</vt:lpstr>
      <vt:lpstr>من يعبر عن المشهد مستعملا «تقوي»؟</vt:lpstr>
      <vt:lpstr>رَددوا ــــ  أَلْعَبُ كُرَةَ  ﭐلْقَدَمِ لِأَنَّها تُقَوّي ﭐلْجِسْمَ.</vt:lpstr>
      <vt:lpstr>من يعبر عن المشهد مستعملا  «نكهة»؟</vt:lpstr>
      <vt:lpstr>رَددوا – لِلْبُرْتُقالِ نَكْهَةٌ لَذيذَةٌ.</vt:lpstr>
      <vt:lpstr> </vt:lpstr>
      <vt:lpstr>Présentation PowerPoint</vt:lpstr>
      <vt:lpstr> سنتعرف الآن الحكايةَ التي سندرسها هذا الأسبوع. عنوان حكايتنا هو : ماذا تقول الخضروات؟</vt:lpstr>
      <vt:lpstr>من يقرأ العنوان؟ </vt:lpstr>
      <vt:lpstr> قبل أن نستمع للحكاية، سنتوقع عَمَّ ستتحدث هذه الحكاية.  </vt:lpstr>
      <vt:lpstr>اقرؤوا العنوان وانظروا إلى الصورة جيدا. عم ستتحدث الحكاية؟ من يقول توقعه لنا؟</vt:lpstr>
      <vt:lpstr>سنستمع الآن للحكاية للتحقق من توقعاتنا. أنصتوا جيدا</vt:lpstr>
      <vt:lpstr>عرض فيديو حكاية «ماذا تقول الخضروات؟».</vt:lpstr>
      <vt:lpstr>من كان توقعه قريبا لمضمون الحكاية؟  </vt:lpstr>
      <vt:lpstr>هل توقعت أن تتحدث الخضروات عن فوائدها؟ اكتبوا في اللوحة: نعم أو لا</vt:lpstr>
      <vt:lpstr>سنعيد الاستماع للحكاية. أنصتوا بانتباه،  عدوا بأصابعكم كم مرة  تسمعون «الخضروات».</vt:lpstr>
      <vt:lpstr>تكررت « الخضروات» مرتان.</vt:lpstr>
      <vt:lpstr>لماذا نتناول الخضروات؟</vt:lpstr>
      <vt:lpstr>قراءة</vt:lpstr>
      <vt:lpstr>انتبهوا  كيف أقرأ باسترسال. السهم يذكرني بأن أواصل القراءة.</vt:lpstr>
      <vt:lpstr>الآن سأقرأ الفقرة باسترسال. سأعين من يقرأ مثلي. </vt:lpstr>
      <vt:lpstr>الآن نقرأ معا باسترسال.</vt:lpstr>
      <vt:lpstr>من يقرأ؟ سيقرأ زميلكم وترددون بعده.</vt:lpstr>
      <vt:lpstr>اقرؤوا جماعة. </vt:lpstr>
      <vt:lpstr>خذوا كراساتكم ص 77 ـــ اقرؤوا الفقرة قراءة هامسة ـــ سأمر لأستمع لقراءاتكم.</vt:lpstr>
      <vt:lpstr>من يقرأ؟</vt:lpstr>
      <vt:lpstr>في ثنائيات - كل واحد منكم يقرأ سطرا لزميله.</vt:lpstr>
      <vt:lpstr>اختــتام الحــصة</vt:lpstr>
      <vt:lpstr>من يذكرنا بكلمات المعجم التي درسناها اليوم؟</vt:lpstr>
      <vt:lpstr>تعلمنا كيف نقرأ بدقة واسترسال. </vt:lpstr>
      <vt:lpstr>في المنزل، أجيبوا عن السؤال 2 ص 76. ارسموا علامة أمام المطلوب.</vt:lpstr>
      <vt:lpstr> تدربوا على قراءة الفقرة باسترسال ص 77. 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KHAOUA AZEDDIN</dc:creator>
  <cp:lastModifiedBy>KHAOUA AZEDDIN</cp:lastModifiedBy>
  <cp:revision>69</cp:revision>
  <dcterms:created xsi:type="dcterms:W3CDTF">2023-09-20T21:35:22Z</dcterms:created>
  <dcterms:modified xsi:type="dcterms:W3CDTF">2025-12-20T21:44:09Z</dcterms:modified>
</cp:coreProperties>
</file>