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84"/>
  </p:notesMasterIdLst>
  <p:sldIdLst>
    <p:sldId id="2147482735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34806937" r:id="rId45"/>
    <p:sldId id="2134806938" r:id="rId46"/>
    <p:sldId id="2147482718" r:id="rId47"/>
    <p:sldId id="2134808448" r:id="rId48"/>
    <p:sldId id="2147482736" r:id="rId49"/>
    <p:sldId id="2147482729" r:id="rId50"/>
    <p:sldId id="2147482737" r:id="rId51"/>
    <p:sldId id="2147482738" r:id="rId52"/>
    <p:sldId id="2147482726" r:id="rId53"/>
    <p:sldId id="2134808433" r:id="rId54"/>
    <p:sldId id="2147482740" r:id="rId55"/>
    <p:sldId id="2147482741" r:id="rId56"/>
    <p:sldId id="2134808473" r:id="rId57"/>
    <p:sldId id="2147482721" r:id="rId58"/>
    <p:sldId id="2147482722" r:id="rId59"/>
    <p:sldId id="2147482542" r:id="rId60"/>
    <p:sldId id="2147482341" r:id="rId61"/>
    <p:sldId id="2134806537" r:id="rId62"/>
    <p:sldId id="2147482731" r:id="rId63"/>
    <p:sldId id="2134806944" r:id="rId64"/>
    <p:sldId id="2134808483" r:id="rId65"/>
    <p:sldId id="2147482517" r:id="rId66"/>
    <p:sldId id="2147482518" r:id="rId67"/>
    <p:sldId id="2134808484" r:id="rId68"/>
    <p:sldId id="2147482739" r:id="rId69"/>
    <p:sldId id="2147482519" r:id="rId70"/>
    <p:sldId id="2147482733" r:id="rId71"/>
    <p:sldId id="2134808494" r:id="rId72"/>
    <p:sldId id="2147482742" r:id="rId73"/>
    <p:sldId id="2134808495" r:id="rId74"/>
    <p:sldId id="2147482521" r:id="rId75"/>
    <p:sldId id="2147482732" r:id="rId76"/>
    <p:sldId id="2134806583" r:id="rId77"/>
    <p:sldId id="2134806383" r:id="rId78"/>
    <p:sldId id="2147482522" r:id="rId79"/>
    <p:sldId id="2134808459" r:id="rId80"/>
    <p:sldId id="2147482499" r:id="rId81"/>
    <p:sldId id="2147482531" r:id="rId82"/>
    <p:sldId id="2147482534" r:id="rId83"/>
  </p:sldIdLst>
  <p:sldSz cx="9144000" cy="6858000" type="screen4x3"/>
  <p:notesSz cx="6858000" cy="9144000"/>
  <p:embeddedFontLst>
    <p:embeddedFont>
      <p:font typeface="Abadi" panose="020B0604020104020204" pitchFamily="34" charset="0"/>
      <p:regular r:id="rId85"/>
      <p:bold r:id="rId86"/>
      <p:italic r:id="rId87"/>
      <p:boldItalic r:id="rId88"/>
    </p:embeddedFont>
    <p:embeddedFont>
      <p:font typeface="Dosis" pitchFamily="2" charset="0"/>
      <p:regular r:id="rId89"/>
      <p:bold r:id="rId90"/>
    </p:embeddedFont>
    <p:embeddedFont>
      <p:font typeface="Dosis Medium" pitchFamily="2" charset="0"/>
      <p:regular r:id="rId91"/>
    </p:embeddedFont>
    <p:embeddedFont>
      <p:font typeface="Dosis SemiBold" pitchFamily="2" charset="0"/>
      <p:regular r:id="rId92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FFFFFF"/>
    <a:srgbClr val="DEC8DC"/>
    <a:srgbClr val="A56CA0"/>
    <a:srgbClr val="518BC6"/>
    <a:srgbClr val="000000"/>
    <a:srgbClr val="1F4E79"/>
    <a:srgbClr val="565F88"/>
    <a:srgbClr val="CC6600"/>
    <a:srgbClr val="75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10" autoAdjust="0"/>
    <p:restoredTop sz="86013" autoAdjust="0"/>
  </p:normalViewPr>
  <p:slideViewPr>
    <p:cSldViewPr snapToGrid="0">
      <p:cViewPr varScale="1">
        <p:scale>
          <a:sx n="64" d="100"/>
          <a:sy n="64" d="100"/>
        </p:scale>
        <p:origin x="980" y="4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font" Target="fonts/font1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3.fntdata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28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63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788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8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11" Type="http://schemas.openxmlformats.org/officeDocument/2006/relationships/image" Target="../media/image58.png"/><Relationship Id="rId5" Type="http://schemas.openxmlformats.org/officeDocument/2006/relationships/image" Target="../media/image5.png"/><Relationship Id="rId10" Type="http://schemas.openxmlformats.org/officeDocument/2006/relationships/image" Target="../media/image57.png"/><Relationship Id="rId4" Type="http://schemas.openxmlformats.org/officeDocument/2006/relationships/image" Target="../media/image4.png"/><Relationship Id="rId9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6.png"/><Relationship Id="rId7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27.png"/><Relationship Id="rId11" Type="http://schemas.openxmlformats.org/officeDocument/2006/relationships/image" Target="../media/image7.png"/><Relationship Id="rId5" Type="http://schemas.openxmlformats.org/officeDocument/2006/relationships/image" Target="../media/image58.png"/><Relationship Id="rId10" Type="http://schemas.openxmlformats.org/officeDocument/2006/relationships/image" Target="../media/image6.png"/><Relationship Id="rId4" Type="http://schemas.openxmlformats.org/officeDocument/2006/relationships/image" Target="../media/image57.png"/><Relationship Id="rId9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2.png"/><Relationship Id="rId7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3.png"/><Relationship Id="rId9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11" Type="http://schemas.openxmlformats.org/officeDocument/2006/relationships/image" Target="../media/image66.png"/><Relationship Id="rId5" Type="http://schemas.openxmlformats.org/officeDocument/2006/relationships/image" Target="../media/image5.png"/><Relationship Id="rId10" Type="http://schemas.openxmlformats.org/officeDocument/2006/relationships/image" Target="../media/image65.png"/><Relationship Id="rId4" Type="http://schemas.openxmlformats.org/officeDocument/2006/relationships/image" Target="../media/image4.png"/><Relationship Id="rId9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4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3.png"/><Relationship Id="rId11" Type="http://schemas.openxmlformats.org/officeDocument/2006/relationships/image" Target="../media/image64.png"/><Relationship Id="rId5" Type="http://schemas.openxmlformats.org/officeDocument/2006/relationships/image" Target="../media/image30.png"/><Relationship Id="rId10" Type="http://schemas.openxmlformats.org/officeDocument/2006/relationships/image" Target="../media/image7.png"/><Relationship Id="rId4" Type="http://schemas.openxmlformats.org/officeDocument/2006/relationships/image" Target="../media/image62.png"/><Relationship Id="rId9" Type="http://schemas.openxmlformats.org/officeDocument/2006/relationships/image" Target="../media/image6.png"/><Relationship Id="rId1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71.png"/><Relationship Id="rId4" Type="http://schemas.openxmlformats.org/officeDocument/2006/relationships/image" Target="../media/image4.png"/><Relationship Id="rId9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5.xml"/><Relationship Id="rId7" Type="http://schemas.openxmlformats.org/officeDocument/2006/relationships/image" Target="../media/image5.png"/><Relationship Id="rId12" Type="http://schemas.openxmlformats.org/officeDocument/2006/relationships/image" Target="../media/image32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75.png"/><Relationship Id="rId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2.png"/><Relationship Id="rId7" Type="http://schemas.openxmlformats.org/officeDocument/2006/relationships/image" Target="../media/image79.png"/><Relationship Id="rId12" Type="http://schemas.openxmlformats.org/officeDocument/2006/relationships/image" Target="../media/image6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8.png"/><Relationship Id="rId11" Type="http://schemas.openxmlformats.org/officeDocument/2006/relationships/image" Target="../media/image65.png"/><Relationship Id="rId5" Type="http://schemas.openxmlformats.org/officeDocument/2006/relationships/image" Target="../media/image77.png"/><Relationship Id="rId10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8.png"/><Relationship Id="rId7" Type="http://schemas.openxmlformats.org/officeDocument/2006/relationships/image" Target="../media/image8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1E3DC8-5D5B-64AA-8552-D2BAB4B90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" b="364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r>
              <a:rPr lang="fr-FR" sz="1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+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التعبير عن الرأي حول المفضلات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28336" y="315647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المفضلات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EAA0CD43-9F02-05F2-561E-1C81BEC4C1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108345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055F249E-4A1C-6BAF-0786-EA7E3751103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8DE312-28B8-3694-3531-9DB2BD7D6B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824" y="1827500"/>
            <a:ext cx="8864352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645B42-99F9-F9E3-B381-9A3C2D7AD3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824" y="2080948"/>
            <a:ext cx="8864352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359985-DD96-EE04-4F18-A0AE3E42F8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824" y="1827500"/>
            <a:ext cx="8864352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بَصَرُ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سَّمَكُ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536825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قُوَّةُ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776547" y="2891883"/>
            <a:ext cx="1918010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سَّمَكُ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678092"/>
            <a:ext cx="317430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اَلسَّمَكُ</a:t>
            </a:r>
            <a:endParaRPr lang="ar-MA" sz="72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قُوَّةُ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85813"/>
            <a:ext cx="3174301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اَلْقُوَّةُ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3448334" y="2830509"/>
            <a:ext cx="2604171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بَصَرُ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767302"/>
            <a:ext cx="191219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اَلْبَصَرُ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538EDB-B2E2-6776-CC7F-5170CB2909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9213" y="1522045"/>
            <a:ext cx="3270643" cy="4828401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D427BAE-7A0F-C14B-AF4B-024B83EC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0E6A54-2E96-9C79-2600-4467FE41B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94045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8FCA99-9D64-C48B-F86E-3E001817D30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89161A-AE30-479E-34C1-311ACC0B604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7ED4A0-E0AC-6312-33FD-11B15BF5E27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5820C-67D1-0B5A-AF73-9A4FBA84206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434CFF-79D8-9657-8551-23BCDC1AE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DAC5975-818F-4629-0837-08D423083F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BEF8FA-EF05-7443-1369-E0496CC25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F9C83D-20C2-DC83-A4BA-903CE0D6BF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696968-F0A7-B7DE-818B-5CA5DA0A24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A9C7EE-3D89-0C90-E3D8-AE379E0F93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F5900F-1AA1-9CED-AD6C-A4B497360D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9213" y="1522045"/>
            <a:ext cx="3270643" cy="4828401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35F008-91FF-1D41-86D3-F2E34837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515D5B-5197-B856-F18D-36482BEAFF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694046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82140B-FC15-FDF9-2C76-8C6C9E5B71C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241184-4080-891F-6B75-98E051408EA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31D70E-3FFD-0423-22D3-350FD0DA6E3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9B62FE-B53C-61A8-C78C-0F550728B47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C248D7-1738-4958-4B64-7C88C3BD7C8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5A2AF93-CF1B-A677-7EEE-4473DE7E8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C2D980-BF23-F61E-1A63-2C5307184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517D54D-8E95-17C5-D7FA-800D789AA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17C6FF-34D0-BAD7-708C-1C61F846B9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E74F15-09D0-DA5C-89FE-910F1C4F4E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6DD88D-02DA-9AF9-D32F-A7C5D4DB01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9213" y="1522045"/>
            <a:ext cx="3270643" cy="4828401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42BC93BB-9B78-28D5-60E2-B38E4622836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562" r="16562"/>
          <a:stretch>
            <a:fillRect/>
          </a:stretch>
        </p:blipFill>
        <p:spPr>
          <a:xfrm>
            <a:off x="534988" y="2879725"/>
            <a:ext cx="1909762" cy="1909763"/>
          </a:xfrm>
          <a:prstGeom prst="rect">
            <a:avLst/>
          </a:prstGeom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B7BCEC0E-1BF5-0F10-5E29-130B7A1BCF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392" r="14392"/>
          <a:stretch>
            <a:fillRect/>
          </a:stretch>
        </p:blipFill>
        <p:spPr>
          <a:xfrm>
            <a:off x="6678613" y="2879725"/>
            <a:ext cx="1909762" cy="1909763"/>
          </a:xfrm>
          <a:prstGeom prst="rect">
            <a:avLst/>
          </a:prstGeom>
        </p:spPr>
      </p:pic>
      <p:pic>
        <p:nvPicPr>
          <p:cNvPr id="32" name="Espace réservé pour une image  32">
            <a:extLst>
              <a:ext uri="{FF2B5EF4-FFF2-40B4-BE49-F238E27FC236}">
                <a16:creationId xmlns:a16="http://schemas.microsoft.com/office/drawing/2014/main" id="{5309D4A4-82AB-B80D-DE2D-D34CF3AC90B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44" r="12544"/>
          <a:stretch>
            <a:fillRect/>
          </a:stretch>
        </p:blipFill>
        <p:spPr>
          <a:xfrm>
            <a:off x="2582863" y="2879725"/>
            <a:ext cx="1909762" cy="1909763"/>
          </a:xfrm>
          <a:prstGeom prst="rect">
            <a:avLst/>
          </a:prstGeom>
        </p:spPr>
      </p:pic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5C0A1716-71DC-305F-91E5-D4530F8A4CDD}"/>
              </a:ext>
            </a:extLst>
          </p:cNvPr>
          <p:cNvSpPr/>
          <p:nvPr/>
        </p:nvSpPr>
        <p:spPr>
          <a:xfrm>
            <a:off x="8054934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EC9BAC56-2019-2B0E-1F41-CBD006AEF2BD}"/>
              </a:ext>
            </a:extLst>
          </p:cNvPr>
          <p:cNvSpPr/>
          <p:nvPr/>
        </p:nvSpPr>
        <p:spPr>
          <a:xfrm>
            <a:off x="410357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35" name="Organigramme : Connecteur 34">
            <a:extLst>
              <a:ext uri="{FF2B5EF4-FFF2-40B4-BE49-F238E27FC236}">
                <a16:creationId xmlns:a16="http://schemas.microsoft.com/office/drawing/2014/main" id="{E9667254-126D-9D78-7915-183749537F99}"/>
              </a:ext>
            </a:extLst>
          </p:cNvPr>
          <p:cNvSpPr/>
          <p:nvPr/>
        </p:nvSpPr>
        <p:spPr>
          <a:xfrm>
            <a:off x="200329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pic>
        <p:nvPicPr>
          <p:cNvPr id="36" name="Espace réservé pour une image  31">
            <a:extLst>
              <a:ext uri="{FF2B5EF4-FFF2-40B4-BE49-F238E27FC236}">
                <a16:creationId xmlns:a16="http://schemas.microsoft.com/office/drawing/2014/main" id="{22FB8E50-BB4C-0271-4430-32543EFE980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875" r="16875"/>
          <a:stretch>
            <a:fillRect/>
          </a:stretch>
        </p:blipFill>
        <p:spPr>
          <a:xfrm>
            <a:off x="4630738" y="2879725"/>
            <a:ext cx="1909762" cy="1909763"/>
          </a:xfrm>
          <a:prstGeom prst="rect">
            <a:avLst/>
          </a:prstGeom>
        </p:spPr>
      </p:pic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952F7058-3039-EA18-4640-9E22AE551C8A}"/>
              </a:ext>
            </a:extLst>
          </p:cNvPr>
          <p:cNvSpPr/>
          <p:nvPr/>
        </p:nvSpPr>
        <p:spPr>
          <a:xfrm>
            <a:off x="609904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9">
            <a:extLst>
              <a:ext uri="{FF2B5EF4-FFF2-40B4-BE49-F238E27FC236}">
                <a16:creationId xmlns:a16="http://schemas.microsoft.com/office/drawing/2014/main" id="{510E91D1-375E-2DCF-6826-A8AAE593C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62" r="16562"/>
          <a:stretch>
            <a:fillRect/>
          </a:stretch>
        </p:blipFill>
        <p:spPr>
          <a:xfrm>
            <a:off x="485860" y="2833790"/>
            <a:ext cx="1909762" cy="1909763"/>
          </a:xfrm>
          <a:prstGeom prst="rect">
            <a:avLst/>
          </a:prstGeom>
        </p:spPr>
      </p:pic>
      <p:pic>
        <p:nvPicPr>
          <p:cNvPr id="12" name="Espace réservé pour une image  30">
            <a:extLst>
              <a:ext uri="{FF2B5EF4-FFF2-40B4-BE49-F238E27FC236}">
                <a16:creationId xmlns:a16="http://schemas.microsoft.com/office/drawing/2014/main" id="{A5332F9F-8B16-A557-A9CB-DD531D4ED8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92" r="14392"/>
          <a:stretch>
            <a:fillRect/>
          </a:stretch>
        </p:blipFill>
        <p:spPr>
          <a:xfrm>
            <a:off x="6629485" y="2833790"/>
            <a:ext cx="1909762" cy="1909763"/>
          </a:xfrm>
          <a:prstGeom prst="rect">
            <a:avLst/>
          </a:prstGeom>
        </p:spPr>
      </p:pic>
      <p:pic>
        <p:nvPicPr>
          <p:cNvPr id="13" name="Espace réservé pour une image  32">
            <a:extLst>
              <a:ext uri="{FF2B5EF4-FFF2-40B4-BE49-F238E27FC236}">
                <a16:creationId xmlns:a16="http://schemas.microsoft.com/office/drawing/2014/main" id="{549171BD-2F16-6083-10F9-7E432105D7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44" r="12544"/>
          <a:stretch>
            <a:fillRect/>
          </a:stretch>
        </p:blipFill>
        <p:spPr>
          <a:xfrm>
            <a:off x="2533735" y="2833790"/>
            <a:ext cx="1909762" cy="1909763"/>
          </a:xfrm>
          <a:prstGeom prst="rect">
            <a:avLst/>
          </a:prstGeom>
        </p:spPr>
      </p:pic>
      <p:pic>
        <p:nvPicPr>
          <p:cNvPr id="14" name="Espace réservé pour une image  31">
            <a:extLst>
              <a:ext uri="{FF2B5EF4-FFF2-40B4-BE49-F238E27FC236}">
                <a16:creationId xmlns:a16="http://schemas.microsoft.com/office/drawing/2014/main" id="{09ECC66A-3377-F356-0E13-05CAB92855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875" r="16875"/>
          <a:stretch>
            <a:fillRect/>
          </a:stretch>
        </p:blipFill>
        <p:spPr>
          <a:xfrm>
            <a:off x="4581610" y="2833790"/>
            <a:ext cx="1909762" cy="1909763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692E5C84-14D6-22AA-ED45-6BA9B37DD61F}"/>
              </a:ext>
            </a:extLst>
          </p:cNvPr>
          <p:cNvSpPr/>
          <p:nvPr/>
        </p:nvSpPr>
        <p:spPr>
          <a:xfrm>
            <a:off x="8054934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5092DAC-2D85-CAB7-6EE7-A12E9E2DE1F2}"/>
              </a:ext>
            </a:extLst>
          </p:cNvPr>
          <p:cNvSpPr/>
          <p:nvPr/>
        </p:nvSpPr>
        <p:spPr>
          <a:xfrm>
            <a:off x="609904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212E1E20-6B30-CDD4-11E9-D49BCE4FC1A7}"/>
              </a:ext>
            </a:extLst>
          </p:cNvPr>
          <p:cNvSpPr/>
          <p:nvPr/>
        </p:nvSpPr>
        <p:spPr>
          <a:xfrm>
            <a:off x="410357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BB4B0E6-37A6-E283-1E56-1884569E1DF6}"/>
              </a:ext>
            </a:extLst>
          </p:cNvPr>
          <p:cNvSpPr/>
          <p:nvPr/>
        </p:nvSpPr>
        <p:spPr>
          <a:xfrm>
            <a:off x="2003291" y="4243067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2DA87-48EE-BFC2-6A15-0209C8168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06521FA-E602-4EE4-E9AF-9B7DB084B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الدفاتر. من يقرأ السؤال؟ عودوا إلى النص للبحث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6A1715-3DB3-1089-444E-2C871825A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936D830-041F-1BE0-640C-3BC84C6476ED}"/>
              </a:ext>
            </a:extLst>
          </p:cNvPr>
          <p:cNvSpPr txBox="1"/>
          <p:nvPr/>
        </p:nvSpPr>
        <p:spPr>
          <a:xfrm>
            <a:off x="2368015" y="3033713"/>
            <a:ext cx="4407970" cy="783193"/>
          </a:xfrm>
          <a:prstGeom prst="round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ٱلأَرْنَبُ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يَجْري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DEF900-17D1-40B0-E2C7-84639163349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BE98DC-ED75-E4D1-3CDB-28D1CEEA27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9823F-A390-D9C7-71DF-A182FF43FFC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90CC9-C17A-6F04-C593-2C51EEAF080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B1DE3D-93C9-5BF4-3F50-5B98DF86B7B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19BFA69-5B63-1CC9-BBDA-845F670543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61C86E-1BB4-AD8C-4241-5F18D13B8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2516A9-1F5B-004A-399B-59107E9861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CFB29F-47AF-6C36-3A4B-93AF8094F1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885F1DC-AA5D-AD46-DF79-139A8AD339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4DCEE9D-A1D1-7C0A-1FDC-CDBD503D4B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4124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778C-1816-D79E-031A-48C7C9BB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AA77382-9402-9C0D-C6D2-516E3FE4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A467D5-6050-6532-BB7E-C097C8FD52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6" y="694045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2B8500-80EF-F98E-A698-271550E367E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F56B7-E590-0AC3-8739-EC409AF5474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490D99-8BCE-432C-DC53-E5E4B65AE97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C0A4A-2985-A8E6-1551-5B99D0A6E22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C36713-8194-DE48-E606-6F2BF119D97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D19E9F9-C5BC-F8B7-2FEB-B0C6A1796F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C22493-FD20-6224-30A3-A367D3FE2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612120-B5AE-E29F-F83A-E906ED3D5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D86204-AEE9-8ACC-AF8D-6767BC0E34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D9E5B90-7F7D-058F-B910-37BBAC6D4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BC79F5-1DDB-A932-387C-F669DCEB0522}"/>
              </a:ext>
            </a:extLst>
          </p:cNvPr>
          <p:cNvSpPr txBox="1"/>
          <p:nvPr/>
        </p:nvSpPr>
        <p:spPr>
          <a:xfrm>
            <a:off x="2368015" y="3033713"/>
            <a:ext cx="4407970" cy="783193"/>
          </a:xfrm>
          <a:prstGeom prst="round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كَيْفَ كانَ </a:t>
            </a:r>
            <a:r>
              <a:rPr lang="ar-MA" dirty="0" err="1"/>
              <a:t>ٱلأَرْنَبُ</a:t>
            </a:r>
            <a:r>
              <a:rPr lang="ar-MA" dirty="0"/>
              <a:t> يَجْري ؟</a:t>
            </a:r>
            <a:endParaRPr lang="fr-MA" dirty="0"/>
          </a:p>
        </p:txBody>
      </p:sp>
      <p:pic>
        <p:nvPicPr>
          <p:cNvPr id="9" name="Image 8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2661E56-4397-EC09-2E50-1CA03C954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BA6CF4-5A81-BA7C-E1E1-967D0213E81B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ٱلأَرْنَبُ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يَجْري بِخِفَّةٍ.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383165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عودوا إلى النص للبحث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2368015" y="3033713"/>
            <a:ext cx="4407970" cy="783193"/>
          </a:xfrm>
          <a:prstGeom prst="round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كَيْفَ رَكَضَ حُسامٌ نَحْوَ ٱلْمِرْآةِ؟</a:t>
            </a:r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356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6CD10-0958-7290-1B88-BF760793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1A2AE34-3BAA-51A8-0190-AF00121A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AD749A-32D5-ABD2-F6A4-A6DB3E34F4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6" y="694045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70B95C-542F-58E0-E9D2-0C1805CF4B9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072E8-3D7F-B37E-2B8E-816D687FCE6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A928F7-D7A3-B24C-47A7-7F68BB3C223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2E41D1-E5C8-0A41-0E47-EFC95AC8AC7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AA523-E269-F580-2C25-F4AA5BEF4ED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6C77F16-472D-CEBC-5735-B85BC8BF7B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069349-518E-F303-9023-2A22E6CBB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F257FB-36F3-8F38-FC61-F7F45C348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EA70D03-DABC-87A6-9375-E1C0AE6339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1AF73EE-E25A-9CE1-4B69-A3E8DDD37D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22A327-CFF8-F866-054C-153897576B29}"/>
              </a:ext>
            </a:extLst>
          </p:cNvPr>
          <p:cNvSpPr txBox="1"/>
          <p:nvPr/>
        </p:nvSpPr>
        <p:spPr>
          <a:xfrm>
            <a:off x="2368015" y="3033713"/>
            <a:ext cx="4407970" cy="783193"/>
          </a:xfrm>
          <a:prstGeom prst="round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كَيْفَ رَكَضَ حُسامٌ نَحْوَ ٱلْمِرْآةِ؟</a:t>
            </a:r>
            <a:endParaRPr lang="fr-MA" dirty="0"/>
          </a:p>
        </p:txBody>
      </p:sp>
      <p:pic>
        <p:nvPicPr>
          <p:cNvPr id="9" name="Image 8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7A65F93-EB8A-A97B-EDDB-8588C7205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0CE842-1FF9-9563-C608-A2527E562FE0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رَكَضَ حُسامٌ نَحْوَ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ٱلْمِرْآةِ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بِسُرْعَةٍ.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158764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1999" y="2690694"/>
            <a:ext cx="465890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التعبير عن المفضلات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المفضلات في حوار مع زملائكم.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661" y="2210580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446" y="2029495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الحوار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83ABB9E-E28D-370F-2EE5-8DF369FAF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95" y="2790443"/>
            <a:ext cx="1530815" cy="3311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20A5559F-EAB5-F2DD-8A18-96A580053B10}"/>
              </a:ext>
            </a:extLst>
          </p:cNvPr>
          <p:cNvSpPr/>
          <p:nvPr/>
        </p:nvSpPr>
        <p:spPr>
          <a:xfrm>
            <a:off x="6084097" y="1726871"/>
            <a:ext cx="2519201" cy="1491015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32CCA4-46BD-CEDC-CEF6-E659539A8FA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4281" y="2558323"/>
            <a:ext cx="1427099" cy="3492641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0F1C12-8164-C866-CECB-A49497515A82}"/>
              </a:ext>
            </a:extLst>
          </p:cNvPr>
          <p:cNvSpPr/>
          <p:nvPr/>
        </p:nvSpPr>
        <p:spPr>
          <a:xfrm flipH="1">
            <a:off x="966651" y="1698479"/>
            <a:ext cx="247594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2B6E84-16B2-52C9-ADA6-A26E429933C2}"/>
              </a:ext>
            </a:extLst>
          </p:cNvPr>
          <p:cNvSpPr txBox="1"/>
          <p:nvPr/>
        </p:nvSpPr>
        <p:spPr>
          <a:xfrm>
            <a:off x="6063173" y="2004325"/>
            <a:ext cx="2540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لا أحِبُّهُ، بَلْ أُفَضِّلُ تَناوُلَ </a:t>
            </a:r>
            <a:r>
              <a:rPr lang="ar-MA" sz="22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D4E490-3455-87F0-4E3E-E9120D41E936}"/>
              </a:ext>
            </a:extLst>
          </p:cNvPr>
          <p:cNvSpPr txBox="1"/>
          <p:nvPr/>
        </p:nvSpPr>
        <p:spPr>
          <a:xfrm>
            <a:off x="751807" y="1875189"/>
            <a:ext cx="2905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تُحِبُّ تَناوُلَ </a:t>
            </a:r>
            <a:r>
              <a:rPr lang="ar-MA" sz="22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ٱلْجَزَرِ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C7993-41E8-3F94-1C67-0D3078C59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FE5DD8-E230-267D-5ACD-43D51B97959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23642-0BFE-8E77-5D13-A64A0F9C0AB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6D4DFEA-6B25-394F-90FB-6991C261E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الحوار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13EDD-6EF3-A163-8805-CDF22DE4B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0EFA8E-C710-E6CB-2101-5BE9E5BDA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95" y="2790443"/>
            <a:ext cx="1530815" cy="3311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88DBEE-2F15-34FB-3187-FD528CA713B9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E8E51-4AE9-E579-20AC-A196805D70C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30519A-B5C6-015F-8435-1F16BF63549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820BDC-CB4D-189B-F105-297B51E7769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F6D7A5-9E61-904F-D199-9BCB8B9FEB7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4EEAEB-2893-2D42-AA35-A11F7FDAE8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1F4CFE3-6A77-6EE2-4645-CB10F9CC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6C8F072-8394-D06A-E016-AEE87F6DF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AD190F3-5B81-1967-1DC9-3F333D89AA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5D532A0-9B3C-07EE-A07D-2B94AA61F8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3612B2A5-B447-8850-4D39-8ECDBB8E2701}"/>
              </a:ext>
            </a:extLst>
          </p:cNvPr>
          <p:cNvSpPr/>
          <p:nvPr/>
        </p:nvSpPr>
        <p:spPr>
          <a:xfrm>
            <a:off x="6084097" y="1726871"/>
            <a:ext cx="2519201" cy="1491015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596F6F-13F1-59A8-8011-952D9268C62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4281" y="2558323"/>
            <a:ext cx="1427099" cy="3492641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981F3868-EE92-160F-DE9C-058E6139FF83}"/>
              </a:ext>
            </a:extLst>
          </p:cNvPr>
          <p:cNvSpPr/>
          <p:nvPr/>
        </p:nvSpPr>
        <p:spPr>
          <a:xfrm flipH="1">
            <a:off x="966651" y="1698479"/>
            <a:ext cx="2475941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8C47C-61D4-2CAB-036E-41AA5E6DA782}"/>
              </a:ext>
            </a:extLst>
          </p:cNvPr>
          <p:cNvSpPr txBox="1"/>
          <p:nvPr/>
        </p:nvSpPr>
        <p:spPr>
          <a:xfrm>
            <a:off x="1224738" y="1826957"/>
            <a:ext cx="1787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طَعامي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ٱلْمُفَضَّلُ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سَلَطَةُ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C1771B-10B5-D21E-FD7D-0AA3AEFB5DB8}"/>
              </a:ext>
            </a:extLst>
          </p:cNvPr>
          <p:cNvSpPr txBox="1"/>
          <p:nvPr/>
        </p:nvSpPr>
        <p:spPr>
          <a:xfrm>
            <a:off x="6084097" y="2128008"/>
            <a:ext cx="2939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وَأَنْتِ ماذا تُفَضِّلينَ؟</a:t>
            </a:r>
            <a:endParaRPr lang="fr-MA" sz="2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20917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الحوار الذي دار بين مجد وندى؟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8DADAA40-0D5B-A40C-6F8A-6399E8367065}"/>
              </a:ext>
            </a:extLst>
          </p:cNvPr>
          <p:cNvSpPr/>
          <p:nvPr/>
        </p:nvSpPr>
        <p:spPr>
          <a:xfrm flipH="1">
            <a:off x="536038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DEC8DC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algn="r" defTabSz="457200" rtl="1" eaLnBrk="1" latinLnBrk="0" hangingPunct="1"/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8B22CD9-AA29-334C-4652-B15F52FE0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95" y="2790443"/>
            <a:ext cx="1530815" cy="331155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07A623B-CA5A-CD8A-5D8E-B1C94C178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26FA509-19A4-73C1-047A-FE66589E65E7}"/>
              </a:ext>
            </a:extLst>
          </p:cNvPr>
          <p:cNvSpPr txBox="1"/>
          <p:nvPr/>
        </p:nvSpPr>
        <p:spPr>
          <a:xfrm>
            <a:off x="892008" y="2049758"/>
            <a:ext cx="1146125" cy="461665"/>
          </a:xfrm>
          <a:prstGeom prst="rect">
            <a:avLst/>
          </a:prstGeom>
          <a:solidFill>
            <a:srgbClr val="DEC8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98534AE-6A14-7DE2-6D22-59FF3FB3E024}"/>
              </a:ext>
            </a:extLst>
          </p:cNvPr>
          <p:cNvSpPr txBox="1"/>
          <p:nvPr/>
        </p:nvSpPr>
        <p:spPr>
          <a:xfrm>
            <a:off x="7128505" y="2185342"/>
            <a:ext cx="137037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A463-5BF4-89A3-B726-A89BDC68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440E47B-71B0-65AE-B7D7-FED49CAF12C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0A5E34-2E70-DCB4-B0F3-BA349527252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00B9D-F5FF-F37A-7265-B945A83C8FE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846D99-F2E4-BAA4-DE0E-7A6D9E7B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أقول لأسأل شخصا  عن ر أيه في مأكولات؟ - كل واحد يسأل زميله عن طعامه المفضل؟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35F44D-BB4B-1BEC-7A4F-5DE86EDF2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8BFD43-C941-84F6-9E23-1F7510FE34D7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5436-FA64-89BC-A364-94226C528FE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BE49D-0A2E-4628-950A-03DDB29AC67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0EEBBE-7F57-AFFD-EBD0-5A9AEB1323E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18A6BB-F9EC-6D4D-A99F-E46257618D2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A553A3D-3B64-BA06-6CDA-C39D022E2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DF45F10-C33D-BD7B-A475-50AB9A1ADF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929C4E-DECE-0164-620C-2D2169865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E9CB7F-4D7D-A28C-906D-4A3A7A479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0EBF083-E7F7-DF5A-F011-E21AE924EB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2">
            <a:extLst>
              <a:ext uri="{FF2B5EF4-FFF2-40B4-BE49-F238E27FC236}">
                <a16:creationId xmlns:a16="http://schemas.microsoft.com/office/drawing/2014/main" id="{0F2EFDA6-7476-47E2-77A9-CF93C6C88F7A}"/>
              </a:ext>
            </a:extLst>
          </p:cNvPr>
          <p:cNvSpPr/>
          <p:nvPr/>
        </p:nvSpPr>
        <p:spPr>
          <a:xfrm flipH="1">
            <a:off x="536038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DEC8DC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algn="r" rtl="1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79514C-C1AC-3737-F098-ED868E6502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95" y="2790443"/>
            <a:ext cx="1530815" cy="331155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2FC738-499B-B8C4-ECDE-A9263F939E00}"/>
              </a:ext>
            </a:extLst>
          </p:cNvPr>
          <p:cNvSpPr txBox="1"/>
          <p:nvPr/>
        </p:nvSpPr>
        <p:spPr>
          <a:xfrm>
            <a:off x="892008" y="2049758"/>
            <a:ext cx="1146125" cy="461665"/>
          </a:xfrm>
          <a:prstGeom prst="rect">
            <a:avLst/>
          </a:prstGeom>
          <a:solidFill>
            <a:srgbClr val="DEC8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32211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1D19BA-1BE7-7B4E-6717-F207C372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أردتم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التعبير عن طعامكم المفضل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ماذا تقولون؟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600853-86B1-8522-869E-B4E9BF847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FC1B50-B377-F251-E0F4-D30489C3DAA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50366-E936-F0A4-F7ED-576EF107B59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D3DBDD-CC19-5A6A-569F-8641E17F5F7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9659CE-8BB5-654A-74D1-55748CAE3DA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A34D5F-3B62-7480-8DB8-F17427A0BBD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329DD6-4055-F7B7-4DC2-2CBDD9B099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E04FAB0-B4B0-19A9-70E6-DE71156D8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0AE9FE-E848-3837-3851-A9E4D3E8D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258300-939E-3CEE-B674-202A02BDF8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64F2E2-6B4C-7BE0-0C39-7606190773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CC4887-120C-5387-CC3E-4E33308996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078" y="2564404"/>
            <a:ext cx="1427099" cy="3492641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27C1E5F0-8549-BA83-4B48-6A8947C92AF7}"/>
              </a:ext>
            </a:extLst>
          </p:cNvPr>
          <p:cNvSpPr/>
          <p:nvPr/>
        </p:nvSpPr>
        <p:spPr>
          <a:xfrm>
            <a:off x="6277942" y="1859909"/>
            <a:ext cx="2370341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087A75-EC06-181D-F1CE-3BD48CF29FC2}"/>
              </a:ext>
            </a:extLst>
          </p:cNvPr>
          <p:cNvSpPr txBox="1"/>
          <p:nvPr/>
        </p:nvSpPr>
        <p:spPr>
          <a:xfrm>
            <a:off x="5701407" y="2055008"/>
            <a:ext cx="278260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/لا أحِبُّ.....</a:t>
            </a:r>
          </a:p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أُفَضِّلُ / طَعامي </a:t>
            </a:r>
            <a:r>
              <a:rPr lang="ar-MA" sz="24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ٱلْمُفَضَّلُ</a:t>
            </a: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9B548D-3C82-C552-83AF-DC2D0247CB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875" y="1819834"/>
            <a:ext cx="1652904" cy="153105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C2E8C5-D212-8062-2736-1EA98A2E8E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272" y="3448479"/>
            <a:ext cx="1666508" cy="141969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A41D25E-DFDF-5CF6-CEA2-F92ADEC62F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876" y="4965761"/>
            <a:ext cx="1666508" cy="141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602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B09C4-2180-9CF3-2454-7D286AD06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6FBB44-A50A-0401-CE17-1CE89DBDCE2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A76F44-54DF-8451-7BA8-4815229B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يشارك في حوار مع زميله للتعبير عن طعامه المفضل.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7557CD-6178-6BDD-CBB8-DD6D5EF55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B22631-A7A4-B4F4-7A33-C7D5B8C8E7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CF6498-9EEC-0CAB-626B-B297C88184C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8A416FB2-7FA9-BDFE-CA80-4AD331FEC1C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DEC8DC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algn="r" rtl="1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365ED4-71F6-FFBF-F848-6774243A3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3E2D1C-DB9B-F6EF-939C-BF081BD212DE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BCBDC21-D552-31C4-ADE2-30B55F6BC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9264" y="69383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78C0B3-639C-6132-6C1B-D3F9D1706A22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90B50-988B-4041-90DE-508E1812E37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EF08B-AB43-ACC2-EB25-1198CBD4D8C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4831BC-CF72-8931-BD60-64791F8A7C9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DEE2B-E11F-980E-4035-02BD87FDE67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9DE313D-124D-4229-BAF8-03EDABF818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62E676-93B0-831E-9A00-FE11AC51E8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FECE19-DC2F-9FEE-0FAD-CF41544646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3EFE9D-EA97-86C5-4A70-0E780EAED8F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51FD78-9F18-7FA3-973F-DE15B7187EE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DDE1E22-EF31-9FB5-7A1F-4B0E93CE479E}"/>
              </a:ext>
            </a:extLst>
          </p:cNvPr>
          <p:cNvSpPr/>
          <p:nvPr/>
        </p:nvSpPr>
        <p:spPr>
          <a:xfrm>
            <a:off x="6354156" y="1683287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7BEEE4-F00C-F491-180F-8550B72C0B02}"/>
              </a:ext>
            </a:extLst>
          </p:cNvPr>
          <p:cNvSpPr txBox="1"/>
          <p:nvPr/>
        </p:nvSpPr>
        <p:spPr>
          <a:xfrm>
            <a:off x="6659897" y="2008720"/>
            <a:ext cx="137037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DBCC359-1112-C90F-8E1C-C04ADBB789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3541" y="4965761"/>
            <a:ext cx="1559224" cy="153105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588FE1-A08E-CCC2-74CA-7ED4AFF30D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8906" y="4965761"/>
            <a:ext cx="1666508" cy="141969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FF0B15E-C1E1-E8BD-AC7F-565244BB66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3541" y="3597022"/>
            <a:ext cx="1559224" cy="122623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5ACDC71-8C4F-1273-427E-B6D5953D319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309" y="3769282"/>
            <a:ext cx="1595724" cy="12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647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EC73D-E4FA-66DF-364C-2827D56E0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F698F13-FCD8-A5C8-144F-C14BDC5A0BE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1AA45D-B1E6-7C4B-EEC4-3E9D2869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 ويعبر عن طعامه المفضل، موظفا مشهدا من المشاهد التالية: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C1EF0E-4651-78B8-20B4-DD4718B2D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3E6918-7136-DF7C-F919-571C73DBE709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96AF6E-C29B-CA64-4BD8-1DFBAFF0D39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9C901-2932-17B3-B694-420B9EAD9C5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A5C4F7-E526-3DA3-8E7D-15E8EA33933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9B749-1F04-83F8-B6C8-45527F091A3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006510-EA03-3464-3519-3BE1B09B2B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586FD2-BE2A-6DB2-195A-04030F627C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917EDF9-F914-DBF3-9082-C13BC6C25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7DD26C-3CEE-85BF-9ABD-56D2E72FE9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5C1017C-BE5D-CF47-B3FC-BB590988E9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4FB3B44-B092-7EFB-4A6F-9CC371C3B6E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8"/>
          <a:srcRect l="11364" r="11364"/>
          <a:stretch/>
        </p:blipFill>
        <p:spPr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4617520-7FA4-54EC-F0E2-22D603267B4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9"/>
          <a:srcRect l="14336" r="14336"/>
          <a:stretch/>
        </p:blipFill>
        <p:spPr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453552E-C5FF-4780-C11E-60FF50B387C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10"/>
          <a:srcRect l="19476" r="19476"/>
          <a:stretch/>
        </p:blipFill>
        <p:spPr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4222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0D0FB8-C58B-4D34-AEB2-30AFA85E64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311" y="1829845"/>
            <a:ext cx="6657377" cy="3835857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كراساتكم. خذوا  ص73.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C0DDAC-7FCA-0CC6-C9D8-CC66CEFB98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304" y="1683287"/>
            <a:ext cx="3066990" cy="4652967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6CB27-5E04-45F2-7F32-EC48B3D3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0" y="763434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النمذجة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F04D86-B077-FD8B-C6C9-29864BB977B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6B6E73-092E-A427-834B-AFF6A08A742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B280BA-03C0-ACEC-7449-5E13060DCE7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C76424-62D7-B168-8931-717D9244803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75D86E-9B38-F4DB-9A43-B1697EE259E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E6F1C31-FFAA-EB05-6CB2-E6FFCF176C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3C4966-71F1-DA9F-0385-65FD9C94C5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59286BC-9801-44EA-EFA7-544721E475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296CCE-6EF7-32C6-F021-9000A44AD5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E82753-965C-AC98-DE41-CB296D57B4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760BA5A-729A-69CA-89CC-C5E9D3D1528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AR_N05_P2_W1_S4 (tasrif-lfi3l)">
            <a:hlinkClick r:id="" action="ppaction://media"/>
            <a:extLst>
              <a:ext uri="{FF2B5EF4-FFF2-40B4-BE49-F238E27FC236}">
                <a16:creationId xmlns:a16="http://schemas.microsoft.com/office/drawing/2014/main" id="{EDE7EAD5-E2CA-35AA-5656-D0889AC1E4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7165" y="1907046"/>
            <a:ext cx="6919180" cy="3924524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A97609D-A8B5-220F-9367-B8EA2526AD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7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جماعة؟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EE06D07-6E69-785E-C845-DD878947540B}"/>
              </a:ext>
            </a:extLst>
          </p:cNvPr>
          <p:cNvSpPr txBox="1"/>
          <p:nvPr/>
        </p:nvSpPr>
        <p:spPr>
          <a:xfrm>
            <a:off x="2206757" y="1683287"/>
            <a:ext cx="4129815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تَناوَلينَ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نَــــ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ADD3-8CE3-731E-6148-286C742F5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8D8F7-286E-3C10-3FC1-925C22A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F71D4A-887D-ECF1-583A-222C48B1E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C9E760-2481-5AAE-5A83-8FBCF69CC83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47072F-19BC-9920-6305-0950A4358450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0B06EC-5497-579E-1D30-FCD952695B4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AAA15B-FA59-AEF2-02AC-B8D5A861315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E6C875-AF54-99B5-6871-B8D433B3714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AC02FA7-A853-8B7E-BD71-A14D8F3B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7703C0-170F-BA1D-66A3-C6CF0F900D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C3E1B7-B2B7-21F8-B20E-F0DB88AC64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003A9BB-2FBC-1D3F-134A-A9EB003F7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7D6A1C-8611-1EC0-1327-9FDDCECEB8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9636C2-9CC5-35EA-A310-BB55A5571B57}"/>
              </a:ext>
            </a:extLst>
          </p:cNvPr>
          <p:cNvSpPr txBox="1"/>
          <p:nvPr/>
        </p:nvSpPr>
        <p:spPr>
          <a:xfrm>
            <a:off x="2206757" y="1683287"/>
            <a:ext cx="4129815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تَناوَلينَ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نَــــ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ـتَناوَلُ</a:t>
            </a:r>
            <a:r>
              <a:rPr lang="ar-MA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1490404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B2A88-69DA-8A41-56FB-1D192778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E950D0-8BCD-0DD6-5701-68F850B4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31" y="819538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حسب الضمائر.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E483B45-01A1-5F14-54EB-BB00C8832A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2A359F-DA3C-EA4D-7F4D-4200855AC42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76BDA-5BBA-C7F6-31CA-864F6621656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6E24A-F95B-CBE3-B634-43490FE2B6F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66B2E3-39E2-D9B7-387C-83EFCF91B08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EC76E2-3A9C-21A9-0BA5-B3348A6F788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229B1F-A3FA-B063-ED15-24E80DFF2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86BB76-D55A-69AA-B7F4-B787E6477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5C2B2C-7E19-8B99-B31B-AC247E02AC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688754-F97F-010A-87DB-7A8F11DD7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C0F8D05-8FE6-AFAC-E4D6-F4921FC47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1A2EFB-AA8B-E9A1-A2A4-CE6B905A9660}"/>
              </a:ext>
            </a:extLst>
          </p:cNvPr>
          <p:cNvSpPr txBox="1"/>
          <p:nvPr/>
        </p:nvSpPr>
        <p:spPr>
          <a:xfrm>
            <a:off x="1946396" y="1810363"/>
            <a:ext cx="4581940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 </a:t>
            </a:r>
            <a:r>
              <a:rPr lang="ar-MA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.................... </a:t>
            </a:r>
            <a:r>
              <a:rPr lang="ar-MA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 .................... </a:t>
            </a:r>
            <a:r>
              <a:rPr lang="ar-MA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.................... </a:t>
            </a:r>
            <a:r>
              <a:rPr lang="ar-MA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555F12-6B41-4EED-8C54-FCD498E5C45E}"/>
              </a:ext>
            </a:extLst>
          </p:cNvPr>
          <p:cNvSpPr txBox="1"/>
          <p:nvPr/>
        </p:nvSpPr>
        <p:spPr>
          <a:xfrm>
            <a:off x="2625604" y="1810363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يَــ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6727264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89B51-62E6-A683-AEA0-0B2AA09D0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D5F90-B8E2-01CA-D445-8AB746DB6C5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71EFBC-783F-A089-C53D-8504D0C5D4F0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EA233-1C6A-B04B-48B0-97C417A0B0D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C182FB-71D4-467C-8375-74B40DD614C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6A6688-9814-AA95-0ABE-E499AB9C488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037880-5882-B043-8CAD-78F1C69CAF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19ADDB-45AE-05B5-99E1-A3DFBC7826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90EB9BF-9CC2-16C3-EEE3-1804408C9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27879DB-59B1-7A04-5FC3-8E1CBEF91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8A2AB3-9B1D-D096-2ADF-3B02259AB9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841DE0C-C9D4-609E-7A95-FBE5CD4246D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B2AAC5-E25C-D8B9-AB10-AF5559178B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394867-FA81-32D4-E5E3-E12EEF515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6396" y="1515112"/>
            <a:ext cx="5303980" cy="47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1903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0DA8A3-FECC-B640-3FDC-82EF9B0656BD}"/>
              </a:ext>
            </a:extLst>
          </p:cNvPr>
          <p:cNvSpPr txBox="1"/>
          <p:nvPr/>
        </p:nvSpPr>
        <p:spPr>
          <a:xfrm>
            <a:off x="3988570" y="2796603"/>
            <a:ext cx="1238482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شُرْبَ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23EA51-126C-8FE5-5110-A5D1E21A60B4}"/>
              </a:ext>
            </a:extLst>
          </p:cNvPr>
          <p:cNvSpPr txBox="1"/>
          <p:nvPr/>
        </p:nvSpPr>
        <p:spPr>
          <a:xfrm>
            <a:off x="6926575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35D5F8-EDD6-0393-BD3E-D1244FFA9AD2}"/>
              </a:ext>
            </a:extLst>
          </p:cNvPr>
          <p:cNvSpPr txBox="1"/>
          <p:nvPr/>
        </p:nvSpPr>
        <p:spPr>
          <a:xfrm>
            <a:off x="5388879" y="2796603"/>
            <a:ext cx="137587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C0862D-3BCA-3C92-384D-984222F0A1A2}"/>
              </a:ext>
            </a:extLst>
          </p:cNvPr>
          <p:cNvSpPr txBox="1"/>
          <p:nvPr/>
        </p:nvSpPr>
        <p:spPr>
          <a:xfrm>
            <a:off x="2547406" y="2796603"/>
            <a:ext cx="1279337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610C98-C7E2-0B36-0B4B-E71A028F5EA3}"/>
              </a:ext>
            </a:extLst>
          </p:cNvPr>
          <p:cNvSpPr txBox="1"/>
          <p:nvPr/>
        </p:nvSpPr>
        <p:spPr>
          <a:xfrm>
            <a:off x="765579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ٱلنَّوْمِ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تُحِبُّ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التي تحب؟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 ماذا تحب ؟   شرب ماذا؟  متى؟ 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E0947F2-3947-BD3B-4072-6F2ED271D8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4BC311-661A-2EDE-B20D-D3AAB0DFAE4A}"/>
              </a:ext>
            </a:extLst>
          </p:cNvPr>
          <p:cNvSpPr txBox="1"/>
          <p:nvPr/>
        </p:nvSpPr>
        <p:spPr>
          <a:xfrm>
            <a:off x="3988570" y="2796603"/>
            <a:ext cx="1238482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شُرْبَ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E27927-9007-E2E1-C016-937D00170E9A}"/>
              </a:ext>
            </a:extLst>
          </p:cNvPr>
          <p:cNvSpPr txBox="1"/>
          <p:nvPr/>
        </p:nvSpPr>
        <p:spPr>
          <a:xfrm>
            <a:off x="6926575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5CA5C7-3145-EC5F-A4F4-AF45D762AF47}"/>
              </a:ext>
            </a:extLst>
          </p:cNvPr>
          <p:cNvSpPr txBox="1"/>
          <p:nvPr/>
        </p:nvSpPr>
        <p:spPr>
          <a:xfrm>
            <a:off x="5388879" y="2796603"/>
            <a:ext cx="137587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DBD0BF-B55B-5C0E-8E32-86A40C28008E}"/>
              </a:ext>
            </a:extLst>
          </p:cNvPr>
          <p:cNvSpPr txBox="1"/>
          <p:nvPr/>
        </p:nvSpPr>
        <p:spPr>
          <a:xfrm>
            <a:off x="2547406" y="2796603"/>
            <a:ext cx="1279337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952F9A-B1D1-F389-0AC5-4C3DBAEE29A0}"/>
              </a:ext>
            </a:extLst>
          </p:cNvPr>
          <p:cNvSpPr txBox="1"/>
          <p:nvPr/>
        </p:nvSpPr>
        <p:spPr>
          <a:xfrm>
            <a:off x="765579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ٱلنَّوْمِ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B2A1524-F94C-7D1A-7DF1-B246346236E1}"/>
              </a:ext>
            </a:extLst>
          </p:cNvPr>
          <p:cNvSpPr/>
          <p:nvPr/>
        </p:nvSpPr>
        <p:spPr>
          <a:xfrm>
            <a:off x="5893904" y="2314028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1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59E3F4E6-7C93-B369-98D6-886FD3E15383}"/>
              </a:ext>
            </a:extLst>
          </p:cNvPr>
          <p:cNvSpPr/>
          <p:nvPr/>
        </p:nvSpPr>
        <p:spPr>
          <a:xfrm>
            <a:off x="2995055" y="2328073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963902B-E7EF-1770-9C5E-C45917A246C2}"/>
              </a:ext>
            </a:extLst>
          </p:cNvPr>
          <p:cNvSpPr/>
          <p:nvPr/>
        </p:nvSpPr>
        <p:spPr>
          <a:xfrm>
            <a:off x="4460967" y="2328072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5A207F0B-4D56-5B54-4B64-993989064DEA}"/>
              </a:ext>
            </a:extLst>
          </p:cNvPr>
          <p:cNvSpPr/>
          <p:nvPr/>
        </p:nvSpPr>
        <p:spPr>
          <a:xfrm>
            <a:off x="7508793" y="2328072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4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294635ED-EEF2-6651-DFC2-3B8A5F296739}"/>
              </a:ext>
            </a:extLst>
          </p:cNvPr>
          <p:cNvSpPr/>
          <p:nvPr/>
        </p:nvSpPr>
        <p:spPr>
          <a:xfrm>
            <a:off x="1413141" y="2314027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9839FE1-0AB4-1E1F-822D-DCAB0D920EC2}"/>
              </a:ext>
            </a:extLst>
          </p:cNvPr>
          <p:cNvSpPr txBox="1"/>
          <p:nvPr/>
        </p:nvSpPr>
        <p:spPr>
          <a:xfrm>
            <a:off x="4040737" y="2796603"/>
            <a:ext cx="1238482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شُرْبَ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008F110-0B68-FD5B-080C-E33F9D5BA3DF}"/>
              </a:ext>
            </a:extLst>
          </p:cNvPr>
          <p:cNvSpPr txBox="1"/>
          <p:nvPr/>
        </p:nvSpPr>
        <p:spPr>
          <a:xfrm>
            <a:off x="5441046" y="2796603"/>
            <a:ext cx="137587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2FACFB1-E444-566A-C672-3E31CA35F415}"/>
              </a:ext>
            </a:extLst>
          </p:cNvPr>
          <p:cNvSpPr txBox="1"/>
          <p:nvPr/>
        </p:nvSpPr>
        <p:spPr>
          <a:xfrm>
            <a:off x="2599573" y="2796603"/>
            <a:ext cx="1279337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5D5D4B8-554A-7D10-7FF2-3EC1EF5EB4D7}"/>
              </a:ext>
            </a:extLst>
          </p:cNvPr>
          <p:cNvSpPr txBox="1"/>
          <p:nvPr/>
        </p:nvSpPr>
        <p:spPr>
          <a:xfrm>
            <a:off x="817746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ٱلنَّوْمِ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2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مرتبة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48D483F-7FFA-47D0-1B23-C5C62E39BA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07A552-BC88-11F3-5947-D188AEEF45E9}"/>
              </a:ext>
            </a:extLst>
          </p:cNvPr>
          <p:cNvSpPr txBox="1"/>
          <p:nvPr/>
        </p:nvSpPr>
        <p:spPr>
          <a:xfrm>
            <a:off x="6926575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3AE868-E726-2AF4-F542-0D3A628ECF95}"/>
              </a:ext>
            </a:extLst>
          </p:cNvPr>
          <p:cNvSpPr txBox="1"/>
          <p:nvPr/>
        </p:nvSpPr>
        <p:spPr>
          <a:xfrm>
            <a:off x="4040737" y="2796603"/>
            <a:ext cx="1238482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شُرْبَ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AA6C67-7B11-E587-5B5D-5EE78C8B7C95}"/>
              </a:ext>
            </a:extLst>
          </p:cNvPr>
          <p:cNvSpPr txBox="1"/>
          <p:nvPr/>
        </p:nvSpPr>
        <p:spPr>
          <a:xfrm>
            <a:off x="5441046" y="2796603"/>
            <a:ext cx="137587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19D759-D782-1977-9CA4-AA7C1BFBB8E3}"/>
              </a:ext>
            </a:extLst>
          </p:cNvPr>
          <p:cNvSpPr txBox="1"/>
          <p:nvPr/>
        </p:nvSpPr>
        <p:spPr>
          <a:xfrm>
            <a:off x="2599573" y="2796603"/>
            <a:ext cx="1279337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سَلْمى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AD0819-5CBA-F13C-6664-3E81789A0756}"/>
              </a:ext>
            </a:extLst>
          </p:cNvPr>
          <p:cNvSpPr txBox="1"/>
          <p:nvPr/>
        </p:nvSpPr>
        <p:spPr>
          <a:xfrm>
            <a:off x="817746" y="2796603"/>
            <a:ext cx="162000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ٱلنَّوْمِ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83C3F251-C30A-118E-D2BC-FA6E1A17883E}"/>
              </a:ext>
            </a:extLst>
          </p:cNvPr>
          <p:cNvSpPr/>
          <p:nvPr/>
        </p:nvSpPr>
        <p:spPr>
          <a:xfrm>
            <a:off x="5893904" y="2314028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1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2B5F0694-0765-AF5E-C555-3BA0E3894CBC}"/>
              </a:ext>
            </a:extLst>
          </p:cNvPr>
          <p:cNvSpPr/>
          <p:nvPr/>
        </p:nvSpPr>
        <p:spPr>
          <a:xfrm>
            <a:off x="2995055" y="2328073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697E498D-B252-37D9-31F9-C215B857E5CE}"/>
              </a:ext>
            </a:extLst>
          </p:cNvPr>
          <p:cNvSpPr/>
          <p:nvPr/>
        </p:nvSpPr>
        <p:spPr>
          <a:xfrm>
            <a:off x="4460967" y="2328072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54AE7D4B-1E50-1596-60EE-1499E8AAA052}"/>
              </a:ext>
            </a:extLst>
          </p:cNvPr>
          <p:cNvSpPr/>
          <p:nvPr/>
        </p:nvSpPr>
        <p:spPr>
          <a:xfrm>
            <a:off x="7508793" y="2328072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4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81628038-EC25-CBEA-E8AB-6098AFF7D3C3}"/>
              </a:ext>
            </a:extLst>
          </p:cNvPr>
          <p:cNvSpPr/>
          <p:nvPr/>
        </p:nvSpPr>
        <p:spPr>
          <a:xfrm>
            <a:off x="1413141" y="2314027"/>
            <a:ext cx="384038" cy="352839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34" name="Espace réservé pour une image  3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E83F21-0E29-3152-08C0-F95A53BA82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A22E0-05A5-FD42-D135-92D87547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27860-60A0-509E-A1CF-9340D47A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41ADC6-D11D-6A58-F91C-E88E9153A07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58AE8B-8D69-AD5E-F1A3-6AD9A74CA372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A548FC-13FD-6229-F838-ED40A31B2E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C8CE1F-7E9C-FD91-BEE1-65DDC8D351F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BF7D60-3425-FF7E-5B3B-B75D2DF78B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8E3656F-8D1C-2373-1815-FCA4E60FA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7BF205F-2081-2354-70F1-229FAA95E8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9F4201-7647-61B5-EFC6-F475E5E7D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118D2A-36F3-1D7F-7CC0-48B75B174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3479166-141C-15AF-E03E-951F126BF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CC1AB49-CBDA-9F31-D7C5-EFC190BEA7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9" y="3150705"/>
            <a:ext cx="8427480" cy="1330726"/>
          </a:xfrm>
          <a:prstGeom prst="rect">
            <a:avLst/>
          </a:prstGeom>
        </p:spPr>
      </p:pic>
      <p:pic>
        <p:nvPicPr>
          <p:cNvPr id="10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2339A0-441B-3D1F-7DF9-18FE1DDABB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B7369C-8202-773A-73F4-5E9120691DBE}"/>
              </a:ext>
            </a:extLst>
          </p:cNvPr>
          <p:cNvSpPr txBox="1"/>
          <p:nvPr/>
        </p:nvSpPr>
        <p:spPr>
          <a:xfrm>
            <a:off x="2037681" y="3374335"/>
            <a:ext cx="53899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 سَلْمى شُرْبَ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ٱلنَّوْمِ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6564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FD1A-3DAB-C716-4DA8-2DD723D1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F9AEE-68D1-753A-5B3D-F90FE911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دفاتر التمارين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رتبوا الكلمات التالية للحصول على جملة مفيدة.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9188C1-4ADC-ECE0-F1F1-DBB2CE5077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096" y="674168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18BF06-B77E-738E-357A-0B02F24A57A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05F64-28D4-911E-F705-8D2033D1B1A2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33383E-DCF1-50A5-8FA3-E8140017016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DFEDE-BD35-AFAB-814E-2931E4B23A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088AAB-99EB-2E53-0E1A-CC16F075800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9BEBDD2-3149-0CB2-0EE7-018BCC42FC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D74E94-3EB3-E8CC-BC18-166E5A8FF2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E73F28-44B8-60B9-701A-FF993D0E99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504D7C-B7C3-661D-E077-EEAFC66B0F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964AF30-4B09-7DF5-57D3-7CA08F1AFA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B266FCB-381A-D28A-ED94-A851FDEA2BCE}"/>
              </a:ext>
            </a:extLst>
          </p:cNvPr>
          <p:cNvGrpSpPr/>
          <p:nvPr/>
        </p:nvGrpSpPr>
        <p:grpSpPr>
          <a:xfrm>
            <a:off x="632373" y="3061546"/>
            <a:ext cx="8045356" cy="720000"/>
            <a:chOff x="539889" y="2920116"/>
            <a:chExt cx="8045356" cy="72000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C9384DD-EDC9-6928-E35F-869737E93180}"/>
                </a:ext>
              </a:extLst>
            </p:cNvPr>
            <p:cNvSpPr txBox="1"/>
            <p:nvPr/>
          </p:nvSpPr>
          <p:spPr>
            <a:xfrm>
              <a:off x="5648637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ٱلسَّمَكَ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8B998D7-C7A5-9807-4706-B4A002EB0138}"/>
                </a:ext>
              </a:extLst>
            </p:cNvPr>
            <p:cNvSpPr txBox="1"/>
            <p:nvPr/>
          </p:nvSpPr>
          <p:spPr>
            <a:xfrm>
              <a:off x="4087899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ٱلْأُسْرَةُ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CD25598-320D-A916-921C-77E52072AA91}"/>
                </a:ext>
              </a:extLst>
            </p:cNvPr>
            <p:cNvSpPr txBox="1"/>
            <p:nvPr/>
          </p:nvSpPr>
          <p:spPr>
            <a:xfrm>
              <a:off x="7209375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تُحِبُّ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45818E-F3BC-CFC4-8445-D9CFA090E4CB}"/>
                </a:ext>
              </a:extLst>
            </p:cNvPr>
            <p:cNvSpPr txBox="1"/>
            <p:nvPr/>
          </p:nvSpPr>
          <p:spPr>
            <a:xfrm>
              <a:off x="2527160" y="2920116"/>
              <a:ext cx="1375871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تَتَناوَلُ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5A40B07-F63F-7549-A17E-9D6C145D2D29}"/>
                </a:ext>
              </a:extLst>
            </p:cNvPr>
            <p:cNvSpPr txBox="1"/>
            <p:nvPr/>
          </p:nvSpPr>
          <p:spPr>
            <a:xfrm>
              <a:off x="539889" y="2920116"/>
              <a:ext cx="1802403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ٱلْمَطْعَمِ</a:t>
              </a:r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85602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5F690-7EB9-6111-00D7-622A278EF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BEC90-A0E7-F2EE-7870-E48E3016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00C62E-926C-3A33-4738-2894805F99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096" y="674168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20FD57-9B94-8BF4-3D35-15BC8CC543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1DE3B6-14D0-8000-A27D-D6386D9E55A9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2E4CE5-E738-E8B4-7C48-7542CED1EE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797031-C8BE-189F-9C50-8ABB24BB984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C41CD-0949-EFC5-3A47-0FBDEA0A06A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EF70F85-FF3F-A304-A2D6-C7D989BCB2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4D7BC0-16BE-BF50-0BA5-2D2C36C462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8D3D486-B581-B97C-65DA-281AB41442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27819E6-ACCA-95DC-C87D-8EC8FE8E2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CAA70E-ECD6-2DFE-AAAC-02E4BC7F5C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374EF08-7124-995D-2BFC-DE8858824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86" y="4000501"/>
            <a:ext cx="8250727" cy="141644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1B41807-0F70-860F-BEB9-290BA9ABEF6F}"/>
              </a:ext>
            </a:extLst>
          </p:cNvPr>
          <p:cNvSpPr txBox="1"/>
          <p:nvPr/>
        </p:nvSpPr>
        <p:spPr>
          <a:xfrm>
            <a:off x="1849647" y="4266967"/>
            <a:ext cx="52226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ﭐلْأُسْرَةُ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ﭐلسَّمَكَ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ﭐلْمَطْعَمِ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268EA2-19CD-649B-6BAB-9A5D2D4D35E4}"/>
              </a:ext>
            </a:extLst>
          </p:cNvPr>
          <p:cNvGrpSpPr/>
          <p:nvPr/>
        </p:nvGrpSpPr>
        <p:grpSpPr>
          <a:xfrm>
            <a:off x="632373" y="2482331"/>
            <a:ext cx="8045356" cy="720000"/>
            <a:chOff x="539889" y="2920116"/>
            <a:chExt cx="8045356" cy="720000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160F81B-A7A5-A011-3BE2-CEAAD2D56C16}"/>
                </a:ext>
              </a:extLst>
            </p:cNvPr>
            <p:cNvSpPr txBox="1"/>
            <p:nvPr/>
          </p:nvSpPr>
          <p:spPr>
            <a:xfrm>
              <a:off x="5648637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ٱلسَّمَكَ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A6E2E80-88EC-DB78-1DDA-AD85E000D06A}"/>
                </a:ext>
              </a:extLst>
            </p:cNvPr>
            <p:cNvSpPr txBox="1"/>
            <p:nvPr/>
          </p:nvSpPr>
          <p:spPr>
            <a:xfrm>
              <a:off x="4087899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ٱلْأُسْرَةُ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1023801-8410-00B5-BC0E-7EE62B400827}"/>
                </a:ext>
              </a:extLst>
            </p:cNvPr>
            <p:cNvSpPr txBox="1"/>
            <p:nvPr/>
          </p:nvSpPr>
          <p:spPr>
            <a:xfrm>
              <a:off x="7209375" y="2920116"/>
              <a:ext cx="1375870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تُحِبُّ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DFB8AFF-94B7-42AA-1036-A5028888EF82}"/>
                </a:ext>
              </a:extLst>
            </p:cNvPr>
            <p:cNvSpPr txBox="1"/>
            <p:nvPr/>
          </p:nvSpPr>
          <p:spPr>
            <a:xfrm>
              <a:off x="2527160" y="2920116"/>
              <a:ext cx="1375871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تَتَناوَلُ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FDD4DE9-0B96-17CC-D2F8-4BD7FDE12B40}"/>
                </a:ext>
              </a:extLst>
            </p:cNvPr>
            <p:cNvSpPr txBox="1"/>
            <p:nvPr/>
          </p:nvSpPr>
          <p:spPr>
            <a:xfrm>
              <a:off x="539889" y="2920116"/>
              <a:ext cx="1802403" cy="72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ٱلْمَطْعَمِ</a:t>
              </a:r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178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A0BA7-B21B-0528-712E-0F40D8D2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تحدي القراءة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1424F1-D0B9-96D4-7F11-5C1621824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59CF0-6AA5-21FE-2876-24A2E7A2D59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07F9F-6BD3-2F32-9B05-C7DD4A8123B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42B0F-F607-4C38-D214-F24E37E047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F9A6-4652-ECE5-D5B0-BA3AF95ED54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A05F22-492D-63AD-4C68-78F50667186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235A4859-37AA-472F-170D-C382CB0576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AA939117-354C-6946-FC0D-1EE338629B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02583745-C263-8222-3844-7AC1F5CF36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9BAB3B3B-6DCF-B3B2-C561-BBC3FC131C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190171B0-AE31-F4FC-3D7B-78DA8B2FA4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51358-BB34-65D1-CE07-4EF5E14A81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824" y="1761002"/>
            <a:ext cx="8864352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EF240-DB4E-EC85-5651-C599DCB7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أساليب التعبير عن رأيي في تفضيل مأكولات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60D200-CE09-CDF5-6972-FADBAC3A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3BC7534-E501-CEE4-4771-91DCF29B82CA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BCB02A3C-8724-D6E3-6D9F-C08D1717BDC9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76CE4AA-5B69-77D3-00ED-06FB0392C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6829F0-BBD8-82F1-14FD-D271005FB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479A19-8A8B-0AE7-3105-2D3523D1C9F0}"/>
              </a:ext>
            </a:extLst>
          </p:cNvPr>
          <p:cNvSpPr txBox="1"/>
          <p:nvPr/>
        </p:nvSpPr>
        <p:spPr>
          <a:xfrm>
            <a:off x="2873147" y="1471356"/>
            <a:ext cx="36006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أُحِبُّ/ أُفَضِّلُ.....................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طَعامي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5A0AB0-A9DB-D620-00FB-9E0AFDE7AE8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CBF23-3E71-3ADF-6E9B-38857A9471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BF0D9-FC88-8426-865B-648989310D0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1710B3-6B6B-DCE5-4C46-D056D689905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E28C27-2B5A-E808-DA9B-CE324E8EE91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Google Shape;1676;p27">
            <a:extLst>
              <a:ext uri="{FF2B5EF4-FFF2-40B4-BE49-F238E27FC236}">
                <a16:creationId xmlns:a16="http://schemas.microsoft.com/office/drawing/2014/main" id="{EE2409A1-5DBA-1CB6-DF5B-E5A550E1245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29;p137">
            <a:extLst>
              <a:ext uri="{FF2B5EF4-FFF2-40B4-BE49-F238E27FC236}">
                <a16:creationId xmlns:a16="http://schemas.microsoft.com/office/drawing/2014/main" id="{6FB67AFE-474A-4D45-06DF-E2E388AEFA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0;p140">
            <a:extLst>
              <a:ext uri="{FF2B5EF4-FFF2-40B4-BE49-F238E27FC236}">
                <a16:creationId xmlns:a16="http://schemas.microsoft.com/office/drawing/2014/main" id="{CFDC7F55-975A-BB01-86E8-1ED85CCBD5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9;p27">
            <a:extLst>
              <a:ext uri="{FF2B5EF4-FFF2-40B4-BE49-F238E27FC236}">
                <a16:creationId xmlns:a16="http://schemas.microsoft.com/office/drawing/2014/main" id="{7D9D78CA-A4E1-304F-FA7C-96286B9B8A1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80;p27">
            <a:extLst>
              <a:ext uri="{FF2B5EF4-FFF2-40B4-BE49-F238E27FC236}">
                <a16:creationId xmlns:a16="http://schemas.microsoft.com/office/drawing/2014/main" id="{9DAF9964-4675-DA25-3870-D24883E07C1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2A173-5701-D078-68C2-A657792F15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1779" y="3297263"/>
            <a:ext cx="1177530" cy="92159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C1F0D4-C4A9-262D-531C-5E7D46A4BE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6372" y="4532085"/>
            <a:ext cx="1187222" cy="8545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3891DA-352A-54FB-1321-D80CF60596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3613" y="5399429"/>
            <a:ext cx="1187222" cy="8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B730-3300-F3C8-C999-267C40FC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3F95A-6565-53CB-7BF5-79E785C6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الضمائر.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27C5AD-75F5-57D1-0BEA-7E4856F23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F8E4B1-0968-F42C-FA3E-4BAC3C49F26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1CAFC-2E23-7FC9-60AF-1C8A1537850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9C6043-F5B5-80F2-1965-83E8724405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15C43-0AE1-FCAA-AB6E-DFCB4C7D29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5C803E-C162-F3EF-7119-753F95B992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0565A840-9483-9E80-D9BC-C8B9F79448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4FDB8B9-B283-EC67-321B-E0B8E5A465A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EF9BABC9-07B6-8177-C8FA-00F01D37C3F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204156B5-92D4-ACB8-0145-692268DF76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85B75F61-1C3E-5ED1-AB17-2BD161FE44A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424425-E17A-CEB8-FFAC-F912E156651A}"/>
              </a:ext>
            </a:extLst>
          </p:cNvPr>
          <p:cNvSpPr txBox="1"/>
          <p:nvPr/>
        </p:nvSpPr>
        <p:spPr>
          <a:xfrm>
            <a:off x="5279700" y="2173569"/>
            <a:ext cx="3074236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00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أَتَناوَلُ</a:t>
            </a: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400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تَتَناوَلُ</a:t>
            </a: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00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تَتَناوَلينَ</a:t>
            </a: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400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نَتَناوَلُ</a:t>
            </a:r>
            <a:r>
              <a:rPr lang="ar-MA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ﭐلْفَطورَ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E314FD-1450-84CF-D0BB-181F9B1F6D37}"/>
              </a:ext>
            </a:extLst>
          </p:cNvPr>
          <p:cNvSpPr txBox="1"/>
          <p:nvPr/>
        </p:nvSpPr>
        <p:spPr>
          <a:xfrm>
            <a:off x="1076787" y="2173569"/>
            <a:ext cx="3013285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lnSpc>
                <a:spcPct val="150000"/>
              </a:lnSpc>
              <a:defRPr sz="400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هُوَ </a:t>
            </a:r>
            <a:r>
              <a:rPr lang="ar-MA" dirty="0">
                <a:solidFill>
                  <a:srgbClr val="00ACA4"/>
                </a:solidFill>
              </a:rPr>
              <a:t>يَتَناوَلُ</a:t>
            </a:r>
            <a:r>
              <a:rPr lang="ar-MA" dirty="0"/>
              <a:t> </a:t>
            </a:r>
            <a:r>
              <a:rPr lang="ar-MA" dirty="0" err="1"/>
              <a:t>ﭐلْفَطورَ</a:t>
            </a:r>
            <a:r>
              <a:rPr lang="ar-MA" dirty="0"/>
              <a:t>.</a:t>
            </a:r>
            <a:r>
              <a:rPr lang="fr-FR" dirty="0"/>
              <a:t> </a:t>
            </a:r>
            <a:endParaRPr lang="ar-MA" dirty="0"/>
          </a:p>
          <a:p>
            <a:r>
              <a:rPr lang="ar-MA" dirty="0"/>
              <a:t>هِيَ </a:t>
            </a:r>
            <a:r>
              <a:rPr lang="ar-MA" dirty="0">
                <a:solidFill>
                  <a:srgbClr val="00ACA4"/>
                </a:solidFill>
              </a:rPr>
              <a:t>تَتَناوَلُ</a:t>
            </a:r>
            <a:r>
              <a:rPr lang="ar-MA" dirty="0"/>
              <a:t> </a:t>
            </a:r>
            <a:r>
              <a:rPr lang="ar-MA" dirty="0" err="1"/>
              <a:t>ﭐلْفَطورَ</a:t>
            </a:r>
            <a:r>
              <a:rPr lang="ar-MA" dirty="0"/>
              <a:t>.</a:t>
            </a:r>
            <a:r>
              <a:rPr lang="fr-FR" dirty="0"/>
              <a:t> </a:t>
            </a:r>
            <a:endParaRPr lang="ar-MA" dirty="0"/>
          </a:p>
          <a:p>
            <a:r>
              <a:rPr lang="ar-MA" dirty="0"/>
              <a:t>هُمْ </a:t>
            </a:r>
            <a:r>
              <a:rPr lang="ar-MA" dirty="0">
                <a:solidFill>
                  <a:srgbClr val="00ACA4"/>
                </a:solidFill>
              </a:rPr>
              <a:t>يَتَناوَلون</a:t>
            </a:r>
            <a:r>
              <a:rPr lang="ar-MA" dirty="0"/>
              <a:t>َ </a:t>
            </a:r>
            <a:r>
              <a:rPr lang="ar-MA" dirty="0" err="1"/>
              <a:t>ﭐلْفَطورَ</a:t>
            </a:r>
            <a:r>
              <a:rPr lang="ar-MA" dirty="0"/>
              <a:t>.</a:t>
            </a:r>
          </a:p>
          <a:p>
            <a:r>
              <a:rPr lang="ar-MA" dirty="0"/>
              <a:t>أَنْتُمْ </a:t>
            </a:r>
            <a:r>
              <a:rPr lang="ar-MA" dirty="0">
                <a:solidFill>
                  <a:srgbClr val="00ACA4"/>
                </a:solidFill>
              </a:rPr>
              <a:t>تَتَناوَلون</a:t>
            </a:r>
            <a:r>
              <a:rPr lang="ar-MA" dirty="0"/>
              <a:t>َ </a:t>
            </a:r>
            <a:r>
              <a:rPr lang="ar-MA" dirty="0" err="1"/>
              <a:t>ﭐلْفَطورَ</a:t>
            </a:r>
            <a:r>
              <a:rPr lang="ar-MA" dirty="0"/>
              <a:t>.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0512746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C798B-E784-1843-29EF-29031A11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جملا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BC739B-7152-93C6-9DB0-B77D9919F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34BC43-F615-CD65-F776-C9F9118609B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3D8E7A-1272-534A-EC26-1C741D0CE0D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6D18A3-AB30-AD2A-F2F5-240E9300DB0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57977-752F-BFD3-3022-295FE7CA068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15DFE5-7B35-4CCA-A74C-F6B27C2C419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04AFF535-5481-BDFE-2634-86F2B869A7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ADE67C23-2AE5-E203-3D52-F3C3204C98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9D23D77F-6BFB-FD39-4810-7164AEEEB88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A50C6228-CF48-3E7C-C035-F953E75399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6A0B5C14-2420-DA1D-6B42-7307E31005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812CB24-F5EA-5C70-6106-D4FD79BF1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34" y="4076464"/>
            <a:ext cx="6582563" cy="106050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9A55A90-4CCD-9675-4081-06CE57DF013B}"/>
              </a:ext>
            </a:extLst>
          </p:cNvPr>
          <p:cNvGrpSpPr/>
          <p:nvPr/>
        </p:nvGrpSpPr>
        <p:grpSpPr>
          <a:xfrm>
            <a:off x="632373" y="2402635"/>
            <a:ext cx="7936877" cy="814077"/>
            <a:chOff x="635673" y="2454956"/>
            <a:chExt cx="7936877" cy="81407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D90DD18-018D-381F-EAE4-5F89C76CBB99}"/>
                </a:ext>
              </a:extLst>
            </p:cNvPr>
            <p:cNvSpPr txBox="1"/>
            <p:nvPr/>
          </p:nvSpPr>
          <p:spPr>
            <a:xfrm>
              <a:off x="3936604" y="2485840"/>
              <a:ext cx="1238482" cy="78319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شُرْبَ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8F430AB-33A5-DB87-18EF-7689ECF551A0}"/>
                </a:ext>
              </a:extLst>
            </p:cNvPr>
            <p:cNvSpPr txBox="1"/>
            <p:nvPr/>
          </p:nvSpPr>
          <p:spPr>
            <a:xfrm>
              <a:off x="5360465" y="2454957"/>
              <a:ext cx="1620000" cy="78319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ٱلْحَليبِ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5BF59F2-58E9-8C56-A856-77354CDEB099}"/>
                </a:ext>
              </a:extLst>
            </p:cNvPr>
            <p:cNvSpPr txBox="1"/>
            <p:nvPr/>
          </p:nvSpPr>
          <p:spPr>
            <a:xfrm>
              <a:off x="7196680" y="2454957"/>
              <a:ext cx="1375870" cy="78319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تُحِبُّ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EBB58C5-EF17-9FA2-9FA7-B6B23C6A9546}"/>
                </a:ext>
              </a:extLst>
            </p:cNvPr>
            <p:cNvSpPr txBox="1"/>
            <p:nvPr/>
          </p:nvSpPr>
          <p:spPr>
            <a:xfrm>
              <a:off x="2441052" y="2485840"/>
              <a:ext cx="1279337" cy="78319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سَلْمى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3CAC561-F7E1-5B47-3648-3BBA1EE0E48C}"/>
                </a:ext>
              </a:extLst>
            </p:cNvPr>
            <p:cNvSpPr txBox="1"/>
            <p:nvPr/>
          </p:nvSpPr>
          <p:spPr>
            <a:xfrm>
              <a:off x="635673" y="2454956"/>
              <a:ext cx="1620000" cy="78319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قَبْلَ </a:t>
              </a:r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ٱلنَّوْمِ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83AD80A-480E-AA69-7CAD-8F9F5F70A09F}"/>
              </a:ext>
            </a:extLst>
          </p:cNvPr>
          <p:cNvSpPr txBox="1"/>
          <p:nvPr/>
        </p:nvSpPr>
        <p:spPr>
          <a:xfrm>
            <a:off x="1668328" y="4158395"/>
            <a:ext cx="49852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 سَلْمى شُرْبَ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ﭐلْحَليبِ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ﭐلنَّوْمِ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السؤالين 3 و4 ص 67.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84936" y="4098518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974E50-298C-8CCE-2836-7720DF5E3D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2131" y="1658255"/>
            <a:ext cx="3156933" cy="4674306"/>
          </a:xfrm>
          <a:prstGeom prst="rect">
            <a:avLst/>
          </a:prstGeom>
          <a:ln>
            <a:solidFill>
              <a:srgbClr val="424D7B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14406</TotalTime>
  <Words>1466</Words>
  <Application>Microsoft Office PowerPoint</Application>
  <PresentationFormat>Affichage à l'écran (4:3)</PresentationFormat>
  <Paragraphs>499</Paragraphs>
  <Slides>65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65</vt:i4>
      </vt:variant>
    </vt:vector>
  </HeadingPairs>
  <TitlesOfParts>
    <vt:vector size="94" baseType="lpstr">
      <vt:lpstr>Microsoft Uighur</vt:lpstr>
      <vt:lpstr>Wingdings</vt:lpstr>
      <vt:lpstr>Abadi</vt:lpstr>
      <vt:lpstr>Calibri</vt:lpstr>
      <vt:lpstr>Noto Sans Symbols</vt:lpstr>
      <vt:lpstr>Dosis SemiBold</vt:lpstr>
      <vt:lpstr>Modern Love</vt:lpstr>
      <vt:lpstr>Arial</vt:lpstr>
      <vt:lpstr>Calibri Light</vt:lpstr>
      <vt:lpstr>Dosis</vt:lpstr>
      <vt:lpstr>Dosis Medium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</vt:lpstr>
      <vt:lpstr>من يتابع؟</vt:lpstr>
      <vt:lpstr>من يتابع؟</vt:lpstr>
      <vt:lpstr>  رتبوا المشاهد بوضع الأرقام من 1 إلى 4.</vt:lpstr>
      <vt:lpstr>صححوا.</vt:lpstr>
      <vt:lpstr>خذوا الدفاتر. من يقرأ السؤال؟ عودوا إلى النص للبحث عن الجواب.</vt:lpstr>
      <vt:lpstr>صححوا.</vt:lpstr>
      <vt:lpstr>من يقرأ السؤال؟ عودوا إلى النص للبحث عن الجواب.</vt:lpstr>
      <vt:lpstr>صححوا.</vt:lpstr>
      <vt:lpstr> استماع وتحدث</vt:lpstr>
      <vt:lpstr> والآن ستتدربون على استعمال  أساليب التعبير عن المفضلات في حوار مع زملائكم. لنتذكر أولا الحوار. </vt:lpstr>
      <vt:lpstr>نتذكر الحوار</vt:lpstr>
      <vt:lpstr>نتذكر الحوار</vt:lpstr>
      <vt:lpstr>من يقوم للعب الحوار الذي دار بين مجد وندى؟ </vt:lpstr>
      <vt:lpstr>ماذا أقول لأسأل شخصا  عن ر أيه في مأكولات؟ - كل واحد يسأل زميله عن طعامه المفضل؟ </vt:lpstr>
      <vt:lpstr>إذا أردتم التعبير عن طعامكم المفضل، ماذا تقولون؟ </vt:lpstr>
      <vt:lpstr>كل واحد يشارك في حوار مع زميله للتعبير عن طعامه المفضل.</vt:lpstr>
      <vt:lpstr>من يأخذ الكلمة و ويعبر عن طعامه المفضل، موظفا مشهدا من المشاهد التالية: </vt:lpstr>
      <vt:lpstr>أنشدوا.</vt:lpstr>
      <vt:lpstr>تمارين كتابية</vt:lpstr>
      <vt:lpstr>والآن ستنجزون تمارين كتابية على كراساتكم. خذوا  ص73.</vt:lpstr>
      <vt:lpstr>عرض فيديو النمذجة</vt:lpstr>
      <vt:lpstr>نقرأ جماعة؟</vt:lpstr>
      <vt:lpstr>من يقرأ؟</vt:lpstr>
      <vt:lpstr>أكملوا حسب الضمائر.</vt:lpstr>
      <vt:lpstr>Présentation PowerPoint</vt:lpstr>
      <vt:lpstr>انتبهوا سنرتب الكلمات التالية للحصول على جملة مفيدة. ما الكلمة الأولى؟</vt:lpstr>
      <vt:lpstr>تُحِبُّ. من التي تحب؟  ماذا تحب ؟   شرب ماذا؟  متى؟ </vt:lpstr>
      <vt:lpstr>من يقرأ الجملة مرتبة</vt:lpstr>
      <vt:lpstr>من يقرأ؟ </vt:lpstr>
      <vt:lpstr>خذوا دفاتر التمارين  و رتبوا الكلمات التالية للحصول على جملة مفيدة.</vt:lpstr>
      <vt:lpstr>صححوا</vt:lpstr>
      <vt:lpstr>اختتام الحصة</vt:lpstr>
      <vt:lpstr>شاركنا في تحدي القراءة.</vt:lpstr>
      <vt:lpstr>تدربنا على أساليب التعبير عن رأيي في تفضيل مأكولات .</vt:lpstr>
      <vt:lpstr>تدربنا على التحويلات مع الضمائر.</vt:lpstr>
      <vt:lpstr>تعلمنا كيف نركب جملا.</vt:lpstr>
      <vt:lpstr>في المنزل، أجيبوا عن السؤالين 3 و4 ص 67.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191</cp:revision>
  <dcterms:created xsi:type="dcterms:W3CDTF">2023-09-20T21:35:22Z</dcterms:created>
  <dcterms:modified xsi:type="dcterms:W3CDTF">2025-12-12T01:32:48Z</dcterms:modified>
</cp:coreProperties>
</file>