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theme/theme9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98"/>
  </p:notesMasterIdLst>
  <p:handoutMasterIdLst>
    <p:handoutMasterId r:id="rId99"/>
  </p:handoutMasterIdLst>
  <p:sldIdLst>
    <p:sldId id="2147482733" r:id="rId11"/>
    <p:sldId id="2147482693" r:id="rId12"/>
    <p:sldId id="2147482463" r:id="rId13"/>
    <p:sldId id="2147482692" r:id="rId14"/>
    <p:sldId id="2147482531" r:id="rId15"/>
    <p:sldId id="2147482691" r:id="rId16"/>
    <p:sldId id="2147482489" r:id="rId17"/>
    <p:sldId id="2147482516" r:id="rId18"/>
    <p:sldId id="2147482513" r:id="rId19"/>
    <p:sldId id="2147482713" r:id="rId20"/>
    <p:sldId id="2134806539" r:id="rId21"/>
    <p:sldId id="2147482519" r:id="rId22"/>
    <p:sldId id="2134806541" r:id="rId23"/>
    <p:sldId id="2134806522" r:id="rId24"/>
    <p:sldId id="2134806543" r:id="rId25"/>
    <p:sldId id="2134806544" r:id="rId26"/>
    <p:sldId id="2134806542" r:id="rId27"/>
    <p:sldId id="2134806547" r:id="rId28"/>
    <p:sldId id="2134806548" r:id="rId29"/>
    <p:sldId id="2134806550" r:id="rId30"/>
    <p:sldId id="2134806551" r:id="rId31"/>
    <p:sldId id="2134806552" r:id="rId32"/>
    <p:sldId id="2134806554" r:id="rId33"/>
    <p:sldId id="2147482705" r:id="rId34"/>
    <p:sldId id="2134806402" r:id="rId35"/>
    <p:sldId id="2147482729" r:id="rId36"/>
    <p:sldId id="2147482732" r:id="rId37"/>
    <p:sldId id="2134806931" r:id="rId38"/>
    <p:sldId id="2134806932" r:id="rId39"/>
    <p:sldId id="2134806173" r:id="rId40"/>
    <p:sldId id="2134806507" r:id="rId41"/>
    <p:sldId id="2134806908" r:id="rId42"/>
    <p:sldId id="2134806909" r:id="rId43"/>
    <p:sldId id="2134806914" r:id="rId44"/>
    <p:sldId id="2134806915" r:id="rId45"/>
    <p:sldId id="2147482722" r:id="rId46"/>
    <p:sldId id="2147482723" r:id="rId47"/>
    <p:sldId id="2134806930" r:id="rId48"/>
    <p:sldId id="2134806147" r:id="rId49"/>
    <p:sldId id="2134806921" r:id="rId50"/>
    <p:sldId id="2147482724" r:id="rId51"/>
    <p:sldId id="2147482725" r:id="rId52"/>
    <p:sldId id="2134806322" r:id="rId53"/>
    <p:sldId id="2134806922" r:id="rId54"/>
    <p:sldId id="2134806925" r:id="rId55"/>
    <p:sldId id="2134806926" r:id="rId56"/>
    <p:sldId id="2147482505" r:id="rId57"/>
    <p:sldId id="2147482506" r:id="rId58"/>
    <p:sldId id="2147482731" r:id="rId59"/>
    <p:sldId id="2147482480" r:id="rId60"/>
    <p:sldId id="2147482714" r:id="rId61"/>
    <p:sldId id="2147482521" r:id="rId62"/>
    <p:sldId id="2147482726" r:id="rId63"/>
    <p:sldId id="2147482522" r:id="rId64"/>
    <p:sldId id="2147482715" r:id="rId65"/>
    <p:sldId id="2147482523" r:id="rId66"/>
    <p:sldId id="2147482524" r:id="rId67"/>
    <p:sldId id="2147482525" r:id="rId68"/>
    <p:sldId id="2147482526" r:id="rId69"/>
    <p:sldId id="2147482702" r:id="rId70"/>
    <p:sldId id="2134806934" r:id="rId71"/>
    <p:sldId id="2134806324" r:id="rId72"/>
    <p:sldId id="2147482727" r:id="rId73"/>
    <p:sldId id="2134806574" r:id="rId74"/>
    <p:sldId id="2147482527" r:id="rId75"/>
    <p:sldId id="2134806940" r:id="rId76"/>
    <p:sldId id="2147482734" r:id="rId77"/>
    <p:sldId id="2147482736" r:id="rId78"/>
    <p:sldId id="2147482735" r:id="rId79"/>
    <p:sldId id="2147482737" r:id="rId80"/>
    <p:sldId id="2147482738" r:id="rId81"/>
    <p:sldId id="2147482739" r:id="rId82"/>
    <p:sldId id="2147482540" r:id="rId83"/>
    <p:sldId id="2134806577" r:id="rId84"/>
    <p:sldId id="2147482721" r:id="rId85"/>
    <p:sldId id="2147482740" r:id="rId86"/>
    <p:sldId id="2147482741" r:id="rId87"/>
    <p:sldId id="2147482710" r:id="rId88"/>
    <p:sldId id="2134806945" r:id="rId89"/>
    <p:sldId id="2147482528" r:id="rId90"/>
    <p:sldId id="2134806946" r:id="rId91"/>
    <p:sldId id="2147482730" r:id="rId92"/>
    <p:sldId id="2147482529" r:id="rId93"/>
    <p:sldId id="2134806383" r:id="rId94"/>
    <p:sldId id="2147482504" r:id="rId95"/>
    <p:sldId id="2147482717" r:id="rId96"/>
    <p:sldId id="2147482487" r:id="rId97"/>
  </p:sldIdLst>
  <p:sldSz cx="9144000" cy="6858000" type="screen4x3"/>
  <p:notesSz cx="6858000" cy="9144000"/>
  <p:embeddedFontLst>
    <p:embeddedFont>
      <p:font typeface="Dosis" pitchFamily="2" charset="0"/>
      <p:regular r:id="rId100"/>
      <p:bold r:id="rId101"/>
    </p:embeddedFont>
    <p:embeddedFont>
      <p:font typeface="Dosis ExtraBold" pitchFamily="2" charset="0"/>
      <p:bold r:id="rId102"/>
    </p:embeddedFont>
    <p:embeddedFont>
      <p:font typeface="Dosis Medium" pitchFamily="2" charset="0"/>
      <p:regular r:id="rId103"/>
    </p:embeddedFont>
    <p:embeddedFont>
      <p:font typeface="Dosis SemiBold" pitchFamily="2" charset="0"/>
      <p:regular r:id="rId104"/>
      <p:bold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791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6" pos="2835" userDrawn="1">
          <p15:clr>
            <a:srgbClr val="A4A3A4"/>
          </p15:clr>
        </p15:guide>
        <p15:guide id="7" pos="1043" userDrawn="1">
          <p15:clr>
            <a:srgbClr val="A4A3A4"/>
          </p15:clr>
        </p15:guide>
        <p15:guide id="8" orient="horz" pos="1661" userDrawn="1">
          <p15:clr>
            <a:srgbClr val="A4A3A4"/>
          </p15:clr>
        </p15:guide>
        <p15:guide id="9" orient="horz" pos="3521" userDrawn="1">
          <p15:clr>
            <a:srgbClr val="A4A3A4"/>
          </p15:clr>
        </p15:guide>
        <p15:guide id="10" pos="3765" userDrawn="1">
          <p15:clr>
            <a:srgbClr val="A4A3A4"/>
          </p15:clr>
        </p15:guide>
        <p15:guide id="11" pos="1995" userDrawn="1">
          <p15:clr>
            <a:srgbClr val="A4A3A4"/>
          </p15:clr>
        </p15:guide>
        <p15:guide id="12" pos="226" userDrawn="1">
          <p15:clr>
            <a:srgbClr val="A4A3A4"/>
          </p15:clr>
        </p15:guide>
        <p15:guide id="13" pos="3969" userDrawn="1">
          <p15:clr>
            <a:srgbClr val="A4A3A4"/>
          </p15:clr>
        </p15:guide>
        <p15:guide id="14" pos="703" userDrawn="1">
          <p15:clr>
            <a:srgbClr val="A4A3A4"/>
          </p15:clr>
        </p15:guide>
        <p15:guide id="15" pos="3311" userDrawn="1">
          <p15:clr>
            <a:srgbClr val="A4A3A4"/>
          </p15:clr>
        </p15:guide>
        <p15:guide id="16" orient="horz" pos="3997" userDrawn="1">
          <p15:clr>
            <a:srgbClr val="A4A3A4"/>
          </p15:clr>
        </p15:guide>
        <p15:guide id="17" orient="horz" pos="4065" userDrawn="1">
          <p15:clr>
            <a:srgbClr val="A4A3A4"/>
          </p15:clr>
        </p15:guide>
        <p15:guide id="18" orient="horz" pos="26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EEBF7"/>
    <a:srgbClr val="00ACA4"/>
    <a:srgbClr val="565F88"/>
    <a:srgbClr val="424D7C"/>
    <a:srgbClr val="F3EDE8"/>
    <a:srgbClr val="E2F6F5"/>
    <a:srgbClr val="00A9A1"/>
    <a:srgbClr val="89D9D5"/>
    <a:srgbClr val="A1A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21" autoAdjust="0"/>
    <p:restoredTop sz="94674"/>
  </p:normalViewPr>
  <p:slideViewPr>
    <p:cSldViewPr snapToGrid="0">
      <p:cViewPr varScale="1">
        <p:scale>
          <a:sx n="71" d="100"/>
          <a:sy n="71" d="100"/>
        </p:scale>
        <p:origin x="758" y="28"/>
      </p:cViewPr>
      <p:guideLst>
        <p:guide pos="1791"/>
        <p:guide orient="horz" pos="709"/>
        <p:guide orient="horz" pos="3974"/>
        <p:guide orient="horz"/>
        <p:guide pos="2835"/>
        <p:guide pos="1043"/>
        <p:guide orient="horz" pos="1661"/>
        <p:guide orient="horz" pos="3521"/>
        <p:guide pos="3765"/>
        <p:guide pos="1995"/>
        <p:guide pos="226"/>
        <p:guide pos="3969"/>
        <p:guide pos="703"/>
        <p:guide pos="3311"/>
        <p:guide orient="horz" pos="3997"/>
        <p:guide orient="horz" pos="4065"/>
        <p:guide orient="horz" pos="2636"/>
      </p:guideLst>
    </p:cSldViewPr>
  </p:slideViewPr>
  <p:outlineViewPr>
    <p:cViewPr>
      <p:scale>
        <a:sx n="33" d="100"/>
        <a:sy n="33" d="100"/>
      </p:scale>
      <p:origin x="0" y="-32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12" Type="http://schemas.openxmlformats.org/officeDocument/2006/relationships/viewProps" Target="viewProps.xml"/><Relationship Id="rId16" Type="http://schemas.openxmlformats.org/officeDocument/2006/relationships/slide" Target="slides/slide6.xml"/><Relationship Id="rId107" Type="http://schemas.openxmlformats.org/officeDocument/2006/relationships/font" Target="fonts/font8.fntdata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113" Type="http://schemas.openxmlformats.org/officeDocument/2006/relationships/theme" Target="theme/theme1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handoutMaster" Target="handoutMasters/handout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font" Target="fonts/font10.fntdata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font" Target="fonts/font11.fntdata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90F98B7-99E9-6D0B-4894-5C36DEB323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670654-7BE4-C7D5-13B8-EE03BCE0D6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010B2-4029-124D-A952-E38000F5D7EE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87FD6A-4DA4-C33C-FAD7-D66B8EE1C2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D2F001-B851-6B93-458C-B2EBD000A4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16E4A-2BC3-F249-85D7-850E0B934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11558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12/12/2025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01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12/12/2025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icrosoft Uighur" panose="02000000000000000000" pitchFamily="2" charset="-78"/>
          <a:ea typeface="Microsoft Uighur" panose="02000000000000000000" pitchFamily="2" charset="-78"/>
          <a:cs typeface="Microsoft Uighur" panose="020000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7.gif"/><Relationship Id="rId3" Type="http://schemas.microsoft.com/office/2007/relationships/media" Target="../media/media2.mp4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78.xml"/><Relationship Id="rId10" Type="http://schemas.openxmlformats.org/officeDocument/2006/relationships/image" Target="../media/image43.png"/><Relationship Id="rId4" Type="http://schemas.openxmlformats.org/officeDocument/2006/relationships/video" Target="../media/media2.mp4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11" Type="http://schemas.openxmlformats.org/officeDocument/2006/relationships/image" Target="../media/image50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49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52.png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11" Type="http://schemas.microsoft.com/office/2007/relationships/hdphoto" Target="../media/hdphoto10.wdp"/><Relationship Id="rId5" Type="http://schemas.openxmlformats.org/officeDocument/2006/relationships/image" Target="../media/image41.png"/><Relationship Id="rId10" Type="http://schemas.openxmlformats.org/officeDocument/2006/relationships/image" Target="../media/image51.png"/><Relationship Id="rId4" Type="http://schemas.openxmlformats.org/officeDocument/2006/relationships/image" Target="../media/image40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microsoft.com/office/2007/relationships/hdphoto" Target="../media/hdphoto10.wdp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4.png"/><Relationship Id="rId7" Type="http://schemas.openxmlformats.org/officeDocument/2006/relationships/image" Target="../media/image4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12" Type="http://schemas.openxmlformats.org/officeDocument/2006/relationships/image" Target="../media/image6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11" Type="http://schemas.openxmlformats.org/officeDocument/2006/relationships/image" Target="../media/image59.jpg"/><Relationship Id="rId5" Type="http://schemas.openxmlformats.org/officeDocument/2006/relationships/image" Target="../media/image40.png"/><Relationship Id="rId10" Type="http://schemas.openxmlformats.org/officeDocument/2006/relationships/image" Target="../media/image58.jpg"/><Relationship Id="rId4" Type="http://schemas.openxmlformats.org/officeDocument/2006/relationships/image" Target="../media/image38.png"/><Relationship Id="rId9" Type="http://schemas.openxmlformats.org/officeDocument/2006/relationships/image" Target="../media/image57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11" Type="http://schemas.openxmlformats.org/officeDocument/2006/relationships/image" Target="../media/image61.png"/><Relationship Id="rId5" Type="http://schemas.openxmlformats.org/officeDocument/2006/relationships/image" Target="../media/image38.png"/><Relationship Id="rId10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62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0.png"/><Relationship Id="rId7" Type="http://schemas.openxmlformats.org/officeDocument/2006/relationships/image" Target="../media/image62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12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8.png"/><Relationship Id="rId5" Type="http://schemas.openxmlformats.org/officeDocument/2006/relationships/image" Target="../media/image41.png"/><Relationship Id="rId10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11" Type="http://schemas.openxmlformats.org/officeDocument/2006/relationships/image" Target="../media/image60.jpg"/><Relationship Id="rId5" Type="http://schemas.openxmlformats.org/officeDocument/2006/relationships/image" Target="../media/image41.png"/><Relationship Id="rId10" Type="http://schemas.openxmlformats.org/officeDocument/2006/relationships/image" Target="../media/image59.jpg"/><Relationship Id="rId4" Type="http://schemas.openxmlformats.org/officeDocument/2006/relationships/image" Target="../media/image40.png"/><Relationship Id="rId9" Type="http://schemas.openxmlformats.org/officeDocument/2006/relationships/image" Target="../media/image58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11" Type="http://schemas.openxmlformats.org/officeDocument/2006/relationships/image" Target="../media/image74.png"/><Relationship Id="rId5" Type="http://schemas.openxmlformats.org/officeDocument/2006/relationships/image" Target="../media/image27.gif"/><Relationship Id="rId10" Type="http://schemas.openxmlformats.org/officeDocument/2006/relationships/image" Target="../media/image43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4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4.png"/><Relationship Id="rId7" Type="http://schemas.openxmlformats.org/officeDocument/2006/relationships/image" Target="../media/image4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7.jp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7.jpg"/><Relationship Id="rId7" Type="http://schemas.openxmlformats.org/officeDocument/2006/relationships/image" Target="../media/image41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79.jp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9.jpg"/><Relationship Id="rId7" Type="http://schemas.openxmlformats.org/officeDocument/2006/relationships/image" Target="../media/image41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81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1.jpg"/><Relationship Id="rId7" Type="http://schemas.openxmlformats.org/officeDocument/2006/relationships/image" Target="../media/image4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4.png"/><Relationship Id="rId7" Type="http://schemas.openxmlformats.org/officeDocument/2006/relationships/image" Target="../media/image4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7.gif"/><Relationship Id="rId4" Type="http://schemas.openxmlformats.org/officeDocument/2006/relationships/image" Target="../media/image88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25ED65-2945-4233-BA5F-AA7CCA09B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" b="345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0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  <a:endParaRPr lang="fr-MA" sz="4000" dirty="0">
              <a:solidFill>
                <a:srgbClr val="424D7B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معجم،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 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عناصر الحكاية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242056" y="1508705"/>
            <a:ext cx="150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sz="2000" dirty="0">
                <a:solidFill>
                  <a:srgbClr val="424D7B"/>
                </a:solidFill>
              </a:rPr>
              <a:t>-01   </a:t>
            </a:r>
            <a:r>
              <a:rPr lang="ar-AE" sz="2000" dirty="0">
                <a:solidFill>
                  <a:srgbClr val="424D7B"/>
                </a:solidFill>
              </a:rPr>
              <a:t>انشطة اعتيادية</a:t>
            </a:r>
            <a:endParaRPr lang="ar-MA" sz="2000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(كاد يتحول أرنبا</a:t>
            </a:r>
            <a:r>
              <a:rPr lang="fr-MA" dirty="0">
                <a:cs typeface="Microsoft Uighur" panose="02000000000000000000" pitchFamily="2" charset="-78"/>
                <a:sym typeface="Arial"/>
              </a:rPr>
              <a:t>!</a:t>
            </a:r>
            <a:r>
              <a:rPr lang="ar-MA" dirty="0">
                <a:cs typeface="Microsoft Uighur" panose="02000000000000000000" pitchFamily="2" charset="-78"/>
                <a:sym typeface="Arial"/>
              </a:rPr>
              <a:t>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ـــــــ استراتيجية المفردات.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466080" y="4063518"/>
            <a:ext cx="11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ونقل جمل بخط مقروء وجميل.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612062" y="5363237"/>
            <a:ext cx="1082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sz="2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عناصر الحكاية؛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260036" y="4645149"/>
            <a:ext cx="50113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الضد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63305" y="5509135"/>
            <a:ext cx="40080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بخط مقروء وجميل.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9502" y="98511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030" y="1771412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1" y="2006320"/>
            <a:ext cx="2301811" cy="3600000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7" y="2006320"/>
            <a:ext cx="2066818" cy="3600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0080" y="66368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14" y="761479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FC1A3E-6AE0-8A05-AA53-1CF657A3E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B54E74-92E0-B5FC-C340-AA6E4D2B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37A755-CB0D-EFED-E6B4-C7E14F658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092E6A-BE03-DD17-1B79-83A61D6189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4442DB-3CFB-B52F-AED4-B442E99730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031369-363E-CAC9-070C-5AE470BD32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BEA5-CFBC-BC88-E6EC-A681145A81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F66B7D-CBBE-BDE0-6ACB-FCFB49EAD01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82E046-D20A-EAFC-F0C3-C65DE3BCC82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7B1527-AAA5-8BD1-129B-F0A6280E1EB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Google Shape;1333;p8">
            <a:extLst>
              <a:ext uri="{FF2B5EF4-FFF2-40B4-BE49-F238E27FC236}">
                <a16:creationId xmlns:a16="http://schemas.microsoft.com/office/drawing/2014/main" id="{768CDD59-BD5F-FE93-C9F6-EF27D0093B56}"/>
              </a:ext>
            </a:extLst>
          </p:cNvPr>
          <p:cNvSpPr txBox="1"/>
          <p:nvPr/>
        </p:nvSpPr>
        <p:spPr>
          <a:xfrm>
            <a:off x="1551577" y="5157675"/>
            <a:ext cx="372277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1AE6613F-8678-0B62-7582-87867DEA77F0}"/>
              </a:ext>
            </a:extLst>
          </p:cNvPr>
          <p:cNvSpPr txBox="1">
            <a:spLocks/>
          </p:cNvSpPr>
          <p:nvPr/>
        </p:nvSpPr>
        <p:spPr>
          <a:xfrm>
            <a:off x="1105203" y="299700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للدَّرْسِ</a:t>
            </a:r>
            <a:r>
              <a:rPr lang="ar-MA" sz="3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ED4694-C111-BFB8-15AE-06FB7EE0C040}"/>
              </a:ext>
            </a:extLst>
          </p:cNvPr>
          <p:cNvSpPr/>
          <p:nvPr/>
        </p:nvSpPr>
        <p:spPr>
          <a:xfrm>
            <a:off x="5453326" y="1970122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0584FC-0ADC-5C9D-2BD9-F783CA285249}"/>
              </a:ext>
            </a:extLst>
          </p:cNvPr>
          <p:cNvSpPr/>
          <p:nvPr/>
        </p:nvSpPr>
        <p:spPr>
          <a:xfrm>
            <a:off x="5453326" y="425767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22036" cy="8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334AA0-A9DC-8FB8-8ABE-D296DC9E20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E6C629-9943-1573-8833-F2DA2405CF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FAA266-2143-4BEA-718A-4EBCE9A5DA8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A9C601-786D-60B9-C025-CC5304E4A6A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D8A8DB-27DD-8D44-F25D-94DD06A4EC7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59790E-8862-7FD0-EC30-F9FA3D6BC1C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52E75-D9A2-A22D-6E6C-868CD645945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C583D-221E-34B5-D8B2-4CE2D3F7681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F8D669-07E5-BB97-03CE-4DD37B5E5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A3F6DB-73C1-BA97-C370-E15FD79F3A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2194768-9C49-0D32-0178-886D3760D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698" y="72229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8929E-520D-E64F-442F-758B0AD2A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03B6A1-98A7-5021-AC67-60DDB2B866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1A63D0-9883-68CA-8D7D-2E0437259A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34DDF-30A0-3335-6E65-848E452B38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5FB378-AD50-C98B-4965-4CBC8280C2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7AB53D-0DD4-B7BB-A6A6-917561275D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091C6-F549-81BC-DC28-36D4CB2048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B3BA85-8D55-9B52-EFD6-00B06D740D3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461380-FFE6-19BE-94BD-B5CDB1B860E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94A77-B8AB-1B35-9F95-0075B39C66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Image 13" descr="Une image contenant fruit, agrume, orange, Aliments naturels&#10;&#10;Le contenu généré par l’IA peut être incorrect.">
            <a:extLst>
              <a:ext uri="{FF2B5EF4-FFF2-40B4-BE49-F238E27FC236}">
                <a16:creationId xmlns:a16="http://schemas.microsoft.com/office/drawing/2014/main" id="{FE07CBD3-F57E-7FFA-3238-ECB6C034FB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3555" y="1812460"/>
            <a:ext cx="1367926" cy="13679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A3B1EA0-10B1-6890-336E-06CFD7E9A8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808" y="661176"/>
            <a:ext cx="8108383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9920" y="69416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1D9573B-9BC2-6B79-D11A-53ED588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516EF7-1425-EE91-10E2-DF8F25F14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9E5EC6-EF68-6972-5A61-E6F0D8E128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625BA8-62BC-7117-955D-8B72AA36F1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A88A6F-05D7-4166-DEE9-EC3FA89F3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3534526-ACB0-2741-4841-01CA5E0557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F4C2B-E548-6835-4D9C-A5C0BCEDD37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8990-45B6-9C37-8AE5-B21406A708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88195-D5C2-59AF-995F-D6F5A9ADDDB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52B7C0-3F8F-B7F3-8E53-252C238F75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0F83CC-7C61-9769-8530-6DBE11A33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1432653"/>
            <a:ext cx="78203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898128-DD5D-25CA-A0F6-11D9CD9AEB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808" y="661176"/>
            <a:ext cx="8108383" cy="5535648"/>
          </a:xfrm>
          <a:prstGeom prst="rect">
            <a:avLst/>
          </a:prstGeom>
        </p:spPr>
      </p:pic>
      <p:pic>
        <p:nvPicPr>
          <p:cNvPr id="4" name="Image 3" descr="Une image contenant fruit, agrume, orange, Aliments naturels&#10;&#10;Le contenu généré par l’IA peut être incorrect.">
            <a:extLst>
              <a:ext uri="{FF2B5EF4-FFF2-40B4-BE49-F238E27FC236}">
                <a16:creationId xmlns:a16="http://schemas.microsoft.com/office/drawing/2014/main" id="{25F6B177-5575-910D-CF86-A86F59D814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3555" y="1812460"/>
            <a:ext cx="1367926" cy="136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التلميذ ....... قم إلى السبورة للقراءة 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E863-F261-3B1E-2E6D-7F7C31F26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0A110B-4BB8-8CF6-2E35-1367B2A8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916755-58A0-14CE-DC6A-77B47ABC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FE7359-5F08-A47E-78D0-9DB45CDF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D502F7-A2AF-7626-8676-D3A2A019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E3586-D3C5-87C9-ECC1-F5ECFFE9A56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26651-50DC-D19A-5F19-2CEF11A965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18FB0B-798D-9F99-0688-23B419FBE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62819D-F896-7A37-4D5D-472A382CF0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5A456-49F1-F0AE-061B-4D00F83E2AE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7EC0E4-CB12-0BF7-774E-1F70155350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808" y="661176"/>
            <a:ext cx="8108383" cy="5535648"/>
          </a:xfrm>
          <a:prstGeom prst="rect">
            <a:avLst/>
          </a:prstGeom>
        </p:spPr>
      </p:pic>
      <p:pic>
        <p:nvPicPr>
          <p:cNvPr id="16" name="Image 15" descr="Une image contenant fruit, agrume, orange, Aliments naturels&#10;&#10;Le contenu généré par l’IA peut être incorrect.">
            <a:extLst>
              <a:ext uri="{FF2B5EF4-FFF2-40B4-BE49-F238E27FC236}">
                <a16:creationId xmlns:a16="http://schemas.microsoft.com/office/drawing/2014/main" id="{F9FB5A14-955E-ACD4-B00A-539D1138A3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3555" y="1812460"/>
            <a:ext cx="1367926" cy="136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938AA-C029-C41B-C2AE-7622E9A6E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1D7AE-73D8-A065-DF02-FAEA8A147A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D1308-944E-EFCA-D1C3-08158D2B12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0E1ECA-E395-DD24-D8AC-899DFDDC8F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3B3017-B8E4-470B-88F6-6FEC235DC8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696354-49CF-12EB-80C2-BAAEDAB7D0E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59FA20-440B-7553-5BCE-5E8504AA575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0026-0D57-271E-95F8-BC436E240D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A2AACE-E0A0-994A-3BBE-0BD90C757B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3243B-E61E-EE05-36FF-79AAF60426C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الكلمات .من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1AF794-2F75-146D-AE18-94AF70B61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EB2B9-2D3E-2982-9E81-9853457EFE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FB09E0-2EE0-C866-2C75-E1FE126EC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3B55BE-4AD3-5EB7-57E1-BBFFF1244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106396-F03E-F55F-223C-E32310F750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ECE59F-E556-E3E9-7187-836328F744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63CE9-2174-277A-6B18-20F6636F5C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CC41BF-F1EC-196F-00D9-CA103ACDE2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79C9A0-CA16-B675-B2F6-A69C9ED31C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2471C9-576D-649D-08D5-3D43D903FD6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EDCEC0-4B5D-E68E-8A59-E423735CECD5}"/>
              </a:ext>
            </a:extLst>
          </p:cNvPr>
          <p:cNvSpPr/>
          <p:nvPr/>
        </p:nvSpPr>
        <p:spPr>
          <a:xfrm>
            <a:off x="5860026" y="3447401"/>
            <a:ext cx="249820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اَلْبُرْتُقالُ</a:t>
            </a:r>
            <a:endParaRPr lang="ar-MA" sz="6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F68D3A6F-E11A-39EA-A7A4-41181D5644E0}"/>
              </a:ext>
            </a:extLst>
          </p:cNvPr>
          <p:cNvSpPr/>
          <p:nvPr/>
        </p:nvSpPr>
        <p:spPr>
          <a:xfrm>
            <a:off x="3255216" y="3461869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اَلنَّشاطُ</a:t>
            </a:r>
            <a:endParaRPr lang="ar-MA" sz="6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B6A6BD5D-0CB2-4128-1286-20620FC60365}"/>
              </a:ext>
            </a:extLst>
          </p:cNvPr>
          <p:cNvSpPr/>
          <p:nvPr/>
        </p:nvSpPr>
        <p:spPr>
          <a:xfrm>
            <a:off x="826496" y="3447401"/>
            <a:ext cx="224618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اَلْبَرْدُ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372359" y="2805007"/>
            <a:ext cx="8542157" cy="106279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7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اَلْبُرْتُقالُ</a:t>
            </a:r>
            <a:endParaRPr lang="ar-MA" sz="7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47049B-227B-059D-6775-15375983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D62CAB-E3C1-AD31-4090-7A962B492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4EABD-D60C-6687-8311-E83787E9BD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71261E-ABB8-0D55-55EB-4A47F5BD97B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936BB-9516-19E0-E2DF-81852C8BD6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4B7677-2DF5-5230-A54D-A32D44752DA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74C615-0E27-2178-3C6C-9FE54E5DA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2151E-EE4A-F1F1-78AA-E0AABE0B0E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BB67D-2D9D-D8EB-6D5B-C0AAF2AFB4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796711-0B31-A6C1-9AB3-6C8FF9B046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227129-E937-191D-14C3-FA4128999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107B7E-96B6-1ED8-1449-7863A7D6AB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395029-29AB-5148-6A95-8F21E528D3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EE8205-D6C4-72A9-4F56-85DCDF20EC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6E423B-7EE9-CA5C-6922-5DCAFC3515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38D786-65C6-F238-BA30-520AEA48F42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6FC989-03FB-9AD6-8E73-3BF0E434CB4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05126-C898-6FFF-42FD-383D864538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34883-B31A-068E-D9B3-C9290A9C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8893A6-EDB8-6C0D-5F98-F39CF45A58D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Google Shape;1379;p12">
            <a:extLst>
              <a:ext uri="{FF2B5EF4-FFF2-40B4-BE49-F238E27FC236}">
                <a16:creationId xmlns:a16="http://schemas.microsoft.com/office/drawing/2014/main" id="{38E37724-E5DB-7654-98C0-7D693BCFF3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379;p12">
            <a:extLst>
              <a:ext uri="{FF2B5EF4-FFF2-40B4-BE49-F238E27FC236}">
                <a16:creationId xmlns:a16="http://schemas.microsoft.com/office/drawing/2014/main" id="{30FC764A-8B20-4A2B-7847-688534E460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3277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اَلْبُرْتُقالُ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7CA04D-2C56-2B04-58E1-53D1F8C3C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E3E7DB-F0DA-BF3B-4333-A3D5DD24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4CAA4F-ED6C-1879-2797-D638AC3B1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6BCCFB-7D70-85B4-33A9-166447598CC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33DF59-C7D8-7E2C-6A82-66727C6D0F7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F98ED4-2EEC-7DE1-D6FB-76B18D6227E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E330E-2909-702D-8EA1-84708EA549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693E41-5C59-A4B5-346C-21EA208DFE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79AA-24BE-4E24-1177-31A9F14BE2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9D72F3-C925-CCE5-374F-9D49FEB6653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218544" y="5324932"/>
            <a:ext cx="2706912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6A6397-810D-26A3-9575-F7370401C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0BE290-B20E-ADB5-6BDB-EC4D1895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FE19F8-2532-0D5A-703E-4C7B5EADD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2B8BE-54D2-7FBF-BC49-0E16E517B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E22AB-C13C-3D7B-3C17-B55FA7D64A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6F22941-6A15-85ED-437A-C51E67827D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4F58E3-37AC-C8E7-8F60-44150D1980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CC41C0-9DFA-7040-D07B-9AA0BDA234E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959ED-331F-7B92-E971-B976DE0FEF4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BDC49-AB64-739D-28D0-24DB4DCE54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BEB3C37C-9117-8DCE-FB33-907BBD6C0B57}"/>
              </a:ext>
            </a:extLst>
          </p:cNvPr>
          <p:cNvSpPr/>
          <p:nvPr/>
        </p:nvSpPr>
        <p:spPr>
          <a:xfrm>
            <a:off x="372359" y="2805007"/>
            <a:ext cx="8542157" cy="106279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اَلنَّشاطُ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84C471-6BB6-6247-BF61-1867441F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5F77795-C70D-DFFC-2740-F62A5466D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C0BB91A-5859-8104-A6CA-61BB7F1617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E63C4E6-EA4B-7B1D-6051-B53DE9336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76F886-10DB-B8EC-1315-BFF80D8CC4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2CDB95-B496-BDEB-409C-070315A0264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E0D5ED-4243-5A74-3B91-8BBF285E7C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9CA463-CA88-A679-E69B-FC952D3F8A5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98D7F31-2D82-723F-7EC0-04D4BB4FCE7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53E8E-43F8-583D-45B4-DFD0138D1F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Google Shape;1379;p12">
            <a:extLst>
              <a:ext uri="{FF2B5EF4-FFF2-40B4-BE49-F238E27FC236}">
                <a16:creationId xmlns:a16="http://schemas.microsoft.com/office/drawing/2014/main" id="{14761232-9FF8-E6A3-B110-05B4836B5B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FA0C70-A5C1-2156-0DEB-C12A14955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BFA599-7525-53E2-6907-747673EA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026940-9EBD-B0CD-4D90-C88257CB4C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0C655C-7F63-8B78-B9E8-C24829CA7D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0CCEB91-E3DF-3FAD-64BB-32AAC1F3A0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A31ADD-2A7A-0B3D-D2EC-7CFC9F1C04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604ADE-FA06-44CB-2760-6D71722AE3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15755F-8B74-538B-CBDE-98F81383A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A8CD7-0C3F-6931-9ECB-3511B33E98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8F7B55-C167-43E8-674A-8CE606475C3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5F86CB1E-F235-B736-A2DB-A2DB8143D5B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86E1F-971B-B817-CCB3-D13AFEDA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953" y="3549337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اَلنَّشاطُ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3625566" y="4637264"/>
            <a:ext cx="2035743" cy="125304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F3C986-AD88-61AD-AAAB-9E3E4254E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32DCE7-BF4E-FBB5-FBDB-2693872EDF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A288AD-A5F5-A29B-F2CF-C58936956B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60BA28-5122-6386-27A0-F2BE56ED4A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6E128B-EE4B-6B39-C4D6-11DF79BDF1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BEDC02-3417-46D3-2B1A-2A2554ED96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2C19E7-9D12-B901-4331-CD6165A5D54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2D55BF-2F97-B0D4-A8EC-94BC4C7D750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667935-EB8C-70E2-00A3-15D119C094B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8D4F7E-AFB9-2582-E3FC-5755AB72BD1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28F45768-4BC1-5509-598B-447D79B23D9E}"/>
              </a:ext>
            </a:extLst>
          </p:cNvPr>
          <p:cNvSpPr/>
          <p:nvPr/>
        </p:nvSpPr>
        <p:spPr>
          <a:xfrm>
            <a:off x="372359" y="2805007"/>
            <a:ext cx="8542157" cy="1062790"/>
          </a:xfrm>
          <a:prstGeom prst="roundRect">
            <a:avLst/>
          </a:pr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اَلْبَـــرْدُ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7147BE-8B92-C941-B92B-5284E5971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2BE107-181A-F3E6-EF4F-AAA015F65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6E9D12-A50D-2D5F-F2A4-E6B7781006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CDE69-EC95-848D-94FB-ADF88DBF71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3FCD3A-B1D2-16B8-F9C0-9D7F1061D9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59392E-20FB-BD84-7687-130C1EF4989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389FF1-6A23-1A6B-102B-030E76BBF25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F99D8-4E70-4BDD-6622-A21AFE9DA7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E0E153-C594-289C-BB6B-B97BEE3FD8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7BBEE5-3A52-9F8C-5814-2214819550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9" name="Google Shape;1379;p12">
            <a:extLst>
              <a:ext uri="{FF2B5EF4-FFF2-40B4-BE49-F238E27FC236}">
                <a16:creationId xmlns:a16="http://schemas.microsoft.com/office/drawing/2014/main" id="{F872320F-A91C-F4CB-A28D-4F3B7BCB26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4B3BBAD-942D-CAA6-7AFE-ACDD4E6197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791325" y="2711115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الألواح،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484" y="3587505"/>
            <a:ext cx="265496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اَلْبَــــرْدُ</a:t>
            </a: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EC0B04-FE52-D2EE-639B-BAE6440F9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099C73-84B0-B829-B3B5-6ED23F463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9C2A49-23EA-D662-3D54-C4C3EBEA3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C2E71D-3E2B-5E6C-C897-60EF56893A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C475D7-1941-ABD4-5530-DA15E8A59EC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33F9F1-0FAA-84AC-99DC-133A54DFDB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295B98-10FC-1892-94F0-DC37E981DB7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C41AA5-4879-FEBF-A741-8CC3CB31FB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A6CC5-DA2B-C333-0467-49AC560688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0CFCDD-4E50-DA63-47DA-D1737D15695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07" y="2986279"/>
            <a:ext cx="5127005" cy="74725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(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كادَ يَتَحَوَّلُ أَرْنَباً</a:t>
            </a:r>
            <a:r>
              <a:rPr lang="f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): عناصر الحكاية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66135" y="1746413"/>
            <a:ext cx="610908" cy="61090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51772" y="1782110"/>
            <a:ext cx="1936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22" y="77141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261" y="1921842"/>
            <a:ext cx="3946119" cy="394611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CA72-A605-21DC-C73A-9794497E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F65580-3ADB-E9ED-876C-5D421C7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C44826-FE26-C211-D3BC-FC057F9362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7153AAC-8091-BD7D-EE56-4C19908D55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B07C58-C72C-48F6-2BBF-C6A8A6A0B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64A20B-9597-B73C-97C1-180B62580F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F025AB-900C-EF31-C5CB-447D64CC45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2C8DB3-DB87-0188-C2C4-158AF1BDC4E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7163C8-FC82-A90F-2287-95EDCD3806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9A2A5A-5515-5298-7C6F-E6B7B8C3629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1F0FE6-301F-9B4A-E869-C4E3A5E43CD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7A3A74-185C-B951-6723-57424D18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FD0119-5E71-6F75-E121-246229BDA06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7B65E27F-71B2-96F2-CA70-45B1021630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2454" y="2972276"/>
            <a:ext cx="1676799" cy="1834431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9F2FE124-41A6-72EE-3DBF-233FC94257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9716" y="2972276"/>
            <a:ext cx="1676799" cy="1834430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EF9BF68B-CC4E-652B-5DC0-E9DC1F0EA6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9745" y="2975012"/>
            <a:ext cx="1671797" cy="1828958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0F92BCF1-DC65-2744-A29C-DCB976B177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859" y="2958718"/>
            <a:ext cx="1701585" cy="18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9800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4733F-DD3A-E864-9C94-9AF890BA4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5B548F-7D54-1230-8ED4-65F9B46EA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6BF842-1F73-E098-5D14-5AA65648AF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92015F-F258-4816-B417-B0FBFA01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3A35F6-E787-7AD8-CF91-838CB57113D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E55243-FF55-7432-0185-A0FED37383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12ED4-EFB4-BEB8-F2D8-83F26CD2A2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731D3-5596-CA50-533B-C3EFF8898E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5DBF98-38CC-8103-2EB9-DB989B0F9C2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5DFFD-247E-0CFB-0A21-9900C9B4D3B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B0F8CA-01E1-4721-ECA4-7B51FA8E96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9" name="FINALE -  كادَ يَتَحَوَّلُ أَرْنَباً V1 DONE-720p-251206">
            <a:hlinkClick r:id="" action="ppaction://media"/>
            <a:extLst>
              <a:ext uri="{FF2B5EF4-FFF2-40B4-BE49-F238E27FC236}">
                <a16:creationId xmlns:a16="http://schemas.microsoft.com/office/drawing/2014/main" id="{04CE18AB-24E0-EA1B-A53D-2ED51A31F627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498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528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نستخرج شخصيات الحكاية  ـــ  مَنْ كانَ يَحْلُمُ أَنْ يَصيرَ عَدّاءً؟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F86075-C8A4-4F0C-7FF1-260B1FFB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3852E8-69C3-573F-9CC5-B12B663E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B31803-8BC7-CEE0-52A7-526B265407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22D0B-9B19-DC00-8BC1-BF30B14688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3468D-EBE1-54C1-E359-9838E55DF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F25AA4-1208-D2AE-6124-21D312AE24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19839-91DE-CB47-F035-27189AE558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5BA9FB-262E-2556-651B-88C8A5779C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A74B68-7815-52EC-5DB3-6AADC6DF3CF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B3975-88AF-D76F-546B-B3E78DA4B5C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3F559F9-C102-92CA-02F4-28C1DA6D46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2293" y="2610639"/>
            <a:ext cx="2799413" cy="3062578"/>
          </a:xfrm>
          <a:prstGeom prst="rect">
            <a:avLst/>
          </a:prstGeom>
        </p:spPr>
      </p:pic>
      <p:pic>
        <p:nvPicPr>
          <p:cNvPr id="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960" y="663893"/>
            <a:ext cx="828001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حُسامٌ هو الَّذي كانَ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يَحْلُمُ أَنْ يَصيرَ عَدّاءً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رددوا.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502D99ED-EF49-533F-AFBF-8D974E7B20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38146" y="3754213"/>
            <a:ext cx="2843211" cy="612000"/>
          </a:xfrm>
        </p:spPr>
        <p:txBody>
          <a:bodyPr/>
          <a:lstStyle/>
          <a:p>
            <a: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MA" sz="6000" dirty="0">
                <a:solidFill>
                  <a:srgbClr val="424D7B"/>
                </a:solidFill>
                <a:ea typeface="Calibri"/>
                <a:cs typeface="Microsoft Uighur" panose="02000000000000000000" pitchFamily="2" charset="-78"/>
                <a:sym typeface="Calibri"/>
              </a:rPr>
              <a:t>حُسامٌ</a:t>
            </a:r>
            <a:endParaRPr lang="fr-FR" sz="6000" dirty="0"/>
          </a:p>
        </p:txBody>
      </p:sp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DAE47311-30AB-8ECB-3374-582B848FE4F7}"/>
              </a:ext>
            </a:extLst>
          </p:cNvPr>
          <p:cNvSpPr/>
          <p:nvPr/>
        </p:nvSpPr>
        <p:spPr>
          <a:xfrm>
            <a:off x="5181601" y="4996359"/>
            <a:ext cx="3505200" cy="1227977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98AA9-C098-2121-483F-F683C6B0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00E6B-3C42-BC30-AB25-56A85DE9B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D34702-3FF2-5611-5AA5-73969FD770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E7D08B-6B64-FF50-F5D4-6BDB7F4D6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8B3ACE-0C90-265F-E34E-179428756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6A12E3-DBEF-7E08-95FB-C13744131B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A82C73-3066-D108-73B4-0F85594B06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19686E-089C-6A77-AF1A-8490A9B8D70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3FD03-133F-74AD-4FE4-2977504DDEC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22475D-2CD4-D668-D43B-B429E77A2D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DE3953DC-71B2-DB73-847D-9A6BDFBEFE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0" r="-4730"/>
          <a:stretch>
            <a:fillRect/>
          </a:stretch>
        </p:blipFill>
        <p:spPr>
          <a:xfrm>
            <a:off x="1521368" y="2636838"/>
            <a:ext cx="3122070" cy="3120362"/>
          </a:xfrm>
          <a:prstGeom prst="rect">
            <a:avLst/>
          </a:prstGeom>
        </p:spPr>
      </p:pic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39D875-DFFC-E0A1-FD09-D8C1BE044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960" y="674053"/>
            <a:ext cx="828001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مَنْ كانَ يُلاحِقُ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لْأَرْنَبَ؟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DE0BA8-A2B1-E3DB-4AF3-D0D8442A48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7A45239-D646-933B-4544-D9D80CDE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A8F030-DABA-5965-86E1-835457C628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42A1A-AE01-4E13-FF94-DFEA6F50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1045C-98A8-0C72-BD9A-7DCF734ADE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853891-BF27-D543-5ADE-AF89F46CC7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8F0B9B-26C3-D874-6FA7-1FB1E710A7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BEAE5-DAB4-19EE-40CC-B6DF890AFC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444981-5672-0364-36DF-5471821A9B7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04E711-0989-A212-E855-9E6A2440B8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12297B-B95B-8BD5-1953-D5F497CC46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4893" y="2636838"/>
            <a:ext cx="2900944" cy="31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العامل هو الذي كان يلاحق الأرنب.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0E1145-497B-6B93-AC2D-4B4FA4CCF1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C4765-3214-A7A9-A42B-D4C050078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D04C5D-0630-8FB1-6FF7-7DF6BC91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E4FD-130A-813F-B504-35CB5E065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74F297-E3A3-098E-1F97-B851109BD8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4439CA-E739-BD66-F118-1AB1AC0A6B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792B7-FFE6-2376-995A-9320772FAE1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69A39-592B-C464-528A-7551E25A9D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D0CAD-222E-5545-8C83-329277EA0B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8445A-0167-D7D8-9B0F-5F57614B16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28406A64-0E7A-BACF-B7E1-5BE9695C4323}"/>
              </a:ext>
            </a:extLst>
          </p:cNvPr>
          <p:cNvSpPr txBox="1">
            <a:spLocks/>
          </p:cNvSpPr>
          <p:nvPr/>
        </p:nvSpPr>
        <p:spPr>
          <a:xfrm>
            <a:off x="4608513" y="3534917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S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عامِلُ</a:t>
            </a:r>
            <a:endParaRPr lang="fr-FR" sz="60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67FB6BD-D304-C826-4763-869AB9CE9B7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5763" y="2636838"/>
            <a:ext cx="2771775" cy="303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0AD8A6C-14B8-1E44-9EE4-94E8DF8C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85" y="756000"/>
            <a:ext cx="6840000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كانَ يَجْري بِخِفَّةٍ؟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74FA08-0610-E0EE-E8D1-D172B4D4C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7BD130-1571-41D1-B854-2686AF30EE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D16E39-11AD-7DAA-32C2-ADC93D44D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D441A7-D69B-1DAD-4214-FDA03F406C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2C0E9C-DD00-FF62-3B91-DF26724FCE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16CA0C-E897-7DAB-756F-A879C3B46E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E6E940B-5794-760C-F89A-29C78BC0616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CED731-548C-A77C-16EE-F5456BD5637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08A3AA-AF9C-9917-E830-412343BAF3E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EA394B-1A99-5BA2-BEA3-A61F3EDBEE3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63722-F9AC-BFB7-BC38-74961888ACC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77765C7-0617-CB59-63F9-16B4DF3972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4074" y="2636838"/>
            <a:ext cx="2900943" cy="31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2BEB7C-4A59-1852-B1BE-FC9722AE3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F062AA63-AE19-3DE5-CD6C-E3F88E8A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الأرنب هو الذي كان يجري بخفة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 رددوا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064735B9-37C2-743A-5C20-5C63CA75F92C}"/>
              </a:ext>
            </a:extLst>
          </p:cNvPr>
          <p:cNvSpPr/>
          <p:nvPr/>
        </p:nvSpPr>
        <p:spPr>
          <a:xfrm>
            <a:off x="5740223" y="5883498"/>
            <a:ext cx="2211355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algn="ctr" defTabSz="457200" rtl="1" eaLnBrk="1" latinLnBrk="0" hangingPunct="1"/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D15460-29F1-1FF9-AABF-D4F9794E38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116F09-F9C2-2886-2805-BDF1334CB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873BDC-2C0C-F808-E2D0-4D5602EF31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A0C4FE-EE9D-6C2D-811A-B83AEF68A5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281C0A-6BD3-2447-A883-F3081638B6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A47D19-569E-0E6F-C841-F390D64C929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8C3B-EA0C-A7BE-8733-8C8FEA46826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E6AE9D-9400-8B18-E5E2-635217AF646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A10EF0-403C-EB7E-3682-15BF7FF03F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D075C2-BEFF-75C8-3396-2AA507FE2D2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" name="Espace réservé du texte 19">
            <a:extLst>
              <a:ext uri="{FF2B5EF4-FFF2-40B4-BE49-F238E27FC236}">
                <a16:creationId xmlns:a16="http://schemas.microsoft.com/office/drawing/2014/main" id="{48CF8066-D34D-E9C1-556C-C458BD66626F}"/>
              </a:ext>
            </a:extLst>
          </p:cNvPr>
          <p:cNvSpPr txBox="1">
            <a:spLocks/>
          </p:cNvSpPr>
          <p:nvPr/>
        </p:nvSpPr>
        <p:spPr>
          <a:xfrm>
            <a:off x="4591050" y="3606661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S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اَلْأَ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رْنَ</a:t>
            </a:r>
            <a:r>
              <a:rPr lang="ar-S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بُ</a:t>
            </a:r>
            <a:endParaRPr lang="fr-FR" sz="6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777573-DB2F-2712-B818-C44DA9C9B11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86" r="-4486"/>
          <a:stretch>
            <a:fillRect/>
          </a:stretch>
        </p:blipFill>
        <p:spPr>
          <a:xfrm>
            <a:off x="1572809" y="2636838"/>
            <a:ext cx="3124168" cy="3136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B5004-71AF-9EC6-442E-F38A9B23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752998A-F8E2-4F4C-8222-52B56513E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64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</a:t>
            </a:r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نَصَحَ حُساماً بِتَنْويعِ غِذائِهِ؟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8429711-3D02-D62B-A01C-62FFDB1A3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1DE3BC-058C-AA1F-7523-C96BA3946D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E30202-CFD3-4FCE-5F20-6964F10C8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8C4890-D693-6593-60ED-126183B62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03BF77-11E0-8933-4F4A-BCAC03F914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6BD60C-5512-7019-3ABE-BC79DC62C8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3BB05C-790B-F746-70DC-17D31A4F79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4F5F28-8198-DA8C-EA06-63C14CEC1D7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B84BA1-482E-617D-38B7-F3B9D809BC2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26D30C-61EF-8D0E-1CD0-82704A8739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80EFA0-3BEC-0037-346C-926C72088DC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CDE84D-108C-C416-DD15-28927828CE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4893" y="2636838"/>
            <a:ext cx="2876570" cy="314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179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5118-54B0-28C8-EF97-BC18066C9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660BA-1E83-5F49-9266-F738F3C19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الأم هي التي نصحت حساما بتنويع غذائه.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831F48-AB00-C78D-D9D6-79A389773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F12094BC-5408-6BFC-4C48-754C4712982C}"/>
              </a:ext>
            </a:extLst>
          </p:cNvPr>
          <p:cNvSpPr/>
          <p:nvPr/>
        </p:nvSpPr>
        <p:spPr>
          <a:xfrm>
            <a:off x="5559894" y="5242074"/>
            <a:ext cx="2211355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065D9-9879-EBFB-50F9-CE24E3E22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E39726-BBF7-9ED5-D2C2-2FAE50D5A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6C0712-9415-5BE4-CF1D-882DE5016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9B41EF-F771-223A-D5D4-884B9591EF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41E8431-5056-0BB1-21B7-D173C4A12A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31C8BF-79EC-5A27-0845-BD2A1CDC797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28431-B9DA-B527-A416-DA45EE02F48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3D2CFD-738E-BB13-49BD-2151EE82A25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5762D0-BC60-E4B9-8C2E-44EE5683834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C334B8-3DA5-7FDE-5F6D-0073EEEB55E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" name="Espace réservé du texte 19">
            <a:extLst>
              <a:ext uri="{FF2B5EF4-FFF2-40B4-BE49-F238E27FC236}">
                <a16:creationId xmlns:a16="http://schemas.microsoft.com/office/drawing/2014/main" id="{6906D5F1-EC1B-C087-68CD-BC172AEAB901}"/>
              </a:ext>
            </a:extLst>
          </p:cNvPr>
          <p:cNvSpPr txBox="1">
            <a:spLocks/>
          </p:cNvSpPr>
          <p:nvPr/>
        </p:nvSpPr>
        <p:spPr>
          <a:xfrm>
            <a:off x="4587295" y="3583314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اَلْأُمُّ</a:t>
            </a:r>
            <a:endParaRPr lang="fr-FR" sz="6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774892-7753-2DAD-AF68-B707AEF887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5763" y="2636837"/>
            <a:ext cx="2900944" cy="31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7125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D129-526D-3987-4C43-33F255DE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DFA6D46-71A8-DF7E-D66D-8B5D00EED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43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مَنْ كانَ في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لْمَطْبَخِ مَعَ حُسامٍ؟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EDD0C4-2D14-1D80-7F43-E5F298877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008EEEB-14CC-123E-EF39-63F3F4725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213056-063D-3050-DED2-6A7BB9FF0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974B18-59C9-CA82-AEF3-C4381D4868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5F59C0-BFB2-5C3E-DD60-558037FBF8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415A2E-D6E8-B996-F22E-8ABFA6617D6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C77277-C3B0-F4EF-59A8-0E63BF273E9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0B72ED-57DB-0A62-7FCF-D4FA7D7AC1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25FDAC-C3B8-A5D7-2BAC-AED98D6246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D20E72-6150-0DAC-A78A-97D90E8D96F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3D7286-63AB-E3F3-CEF7-39E14D93516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5BF4E5-9746-2760-1B93-7DB3525A1B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062" y="2653081"/>
            <a:ext cx="2854355" cy="312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6821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EF522-C0BC-3801-2E5D-AC8B0048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66D4243-44A7-669B-BBFA-676A16073E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DC89EB14-FBAB-9F27-05B9-EBC7ED39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الجد هو الذي كان في المطبخ مع حسام.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63848008-0942-68B3-C448-B65499BFE629}"/>
              </a:ext>
            </a:extLst>
          </p:cNvPr>
          <p:cNvSpPr/>
          <p:nvPr/>
        </p:nvSpPr>
        <p:spPr>
          <a:xfrm>
            <a:off x="5748245" y="5561358"/>
            <a:ext cx="2211355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FA94C5-E364-5AD8-4835-B390C5326E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B0439C-89E2-CA18-C8F9-04841C9AA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42DDEC-317A-5C8C-626B-E0E9331D96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016783-331E-0541-40D6-ED8082D20E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20D710-30C0-C128-67B3-85BBB3C4A6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676492-1238-2468-AFDE-53795A77308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3E31D-C7EA-C8AB-6052-2FB107B0E0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5D7E98-9E17-421E-E0F7-36554B16D2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6C0E18-1AD7-5BFC-3F8B-96CB3973179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39FBCC-6892-9987-EF2B-E1AF3263E2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" name="Espace réservé du texte 19">
            <a:extLst>
              <a:ext uri="{FF2B5EF4-FFF2-40B4-BE49-F238E27FC236}">
                <a16:creationId xmlns:a16="http://schemas.microsoft.com/office/drawing/2014/main" id="{D13193D0-5F29-BF9B-7290-F20BEC22236E}"/>
              </a:ext>
            </a:extLst>
          </p:cNvPr>
          <p:cNvSpPr txBox="1">
            <a:spLocks/>
          </p:cNvSpPr>
          <p:nvPr/>
        </p:nvSpPr>
        <p:spPr>
          <a:xfrm>
            <a:off x="4597877" y="3594889"/>
            <a:ext cx="2771775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جَدُّ حُسامٍ</a:t>
            </a:r>
          </a:p>
          <a:p>
            <a:pPr marL="0" indent="0" algn="ctr" rtl="1">
              <a:buNone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</a:pPr>
            <a:endParaRPr lang="fr-FR" sz="60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97E74A5-D03D-9A93-154C-B25DA78306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5762" y="2636838"/>
            <a:ext cx="2890363" cy="316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1341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E29B71-9225-7B7A-CF52-15EA1F56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54C0FA-BE87-09B3-2682-2322D61C2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2C1C64-2DAD-594E-7595-7468BE3D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C3D56-97F7-1A34-FB53-286B06944F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1B788-2D59-FB57-159E-A3244F14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154595-8C94-A445-3741-2F252D4D2A9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9661F-2E28-B17F-DF3D-2C7AB441E98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2245-EDC5-6BA8-F4A4-8ED7C787FCC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B9C39E-F019-9257-7C35-C2121DC633A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6B45A-DD35-2349-84E9-3D9A36531C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B8B04994-738E-1E88-7D5F-325A2142257C}"/>
              </a:ext>
            </a:extLst>
          </p:cNvPr>
          <p:cNvSpPr/>
          <p:nvPr/>
        </p:nvSpPr>
        <p:spPr>
          <a:xfrm>
            <a:off x="3576303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شَخْصِياتُ </a:t>
            </a:r>
            <a:r>
              <a:rPr lang="ar-MA" sz="36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9277D4F5-802C-53B0-818D-AC23E4862DD0}"/>
              </a:ext>
            </a:extLst>
          </p:cNvPr>
          <p:cNvCxnSpPr>
            <a:stCxn id="78" idx="4"/>
            <a:endCxn id="83" idx="0"/>
          </p:cNvCxnSpPr>
          <p:nvPr/>
        </p:nvCxnSpPr>
        <p:spPr>
          <a:xfrm rot="5400000">
            <a:off x="2252376" y="2378694"/>
            <a:ext cx="1296304" cy="3420982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BC975E15-0C30-B06B-2147-8F9537DB61E3}"/>
              </a:ext>
            </a:extLst>
          </p:cNvPr>
          <p:cNvCxnSpPr>
            <a:cxnSpLocks/>
            <a:stCxn id="78" idx="4"/>
            <a:endCxn id="82" idx="0"/>
          </p:cNvCxnSpPr>
          <p:nvPr/>
        </p:nvCxnSpPr>
        <p:spPr>
          <a:xfrm rot="5400000">
            <a:off x="3109245" y="3235563"/>
            <a:ext cx="1296304" cy="1707244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66303A77-0A53-C59F-63EB-53F07F4E2F1C}"/>
              </a:ext>
            </a:extLst>
          </p:cNvPr>
          <p:cNvCxnSpPr>
            <a:cxnSpLocks/>
            <a:stCxn id="78" idx="4"/>
            <a:endCxn id="80" idx="0"/>
          </p:cNvCxnSpPr>
          <p:nvPr/>
        </p:nvCxnSpPr>
        <p:spPr>
          <a:xfrm rot="16200000" flipH="1">
            <a:off x="4822983" y="3229069"/>
            <a:ext cx="1296304" cy="1720232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3FBAB96B-25BE-29B7-3CDF-0F17A0D48773}"/>
              </a:ext>
            </a:extLst>
          </p:cNvPr>
          <p:cNvCxnSpPr>
            <a:cxnSpLocks/>
            <a:stCxn id="78" idx="4"/>
            <a:endCxn id="79" idx="0"/>
          </p:cNvCxnSpPr>
          <p:nvPr/>
        </p:nvCxnSpPr>
        <p:spPr>
          <a:xfrm rot="16200000" flipH="1">
            <a:off x="5679852" y="2372199"/>
            <a:ext cx="1296304" cy="3433971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89C281A-6040-0DD1-2E5D-EFA369828C4A}"/>
              </a:ext>
            </a:extLst>
          </p:cNvPr>
          <p:cNvCxnSpPr>
            <a:cxnSpLocks/>
            <a:stCxn id="78" idx="4"/>
            <a:endCxn id="81" idx="0"/>
          </p:cNvCxnSpPr>
          <p:nvPr/>
        </p:nvCxnSpPr>
        <p:spPr>
          <a:xfrm>
            <a:off x="4611019" y="3441033"/>
            <a:ext cx="0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7730CAB-2D09-5A6B-DCB5-98D86F903043}"/>
              </a:ext>
            </a:extLst>
          </p:cNvPr>
          <p:cNvGrpSpPr/>
          <p:nvPr/>
        </p:nvGrpSpPr>
        <p:grpSpPr>
          <a:xfrm>
            <a:off x="2093775" y="4737337"/>
            <a:ext cx="1620000" cy="1080000"/>
            <a:chOff x="2093775" y="4737337"/>
            <a:chExt cx="1620000" cy="1080000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AEAD66F3-5740-31BF-A079-485CBB473A08}"/>
                </a:ext>
              </a:extLst>
            </p:cNvPr>
            <p:cNvSpPr/>
            <p:nvPr/>
          </p:nvSpPr>
          <p:spPr>
            <a:xfrm>
              <a:off x="2093775" y="4737337"/>
              <a:ext cx="1620000" cy="108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r" rtl="1"/>
              <a:r>
                <a:rPr lang="ar-MA" sz="23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أُمُّ حُسامٍ</a:t>
              </a:r>
              <a:endParaRPr lang="ar-MA" sz="23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DDC1ECE-1EB3-CB3C-0F02-3296C8F38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00269" y="4882870"/>
              <a:ext cx="792000" cy="79979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4D6131D-2ED6-6C1D-FB9A-4591CFBCB87E}"/>
              </a:ext>
            </a:extLst>
          </p:cNvPr>
          <p:cNvGrpSpPr/>
          <p:nvPr/>
        </p:nvGrpSpPr>
        <p:grpSpPr>
          <a:xfrm>
            <a:off x="370182" y="4737337"/>
            <a:ext cx="1629855" cy="1080000"/>
            <a:chOff x="370182" y="4737337"/>
            <a:chExt cx="1629855" cy="1080000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E87A845C-5E02-2450-1A9D-E411BEB444DB}"/>
                </a:ext>
              </a:extLst>
            </p:cNvPr>
            <p:cNvSpPr/>
            <p:nvPr/>
          </p:nvSpPr>
          <p:spPr>
            <a:xfrm>
              <a:off x="380037" y="4737337"/>
              <a:ext cx="1620000" cy="108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r" rtl="1"/>
              <a:r>
                <a:rPr lang="ar-MA" sz="23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جَدُّ حُسامٍ</a:t>
              </a:r>
              <a:endParaRPr lang="ar-MA" sz="23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7B30446-0411-B047-5752-C916337CB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0182" y="4858454"/>
              <a:ext cx="819855" cy="8148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FC9706E-835A-5929-48CB-46B39180D732}"/>
              </a:ext>
            </a:extLst>
          </p:cNvPr>
          <p:cNvGrpSpPr/>
          <p:nvPr/>
        </p:nvGrpSpPr>
        <p:grpSpPr>
          <a:xfrm>
            <a:off x="3801019" y="4737337"/>
            <a:ext cx="1620000" cy="1080000"/>
            <a:chOff x="3801019" y="4737337"/>
            <a:chExt cx="1620000" cy="1080000"/>
          </a:xfrm>
        </p:grpSpPr>
        <p:sp>
          <p:nvSpPr>
            <p:cNvPr id="81" name="Rectangle : coins arrondis 80">
              <a:extLst>
                <a:ext uri="{FF2B5EF4-FFF2-40B4-BE49-F238E27FC236}">
                  <a16:creationId xmlns:a16="http://schemas.microsoft.com/office/drawing/2014/main" id="{7B3CECAE-7B8F-554B-2DF3-BAF6357FF895}"/>
                </a:ext>
              </a:extLst>
            </p:cNvPr>
            <p:cNvSpPr/>
            <p:nvPr/>
          </p:nvSpPr>
          <p:spPr>
            <a:xfrm>
              <a:off x="3801019" y="4737337"/>
              <a:ext cx="1620000" cy="108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r" rtl="1"/>
              <a:r>
                <a:rPr lang="ar-MA" sz="23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اَلْأَرْنَبُ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4969C07-C7D9-1756-65E5-CEEFAA15F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44509" r="53270"/>
            <a:stretch/>
          </p:blipFill>
          <p:spPr>
            <a:xfrm>
              <a:off x="3829750" y="4788156"/>
              <a:ext cx="792000" cy="95547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321874-CB41-29DF-2702-280F775AD640}"/>
              </a:ext>
            </a:extLst>
          </p:cNvPr>
          <p:cNvGrpSpPr/>
          <p:nvPr/>
        </p:nvGrpSpPr>
        <p:grpSpPr>
          <a:xfrm>
            <a:off x="7234990" y="4737337"/>
            <a:ext cx="1620000" cy="1080000"/>
            <a:chOff x="7234990" y="4737337"/>
            <a:chExt cx="1620000" cy="108000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96BFDC5-C5AC-2475-257D-8AC3CE701C5B}"/>
                </a:ext>
              </a:extLst>
            </p:cNvPr>
            <p:cNvSpPr/>
            <p:nvPr/>
          </p:nvSpPr>
          <p:spPr>
            <a:xfrm>
              <a:off x="7234990" y="4737337"/>
              <a:ext cx="1620000" cy="108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r" rtl="1"/>
              <a:r>
                <a:rPr lang="ar-MA" sz="23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حُسامٌ</a:t>
              </a:r>
              <a:endParaRPr lang="ar-MA" sz="23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8" name="Espace réservé pour une image  23">
              <a:extLst>
                <a:ext uri="{FF2B5EF4-FFF2-40B4-BE49-F238E27FC236}">
                  <a16:creationId xmlns:a16="http://schemas.microsoft.com/office/drawing/2014/main" id="{9670AE92-3607-FC8C-42EE-7D8309340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9417" r="9417"/>
            <a:stretch>
              <a:fillRect/>
            </a:stretch>
          </p:blipFill>
          <p:spPr>
            <a:xfrm>
              <a:off x="7234990" y="4845065"/>
              <a:ext cx="976250" cy="8282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58284F0-532F-C61E-9E95-F71BF6A2576D}"/>
              </a:ext>
            </a:extLst>
          </p:cNvPr>
          <p:cNvGrpSpPr/>
          <p:nvPr/>
        </p:nvGrpSpPr>
        <p:grpSpPr>
          <a:xfrm>
            <a:off x="5471135" y="4737337"/>
            <a:ext cx="1670116" cy="1080000"/>
            <a:chOff x="5471135" y="4737337"/>
            <a:chExt cx="1670116" cy="1080000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0483496C-E416-87F8-F0E4-46DB6DAD68DC}"/>
                </a:ext>
              </a:extLst>
            </p:cNvPr>
            <p:cNvSpPr/>
            <p:nvPr/>
          </p:nvSpPr>
          <p:spPr>
            <a:xfrm>
              <a:off x="5521251" y="4737337"/>
              <a:ext cx="1620000" cy="1080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6000" rtlCol="0" anchor="ctr"/>
            <a:lstStyle/>
            <a:p>
              <a:pPr algn="r" rtl="1"/>
              <a:r>
                <a:rPr lang="ar-MA" sz="23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اَلْعامِلُ</a:t>
              </a:r>
              <a:endParaRPr lang="ar-MA" sz="23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971109E-13FD-4D5B-35F6-F94D7F384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71135" y="4813709"/>
              <a:ext cx="893706" cy="8909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أين وقعت أحداث الحكاية؟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لَمَحَ حُسامٌ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ﭐلْأَرْنَبَ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3F8BD0-C041-D410-EBBF-C5626BB1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9C5BE7-778E-50C5-0791-0E30E331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E6CB7A-CB31-8170-27FE-BE2C6E3607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23FBA9-FCE0-5FB0-DBB2-844AF8989F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9BEA96-29C1-12FC-C27D-8DE8B291A3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0386C8-7671-6FF1-93FB-D2B34853744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1FF84-0BFE-84EB-4637-AAA82FD80D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F41734-5E85-3735-FAD1-B041B20128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57A37-F947-9ACF-963F-8522DC9E659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73A80-7930-A78E-0FA0-DA31D9D014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5B9725F-77E2-0728-4407-1E228A488F4E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24CAEE-4439-0F22-3DB0-299F9DFD92D9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226526B1-47D6-C388-422D-0293A2E4FA48}"/>
              </a:ext>
            </a:extLst>
          </p:cNvPr>
          <p:cNvCxnSpPr>
            <a:cxnSpLocks/>
            <a:stCxn id="16" idx="4"/>
            <a:endCxn id="17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4331D-D454-3706-A722-CCC6E7341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FF9556C-5124-B248-A792-8DF1574A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لمح حسام الأرنب في الضيعة.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183DCF-ADDE-AF24-C1C7-E67D28CE7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9D3327-5B9A-4F0A-367F-6EB2D28BDC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11841E-4B96-AABE-96A1-6F3BB00A0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01B5CD-61AD-9E71-F45D-B14C1C6AA1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8914AC-E70F-179A-4F17-34CA89B715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D3967E-BFD1-F033-8E37-D5DEC1D4DF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8941B4-A4AD-032D-A35B-3FF9ED26561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B2BCCA-F639-E57E-455C-0C30C6F5D79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70657E-2C89-6F3A-6DCB-7781BA0A2E6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1DD34B-B8DE-895C-883C-FEDF525F54B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B53C1D-7F2E-D7D5-583B-5C3D1B27587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1593F2C-FBEB-91F8-CC5A-D0382FD3D4F0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0BBD15C-30E9-26D6-BB52-B5FB2ECF65D2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اَلضَّيْعَةُ</a:t>
            </a:r>
          </a:p>
          <a:p>
            <a:pPr lvl="0" algn="ctr" rtl="1"/>
            <a:endParaRPr lang="ar-MA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DC84D3EF-70DC-9F69-54F6-2264F1860B54}"/>
              </a:ext>
            </a:extLst>
          </p:cNvPr>
          <p:cNvCxnSpPr>
            <a:cxnSpLocks/>
            <a:stCxn id="28" idx="4"/>
            <a:endCxn id="29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77588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2A295-8026-8416-E60F-A4FFBFA96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BCC46E5-C9D5-FC49-CDFA-777D151A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أَيْنَ تَحاوَرَ حُسامٌ مَعَ جَدِّهِ وَأَخيهِ؟</a:t>
            </a: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526A0EC-412C-D90E-EBC2-EDB85012E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9ADD56-DA73-F3BD-A3A1-40FF7BF458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7B3EA0-E7E6-3B14-8BBC-1691D81BC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5BA9BA-731E-5CE4-7C7F-365648CE29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7DCF73-829C-AFF5-3A7E-838DF0ADC2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2137A1-A360-E215-988E-21E969E5DBE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D8B2A6-0DF2-6292-4306-FCF84E05E31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9D15C7-1468-09C0-F6E1-B27EB121057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90C693-DAE2-B45E-AFC9-3789D2D1806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684362-8F8C-641F-BCF8-F18289A174F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EE009A-C854-83DF-D39D-D8AD7E9B26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B82CBE-EC1E-33E5-2A66-FCEBCE80C3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063" y="2636838"/>
            <a:ext cx="2900943" cy="31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1042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CABB3-C6BF-55C7-CEDC-3ED4D3432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38D6AD7-3E2C-FBF7-EDF9-459208BD6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تحاور حسام مع جده وأخيه في المطبخ.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160324B-019B-2414-91D0-AE73A1E242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CB5C20-6285-7AB9-F913-598BCF1EA2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C22DD7-4EBD-0082-0EC7-91FF962D7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AC4BB2-1298-2BA5-277F-259A57C204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D2D77B-743F-87CC-A566-E0A128F0D0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C56184-AD96-1FAD-EAB2-1EA74B9C2B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A4A1BC9-713E-691B-5800-3D61AF627AE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09237D-4BA9-A241-94D2-C5674E66205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3A775E-0AF1-B8E8-70CF-736D06F6920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D5F113-8327-30A9-62E5-9E4DC652215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7B1BB4-527D-AE15-FC8E-B57D5CCC45E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4D0A5CE-C869-D07A-B80C-B625D9EC1C62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اَلْمَطْبَخُ</a:t>
            </a:r>
          </a:p>
        </p:txBody>
      </p: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CAD80738-182D-0519-47D4-99284C4C5C64}"/>
              </a:ext>
            </a:extLst>
          </p:cNvPr>
          <p:cNvCxnSpPr>
            <a:cxnSpLocks/>
            <a:stCxn id="25" idx="4"/>
            <a:endCxn id="20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A17EF562-CA7E-E121-999C-1F274EBC9464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BD78B626-BB3E-427F-03FF-8A410C0530F4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اَلضَّيْعَةُ</a:t>
            </a:r>
          </a:p>
        </p:txBody>
      </p: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4338CD14-3EE7-25D3-958D-263A09E5EDC5}"/>
              </a:ext>
            </a:extLst>
          </p:cNvPr>
          <p:cNvCxnSpPr>
            <a:cxnSpLocks/>
            <a:stCxn id="25" idx="4"/>
            <a:endCxn id="38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967031D8-755D-9A71-04BC-B3EB41388851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4633225" y="3441033"/>
            <a:ext cx="1" cy="612352"/>
          </a:xfrm>
          <a:prstGeom prst="straightConnector1">
            <a:avLst/>
          </a:prstGeom>
          <a:ln w="38100">
            <a:solidFill>
              <a:srgbClr val="424D7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062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7B67213-BB83-8349-831D-36E42E1B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أزمنة الحكاية؛   مَتى لَمَحَ حُسامٌ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ﭐلْأَرْنَبَ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B517CE4-F0C2-7523-1805-1165C7ADA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C62C34-80ED-B937-1B26-573448D2AD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512982-1D92-26B2-6EDD-8FE9EBFA2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C3C06F-4C07-FA3D-A5A4-FEC43E9685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076D9A-BB63-36B6-88EB-60ED3BAAB2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3020BB-A901-BF3A-5204-7FA5F3B2A7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61D62F-BB87-0B81-AA96-8FDEDA48A6B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269F39-72CD-D560-7252-A16BF4168CC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91F8D7-AFEF-5C0B-E116-B534901DBD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DCE033-9F2A-E2DC-85AD-A4C3BA90262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0B2EAB-526F-2F7A-4F4D-48266DFC9DE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4AFB380F-EF3F-82B1-F2E1-C7E9B3536BC3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44D79E8-049A-5D76-92C1-830A7405D214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DE3F4A81-B83C-D945-9BD1-E3721E020F95}"/>
              </a:ext>
            </a:extLst>
          </p:cNvPr>
          <p:cNvCxnSpPr>
            <a:cxnSpLocks/>
            <a:stCxn id="31" idx="4"/>
            <a:endCxn id="32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50B6-7B75-48AE-3F2F-C78C77512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8DAA16A-02F9-2B43-8287-73C70D25A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 ،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لَمَحَ حُسامٌ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ﭐلْأَرْنَبَ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345DD4-B497-2AFA-8CD3-2D59169886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F2F5E8-9D92-495F-C76E-97ECCBD084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549210-62E1-D066-C9D4-AA88817DE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8BA98-A7B5-30F2-10A8-B12A22AFF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F7416F1-A3E6-6089-5FD9-7B6B16CCB6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8B7E11-ADC2-EB18-4AEB-E38304BADA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D780DA-B200-6386-5D36-D8201B69B8B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BE06D-BF78-90A7-E7F2-4F409B1299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349CDD-78E6-8135-3742-95893433EA6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3B0FE5-7167-308F-0FE1-51CF4746E5A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561EA5-C624-438B-5B65-2A14124032C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734B2F8-28E7-9F3C-6547-E34E87AFB4F5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8B63CF-0EF2-0E94-58DA-B6627C6AE347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</a:t>
            </a:r>
          </a:p>
        </p:txBody>
      </p:sp>
      <p:cxnSp>
        <p:nvCxnSpPr>
          <p:cNvPr id="31" name="Connecteur : en angle 30">
            <a:extLst>
              <a:ext uri="{FF2B5EF4-FFF2-40B4-BE49-F238E27FC236}">
                <a16:creationId xmlns:a16="http://schemas.microsoft.com/office/drawing/2014/main" id="{E1896E77-EF5D-CD60-F965-A40EFCA998A2}"/>
              </a:ext>
            </a:extLst>
          </p:cNvPr>
          <p:cNvCxnSpPr>
            <a:cxnSpLocks/>
            <a:stCxn id="22" idx="4"/>
            <a:endCxn id="23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7684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5FED-DD80-FEEA-A5D2-53745BC8E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8480BD-513F-824E-8304-D3E0DF5F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دَخَلَ حُسامٌ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ﭐلْمَطْبَخَ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4ED76D-B1A3-D4D9-3A3F-CFD69234B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D198FA-387A-7349-B90C-6AB80D474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48FDF5-0EF0-39AA-A800-E58F08F5C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3C8039-7A15-662A-48E9-7BEC4A2D56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CE0A75-F535-E057-3856-BD54D7D52E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346EAF-7B54-B152-0DEB-5E1DD31857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E0C0EFC-20B8-EFCB-DF4B-6B3552368A7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8C7708-3AF9-ABCB-5C93-75727C14F46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ACC179-5757-B76E-D960-B8BE866AD8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90AF17-A6A0-4C47-F351-A240F0D0EA6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5C6180-EBE1-EEA0-6396-77B42A72F1C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9223F88-36C2-020C-E437-897457585ACE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23CA0989-EE05-83D5-318B-8C4E15350398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</a:t>
            </a:r>
          </a:p>
        </p:txBody>
      </p: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11F92400-7977-22E3-EA34-23A6162F45D2}"/>
              </a:ext>
            </a:extLst>
          </p:cNvPr>
          <p:cNvCxnSpPr>
            <a:cxnSpLocks/>
            <a:stCxn id="30" idx="4"/>
            <a:endCxn id="31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6CC5871-7450-FE13-BA4C-A81F221B8D7C}"/>
              </a:ext>
            </a:extLst>
          </p:cNvPr>
          <p:cNvSpPr/>
          <p:nvPr/>
        </p:nvSpPr>
        <p:spPr>
          <a:xfrm>
            <a:off x="346322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274A4BF-5DF8-20F8-55E6-6FCC7B7E2795}"/>
              </a:ext>
            </a:extLst>
          </p:cNvPr>
          <p:cNvCxnSpPr>
            <a:cxnSpLocks/>
            <a:stCxn id="30" idx="4"/>
            <a:endCxn id="33" idx="0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14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34908-B3E7-8681-6194-E120CEAC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7AECD-DC51-224B-8DFB-3F0B57AA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دَخَلَ حُسامٌ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ﭐلْمَطْبَخَ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رددوا.</a:t>
            </a:r>
          </a:p>
        </p:txBody>
      </p:sp>
      <p:pic>
        <p:nvPicPr>
          <p:cNvPr id="18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2D440E-B1B4-876B-5F5D-2F4DAA8A4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8D137E-EF18-4D3E-FF65-6A2FCEAD36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3E4388-7F9C-CB22-FCCD-673ADD336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EDA2EE-2258-1A6E-AA80-45CD35815A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6DFA25-1FC7-A734-A931-C9C440ECD6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447AAE-0F3A-7102-D2BF-709FEDC586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AEA4EA9-7F56-9328-8E1A-27F2AEEEB6B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562BE2-A770-ED9B-FB0F-62544FEC529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434A6E-5F3E-E80D-EFB5-AB15AD86146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F0A62F-C3A6-B958-1CF8-316BDF0240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82467D-A5FE-DC08-53B9-CAB70587575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5B79D07-A298-D248-3D8A-6756A2BB3C56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E366764-7EE7-DE3E-75E6-B38AE9A523FD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</a:t>
            </a:r>
          </a:p>
        </p:txBody>
      </p: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4CC522B4-21D8-3784-16F4-38921F4FEF1B}"/>
              </a:ext>
            </a:extLst>
          </p:cNvPr>
          <p:cNvCxnSpPr>
            <a:cxnSpLocks/>
            <a:stCxn id="31" idx="4"/>
            <a:endCxn id="32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D2A0FEF-0833-C701-C1D0-C32FDFBCE296}"/>
              </a:ext>
            </a:extLst>
          </p:cNvPr>
          <p:cNvSpPr/>
          <p:nvPr/>
        </p:nvSpPr>
        <p:spPr>
          <a:xfrm>
            <a:off x="346322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A2B1D27-4ACF-7293-F58E-1809AEBF9184}"/>
              </a:ext>
            </a:extLst>
          </p:cNvPr>
          <p:cNvCxnSpPr>
            <a:cxnSpLocks/>
            <a:stCxn id="31" idx="4"/>
            <a:endCxn id="34" idx="0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1528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9C76-45E9-978C-42A5-ACF2DD217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3E7972-6B07-E0DE-A810-BF57A239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مَتى أَكَلَ حُسامٌ أَنْواعَ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ﭐلطَّعامِ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DF1482-01ED-ACD5-4EA2-159D6371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C11C7F-9CB2-56CC-61C3-09667D4D06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17BD1B-0184-5FF6-AB31-F8F0E5FED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619C25-0E64-4747-01F5-9C38FFB957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0B3EEE-92A1-9730-3644-24850C1D56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916A1F-20B7-B125-F49A-0E642F25BB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126C65-9D31-FC8A-B432-BA259211DC2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F33C4F-A7E9-0723-FC92-31838491FC4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1D4098-9C6F-8191-D6AD-E90245A7BDF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63EE44-26F7-0FD6-E856-6B46B345644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2BD893-E0A8-31FB-E582-4D511A3DDEC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0CBFBB6-F210-235E-551C-78D1438A192C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A78EDEE-5110-8165-BE50-E4C421AA024D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</a:t>
            </a:r>
          </a:p>
        </p:txBody>
      </p: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9BD83295-E5C7-4D03-2D32-0195778E6E00}"/>
              </a:ext>
            </a:extLst>
          </p:cNvPr>
          <p:cNvCxnSpPr>
            <a:cxnSpLocks/>
            <a:stCxn id="31" idx="4"/>
            <a:endCxn id="32" idx="0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5741C217-C4CD-0A42-17AB-C232D1FC8FF1}"/>
              </a:ext>
            </a:extLst>
          </p:cNvPr>
          <p:cNvSpPr/>
          <p:nvPr/>
        </p:nvSpPr>
        <p:spPr>
          <a:xfrm>
            <a:off x="346322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3927BE6E-21BD-6ABF-7208-EAB7FFC32DBA}"/>
              </a:ext>
            </a:extLst>
          </p:cNvPr>
          <p:cNvCxnSpPr>
            <a:cxnSpLocks/>
            <a:stCxn id="31" idx="4"/>
            <a:endCxn id="34" idx="0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F15999B4-24AA-A9EE-B1B1-21E49AF71FDF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cxnSp>
        <p:nvCxnSpPr>
          <p:cNvPr id="37" name="Connecteur : en angle 36">
            <a:extLst>
              <a:ext uri="{FF2B5EF4-FFF2-40B4-BE49-F238E27FC236}">
                <a16:creationId xmlns:a16="http://schemas.microsoft.com/office/drawing/2014/main" id="{88D947E8-25A3-BE2E-AE31-BA405950FE1F}"/>
              </a:ext>
            </a:extLst>
          </p:cNvPr>
          <p:cNvCxnSpPr>
            <a:cxnSpLocks/>
            <a:stCxn id="31" idx="4"/>
            <a:endCxn id="36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695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C11CE-5BCD-872C-04A5-1C4712110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5D569-0E8A-9130-1353-A298CD73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الحين، تناول الصغير الطعام.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004626-61E2-CEF9-B2C3-3D66AAC1F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353D9D-844D-5DF8-F828-3A71A85506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BADE81-87DD-E423-A569-CAE0C429D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9A888D-0230-8D9D-2E91-8489B2DBF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C4BDD1-5C08-BE9C-64B5-D25EA4013E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E14AA7C-0832-5683-90E7-6483971EF5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1EEF6B7-E31F-33E2-B2C3-5B39648E3B4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6EEA36-1F6C-B010-C33E-BA971A7C17B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65C6B-8F1E-0280-75A3-1D93BE082A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F0A06F-9955-8030-9595-820A80E4F61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9F2DD9-AC75-05ED-087E-9B1BD415039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3B37531-CB41-F3AE-0EBA-174A244D0921}"/>
              </a:ext>
            </a:extLst>
          </p:cNvPr>
          <p:cNvSpPr/>
          <p:nvPr/>
        </p:nvSpPr>
        <p:spPr>
          <a:xfrm>
            <a:off x="3598510" y="1949117"/>
            <a:ext cx="2069432" cy="1491916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اَلزَّمـــــانُ</a:t>
            </a:r>
            <a:endParaRPr lang="fr-F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B9E0056F-FB96-4AB0-612A-21EC3D4C5A39}"/>
              </a:ext>
            </a:extLst>
          </p:cNvPr>
          <p:cNvCxnSpPr>
            <a:cxnSpLocks/>
            <a:stCxn id="32" idx="4"/>
          </p:cNvCxnSpPr>
          <p:nvPr/>
        </p:nvCxnSpPr>
        <p:spPr>
          <a:xfrm rot="16200000" flipH="1">
            <a:off x="5463018" y="2611240"/>
            <a:ext cx="1296304" cy="2955889"/>
          </a:xfrm>
          <a:prstGeom prst="bentConnector3">
            <a:avLst>
              <a:gd name="adj1" fmla="val 50000"/>
            </a:avLst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B59A6D1-1FAD-F7B4-C07E-CAE1B2556491}"/>
              </a:ext>
            </a:extLst>
          </p:cNvPr>
          <p:cNvCxnSpPr>
            <a:cxnSpLocks/>
            <a:stCxn id="32" idx="4"/>
          </p:cNvCxnSpPr>
          <p:nvPr/>
        </p:nvCxnSpPr>
        <p:spPr>
          <a:xfrm flipH="1">
            <a:off x="4633225" y="3441033"/>
            <a:ext cx="1" cy="1296304"/>
          </a:xfrm>
          <a:prstGeom prst="straightConnector1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DA71DDB-9D13-F26E-A352-02DC7CFD2160}"/>
              </a:ext>
            </a:extLst>
          </p:cNvPr>
          <p:cNvSpPr/>
          <p:nvPr/>
        </p:nvSpPr>
        <p:spPr>
          <a:xfrm>
            <a:off x="50733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ﭐلْحينِ</a:t>
            </a:r>
            <a:endParaRPr lang="ar-MA" sz="36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8A0D5376-0366-10E3-6079-8817B89EA4BF}"/>
              </a:ext>
            </a:extLst>
          </p:cNvPr>
          <p:cNvCxnSpPr>
            <a:cxnSpLocks/>
            <a:stCxn id="32" idx="4"/>
            <a:endCxn id="38" idx="0"/>
          </p:cNvCxnSpPr>
          <p:nvPr/>
        </p:nvCxnSpPr>
        <p:spPr>
          <a:xfrm rot="5400000">
            <a:off x="2507129" y="2611240"/>
            <a:ext cx="1296304" cy="2955891"/>
          </a:xfrm>
          <a:prstGeom prst="bentConnector3">
            <a:avLst/>
          </a:prstGeom>
          <a:ln w="38100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F0425F-3FA9-DD70-2AC1-50318BEA8BBB}"/>
              </a:ext>
            </a:extLst>
          </p:cNvPr>
          <p:cNvSpPr/>
          <p:nvPr/>
        </p:nvSpPr>
        <p:spPr>
          <a:xfrm>
            <a:off x="641911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أَحَدٍ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95785A1-348B-CAD8-77D5-C5A28276BBCC}"/>
              </a:ext>
            </a:extLst>
          </p:cNvPr>
          <p:cNvSpPr/>
          <p:nvPr/>
        </p:nvSpPr>
        <p:spPr>
          <a:xfrm>
            <a:off x="3463225" y="4737337"/>
            <a:ext cx="2340000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ذاتَ صَباحٍ</a:t>
            </a:r>
          </a:p>
        </p:txBody>
      </p:sp>
    </p:spTree>
    <p:extLst>
      <p:ext uri="{BB962C8B-B14F-4D97-AF65-F5344CB8AC3E}">
        <p14:creationId xmlns:p14="http://schemas.microsoft.com/office/powerpoint/2010/main" val="423475725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B9A2-ACFD-396C-29B6-C88F70C1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5440A9-7EA7-2B16-61C1-6E76AC60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 أحداث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482FD3B-B473-2DFA-1E72-B4951500C3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2AB51B-8939-A095-E7DB-88B47200CD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8F2FFD-3E9C-1012-52A2-021CB900F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28AF30-2CD4-0DA7-FFAF-D6EE1854E8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8637D2-265F-374D-80D7-B8303F6C7B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991CD7-96DA-D3B8-C394-53F439F614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C36DA6-8D8A-93C1-BEE9-383A4B0119F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98C504-B951-817B-D637-14996A64CD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9B17A4-AAF8-EB87-4AB3-6713BB3CF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DFBCBF-01E4-4EF0-3CA7-B4EA90A8F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D9023-9CFC-DF43-C758-3DD24E804C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52B77D3-7300-D309-8D63-897BB15B4B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2454" y="2972276"/>
            <a:ext cx="1676799" cy="183443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1E4A9D-F0CC-77AA-4EB9-4BF14200E9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9716" y="2972276"/>
            <a:ext cx="1676799" cy="183443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C86C72-26C2-547C-8533-478B22AD97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9745" y="2975012"/>
            <a:ext cx="1671797" cy="18289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5307E9-BA82-D599-75B8-333BE8E484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859" y="2958718"/>
            <a:ext cx="1701585" cy="18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0874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2026-8153-A5A6-025E-BA05ABFBF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60FBAB5-C56A-4C61-8163-36C5700C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فَعَلَ حُسامٌ  في بداية القصة؟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4EFE30C-9976-DDD2-AACB-E55FF9EEE0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41AF62-7C53-FC01-EF46-B76FF72467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AEE64-FE2B-AAF5-80AB-C7A25F599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4E5559-4C62-07C8-5478-3307F3F8CE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71931F-481D-1DCE-6981-39A88744EA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06A95C-26D4-BA6E-1BEB-D3968F32FF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D23CDD-8684-3877-536A-075AC0C6104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F3D547-D1C8-9C04-CF48-04EAEADD74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5A2FE6-9453-E175-0F38-284C9729D8C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8400AB-3893-4C93-DCFC-848D7BD3D26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B057E6-B63A-AD2E-EC3F-9723E536DCD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A87E9A6-3581-F0F5-0699-DEEC0F114E8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92561" y="2636837"/>
            <a:ext cx="2884377" cy="315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373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3380C-CA65-C09A-5F1C-62125353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1338FD0-12A1-8802-F56A-0B9AE04C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 هي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ﭐلْمُشْكِلَةُ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ﭐلَّتي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وَقَعَتْ لِحُسامٍ؟ ماذا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حدث له؟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D99249-C82A-D936-0DA5-842633E47C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84C6E3-81DE-9550-F0A7-089CDD69D2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BBB3F9-4E46-DDDF-A846-954CFBB72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37581D-4739-D641-4F47-21FBBA4729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0AAB4E8-9F33-91C9-3F45-AC3C59648B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4A19F2-9765-BCBC-891D-F154157F16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9FC28A-3C5A-5182-875B-9552046B1D5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A058D5-5F42-5F7F-5177-67974306536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C306B9-8EC1-9131-6ECB-13A500B32D7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AB8394-4EFB-8FDE-6D73-A5097532F1D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C2ED8B-D949-D2AD-28C9-0FD88F34E06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79EAF9-DF4E-D1A5-D65F-F6E7B528A1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789" y="2636837"/>
            <a:ext cx="2800598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3341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BA72E-8298-B914-3999-6722138E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B69BF4-5D89-428D-8CA4-2E8D39194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864" y="80087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كَيْفَ تَمَّ حَلُّ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ﭐلْمُشْكِلَةِ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مَنْ ساعَدَهُ 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3A3634-1D24-D04B-C796-781118C082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F4E6EEC-A52D-B7D7-C1B8-BA8A5A46F1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69029E-C11F-1F13-C012-9FB2CBF28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B58C91-E458-531C-BA4D-3CCAC680BD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900788-FEEF-8929-E754-3AADC75BD3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9A111A-4D14-54FF-CC21-3FF3B4F41F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7642A9-23A5-026F-9955-317A8BC6AD1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0744C8-9AAF-50C2-13B0-F33C8012BE2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8A0A97-952B-6953-B3A4-93287FD775E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4849A3-E68B-4BE1-40F1-001A8A54F7E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EE9C6E-D76D-80B8-B6EB-59139997346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058677-E22B-F1AF-069B-23D08FA9F3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1334" y="2652267"/>
            <a:ext cx="2875603" cy="314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9068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E17B-D944-924E-7F90-5DD29A1F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C0F9E02-70C7-1586-FC82-8B2AE2F9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وَقَعَ في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ﭐلنِّهايَةِ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85F66C0-7FFC-EFC6-8661-41C35784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27B81-411F-D50B-E382-1BBE66553A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69084F-0004-A139-32F1-8572B6151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65D06-5E9C-AA13-DEF6-EEBA91AB5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DB608C-1E70-F8D5-EC8B-B49A1A62F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4435FB-D587-97BD-2E30-1C53EC55F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AA5D0-37C7-D298-CB16-BF54E57F08B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CC58C3-FA9B-E745-C882-8D230015032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AEE224-C26A-1B68-42EE-0DA75DFB4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54912-295A-67CE-EE7F-C6DD0F4BF1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35C8E3-47D5-3EBD-79C9-72DAF4CA56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405DE7-5BB2-614C-54A2-47D8B7D7B1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4676" y="2636838"/>
            <a:ext cx="2903647" cy="317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6443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67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D2C31-8C1F-C134-A992-C111DAAE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3EDD91-1A41-DB52-8E72-857E56AC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CE50296-75AB-4A22-BA35-07868F9F20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241CE-DF0D-B3F0-E593-B7CB64574C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13F145-B980-EE84-4855-C8BF500198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CBF1A6-082A-1AE5-0F5F-D3DAFA0F7F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E877B-6C28-87B3-63B3-A330610D16F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2F372-EB02-1631-B27C-99F8B5B4EA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4C152D-849B-6C5C-DBF0-F675D8BA2C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D91DD4-437F-7611-3DB3-253C5BAE278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3FE3DF-4965-E9A0-A507-EE6168F28E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7931" y="1597110"/>
            <a:ext cx="3188137" cy="489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210B93-7C1C-CA6A-BE93-2B83D1C66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7931" y="1597110"/>
            <a:ext cx="3188137" cy="489016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466876-C613-37F2-8C21-8A0B8F28E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506DF-D727-7AF2-02F2-9D8710F03E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7DD24D-D72E-3174-C7FD-56414424E0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D29495-A9DE-9DC0-3127-5B425E50D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9F8718-DD19-F4AA-9396-68E8A2389E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6C123B1-57FC-024F-C39D-26A1A6E79A8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BF63DC-814C-A84A-BB77-60B13835BAA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E6E565-51F6-458E-3BEF-024AA31D8D0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7C8037-D4EE-6A45-2D65-CF14B8D39A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216AD1-D826-9C80-C848-F6C776B4F9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2897604" y="1996184"/>
            <a:ext cx="3403184" cy="188348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F974140-6BE3-BFFE-1551-3A4EE366F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953" y="2930095"/>
            <a:ext cx="7754094" cy="1675624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تحت شخصيات الحك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اية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وأحيط بخط الشخصية الرئيسية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79C543-E928-3C3A-4648-ECEADFBA7E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E87082-A608-718F-9DF6-B155DFEB2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6704C1-943A-FA50-670B-89183A7C85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1BC2497-10BF-C1C7-3B62-9030A1E8CF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22475E-02EE-0450-C6B3-38A494ED32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5ABE39-6B23-B3DC-8168-FFE42E64E9F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8CE381-D242-4254-498B-9344DFAC3C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9BACF-9E63-2364-13FB-00F55E0FC9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6B56C-0F46-3137-7E70-E9608FE4A50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425E2-287F-464D-0F0C-66B30C4BC0F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7373581" y="4248100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4149EB18-A7A1-FA13-5CA5-26B1EDB1405E}"/>
              </a:ext>
            </a:extLst>
          </p:cNvPr>
          <p:cNvSpPr/>
          <p:nvPr/>
        </p:nvSpPr>
        <p:spPr>
          <a:xfrm>
            <a:off x="6163141" y="4254634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200" dirty="0">
              <a:latin typeface="Microsoft Uighur" panose="02000000000000000000" pitchFamily="2" charset="-78"/>
            </a:endParaRPr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57917629-E4C0-F5A7-D104-F8ED7F0EAB9C}"/>
              </a:ext>
            </a:extLst>
          </p:cNvPr>
          <p:cNvSpPr/>
          <p:nvPr/>
        </p:nvSpPr>
        <p:spPr>
          <a:xfrm>
            <a:off x="4952924" y="4254632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4F6918A0-DEF2-E494-4D67-18308CE6B09E}"/>
              </a:ext>
            </a:extLst>
          </p:cNvPr>
          <p:cNvSpPr/>
          <p:nvPr/>
        </p:nvSpPr>
        <p:spPr>
          <a:xfrm>
            <a:off x="3716357" y="424810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6D3A4646-9E45-C93F-0FBF-2914CE67718D}"/>
              </a:ext>
            </a:extLst>
          </p:cNvPr>
          <p:cNvSpPr/>
          <p:nvPr/>
        </p:nvSpPr>
        <p:spPr>
          <a:xfrm>
            <a:off x="2502071" y="424810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CF5B1C6F-AD88-BC95-2B44-76176E6AE289}"/>
              </a:ext>
            </a:extLst>
          </p:cNvPr>
          <p:cNvSpPr/>
          <p:nvPr/>
        </p:nvSpPr>
        <p:spPr>
          <a:xfrm>
            <a:off x="1250843" y="424810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6223358-49D6-4CC1-938D-012462CEC1EE}"/>
              </a:ext>
            </a:extLst>
          </p:cNvPr>
          <p:cNvSpPr/>
          <p:nvPr/>
        </p:nvSpPr>
        <p:spPr>
          <a:xfrm>
            <a:off x="2059283" y="3494311"/>
            <a:ext cx="1245424" cy="116437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2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B9DB-4194-0F30-C4F5-9A7E284F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5CC9D-38DB-32B9-3C0B-7FF2BBE4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الجواب الصحيح.  ـــــ   صححوا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CD70DC2B-4B63-04D3-FC74-B144D28EDF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1CC76F-FE7D-EFDD-C4F4-80ED81A6AA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33667C-B591-8907-7317-ED15E8E96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B84845-BBAE-3BA1-C480-12C42487E5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5CB008-016E-C5DB-B18B-3F1D74833F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1318F6-72DA-3BBB-8E02-C27C9815B7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1B346B-13FA-96E6-758E-9B750095FF2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CA7653-5D27-B7DF-200B-C8866B29E7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92E436-F51B-A44C-2539-CA90CCF569C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5CED73-BC65-F87B-A552-8B4CD12E6DA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4D309D-24D5-953C-3484-3CF7D76C343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A1DE0A2-F3B5-DEFF-FD38-86E2B8A8B4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621" y="2597644"/>
            <a:ext cx="4200758" cy="2500451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9CFF2271-54F0-9E4C-AA59-61343C5F586C}"/>
              </a:ext>
            </a:extLst>
          </p:cNvPr>
          <p:cNvSpPr/>
          <p:nvPr/>
        </p:nvSpPr>
        <p:spPr>
          <a:xfrm>
            <a:off x="2563113" y="3442062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739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5B007-6887-7F6C-6EC6-79DF77F0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3FBCDD-020E-313E-F827-E962AD751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39" y="783432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الجواب الصحيح: لماذا قلقت الأم على صحة ابنها؟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ـــــ   صححوا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A6F7D35-A282-358A-9694-14F57A4C57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CC224A-0BA5-193D-EE27-C2D5ABA6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0DE62D4-A07D-477B-1631-6951EDDA0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A26387-A2A0-6311-B3EA-D57A92040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47F413-D8B4-8BCF-353D-C65F600599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028477-49B4-2714-3140-6F1ED26919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08C0CA5-7C7A-1F7E-E08B-142D19AE174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94D080-EC5B-6266-3752-459D57229F4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6FD545-5A78-2CFC-B861-4140B7A70F7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7CE04F-4E60-DD46-EAC5-EBDFF7A29C5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58C2B9-39DC-248E-6F50-1C8DEAB0975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F7444B-A7AB-FF08-3C52-1451B9FF24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6409" y="2660696"/>
            <a:ext cx="4014971" cy="2449384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4F68CDAA-7A0E-1E36-ABFB-486A1616FC8E}"/>
              </a:ext>
            </a:extLst>
          </p:cNvPr>
          <p:cNvSpPr/>
          <p:nvPr/>
        </p:nvSpPr>
        <p:spPr>
          <a:xfrm>
            <a:off x="2637138" y="4046235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61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ــــ قبل أن نمر إلى النشاط الموالي استراحة النشيد ــــ استمعوا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446D428-4EA3-8A40-9257-573A6BB934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7C7076-F40D-8AD0-4470-D9532568A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24E9E0-3294-1926-9AD0-D5530DAAEB5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3F5FBC-8833-01EF-711B-A1010C9718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E1E810-DCC2-8FA4-B038-B79E22E04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6E733B-3FDC-67CE-0127-E3B2A9A5AE8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5A1CA1-28DE-5216-ACF1-79C403BF7F5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9A420-3254-D027-488C-55FF08FE10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5C180C-3921-1AAF-E8EB-D451DE48A7A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5787-95BB-0875-1FF8-E0CDE58D36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Nachid - Matti3 Jismaka FULL - VEED">
            <a:hlinkClick r:id="" action="ppaction://media"/>
            <a:extLst>
              <a:ext uri="{FF2B5EF4-FFF2-40B4-BE49-F238E27FC236}">
                <a16:creationId xmlns:a16="http://schemas.microsoft.com/office/drawing/2014/main" id="{AF95B647-E010-4DD3-7526-1803EEE6ED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8998" y="2060427"/>
            <a:ext cx="6863576" cy="3860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تنمية الطلاقة ـــــ استراتيجية المفردات.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42990" y="1736243"/>
            <a:ext cx="644153" cy="64415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«كاد يتحول أرنبا» خذوا الكراسات ص 68.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2659E4-C734-52AF-9EF8-A8A50C234C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749" y="1600012"/>
            <a:ext cx="3146501" cy="48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55A8FEA-16CC-BEFF-8C6F-E042AF97E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749" y="1600012"/>
            <a:ext cx="3146501" cy="487192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099AF0-48B7-DA07-0D79-071B859C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86B869-401A-5DB1-0768-FAD14BE6A7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4CAA8-C7CE-E036-6DD8-37BDDB602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F49CB-359A-8D4F-47B0-D50F47BC6C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BE0CBF-6989-8066-A2D9-6ED4A012C1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4436E7-DC7E-AA9E-08E1-D4E2C5FCA75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0F1C7-D40F-8C4F-C481-1FF5EA3D87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D7FA1-4EF8-201D-3750-91A18B5A3ED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98931C-F008-E956-9DF4-7C6789E30C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416-7A6E-6A42-2BE7-57E7DBD217F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459191-1213-076F-D143-4586F106C999}"/>
              </a:ext>
            </a:extLst>
          </p:cNvPr>
          <p:cNvSpPr/>
          <p:nvPr/>
        </p:nvSpPr>
        <p:spPr>
          <a:xfrm>
            <a:off x="2865121" y="1968791"/>
            <a:ext cx="3416274" cy="162408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EE37-CDDD-5FD7-256B-053E420DF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D70F2C6-60C4-DE5E-3945-D3350DA3A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749" y="1600012"/>
            <a:ext cx="3146501" cy="487192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026A74-C206-E18A-55D6-0C5D9B68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40E143D-4951-6493-1F39-9EDDB6D82C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322DE2-A8C8-AD4B-4027-8394875B07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FF4576-CE0D-2321-5A74-42E30E0BB0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801F3A-216B-D0C5-0766-9EB691E5F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9D1CB-254E-C9C4-456E-A79AC4370E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D8576B-E48E-B044-8A7B-CC1EF332CB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02F735-94B9-70A8-C9B4-2E9EB124DC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F75B-D822-16C0-69C4-9F4E1FCE2D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981988-735E-CF72-DA3F-B05F68E86FC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ADBB4-C13B-EE8F-6E3B-BF6C4ED6D9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316B47-9C88-FF40-ABD2-FB4ADC88803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B6BB99-4BD4-40FB-CFF9-436A2E06BA93}"/>
              </a:ext>
            </a:extLst>
          </p:cNvPr>
          <p:cNvSpPr/>
          <p:nvPr/>
        </p:nvSpPr>
        <p:spPr>
          <a:xfrm>
            <a:off x="2865121" y="1968793"/>
            <a:ext cx="3416274" cy="162408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541340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813D708-9E6B-FD49-1BC7-57E340E7E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749" y="1600012"/>
            <a:ext cx="3146501" cy="4871929"/>
          </a:xfrm>
          <a:prstGeom prst="rect">
            <a:avLst/>
          </a:prstGeom>
        </p:spPr>
      </p:pic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 ــــ تابعوا معي على كراساتكم.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9C41B8-6B10-185E-5E25-841C668B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F8D02-A8B0-607D-0431-B888E2F39F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D514E0-F337-9631-AC01-C03AF880A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0427CF6-8E4B-890F-5858-CBABC449201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0FAA80-8867-ADEC-917D-6E787B0B42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AF4EE9-7DAD-1CF0-A3FD-4F40C14DA9A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D558B-68D1-68D6-1DA5-EF28D47FE78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51A765-4EAE-1A79-F37B-A8497FAC2B9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F28131-BB45-0B2F-BA40-BA73910CA0E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92A85A-599D-961E-9F61-37AB3736C64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6A280E9-6104-2353-3150-FB8E84C41D60}"/>
              </a:ext>
            </a:extLst>
          </p:cNvPr>
          <p:cNvSpPr/>
          <p:nvPr/>
        </p:nvSpPr>
        <p:spPr>
          <a:xfrm>
            <a:off x="2843213" y="2047165"/>
            <a:ext cx="3457575" cy="20062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D8FA32-CEE8-BE79-828E-BA7331AE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BEA641-E2DA-2745-BB5D-7AA8234E96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B5D294-56FE-6FD7-FFDA-59020C7CF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93DE7-93A7-EB87-5647-46C4710049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FAB24-076D-FA3E-3D37-002E5036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A7E390-F37E-B313-D766-D819CFBBA6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11BF6-8BF4-BDD4-463B-76CC49E3220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5EBEB-64D3-94E6-4469-AF352E985F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E270CF-236E-05A2-49FE-C9F2F42B7B3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6B8A83-6639-55CE-C55E-06FE3D02A5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49D7AC-A3EE-1F9F-F0FA-5B09318C0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749" y="1600012"/>
            <a:ext cx="3146501" cy="487192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A73CC46-BD12-B38E-8498-3BE8D98A5CEE}"/>
              </a:ext>
            </a:extLst>
          </p:cNvPr>
          <p:cNvSpPr/>
          <p:nvPr/>
        </p:nvSpPr>
        <p:spPr>
          <a:xfrm>
            <a:off x="2843213" y="2047165"/>
            <a:ext cx="3457575" cy="20062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0" eaLnBrk="1" latinLnBrk="0" hangingPunct="1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E1B427-3034-F14C-96BA-C9CFB506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 بعض الكلمات وأضدادها. الضد يعني المعنى المعاكس.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C5095E-AD29-56FB-D9F0-4A4ABFBC10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3A9519-514E-ABA3-AFCD-92126156B0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29EEF4-E1C6-3F29-5CCD-8F986B33E9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7CEBE6-BB53-6A71-728D-A727B612E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771687-ED02-7259-D899-75B5691A4D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02E2BD-382E-7E38-E712-4ECB9299DDE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38FD96-E93A-6D1F-6C10-602AA0EC707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F60DA-1DDA-A054-7DD2-C98F10F147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24DA60-7466-DBDC-4831-8322B830B79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FF5149-31A4-631A-5EB3-2AF7C785385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561347-20BE-EB15-8907-84B94C6DCEC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7CD81FEC-49B3-BA5C-CAA8-DA6C9F86966C}"/>
              </a:ext>
            </a:extLst>
          </p:cNvPr>
          <p:cNvSpPr txBox="1">
            <a:spLocks/>
          </p:cNvSpPr>
          <p:nvPr/>
        </p:nvSpPr>
        <p:spPr>
          <a:xfrm>
            <a:off x="4335281" y="3443495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dirty="0"/>
              <a:t>≠</a:t>
            </a:r>
            <a:endParaRPr lang="fr-FR" sz="199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AA02891-13EB-C647-C1AD-803222B1F2E5}"/>
              </a:ext>
            </a:extLst>
          </p:cNvPr>
          <p:cNvSpPr txBox="1"/>
          <p:nvPr/>
        </p:nvSpPr>
        <p:spPr>
          <a:xfrm>
            <a:off x="5172981" y="3191242"/>
            <a:ext cx="2003524" cy="12405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06CBB29-F52D-5E0F-5B61-9BDF6F8C1D09}"/>
              </a:ext>
            </a:extLst>
          </p:cNvPr>
          <p:cNvSpPr txBox="1"/>
          <p:nvPr/>
        </p:nvSpPr>
        <p:spPr>
          <a:xfrm>
            <a:off x="2065920" y="3234072"/>
            <a:ext cx="2003523" cy="11977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B2310-5F4B-F422-EF0B-98C91005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4222C1-5F27-D023-CFF6-F54E2BF5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مثلا أنا أحب أكل المثلجات. ولكن لا أحب تناول الفلفل الحار.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FA924C0-F96F-A117-052C-A312245E1A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B3199A-AE65-97E5-A55B-FD91BE2E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9ACFE2-12E0-F167-599A-E519233CB4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D583A6-78A2-EE29-8100-4D96B9227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3E9258-E369-BC87-8C67-1B5BD843F5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132907-00B2-1F9A-A980-44462503BE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256DF3-9AEB-35F6-F4E4-F941FF19BA2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ADAF4E-FD05-1556-9DC5-06B00218946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991E7A-97B6-AE9E-A3DE-84D6CFD34DD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6DB881-B011-8DDF-708C-E8E8C35B45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7ADEF-FB2E-69DA-65FE-4B6AE18FF7F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5A003281-7CCC-E1E8-C0D5-607744B508A4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1FCE13D-48DA-CB44-FBDC-D0D91AB7773B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أُحِبُّ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3DB907E-C4A5-9AFB-CBA0-59B22C4A385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3784" y="2295512"/>
            <a:ext cx="2016749" cy="220633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30A7994-B0DA-B49F-7464-80853F4DDE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8107" y="2317730"/>
            <a:ext cx="2016749" cy="220633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DD18EBE-E957-1F6E-0E22-5A10A57DBFCC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472296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99303-72A5-0F36-AD77-C060F6024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B0CC91E8-E805-7120-5497-55B173961536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4AE8732-ADA0-17DA-33EC-44B6F3BFB7F6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أُحِـــبُّ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AFA6B26-2F25-5313-AF2B-7BE8ECC4B5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3784" y="2295512"/>
            <a:ext cx="2016749" cy="22063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DC30EC-D8E0-C25B-8878-593D3E2535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8107" y="2317730"/>
            <a:ext cx="2016749" cy="220633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99E34BE-D304-3B9A-ACE8-E152180E67E4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أَكْ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tzm-Arab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رَهُ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EEE22C2-4344-A8FB-3466-2940ACBA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أكره تناول الفلفل الحار.- أحب ضدها أكره رددوا.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A4E99D-F4F4-6E10-8EB1-91507E920A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84EF16-97D1-780A-0652-BBC7A1C14F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F13746-EE17-FD62-D357-45BF2DA9BB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911ED-6F51-6E07-3924-B4FC5D375D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02C36F-12C3-2223-610A-A66582E08A5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404166-2D0A-FF40-398C-CFAA65E5CB8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5BCD21-D8DF-2C1B-8177-5595B49CDC2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28CF14-2388-CC3C-F584-A57D72F10EA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7C30B6-9FCA-3873-878F-0B99B81EAA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A273C7-80B3-F4F5-541B-5B356E2F5CB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9EA14-7E43-FBF4-9A5F-C4867EB7C9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276829814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FCCDE-9437-C927-1D3D-CFB68E3F3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B342A0-2871-EB97-5999-EE500D42C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الأرنب سريع. كيف هي السلحفاة؟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1DB6B5-6917-90C6-AFDF-CDF3B89F46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A39C0C-F5CE-4A7C-9B44-44044857A3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06E902-2C4B-EAF9-FCD3-3AB7068C7B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146340-0D75-125C-C4A0-7F0B6A3DC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7E4EC5-55B8-3712-6178-61507FE4EA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58FDE-F0B3-D804-5BBA-A2ADE7CC03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974606-50DF-F897-AD9A-78B7F451369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8C258C-2879-9FB2-5D4E-5CBB07EDC68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5541EB-267B-1E0C-231D-1ECA354ED34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22812-7C1E-5860-5D4F-6D518988A60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2B9FA4-02D7-B061-882A-1177D29D69A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6B840DF4-F347-CEAC-F4D1-2A3D625BDC0D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2511C0-4512-77F5-2AFA-3F9FC99C1516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سَريعٌ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301475-9C2C-955A-0DB4-BA7EC41350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3784" y="2295512"/>
            <a:ext cx="2016749" cy="220633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153EDD7-EA5D-7FF1-DB7A-E2D6213FFB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107" y="2317730"/>
            <a:ext cx="2016748" cy="220633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76AC5C5-0322-0BEE-846C-ED81BAD02C1F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tzm-Arab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9516188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4A791-B6EB-2AE2-180B-F0FC6EC80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0BA15184-3F7A-DD45-F66C-002CE8EAA6D2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5D3011-419F-AC2D-2933-2C849D9EC22B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سَريعٌ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79A9768-269E-516F-BA86-CD14DEFBD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3784" y="2295512"/>
            <a:ext cx="2016749" cy="22063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952743-0DA2-396C-A554-B9B339E86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107" y="2317730"/>
            <a:ext cx="2016748" cy="220633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572B868-358E-9085-6F6E-AF963D0B7FE4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بَطيءٌ</a:t>
            </a:r>
            <a:endParaRPr lang="tzm-Arab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9DE0655-D443-0C7A-98CE-48D3C23AC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السلحفاة  بطيئة. إذن: سريع ضدها بطيء. رددوا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E7B164A-BB4A-E55C-AACD-6B153FA17F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9352E0-D0A3-9D62-26C5-66FE407864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79C801-ABCD-EBEB-D636-DA46668B59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30144A-67BD-61CB-5A3C-E9AE1FC19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9697D9-822B-6457-6E85-2C4BDD6F5B9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A7F0E3-DE07-193C-DC89-E56741DDE44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EC915C-E8DA-6515-E454-65A7DB8D263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B3C3D6-68DF-99F3-C03F-05AEA4312A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92676F-448A-B093-C870-22F6E54EC66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B0DB54-AB48-1D36-1116-F98B10FD83D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D8957A-09D6-5961-10FC-0B62C5BD8A1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00541646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25AC-43C9-915C-8CD4-B5DC2890A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65D0F0-4DEC-95D9-9AC7-34E4DF8A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الصندوق كبير. كيف هو الصندوق الآخر؟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D50B466-8FB8-7AB1-F9DE-C99B762919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CC5735-ACDF-1BA8-7BE2-897CF38723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F3EBC7-8108-9B02-D9E1-27C917CEAA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974964-EFFD-0A41-2E5B-13287C22B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DF5EA2-B493-A89E-2983-764AD2B50A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AF621B-BA70-FA7E-8C76-62A0923B74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2D7C23-1FEA-43E6-EFB1-7709B6B0628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6A3698-E08A-E93E-9125-F2098C11DE1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1888A1-1193-A29C-4A7C-9B7CBB39A92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E78EDD-D965-CA4C-9288-80850C414C0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3CBE8-6E85-FB5E-4435-933C9DDDA28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1E67F765-CEE5-5C3A-DF95-85021C92A455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0944AD-F079-0062-0B03-F9B9A260A114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كَبيرٌ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1BD9909-128E-E472-BF8F-A0DF2E96C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3784" y="2295512"/>
            <a:ext cx="2016748" cy="220633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CEB195-4697-357A-D9ED-742FD09C0A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107" y="2317730"/>
            <a:ext cx="2016748" cy="220633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BAADDD5-ECF8-6C08-A412-17D2C8EAD409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tzm-Arab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5810339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97707-65BA-588D-D235-365C54BA0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>
            <a:extLst>
              <a:ext uri="{FF2B5EF4-FFF2-40B4-BE49-F238E27FC236}">
                <a16:creationId xmlns:a16="http://schemas.microsoft.com/office/drawing/2014/main" id="{1CDEF126-9433-7EA8-35EB-50F215A74C35}"/>
              </a:ext>
            </a:extLst>
          </p:cNvPr>
          <p:cNvSpPr txBox="1">
            <a:spLocks/>
          </p:cNvSpPr>
          <p:nvPr/>
        </p:nvSpPr>
        <p:spPr>
          <a:xfrm>
            <a:off x="4273286" y="4795656"/>
            <a:ext cx="558239" cy="634168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≠</a:t>
            </a:r>
            <a:endParaRPr lang="fr-FR" sz="199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30B4A20-28A4-0D19-77B4-3864EC92147F}"/>
              </a:ext>
            </a:extLst>
          </p:cNvPr>
          <p:cNvSpPr txBox="1"/>
          <p:nvPr/>
        </p:nvSpPr>
        <p:spPr>
          <a:xfrm>
            <a:off x="5083783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كَبيرٌ</a:t>
            </a:r>
            <a:endParaRPr lang="fr-FR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A1BDF45-C3D2-AABE-F277-BC8BCD218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3784" y="2295512"/>
            <a:ext cx="2016748" cy="22063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B12BE3-2799-A20E-3644-F138E5AD4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8107" y="2317730"/>
            <a:ext cx="2016748" cy="220633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52A76AD-A2D5-9C62-13D8-98CA6BF62A39}"/>
              </a:ext>
            </a:extLst>
          </p:cNvPr>
          <p:cNvSpPr txBox="1"/>
          <p:nvPr/>
        </p:nvSpPr>
        <p:spPr>
          <a:xfrm>
            <a:off x="1998106" y="4601962"/>
            <a:ext cx="2016749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zm-Arab-MA"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</a:t>
            </a:r>
            <a:endParaRPr lang="tzm-Arab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8BFA4F8-5E5F-B9CB-38EF-AAAB42DF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83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الصندوق صغير. كبير ضدها صغير. رددوا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03FB937-79D2-F11C-D506-39329090B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D45988-44E2-1618-6E99-B05488593D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08F26-6936-6A5B-9013-4A84D368A1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01737-E938-5F65-7733-CD8181694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74D7E0-783E-ACE2-05A7-FCED22027C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09751E-06EB-51EE-19AB-5EB0DD952EE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0C71BC-2A0B-BA61-B1E1-5E32F0CB07A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8EA81-BEAB-DB4B-55FF-6870B836143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FF844A-CB75-BC48-1734-4D34DCEEFCA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97CBDA-A2CC-B8EA-1646-F24DBBF721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F1B805-F6D1-7D37-3187-77C59085688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217493300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69.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D657C1-B1F8-FC95-B62A-41CAFED2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8F1A6D-A445-1FF1-EC22-5FA1468AEE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D19F4-5EE3-A685-E471-9A80A2FDF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963EE0-3947-304D-3A50-A012064008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B664BC-C050-EC74-7FEB-A65C072D95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CB6B6-244B-7DD7-6AA0-5D2D781983F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9E576-4515-FCED-6D99-89208717840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C7E749-5169-0B9E-44F4-C30D521A0FE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CD4F0-166D-7624-5481-E94FFDB37C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1593FF-0E90-9C04-24C0-36483F4619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5B97FC9-59BE-B460-465D-1E7777D4CA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261" y="1603820"/>
            <a:ext cx="3120977" cy="478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85038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1011-AD80-9646-A20B-2E9DC9296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فرادى، وصلوا كل كلمة بضدها.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EF850AD6-E1AE-7E69-B415-7A5063237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E3CC8E-1B06-BB9E-A9FF-1837C41C27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EA845B-A579-AFC9-BF3B-90B0921C687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AB1A5D-2D13-DBEF-559A-96FE6DBC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467F1C-6200-7D24-82F8-5090A7031E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BA41488-5956-0DF7-D8F9-29205593543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9580242-17D4-AAE1-FB35-A2E933C9A5D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D4A0B4-F7A3-8BD9-0349-ACFBBA470EE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CC2F9-3DDE-3412-DCE0-ADD1A2E583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EBE1BB-EC49-7BAA-D40E-7957807CE07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9A703C-A7CE-AE29-143C-6BDFE507B7C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9EB444-3EE6-1224-9074-0BBEF00AE0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9600" y="2641504"/>
            <a:ext cx="6840000" cy="223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27270-148F-F01C-9863-E82DE5FDD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A825F-26D1-75FC-03E8-897D534DB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70" y="684213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1B3A3C21-E966-3A83-96A0-58F8B2C58A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2B3315-DFE7-C347-155C-FAC415A00D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859913-11CD-EF9A-1497-D1B00F1867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127FBC-028B-4834-53EB-BBF181669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A4154E-56BA-CE8F-712F-5C37B61BBB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88FEBB-D709-95C5-6EA5-23ABE185B9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573A40-E328-D1D7-A240-65B30C58A6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8A407-E7B7-62B6-B6A5-BCAC56EC5F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FD477-13F4-8D34-1C7C-46D9B9FB1D2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29DD9-3359-9FA7-C20F-456E847DCB1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E1BE19-C208-BC9F-18AE-7E55CE26FA4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A94A48B-AAC2-DB14-7640-6E62B58723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9600" y="2641504"/>
            <a:ext cx="6840000" cy="2237972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26D5B5B-7D94-CB21-B653-39131F5A4E8D}"/>
              </a:ext>
            </a:extLst>
          </p:cNvPr>
          <p:cNvCxnSpPr/>
          <p:nvPr/>
        </p:nvCxnSpPr>
        <p:spPr>
          <a:xfrm>
            <a:off x="1891553" y="3720353"/>
            <a:ext cx="174367" cy="470647"/>
          </a:xfrm>
          <a:prstGeom prst="line">
            <a:avLst/>
          </a:prstGeom>
          <a:ln w="28575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7435EE0-2512-F0C8-0994-3E6E2DA81E72}"/>
              </a:ext>
            </a:extLst>
          </p:cNvPr>
          <p:cNvCxnSpPr>
            <a:cxnSpLocks/>
          </p:cNvCxnSpPr>
          <p:nvPr/>
        </p:nvCxnSpPr>
        <p:spPr>
          <a:xfrm>
            <a:off x="3662083" y="3720352"/>
            <a:ext cx="1766046" cy="470648"/>
          </a:xfrm>
          <a:prstGeom prst="line">
            <a:avLst/>
          </a:prstGeom>
          <a:ln w="28575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16392F4-689F-DCC0-831F-DCACB6C1CC98}"/>
              </a:ext>
            </a:extLst>
          </p:cNvPr>
          <p:cNvCxnSpPr>
            <a:cxnSpLocks/>
          </p:cNvCxnSpPr>
          <p:nvPr/>
        </p:nvCxnSpPr>
        <p:spPr>
          <a:xfrm>
            <a:off x="5428129" y="3720352"/>
            <a:ext cx="1761565" cy="470648"/>
          </a:xfrm>
          <a:prstGeom prst="line">
            <a:avLst/>
          </a:prstGeom>
          <a:ln w="28575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468240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EA2D-7B69-7A8C-7D88-B252EC93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DB3A30-263E-3030-07C4-3088CB794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الضد المناسب لكل 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7F2BE1E4-8BC6-077B-B0C9-9A8C3ED0E1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82F2BA-A7DB-8C5E-F76D-CC897899F4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0AC8D2-E475-D7AE-18EB-BCBE0791C1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D29E6D-F57C-01A5-6300-7B5E609DF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344A35-0FCF-A7EF-C975-54685C1D53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49A3C84-2BEB-BB6D-1654-CD6A8B7D02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098A1F7-CB5A-6C72-F28B-96998E776B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96E813-87BC-9099-09DC-387B98BEEF3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BAE2EE-C7A5-4305-E9F5-73763756628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0C3820-2C04-95D4-72CE-11C01FF13F3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00F4D9-55D6-974F-0595-AB2BCF7D5D0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B7C249D-7BCD-471A-3435-595C61C86B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01" y="2843051"/>
            <a:ext cx="8016935" cy="176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73739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7FAA2-4283-A1F4-F233-9A8C622F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E566B87-A8CA-FB24-57E8-9F48B4A76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01" y="2843051"/>
            <a:ext cx="8016935" cy="17618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B836FCA-17D1-C986-7EF5-BB26EC72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536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2177C13-CA26-64C5-AF4C-6C72B379CF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59600" y="684213"/>
            <a:ext cx="792001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751259-08FC-B3DB-9F2A-7CE025917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280B01-05CC-E57B-8968-B15E4929ED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29EF7D-F015-60C9-4595-8C7C32760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22E4B8-06D1-76AC-D394-74B292EEF4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75C0B5-C9D7-2AF1-EF57-B6E3DCC34A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8E39B58-6B03-9857-9FEC-7542B9C59CD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873E92-5C9F-3430-6BDD-7856533A932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B27F44-6573-8DD6-5A0A-9AB1CF342A3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660940-7460-59D8-7096-BA3FB8DBC3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7DC00-D6E2-B45A-6BEE-E049917B3A5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11B6C6-31F8-E7A0-0621-874956982D5F}"/>
              </a:ext>
            </a:extLst>
          </p:cNvPr>
          <p:cNvSpPr txBox="1"/>
          <p:nvPr/>
        </p:nvSpPr>
        <p:spPr>
          <a:xfrm>
            <a:off x="5913037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نافِعٌ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8F1621-A0FB-0F71-2B55-16EE545055AD}"/>
              </a:ext>
            </a:extLst>
          </p:cNvPr>
          <p:cNvSpPr txBox="1"/>
          <p:nvPr/>
        </p:nvSpPr>
        <p:spPr>
          <a:xfrm>
            <a:off x="3412962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قَلِقٌ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D6B0AC-44F3-8014-D1BA-FD154A77856D}"/>
              </a:ext>
            </a:extLst>
          </p:cNvPr>
          <p:cNvSpPr txBox="1"/>
          <p:nvPr/>
        </p:nvSpPr>
        <p:spPr>
          <a:xfrm>
            <a:off x="912887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قَليلٌ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4398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كتابة جمل ونقل جمل بخط مقروء وجميل</a:t>
            </a:r>
            <a:endParaRPr lang="fr-MA" dirty="0"/>
          </a:p>
          <a:p>
            <a:pPr marL="0" indent="0">
              <a:buNone/>
            </a:pPr>
            <a:r>
              <a:rPr lang="fr-MA" dirty="0"/>
              <a:t>	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53308" y="1741589"/>
            <a:ext cx="619891" cy="646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97" y="81953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 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D04348-3DB6-5F89-61FF-B4875BD2B7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61" y="2829379"/>
            <a:ext cx="8468078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A6FD18-EF58-C811-38C7-A31FD9DA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CA1CF9-4221-9A91-7A87-C14AE6CC22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7BFABC5-033D-EFE6-76AD-92D3033F0B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CFB530-DDAA-1A43-590D-CAB17C6F3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961FCF-7BEB-5F36-5916-481019D6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7A306C-7ABA-29AF-66C6-AE7CCDE8BC1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36F4D-E5FA-8124-B043-93468C9F2CE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41AFA-B296-0089-7CC9-6899460EB9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8EE3D9-7EF8-2A15-E466-B7A5C5FE91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F4526A-FAB9-D79F-A1C5-F7C4A60673B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87859F-25AA-7962-4A27-2EA1A008A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61" y="2829379"/>
            <a:ext cx="8468078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2C60F9-6483-E520-05B7-0324027489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1EDAAB-8D34-02F4-6923-A3177736A0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774AB8-649E-88F2-22B5-135D9C769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9F88B-7056-D8C1-BC62-BEFE213CE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E96955-5E06-1CF2-CB21-D31B3A6D94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39992D-0FBD-C394-211D-BA29EFDA085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72F38-E6B4-B386-B750-B4C1422AE9F4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7EB216-C3C2-37F7-16AF-959A15FE05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6AA6C5-F011-75D1-455E-4388D28CAD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17427-47C7-7913-0D62-8509C1073F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8EAA52-BB93-1784-4145-C81631664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61" y="2829379"/>
            <a:ext cx="8468078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BF9A-DE2A-1FF5-6EF4-FFE8D3E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6124874-9CDF-CCDC-DCDE-8B7AAEC93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ln>
            <a:noFill/>
          </a:ln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BC9C9A97-2002-44FC-B764-904BCA3C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12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D68186-15A7-BEF6-9CAE-3F070E5D31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C882218-D074-DEEC-BF66-E07FE09CED9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ماذا تعلمتم اليوم؟ </a:t>
            </a:r>
          </a:p>
          <a:p>
            <a:pPr lvl="0">
              <a:buSzPct val="50000"/>
            </a:pPr>
            <a:r>
              <a:rPr lang="ar-MA" dirty="0"/>
              <a:t>واجباتكم المنزلية.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407025-A53C-0F19-2DF1-48ADE3658F1A}"/>
              </a:ext>
            </a:extLst>
          </p:cNvPr>
          <p:cNvSpPr txBox="1"/>
          <p:nvPr/>
        </p:nvSpPr>
        <p:spPr>
          <a:xfrm>
            <a:off x="3683726" y="1791405"/>
            <a:ext cx="353761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9090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A4A6C-FE92-9FEC-868B-8D66FFFE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86A8A7-E648-10C0-C61E-EA9E0E67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8A6441-7636-4156-B0D1-79A1AB855D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0FABAB-EBE3-9FF1-06AC-45EDD34AE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4C58295-AD58-A328-58BA-42CD42D69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E1C279-4F39-7D31-2C76-79CF3126937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53B19-B786-3F83-B972-B6195958BAB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85C393-F11D-2DC8-7408-442C92EF65B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6F8787-897B-DC3D-2DC8-13267D05A0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BB56C8-407E-DD54-3484-00E13B9E8C9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13BDBF3-11AB-829D-4127-E66D82653488}"/>
              </a:ext>
            </a:extLst>
          </p:cNvPr>
          <p:cNvSpPr/>
          <p:nvPr/>
        </p:nvSpPr>
        <p:spPr>
          <a:xfrm>
            <a:off x="6912203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اَلشَّخْصِياتُ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A26A14-5007-C346-49B8-C61DE7EA33B5}"/>
              </a:ext>
            </a:extLst>
          </p:cNvPr>
          <p:cNvSpPr/>
          <p:nvPr/>
        </p:nvSpPr>
        <p:spPr>
          <a:xfrm>
            <a:off x="4809361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D6989-30B0-EFC9-D8E8-C743BB4D63D5}"/>
              </a:ext>
            </a:extLst>
          </p:cNvPr>
          <p:cNvSpPr/>
          <p:nvPr/>
        </p:nvSpPr>
        <p:spPr>
          <a:xfrm>
            <a:off x="2706520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FE4006-1797-17D1-0AC6-B23B83C729CA}"/>
              </a:ext>
            </a:extLst>
          </p:cNvPr>
          <p:cNvSpPr/>
          <p:nvPr/>
        </p:nvSpPr>
        <p:spPr>
          <a:xfrm>
            <a:off x="603679" y="3551418"/>
            <a:ext cx="1628118" cy="7411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1"/>
            <a:r>
              <a:rPr lang="ar-MA" sz="36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اَلْأَحْداثُ 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A44748-436A-FD42-8200-657E8D4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تعرفنا بعض الكلمات وأضدادها.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A930578-55D9-F6C3-2720-8AE3DEB2A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EFF14E-EB1B-6C40-6913-5AD119829C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4C77EC-1035-DACB-EAD4-DFA0785EC2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DB2EC8-A551-E65A-AF05-AC17102067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830172-4806-474A-AD7F-7551584295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C15558-B399-808D-7FC3-22DB779EDE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4141F9-5590-BA21-BA33-1E2C81EE3D2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F51F42-54AB-9102-35EB-D4B31B9709B8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0E93D6-A1E6-F4E9-E9F6-CBC88B0E2D7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E978B5-DFDE-14E5-E070-C1E1AE6D6E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106B0D-6DCE-49BA-2DA7-96D9F30603E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4D69F7-BAA0-D52A-3E3C-46E9E1AF03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01" y="2843051"/>
            <a:ext cx="8016935" cy="17618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5036AD5-CDFD-D3EB-2AF3-B285B24E4064}"/>
              </a:ext>
            </a:extLst>
          </p:cNvPr>
          <p:cNvSpPr txBox="1"/>
          <p:nvPr/>
        </p:nvSpPr>
        <p:spPr>
          <a:xfrm>
            <a:off x="5913037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نافِعٌ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30C87C4-DF47-EF30-FE52-1D463884F048}"/>
              </a:ext>
            </a:extLst>
          </p:cNvPr>
          <p:cNvSpPr txBox="1"/>
          <p:nvPr/>
        </p:nvSpPr>
        <p:spPr>
          <a:xfrm>
            <a:off x="3412962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قَلِقٌ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F584F2-20EE-8A4C-B569-B92D5238DCC2}"/>
              </a:ext>
            </a:extLst>
          </p:cNvPr>
          <p:cNvSpPr txBox="1"/>
          <p:nvPr/>
        </p:nvSpPr>
        <p:spPr>
          <a:xfrm>
            <a:off x="912887" y="3614339"/>
            <a:ext cx="95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قَليلٌ</a:t>
            </a:r>
            <a:endParaRPr lang="fr-MA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أجيبوا عن السؤال الأخير ص49.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559061-6EB2-3C1F-36FC-A19E87A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A7CC77-D5C5-AA4D-B345-14E317206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62312A-F106-993A-4A2C-92652B6F5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721E09-921A-71B6-F6EA-202450771A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52ACB9-520A-498B-7B24-3F6A5F0C12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1A3F9-5040-8A8F-1453-BE42CDB41A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33BE2-CD33-B673-7306-632218A0AFB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9C769-55DA-62E7-09AF-FEF0C643E3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81E7B5-A366-5DA5-5E50-3EF1C11F84F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F15903-895E-EDEF-C449-0BB202F99B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11" name="Google Shape;2778;p84">
            <a:extLst>
              <a:ext uri="{FF2B5EF4-FFF2-40B4-BE49-F238E27FC236}">
                <a16:creationId xmlns:a16="http://schemas.microsoft.com/office/drawing/2014/main" id="{F5350603-E5D0-AFDA-8B1A-BE9612EBE3DF}"/>
              </a:ext>
            </a:extLst>
          </p:cNvPr>
          <p:cNvGrpSpPr/>
          <p:nvPr/>
        </p:nvGrpSpPr>
        <p:grpSpPr>
          <a:xfrm>
            <a:off x="2385445" y="5430703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92C37773-F941-12F8-C2BB-E71DD6C15904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2780;p84">
              <a:extLst>
                <a:ext uri="{FF2B5EF4-FFF2-40B4-BE49-F238E27FC236}">
                  <a16:creationId xmlns:a16="http://schemas.microsoft.com/office/drawing/2014/main" id="{D2808146-5B0D-FFEA-FDF9-4C8474489FB9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E5E8F80-B182-C48F-BE13-B1AE4B2489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261" y="1603820"/>
            <a:ext cx="3120977" cy="478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3916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15338</TotalTime>
  <Words>1777</Words>
  <Application>Microsoft Office PowerPoint</Application>
  <PresentationFormat>Affichage à l'écran (4:3)</PresentationFormat>
  <Paragraphs>601</Paragraphs>
  <Slides>87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87</vt:i4>
      </vt:variant>
    </vt:vector>
  </HeadingPairs>
  <TitlesOfParts>
    <vt:vector size="108" baseType="lpstr">
      <vt:lpstr>Microsoft Uighur</vt:lpstr>
      <vt:lpstr>Dosis ExtraBold</vt:lpstr>
      <vt:lpstr>Wingdings</vt:lpstr>
      <vt:lpstr>Noto Sans Symbols</vt:lpstr>
      <vt:lpstr>Calibri</vt:lpstr>
      <vt:lpstr>Dosis SemiBold</vt:lpstr>
      <vt:lpstr>Modern Love</vt:lpstr>
      <vt:lpstr>Arial</vt:lpstr>
      <vt:lpstr>Calibri Light</vt:lpstr>
      <vt:lpstr>Dosis</vt:lpstr>
      <vt:lpstr>Dosis Medium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العربية.</vt:lpstr>
      <vt:lpstr> قبل أن نبدأ حصة اليوم سأخبركم عن شروط الحصول على نجمة التميز.  في كل حصة سيفوز ثلاثة منكم بالنجمة. </vt:lpstr>
      <vt:lpstr> ضعوا اللوحة على الطاولة، الدفتر  والمقلمة في القمطر.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.من يقرأ ؟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 </vt:lpstr>
      <vt:lpstr>نستخرج شخصيات الحكاية  ـــ  مَنْ كانَ يَحْلُمُ أَنْ يَصيرَ عَدّاءً؟</vt:lpstr>
      <vt:lpstr>حُسامٌ هو الَّذي كانَ يَحْلُمُ أَنْ يَصيرَ عَدّاءً. رددوا.</vt:lpstr>
      <vt:lpstr>مَنْ كانَ يُلاحِقُ ٱلْأَرْنَبَ؟</vt:lpstr>
      <vt:lpstr>العامل هو الذي كان يلاحق الأرنب. رددوا.</vt:lpstr>
      <vt:lpstr>  مَنْ كانَ يَجْري بِخِفَّةٍ؟ </vt:lpstr>
      <vt:lpstr>الأرنب هو الذي كان يجري بخفة. رددوا</vt:lpstr>
      <vt:lpstr> مَنْ نَصَحَ حُساماً بِتَنْويعِ غِذائِهِ؟</vt:lpstr>
      <vt:lpstr>الأم هي التي نصحت حساما بتنويع غذائه. رددوا</vt:lpstr>
      <vt:lpstr> مَنْ كانَ في ٱلْمَطْبَخِ مَعَ حُسامٍ؟</vt:lpstr>
      <vt:lpstr>الجد هو الذي كان في المطبخ مع حسام. رددوا.</vt:lpstr>
      <vt:lpstr>استخرجنا شخصيات الحكاية.  من الشخصيات الأخرى التي لم نذكرها؟ </vt:lpstr>
      <vt:lpstr>سنتعرف أين وقعت أحداث الحكاية؟ أَيْنَ لَمَحَ حُسامٌ ﭐلْأَرْنَبَ؟</vt:lpstr>
      <vt:lpstr>لمح حسام الأرنب في الضيعة. رددوا.</vt:lpstr>
      <vt:lpstr> أَيْنَ تَحاوَرَ حُسامٌ مَعَ جَدِّهِ وَأَخيهِ؟</vt:lpstr>
      <vt:lpstr>تحاور حسام مع جده وأخيه في المطبخ. رددوا.</vt:lpstr>
      <vt:lpstr>والآن سنتعرف أزمنة الحكاية؛   مَتى لَمَحَ حُسامٌ ﭐلْأَرْنَبَ؟</vt:lpstr>
      <vt:lpstr>ذاتَ أَحَدٍ ، لَمَحَ حُسامٌ ﭐلْأَرْنَبَ. رددوا.</vt:lpstr>
      <vt:lpstr> مَتى دَخَلَ حُسامٌ ﭐلْمَطْبَخَ؟</vt:lpstr>
      <vt:lpstr>ذاتَ صَباحٍ. دَخَلَ حُسامٌ ﭐلْمَطْبَخَ. رددوا.</vt:lpstr>
      <vt:lpstr>مَتى أَكَلَ حُسامٌ أَنْواعَ ﭐلطَّعامِ؟</vt:lpstr>
      <vt:lpstr> في الحين، تناول الصغير الطعام. رددوا.</vt:lpstr>
      <vt:lpstr>والآن لنتذكر بعض أحداث الحكاية. </vt:lpstr>
      <vt:lpstr> ماذا فَعَلَ حُسامٌ  في بداية القصة؟</vt:lpstr>
      <vt:lpstr> ما هي ﭐلْمُشْكِلَةُ ﭐلَّتي وَقَعَتْ لِحُسامٍ؟ ماذا حدث له؟</vt:lpstr>
      <vt:lpstr> كَيْفَ تَمَّ حَلُّ ﭐلْمُشْكِلَةِ؟ مَنْ ساعَدَهُ ؟</vt:lpstr>
      <vt:lpstr>ماذا وَقَعَ في ﭐلنِّهايَةِ؟ </vt:lpstr>
      <vt:lpstr> خذوا كراساتكم ص 67.</vt:lpstr>
      <vt:lpstr>ستجيبون عن أسئلة حول الحكاية.</vt:lpstr>
      <vt:lpstr>ضعوا علامة تحت شخصيات الحكاية وأحيط بخط الشخصية الرئيسية. صححوا  </vt:lpstr>
      <vt:lpstr>ضعوا علامة أمام الجواب الصحيح.  ـــــ   صححوا .  </vt:lpstr>
      <vt:lpstr>ضعوا علامة أمام الجواب الصحيح: لماذا قلقت الأم على صحة ابنها؟ ـــــ   صححوا .   </vt:lpstr>
      <vt:lpstr>أحسنتم يا أبطال ــــ قبل أن نمر إلى النشاط الموالي استراحة النشيد ــــ استمعوا .</vt:lpstr>
      <vt:lpstr>قراءة</vt:lpstr>
      <vt:lpstr>سنقرأ  اليوم نص «كاد يتحول أرنبا» خذوا الكراسات ص 68.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والآن سنتعرف  بعض الكلمات وأضدادها. الضد يعني المعنى المعاكس.</vt:lpstr>
      <vt:lpstr>مثلا أنا أحب أكل المثلجات. ولكن لا أحب تناول الفلفل الحار.</vt:lpstr>
      <vt:lpstr>أكره تناول الفلفل الحار.- أحب ضدها أكره رددوا.</vt:lpstr>
      <vt:lpstr> الأرنب سريع. كيف هي السلحفاة؟</vt:lpstr>
      <vt:lpstr> السلحفاة  بطيئة. إذن: سريع ضدها بطيء. رددوا</vt:lpstr>
      <vt:lpstr> الصندوق كبير. كيف هو الصندوق الآخر؟</vt:lpstr>
      <vt:lpstr> الصندوق صغير. كبير ضدها صغير. رددوا</vt:lpstr>
      <vt:lpstr>خذوا كراساتكم ص 69.</vt:lpstr>
      <vt:lpstr>والآن اشتغلوا فرادى، وصلوا كل كلمة بضدها.</vt:lpstr>
      <vt:lpstr> صححوا.</vt:lpstr>
      <vt:lpstr>اكتبوا الضد المناسب لكل كلمة.</vt:lpstr>
      <vt:lpstr>صححوا.</vt:lpstr>
      <vt:lpstr>خط ونقل</vt:lpstr>
      <vt:lpstr>الآن ستتدربون على النقل بخط جميل ـــ 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اختتام الحصة</vt:lpstr>
      <vt:lpstr>استخرجنا عناصر الحكاية. </vt:lpstr>
      <vt:lpstr> تعرفنا بعض الكلمات وأضدادها.</vt:lpstr>
      <vt:lpstr>في المنزل، أجيبوا عن السؤال الأخير ص49.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249</cp:revision>
  <dcterms:created xsi:type="dcterms:W3CDTF">2023-09-20T21:35:22Z</dcterms:created>
  <dcterms:modified xsi:type="dcterms:W3CDTF">2025-12-11T23:20:02Z</dcterms:modified>
</cp:coreProperties>
</file>