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511" r:id="rId20"/>
    <p:sldId id="2134806486" r:id="rId21"/>
    <p:sldId id="2134806496" r:id="rId22"/>
    <p:sldId id="2134806497" r:id="rId23"/>
    <p:sldId id="2134806512" r:id="rId24"/>
    <p:sldId id="2134806327" r:id="rId25"/>
    <p:sldId id="2134806500" r:id="rId26"/>
    <p:sldId id="2134806499" r:id="rId27"/>
    <p:sldId id="2134806510" r:id="rId28"/>
    <p:sldId id="2134806329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21/03/2025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3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الثالث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متى يأتي الربيع؟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4" y="3363846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63543" y="2301557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النبات في محيطي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1252825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الماء في حياتي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مفكرة فصول السنة؟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FBE8E429-2335-9007-BCB2-010DE347F95F}"/>
              </a:ext>
            </a:extLst>
          </p:cNvPr>
          <p:cNvSpPr txBox="1"/>
          <p:nvPr/>
        </p:nvSpPr>
        <p:spPr>
          <a:xfrm>
            <a:off x="2262662" y="3272280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متى يأتي الربيع؟</a:t>
            </a:r>
          </a:p>
          <a:p>
            <a:pPr algn="ctr" defTabSz="457200" rtl="1">
              <a:defRPr/>
            </a:pPr>
            <a:endParaRPr lang="ar-MA" sz="48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متى يأتي الربيع؟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10C8C24-8984-D7E3-8E34-55EBFBE357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7" y="2666893"/>
            <a:ext cx="7173326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DC5930-B29A-EBD7-8C65-7AC4A4BCC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509" y="522889"/>
            <a:ext cx="4233639" cy="34573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6211BF-09D0-BF16-2CC9-BBF12291C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840" y="568805"/>
            <a:ext cx="1228669" cy="2998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D708F9-7351-B67D-D63F-D6BB17122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206" y="2119129"/>
            <a:ext cx="6363588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تشاهدون ؟...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2733185" y="5141155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/>
              <a:t>ما هي هذه التغيرات ؟</a:t>
            </a:r>
            <a:endParaRPr lang="fr-FR" sz="4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D6F06B-3031-B50E-617A-2F23284CF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206" y="2119129"/>
            <a:ext cx="6363588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52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70C060-5040-59F4-FA55-F793CE01E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784" y="1071597"/>
            <a:ext cx="4649774" cy="534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7533F3-2DA4-071A-ABE0-1BC8B5B14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252" y="1665707"/>
            <a:ext cx="7424948" cy="387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B6B075-ABF2-559B-53D0-28AC2B86D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219" y="1666240"/>
            <a:ext cx="7191300" cy="37519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9E633D6-681E-514F-5F24-FB32E87EFFF4}"/>
              </a:ext>
            </a:extLst>
          </p:cNvPr>
          <p:cNvCxnSpPr/>
          <p:nvPr/>
        </p:nvCxnSpPr>
        <p:spPr>
          <a:xfrm>
            <a:off x="6918960" y="2915920"/>
            <a:ext cx="1209040" cy="177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5C21F90-F101-D2CE-31E3-9401F67DFF5D}"/>
              </a:ext>
            </a:extLst>
          </p:cNvPr>
          <p:cNvCxnSpPr>
            <a:cxnSpLocks/>
          </p:cNvCxnSpPr>
          <p:nvPr/>
        </p:nvCxnSpPr>
        <p:spPr>
          <a:xfrm flipH="1">
            <a:off x="3789680" y="3542231"/>
            <a:ext cx="1229360" cy="115168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71D8B7-4C3D-7C44-A2A6-F54CA27EC54E}"/>
              </a:ext>
            </a:extLst>
          </p:cNvPr>
          <p:cNvCxnSpPr>
            <a:cxnSpLocks/>
          </p:cNvCxnSpPr>
          <p:nvPr/>
        </p:nvCxnSpPr>
        <p:spPr>
          <a:xfrm flipH="1">
            <a:off x="6908800" y="3026805"/>
            <a:ext cx="1229360" cy="115168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3CA8C2C-3BAB-CA62-A5A4-7F1893A2D048}"/>
              </a:ext>
            </a:extLst>
          </p:cNvPr>
          <p:cNvCxnSpPr>
            <a:cxnSpLocks/>
          </p:cNvCxnSpPr>
          <p:nvPr/>
        </p:nvCxnSpPr>
        <p:spPr>
          <a:xfrm flipH="1" flipV="1">
            <a:off x="3789680" y="3026805"/>
            <a:ext cx="1225012" cy="179526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AD33C7-4C5B-A7E8-C0A0-2D86DE741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297" y="2194560"/>
            <a:ext cx="8132014" cy="317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49D45B-5DD9-D3C6-5A07-67A1A5A0A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9993" y="1669004"/>
            <a:ext cx="8132014" cy="356506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9ABC2D2-EA2F-7E45-8A1B-44918E30D8CF}"/>
              </a:ext>
            </a:extLst>
          </p:cNvPr>
          <p:cNvSpPr txBox="1"/>
          <p:nvPr/>
        </p:nvSpPr>
        <p:spPr>
          <a:xfrm>
            <a:off x="8178800" y="4515496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الخريف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8C2204-8250-0963-BD7A-D1B43FD232E7}"/>
              </a:ext>
            </a:extLst>
          </p:cNvPr>
          <p:cNvSpPr txBox="1"/>
          <p:nvPr/>
        </p:nvSpPr>
        <p:spPr>
          <a:xfrm>
            <a:off x="6360703" y="4515495"/>
            <a:ext cx="1021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الشتاء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495E4D1-90CC-CED3-687D-1C955C9F616E}"/>
              </a:ext>
            </a:extLst>
          </p:cNvPr>
          <p:cNvSpPr txBox="1"/>
          <p:nvPr/>
        </p:nvSpPr>
        <p:spPr>
          <a:xfrm>
            <a:off x="4318543" y="4514019"/>
            <a:ext cx="965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الربيع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F34A50-15B7-A16D-0935-4138997099CE}"/>
              </a:ext>
            </a:extLst>
          </p:cNvPr>
          <p:cNvSpPr txBox="1"/>
          <p:nvPr/>
        </p:nvSpPr>
        <p:spPr>
          <a:xfrm>
            <a:off x="2211766" y="4514018"/>
            <a:ext cx="1111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الصيف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E1862B-373A-A164-5ED9-FA87E80CD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486" y="1844629"/>
            <a:ext cx="7717686" cy="359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13F70-FE8A-74B2-8FB0-7782C7E8E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994ACD2-1150-5DF1-8019-890D7E1089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8745C-CDB6-1050-E485-7462AA9674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4AA0AC-7915-AEA0-4CF4-CB0D5575ECB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FDA0F216-1768-5BD8-A1A8-031DD03D50D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62F749D-48F2-25FA-C206-3FCDB1327B7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797A9D26-120F-DEE9-0C3F-E2E2BCEFCC7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41BF060-687E-734C-43EC-CBAB99AC1ABE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6F3A826-85F6-4E5B-C514-FA972D95220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1F2F1B1-5498-5FCD-49A8-CDF6C8839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F4D43D-051E-20B7-6246-75DB38D08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486" y="1844629"/>
            <a:ext cx="7717686" cy="35978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7F9A7-35A8-385C-3FA9-EC5B3BAB4DA6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FFB5E9-F0EE-A7C5-46E1-6F90FEE75E79}"/>
              </a:ext>
            </a:extLst>
          </p:cNvPr>
          <p:cNvSpPr txBox="1"/>
          <p:nvPr/>
        </p:nvSpPr>
        <p:spPr>
          <a:xfrm>
            <a:off x="8900160" y="48306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3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8B79C0-D471-96A3-6E50-457B7D5D5487}"/>
              </a:ext>
            </a:extLst>
          </p:cNvPr>
          <p:cNvSpPr txBox="1"/>
          <p:nvPr/>
        </p:nvSpPr>
        <p:spPr>
          <a:xfrm>
            <a:off x="7015558" y="493976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9EE184-0E1F-0150-59CD-3ADCB5BFA5EF}"/>
              </a:ext>
            </a:extLst>
          </p:cNvPr>
          <p:cNvSpPr txBox="1"/>
          <p:nvPr/>
        </p:nvSpPr>
        <p:spPr>
          <a:xfrm>
            <a:off x="4846104" y="48306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4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FB44A8-5239-464D-4200-6D86D9D23F22}"/>
              </a:ext>
            </a:extLst>
          </p:cNvPr>
          <p:cNvSpPr txBox="1"/>
          <p:nvPr/>
        </p:nvSpPr>
        <p:spPr>
          <a:xfrm>
            <a:off x="2961502" y="486793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4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18209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6982D6-B12E-71B5-1033-E2356795D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530" y="2222283"/>
            <a:ext cx="7962670" cy="276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03727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E8E693-E62D-6BB0-212A-4749D9EB6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5336" y="2114245"/>
            <a:ext cx="7962670" cy="276073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1E535C-B07D-8048-10E7-A35645B52901}"/>
              </a:ext>
            </a:extLst>
          </p:cNvPr>
          <p:cNvSpPr txBox="1"/>
          <p:nvPr/>
        </p:nvSpPr>
        <p:spPr>
          <a:xfrm>
            <a:off x="4139370" y="3171677"/>
            <a:ext cx="965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الربيع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991264-8B9A-B2EF-4513-32F19CA22EA2}"/>
              </a:ext>
            </a:extLst>
          </p:cNvPr>
          <p:cNvSpPr txBox="1"/>
          <p:nvPr/>
        </p:nvSpPr>
        <p:spPr>
          <a:xfrm>
            <a:off x="2410222" y="3171677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الخريف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0F8BDB-85DB-B959-1612-ADFE9FA101D3}"/>
              </a:ext>
            </a:extLst>
          </p:cNvPr>
          <p:cNvSpPr txBox="1"/>
          <p:nvPr/>
        </p:nvSpPr>
        <p:spPr>
          <a:xfrm>
            <a:off x="7800425" y="3648814"/>
            <a:ext cx="1021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الشتاء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4BA809-1FA4-60A7-A0CA-F3C0E026368F}"/>
              </a:ext>
            </a:extLst>
          </p:cNvPr>
          <p:cNvSpPr txBox="1"/>
          <p:nvPr/>
        </p:nvSpPr>
        <p:spPr>
          <a:xfrm>
            <a:off x="5974329" y="4010874"/>
            <a:ext cx="1090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تغيرات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FFA3C4-E335-E870-EC87-DC7B0386A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322" y="1500882"/>
            <a:ext cx="8071250" cy="420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6D70D-2739-1085-7AC5-E22260A66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94C09C1-4A0D-078F-C392-73BE0B8B991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75955-F474-4FED-1086-733C2102F1A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AF1226-C5D8-315E-8806-FCF7A26E29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6E971F6-3F7B-4ECD-9FD5-32AC86C4796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EAD7580-362A-A025-AA32-756F46D2338C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206B33C-14B8-1926-3A92-6110032A357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5EC1601-4B50-65F3-6416-462B80C21502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C59516C-E554-CFEB-B754-15F1B42AF0E4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81177C5-D762-6E65-7EC5-9B466B597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22EE86-E512-54D0-3B56-82C662684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322" y="1500882"/>
            <a:ext cx="8071250" cy="42035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C92CB1A-499F-168E-59A6-8EA7D90265A7}"/>
              </a:ext>
            </a:extLst>
          </p:cNvPr>
          <p:cNvSpPr txBox="1"/>
          <p:nvPr/>
        </p:nvSpPr>
        <p:spPr>
          <a:xfrm>
            <a:off x="2075066" y="463986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C5C3CD-432B-B5E9-F9AC-6DB5171945AF}"/>
              </a:ext>
            </a:extLst>
          </p:cNvPr>
          <p:cNvSpPr txBox="1"/>
          <p:nvPr/>
        </p:nvSpPr>
        <p:spPr>
          <a:xfrm>
            <a:off x="8248916" y="5033952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الخريف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DC0C02-3AF4-41B7-82B7-13867232D818}"/>
              </a:ext>
            </a:extLst>
          </p:cNvPr>
          <p:cNvSpPr txBox="1"/>
          <p:nvPr/>
        </p:nvSpPr>
        <p:spPr>
          <a:xfrm>
            <a:off x="6367822" y="5033952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الصيف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6578F0-FCB9-5A71-0C7D-E0F891C26587}"/>
              </a:ext>
            </a:extLst>
          </p:cNvPr>
          <p:cNvSpPr txBox="1"/>
          <p:nvPr/>
        </p:nvSpPr>
        <p:spPr>
          <a:xfrm>
            <a:off x="4376445" y="5033952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الربيع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07659F-6249-6A38-E41A-751E5D397F33}"/>
              </a:ext>
            </a:extLst>
          </p:cNvPr>
          <p:cNvSpPr txBox="1"/>
          <p:nvPr/>
        </p:nvSpPr>
        <p:spPr>
          <a:xfrm>
            <a:off x="2177472" y="5033952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الصيف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18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0921E7-D01C-FABE-DDDE-AA921012C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473" y="3158728"/>
            <a:ext cx="8115615" cy="161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FD79-DA59-3482-FEC6-CC121E9A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EC55C33-C729-2DE2-51F6-64A5F4E8BCC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089C380-B4BC-B051-3FDE-03FA8F8152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0D4AC5-A2B8-EF79-7C75-3983B8127C16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A105434-D57C-9578-FA63-547E8F0C054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2D0DB80-B692-7106-D66F-BA4EE3E953B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E72AC0E-15DA-903E-0DAF-94289935728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BB65DC7-EB99-437F-26B2-F319906EBA8A}"/>
              </a:ext>
            </a:extLst>
          </p:cNvPr>
          <p:cNvSpPr txBox="1"/>
          <p:nvPr/>
        </p:nvSpPr>
        <p:spPr>
          <a:xfrm>
            <a:off x="4237389" y="33369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24B42A0-D9E3-A34D-D713-4B890330C4B7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31212D-4389-F356-BCF9-0A415B2269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7" y="2666893"/>
            <a:ext cx="7173326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2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855</Words>
  <Application>Microsoft Office PowerPoint</Application>
  <PresentationFormat>Grand écran</PresentationFormat>
  <Paragraphs>221</Paragraphs>
  <Slides>28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40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119</cp:revision>
  <dcterms:created xsi:type="dcterms:W3CDTF">2024-11-18T10:12:55Z</dcterms:created>
  <dcterms:modified xsi:type="dcterms:W3CDTF">2025-03-21T16:40:27Z</dcterms:modified>
</cp:coreProperties>
</file>