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504" r:id="rId23"/>
    <p:sldId id="2134806497" r:id="rId24"/>
    <p:sldId id="2134806327" r:id="rId25"/>
    <p:sldId id="2134806500" r:id="rId26"/>
    <p:sldId id="2134806506" r:id="rId27"/>
    <p:sldId id="2134806505" r:id="rId28"/>
    <p:sldId id="2134806501" r:id="rId29"/>
    <p:sldId id="2134806329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5:54.263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0 32 24575,'181'-2'-5460,"5"0"4578,2 6 4372,13 24-1964,-137-16-863,108 5 0,-96-17-663,141 10 0,-74 3 0,1-5 0,146-13 0,-11-20 0,21-6 0,-114 4 0,-115 14 0,137-5 0,500 19 0,-674 1 0,63 11 0,-60-6 0,50 1 0,-7-8 0,36 1 0,-113-1-105,0 0 0,0 1 0,0-1 0,0 1 0,0 0 0,0 0 0,0 0 0,0 0 0,0 0 0,0 1 0,-1 0 0,4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5:58.430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172 1 24575,'-1'81'-5118,"0"6"3850,4 0 3819,10 1-676,-7-58-895,3 50 0,-11 271-980,-10-251 0,-2 19 0,14 41 0,-1 44 0,-27-33 0,17-119 0,-6 85 0,14-112 0,-1 0 0,-1 0 0,-1-1 0,-1 0 0,-1 0 0,-1 0 0,-14 24 0,13-22 0,0-1 0,2 1 0,2 1 0,0 0 0,1-1 0,0 32 0,4 168 0,4-108 0,-2-64 0,15 101 0,-10-107 0,0 56 0,-5-57 0,9 57 0,-2-45 0,-1 61 0,-3-38 0,2-31 0,15 63 0,-10-67 0,6 83 0,-15 271 0,-5-195 0,3 19-1365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02.590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4116 116 24575,'-28'-1'0,"-52"-10"0,6 0 0,-172 3 0,230 6 0,1-1 0,-1-1 0,1 0 0,-19-8 0,17 5 0,0 2 0,-29-7 0,-153-12 0,97 15 0,-185 6 0,139 6 0,-811-3 0,923 2 0,0 2 0,-68 16 0,5 0 0,12-4 0,46-8 0,-1-1 0,-52 1 0,27-4 0,-107 21 0,109-14 0,-126 7 0,147-16 0,-52 9 0,-38 3 0,-317-15 0,441 1-341,0 0 0,0-1-1,-15-3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05.302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116 4604 24575,'-3'-161'-6474,"-11"2"8130,4-29 1569,7 57-1632,-2 92-1593,-15-62 0,0 6 0,11-4 0,6-196 0,5 148 0,-2-573 0,-2 669 0,-11-58 0,6 58 0,0-61 0,6 8 0,4-121 0,10 124 0,0-16 0,-10 18 0,12-166 0,-3 107 0,-11-173 0,-3 151 0,2-386-1365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09.331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0 143 24575,'824'0'0,"-795"-2"0,59-10 0,-54 6 0,35-1 0,-22 5 0,-3 1 0,53-9 0,-32 3 0,117 1 0,-20 2 0,-55-11 0,-40 5 0,9-1 0,-14 2 0,88-2 0,1303 12 0,-1426-2 0,-1-2 0,38-8 0,-35 5 0,51-3 0,-61 9-85,-1 0 0,1 2-1,-1 0 1,1 1 0,-1 1-1,0 0 1,-1 2 0,1 0-1,-1 1 1,0 1 0,-1 0-1,0 1 1,0 1 0,-1 0-1,21 18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12.136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0 0 24575,'7'10'-653,"-1"-1"-1,-1 1 1,0 1-1,0-1 1,-1 1-1,0 0 0,-1 0 1,3 16-1,2 25 1860,-3-1-1,-1 1 0,-7 96 0,1-45-144,0-4-1061,0-15 0,3 0 0,13 85 0,9 0 0,0 314 0,-23-423 0,2-1 0,13 80 0,-11-100 0,0-1 0,-3 39 0,2 25 0,21 58 0,-21-138 0,1 0 0,1-1 0,12 33 0,-9-32 0,-2 0 0,0 0 0,3 27 0,-4 46 0,-6 98 0,-2-53 0,1-111 0,-1-1 0,-6 31 0,-5 40 0,-14 156 0,14-161 0,-2 139 0,17-197 0,0 3 0,-1 1 0,-1-1 0,-3 1 0,-1-1 0,-16 61 0,13-65-215,1 2 0,1-1 1,2 0-1,2 1 0,3 57 0,-1-92 139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15.136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4223 31 24575,'-736'0'0,"573"-14"0,23 0 0,-489 11 0,324 6 0,235-3 0,-117 17 0,128-11 0,-106-2 0,110-5 0,-1 3 0,-57 9 0,-125 11 0,-7 1 0,170-11 0,0-3 0,-118 0 0,16-8 0,-114-4 0,281 2 0,1-1 0,0-1 0,-1 1 0,1-1 0,0-1 0,-15-8 0,14 7 0,-1 0 0,1 1 0,-1 0 0,-17-4 0,-7 3 259,-31-7-1883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17.826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58 4246 24575,'0'-1360'0,"2"1332"0,0-1 0,9-33 0,-5 31 0,3-54 0,-8-633 0,-3 346 0,-5 193 0,-33-188 0,27 210 0,-2-7 0,7 67 0,5-149 0,4 132 0,0 95 55,2 0-1,0 0 1,0 1-1,2-1 0,8-20 1,-6 17-619,0-1 0,5-35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25.560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0 28 24575,'286'14'0,"-45"-1"0,-169-11 0,244-4 0,-196-11 0,24-1 0,574 12 0,-367 4 0,-298-5 0,55-8 0,28-3 0,310 15 0,-375 4 0,94 21 0,-138-19 0,-1 1 0,32 15 0,32 9 0,-11-7 0,-46-14 0,0-2 0,68 11 0,-37-15 0,-1-3 0,84-8 0,-64-10 0,-34 6 0,-44 8 0,1 0 0,-1 1 0,0-2 0,0 1 0,0-1 0,6-3 0,-7 3 0,0 1 0,0-1 0,0 1 0,0 0 0,0 1 0,1-1 0,5 0 0,-9 2 0,0 0 0,0 0 0,0 0 0,0 0 0,0 1 0,0-1 0,-1 0 0,1 1 0,0-1 0,0 1 0,0-1 0,0 1 0,0-1 0,-1 1 0,1 0 0,0-1 0,-1 1 0,1 0 0,0 0 0,-1-1 0,1 1 0,-1 0 0,1 0 0,-1 0 0,1 0 0,-1 0 0,0 0 0,1 1 0,7 31 0,-7-29 0,16 93 0,-4 1 0,1 164 0,-16-157 0,3 165 0,13-156 0,-8-74 0,2 57 0,-7-76 0,1 0 0,1 0 0,0 0 0,2-1 0,0 1 0,2-1 0,16 38 0,-15-40 0,-1 1 0,-1 0 0,0 0 0,-2 0 0,0 1 0,1 32 0,-6 126 0,-2-75 0,3 909 0,-2-978 0,-9 55 0,-2 9 0,-17 153 0,2-40 0,24-91 0,4-75 0,-9 71 0,-26 109 0,29-181 0,3 0 0,1 0 0,4 49 0,-3 74 0,-4-144-1365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28.201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4094 0 24575,'-6'1'0,"0"0"0,1 0 0,-1 0 0,0 1 0,-10 4 0,-21 5 0,8-7 0,2-1 0,1 2 0,-1 0 0,2 2 0,-35 13 0,44-15 0,1-1 0,-1 0 0,-1-1 0,1 0 0,0-2 0,0 0 0,-22-1 0,-51 4 0,-30 10 0,-70 12 0,73-9 0,-131 4 0,-260-19 0,254-4 0,-1895 2-1365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31T10:26:31.299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144 4488 24575,'-9'-50'0,"2"-1"0,2 1 0,2-64 0,2 60 0,13-357 0,2 35 0,-13 336 0,10-60 0,1-7 0,-7-342 0,-7 255 0,0 148 0,-10-60 0,-3-34 0,13 115 0,-1 0 0,-1 0 0,-15-48 0,6 23 0,-30-173 0,27 161 0,2-1 0,2 0 0,-4-113 0,18-396 0,-1 547 0,2 0 0,0 1 0,2 0 0,13-42 0,-3 10 0,-7 15 0,-3-1 0,-1-1 0,-3 1 0,-4-63 0,0 10 0,4 59 0,1-1 0,12-62 0,-4 16-1365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5.xml"/><Relationship Id="rId18" Type="http://schemas.openxmlformats.org/officeDocument/2006/relationships/image" Target="../media/image45.png"/><Relationship Id="rId26" Type="http://schemas.openxmlformats.org/officeDocument/2006/relationships/image" Target="../media/image49.png"/><Relationship Id="rId3" Type="http://schemas.openxmlformats.org/officeDocument/2006/relationships/image" Target="../media/image23.sv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42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image" Target="../media/image22.png"/><Relationship Id="rId16" Type="http://schemas.openxmlformats.org/officeDocument/2006/relationships/image" Target="../media/image44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customXml" Target="../ink/ink4.xml"/><Relationship Id="rId24" Type="http://schemas.openxmlformats.org/officeDocument/2006/relationships/image" Target="../media/image48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41.png"/><Relationship Id="rId19" Type="http://schemas.openxmlformats.org/officeDocument/2006/relationships/customXml" Target="../ink/ink8.xml"/><Relationship Id="rId4" Type="http://schemas.openxmlformats.org/officeDocument/2006/relationships/image" Target="../media/image38.png"/><Relationship Id="rId9" Type="http://schemas.openxmlformats.org/officeDocument/2006/relationships/customXml" Target="../ink/ink3.xml"/><Relationship Id="rId14" Type="http://schemas.openxmlformats.org/officeDocument/2006/relationships/image" Target="../media/image43.png"/><Relationship Id="rId2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3.svg"/><Relationship Id="rId7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54.emf"/><Relationship Id="rId4" Type="http://schemas.openxmlformats.org/officeDocument/2006/relationships/image" Target="../media/image50.jpe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006598" y="3337327"/>
            <a:ext cx="7733235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الثالث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أكون في صحة جيدة ؟</a:t>
            </a:r>
          </a:p>
          <a:p>
            <a:pPr algn="ctr" rtl="1">
              <a:spcAft>
                <a:spcPts val="800"/>
              </a:spcAft>
            </a:pPr>
            <a:endParaRPr lang="ar-MA" sz="54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3329357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15053" y="1148622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جسمي ينمو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صحتي في غذائي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سلة أغذية؟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FA40DC9-D487-DE42-AB49-C3FD540A9FD8}"/>
              </a:ext>
            </a:extLst>
          </p:cNvPr>
          <p:cNvSpPr txBox="1"/>
          <p:nvPr/>
        </p:nvSpPr>
        <p:spPr>
          <a:xfrm>
            <a:off x="2444296" y="3288665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أكون في صحة جيدة ؟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896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66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أكون في صحة جيدة 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9032924" y="2548976"/>
            <a:ext cx="442544" cy="376435"/>
            <a:chOff x="7590605" y="2045628"/>
            <a:chExt cx="442544" cy="376435"/>
          </a:xfrm>
        </p:grpSpPr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05427" y="3306785"/>
            <a:ext cx="442544" cy="376435"/>
            <a:chOff x="7590605" y="2045628"/>
            <a:chExt cx="442544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FBF51EC-E7D2-887C-EE2E-3795231BBD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0923" y="2370917"/>
            <a:ext cx="5449060" cy="14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 المتعلمين ملاحظة الصور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1026" name="Picture 2" descr="الصبي يمرض في السرير قصاصة الرسم النوم المتجه, لقطة, الرسم, نائم PNG  والمتجهات للتحميل مجانا">
            <a:extLst>
              <a:ext uri="{FF2B5EF4-FFF2-40B4-BE49-F238E27FC236}">
                <a16:creationId xmlns:a16="http://schemas.microsoft.com/office/drawing/2014/main" id="{06523DC0-846F-6CC8-89A5-6452DD529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988" y="1299488"/>
            <a:ext cx="28829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صبي يمرض في السرير قصاصة الرسم النوم المتجه, لقطة, الرسم, نائم PNG  والمتجهات للتحميل مجانا">
            <a:extLst>
              <a:ext uri="{FF2B5EF4-FFF2-40B4-BE49-F238E27FC236}">
                <a16:creationId xmlns:a16="http://schemas.microsoft.com/office/drawing/2014/main" id="{D1CA40FD-237E-B856-42EC-40B01996B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929" y="1270437"/>
            <a:ext cx="3604813" cy="256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ip Art Library">
            <a:extLst>
              <a:ext uri="{FF2B5EF4-FFF2-40B4-BE49-F238E27FC236}">
                <a16:creationId xmlns:a16="http://schemas.microsoft.com/office/drawing/2014/main" id="{209B0C4A-D710-F955-4043-0E652156C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56" y="3838933"/>
            <a:ext cx="2523604" cy="25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81C2A1-67CC-B32D-63E4-E332BAF0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05" y="1997586"/>
            <a:ext cx="1903401" cy="30436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703511" y="474705"/>
            <a:ext cx="82766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3916980" y="2978644"/>
            <a:ext cx="5615609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كيف أحافظ على صحتي؟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207" y="1388402"/>
            <a:ext cx="1295581" cy="2553056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3890302" y="510864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 38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48ABF2-AD98-61EB-B0F0-D239F384D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6191" y="1220127"/>
            <a:ext cx="4619378" cy="52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7D4957-B2AA-5ED0-FE32-601D89511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066" y="2224925"/>
            <a:ext cx="7551134" cy="27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0A1BFC-4A7D-A68C-665B-1C38D1E36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066" y="2224925"/>
            <a:ext cx="7551134" cy="27554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55A955-C639-240E-2DB1-58EF0DEEBC66}"/>
              </a:ext>
            </a:extLst>
          </p:cNvPr>
          <p:cNvSpPr txBox="1"/>
          <p:nvPr/>
        </p:nvSpPr>
        <p:spPr>
          <a:xfrm>
            <a:off x="8737600" y="439559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BB656E-E147-B764-B7A3-4B68E7AB91DD}"/>
              </a:ext>
            </a:extLst>
          </p:cNvPr>
          <p:cNvSpPr txBox="1"/>
          <p:nvPr/>
        </p:nvSpPr>
        <p:spPr>
          <a:xfrm>
            <a:off x="7029985" y="439757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277A57-12AC-E3DF-396A-308872374DF8}"/>
              </a:ext>
            </a:extLst>
          </p:cNvPr>
          <p:cNvSpPr txBox="1"/>
          <p:nvPr/>
        </p:nvSpPr>
        <p:spPr>
          <a:xfrm>
            <a:off x="5045921" y="439559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BF183C-60D8-1CBF-4421-B40B7D3FBDC8}"/>
              </a:ext>
            </a:extLst>
          </p:cNvPr>
          <p:cNvSpPr txBox="1"/>
          <p:nvPr/>
        </p:nvSpPr>
        <p:spPr>
          <a:xfrm>
            <a:off x="3200082" y="438741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18D8A3-CAA1-EB01-C6AE-76AB7A40D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317" y="2038801"/>
            <a:ext cx="7658934" cy="320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E70426-D915-C4EC-85F8-97B6C9229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881" y="2229464"/>
            <a:ext cx="7506670" cy="3138597"/>
          </a:xfrm>
          <a:prstGeom prst="rect">
            <a:avLst/>
          </a:prstGeom>
        </p:spPr>
      </p:pic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6A22BE96-11BF-B3A3-D843-E183FDC22B28}"/>
              </a:ext>
            </a:extLst>
          </p:cNvPr>
          <p:cNvSpPr/>
          <p:nvPr/>
        </p:nvSpPr>
        <p:spPr>
          <a:xfrm>
            <a:off x="8636000" y="4911248"/>
            <a:ext cx="349298" cy="308381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C122CEA-E2BE-0471-4B87-3FA9D198A772}"/>
              </a:ext>
            </a:extLst>
          </p:cNvPr>
          <p:cNvSpPr/>
          <p:nvPr/>
        </p:nvSpPr>
        <p:spPr>
          <a:xfrm>
            <a:off x="5812220" y="4973527"/>
            <a:ext cx="488902" cy="32060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48B6BF-8332-66BA-DE36-EFA997B068CD}"/>
              </a:ext>
            </a:extLst>
          </p:cNvPr>
          <p:cNvSpPr/>
          <p:nvPr/>
        </p:nvSpPr>
        <p:spPr>
          <a:xfrm>
            <a:off x="3220720" y="4973527"/>
            <a:ext cx="396240" cy="32060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391FC6-DE4A-BF0E-A737-C0F7AD290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255" y="2152019"/>
            <a:ext cx="7409490" cy="29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CB42BD-8E9B-4BFD-DC45-D5B060C62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448" y="2094058"/>
            <a:ext cx="8084124" cy="316542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736E43-7F0F-104B-D63B-3ADAAF870D42}"/>
              </a:ext>
            </a:extLst>
          </p:cNvPr>
          <p:cNvSpPr txBox="1"/>
          <p:nvPr/>
        </p:nvSpPr>
        <p:spPr>
          <a:xfrm>
            <a:off x="7025977" y="4603105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C3AFAA-35FB-2617-9F31-D9E29F2715BA}"/>
              </a:ext>
            </a:extLst>
          </p:cNvPr>
          <p:cNvSpPr txBox="1"/>
          <p:nvPr/>
        </p:nvSpPr>
        <p:spPr>
          <a:xfrm>
            <a:off x="3083897" y="4613976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7004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E00404-40A7-5DEE-1272-211035334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258" y="2089004"/>
            <a:ext cx="7999484" cy="263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4FFB7B-65C6-01E2-E6CB-41237AE35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258" y="1788785"/>
            <a:ext cx="7999484" cy="263388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76B112B-D21A-3F1E-FB99-4BDB27CEC1F6}"/>
              </a:ext>
            </a:extLst>
          </p:cNvPr>
          <p:cNvCxnSpPr/>
          <p:nvPr/>
        </p:nvCxnSpPr>
        <p:spPr>
          <a:xfrm flipH="1">
            <a:off x="7236131" y="3596640"/>
            <a:ext cx="1267789" cy="99568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3E1DAAF-2500-0C98-7C2C-240BDDE0C5C6}"/>
              </a:ext>
            </a:extLst>
          </p:cNvPr>
          <p:cNvCxnSpPr>
            <a:cxnSpLocks/>
          </p:cNvCxnSpPr>
          <p:nvPr/>
        </p:nvCxnSpPr>
        <p:spPr>
          <a:xfrm>
            <a:off x="7448248" y="3622491"/>
            <a:ext cx="843553" cy="104648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B034-E935-59E9-B420-A2C3E913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1024B83-37E6-F057-E190-04AF553530D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4721F3-CDF9-5A25-1B5F-2241D780DB2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57111B-FEDD-128A-42EC-3CA94372972D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6F62AF8-3347-A736-3CDF-474D9FE730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71637A9-B345-F1BD-6B10-05BE981DA10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C43092A2-8337-4375-0BCF-C8A720F40FA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A1293065-9732-CAA3-BE0F-E7200610F82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0589310-2398-DF90-2347-3EC2128194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977517A-C7DC-2B1F-5C32-20B43DA32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63765D-16EC-4896-FFFC-F42F5E13E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562" y="1343416"/>
            <a:ext cx="7076218" cy="451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69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 rtl="1">
              <a:defRPr/>
            </a:pPr>
            <a:r>
              <a:rPr lang="fr-FR" sz="1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</a:t>
            </a:r>
          </a:p>
          <a:p>
            <a:pPr algn="r" defTabSz="457200" rtl="1"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E613BA-DAA8-DE89-8B39-E62635A79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562" y="1343416"/>
            <a:ext cx="7076218" cy="45184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966F0E11-ACD2-1A2A-9D07-7B9613C23A86}"/>
                  </a:ext>
                </a:extLst>
              </p14:cNvPr>
              <p14:cNvContentPartPr/>
              <p14:nvPr/>
            </p14:nvContentPartPr>
            <p14:xfrm>
              <a:off x="2824440" y="2183400"/>
              <a:ext cx="1478520" cy="4320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966F0E11-ACD2-1A2A-9D07-7B9613C23A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1440" y="2120760"/>
                <a:ext cx="160416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AB1605A8-34C9-42DA-3E43-ECCCD207807A}"/>
                  </a:ext>
                </a:extLst>
              </p14:cNvPr>
              <p14:cNvContentPartPr/>
              <p14:nvPr/>
            </p14:nvContentPartPr>
            <p14:xfrm>
              <a:off x="4245720" y="2214720"/>
              <a:ext cx="72720" cy="161028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AB1605A8-34C9-42DA-3E43-ECCCD207807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82720" y="2152080"/>
                <a:ext cx="198360" cy="173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e 19">
            <a:extLst>
              <a:ext uri="{FF2B5EF4-FFF2-40B4-BE49-F238E27FC236}">
                <a16:creationId xmlns:a16="http://schemas.microsoft.com/office/drawing/2014/main" id="{4796E78E-E429-C536-BE93-9C3A811EDFDB}"/>
              </a:ext>
            </a:extLst>
          </p:cNvPr>
          <p:cNvGrpSpPr/>
          <p:nvPr/>
        </p:nvGrpSpPr>
        <p:grpSpPr>
          <a:xfrm>
            <a:off x="2762520" y="2254320"/>
            <a:ext cx="1618200" cy="3487320"/>
            <a:chOff x="2762520" y="2254320"/>
            <a:chExt cx="1618200" cy="348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2D6B8D85-32F5-DBDC-D269-616F730DC0F7}"/>
                    </a:ext>
                  </a:extLst>
                </p14:cNvPr>
                <p14:cNvContentPartPr/>
                <p14:nvPr/>
              </p14:nvContentPartPr>
              <p14:xfrm>
                <a:off x="2815800" y="3859920"/>
                <a:ext cx="1482120" cy="62280"/>
              </p14:xfrm>
            </p:contentPart>
          </mc:Choice>
          <mc:Fallback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2D6B8D85-32F5-DBDC-D269-616F730DC0F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53160" y="3796920"/>
                  <a:ext cx="1607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487C8B2F-0339-833E-E482-8133ED11F63B}"/>
                    </a:ext>
                  </a:extLst>
                </p14:cNvPr>
                <p14:cNvContentPartPr/>
                <p14:nvPr/>
              </p14:nvContentPartPr>
              <p14:xfrm>
                <a:off x="2762520" y="2254320"/>
                <a:ext cx="41760" cy="1657800"/>
              </p14:xfrm>
            </p:contentPart>
          </mc:Choice>
          <mc:Fallback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487C8B2F-0339-833E-E482-8133ED11F6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99880" y="2191320"/>
                  <a:ext cx="167400" cy="178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45ED47F1-6EC8-6F8C-C4E9-B6F12635E6F2}"/>
                    </a:ext>
                  </a:extLst>
                </p14:cNvPr>
                <p14:cNvContentPartPr/>
                <p14:nvPr/>
              </p14:nvContentPartPr>
              <p14:xfrm>
                <a:off x="2814360" y="4073400"/>
                <a:ext cx="1468440" cy="51480"/>
              </p14:xfrm>
            </p:contentPart>
          </mc:Choice>
          <mc:Fallback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45ED47F1-6EC8-6F8C-C4E9-B6F12635E6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51360" y="4010760"/>
                  <a:ext cx="15940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E91F1E61-9803-0941-7A19-DCC6083C382A}"/>
                    </a:ext>
                  </a:extLst>
                </p14:cNvPr>
                <p14:cNvContentPartPr/>
                <p14:nvPr/>
              </p14:nvContentPartPr>
              <p14:xfrm>
                <a:off x="4297560" y="4124880"/>
                <a:ext cx="83160" cy="1565280"/>
              </p14:xfrm>
            </p:contentPart>
          </mc:Choice>
          <mc:Fallback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E91F1E61-9803-0941-7A19-DCC6083C382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234560" y="4061880"/>
                  <a:ext cx="208800" cy="169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46ED342E-4FC2-3019-26E3-122CC7D5F55B}"/>
                    </a:ext>
                  </a:extLst>
                </p14:cNvPr>
                <p14:cNvContentPartPr/>
                <p14:nvPr/>
              </p14:nvContentPartPr>
              <p14:xfrm>
                <a:off x="2808240" y="5698800"/>
                <a:ext cx="1520640" cy="42840"/>
              </p14:xfrm>
            </p:contentPart>
          </mc:Choice>
          <mc:Fallback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46ED342E-4FC2-3019-26E3-122CC7D5F55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45240" y="5635800"/>
                  <a:ext cx="1646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6E8EA380-A240-39F4-6F11-68AABF2200CC}"/>
                    </a:ext>
                  </a:extLst>
                </p14:cNvPr>
                <p14:cNvContentPartPr/>
                <p14:nvPr/>
              </p14:nvContentPartPr>
              <p14:xfrm>
                <a:off x="2772960" y="4181400"/>
                <a:ext cx="32400" cy="1528560"/>
              </p14:xfrm>
            </p:contentPart>
          </mc:Choice>
          <mc:Fallback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6E8EA380-A240-39F4-6F11-68AABF2200C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710320" y="4118760"/>
                  <a:ext cx="158040" cy="165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3F09F3F-3D2E-2A8F-3562-DD7083879CBD}"/>
              </a:ext>
            </a:extLst>
          </p:cNvPr>
          <p:cNvGrpSpPr/>
          <p:nvPr/>
        </p:nvGrpSpPr>
        <p:grpSpPr>
          <a:xfrm>
            <a:off x="7486800" y="2194920"/>
            <a:ext cx="1608480" cy="1697400"/>
            <a:chOff x="7486800" y="2194920"/>
            <a:chExt cx="1608480" cy="169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EEC75560-734C-3798-C63D-1F5562C46D05}"/>
                    </a:ext>
                  </a:extLst>
                </p14:cNvPr>
                <p14:cNvContentPartPr/>
                <p14:nvPr/>
              </p14:nvContentPartPr>
              <p14:xfrm>
                <a:off x="7528560" y="2194920"/>
                <a:ext cx="1566720" cy="162396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EEC75560-734C-3798-C63D-1F5562C46D0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65560" y="2131920"/>
                  <a:ext cx="1692360" cy="174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BE68CCA4-7093-EC79-9797-2690EE064C96}"/>
                    </a:ext>
                  </a:extLst>
                </p14:cNvPr>
                <p14:cNvContentPartPr/>
                <p14:nvPr/>
              </p14:nvContentPartPr>
              <p14:xfrm>
                <a:off x="7558440" y="3830040"/>
                <a:ext cx="1474200" cy="6228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BE68CCA4-7093-EC79-9797-2690EE064C9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495440" y="3767040"/>
                  <a:ext cx="15998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63EDFEB3-7317-CAAC-3BA6-AB737E59B481}"/>
                    </a:ext>
                  </a:extLst>
                </p14:cNvPr>
                <p14:cNvContentPartPr/>
                <p14:nvPr/>
              </p14:nvContentPartPr>
              <p14:xfrm>
                <a:off x="7486800" y="2275560"/>
                <a:ext cx="62640" cy="1616040"/>
              </p14:xfrm>
            </p:contentPart>
          </mc:Choice>
          <mc:Fallback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63EDFEB3-7317-CAAC-3BA6-AB737E59B48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424160" y="2212560"/>
                  <a:ext cx="188280" cy="1741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6EBF70-2AEF-A940-89DD-0953D90C9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384" y="3069219"/>
            <a:ext cx="8018919" cy="12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3002840"/>
            <a:chOff x="487749" y="1809265"/>
            <a:chExt cx="8168503" cy="3002840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  <a:p>
              <a:pPr algn="ctr"/>
              <a:r>
                <a:rPr lang="ar-MA" sz="4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الاعداد لدرس التكنولوجيا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6E9F435-4AD9-EA0D-5D83-8232F748472E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945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1E49-09DE-47A8-55F6-BC020F46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21C1665D-5D7A-0892-9499-370C392745B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19CCED77-B84D-0148-C07E-2EC43357A9D8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127352D-B556-0A93-60D9-997BBA923945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D98DD-9908-48A0-2FF4-D1969A6FB08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E6B2B3D-1DD5-F629-03E1-AC257450C089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446E5964-2330-901F-3D9E-ACF52A7F456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23DBAAD3-6BD3-2314-2240-ADC129C86099}"/>
              </a:ext>
            </a:extLst>
          </p:cNvPr>
          <p:cNvSpPr txBox="1"/>
          <p:nvPr/>
        </p:nvSpPr>
        <p:spPr>
          <a:xfrm>
            <a:off x="4237389" y="332180"/>
            <a:ext cx="3717222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7521E7E7-03E3-0E90-057B-64DC47CC6B0D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2701B64-F154-334C-2050-EBA22459E37B}"/>
              </a:ext>
            </a:extLst>
          </p:cNvPr>
          <p:cNvGrpSpPr/>
          <p:nvPr/>
        </p:nvGrpSpPr>
        <p:grpSpPr>
          <a:xfrm>
            <a:off x="9032924" y="2548976"/>
            <a:ext cx="442544" cy="376435"/>
            <a:chOff x="7590605" y="2045628"/>
            <a:chExt cx="442544" cy="376435"/>
          </a:xfrm>
        </p:grpSpPr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D3A551DE-A808-FDE3-0406-6DC70A5E034D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6B6CA01B-53E4-8E2A-A8B7-EEF181320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773AE9B-D608-11C2-F9CF-7BFDBF6CD333}"/>
              </a:ext>
            </a:extLst>
          </p:cNvPr>
          <p:cNvGrpSpPr/>
          <p:nvPr/>
        </p:nvGrpSpPr>
        <p:grpSpPr>
          <a:xfrm>
            <a:off x="9005427" y="3306785"/>
            <a:ext cx="442544" cy="376435"/>
            <a:chOff x="7590605" y="2045628"/>
            <a:chExt cx="442544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AD92C520-ED17-3829-A226-2C22CBAF2D3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3096B947-6991-550A-6C7C-3B898AEFE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0576AE4-21EF-BCB5-9884-61484F9A00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0923" y="2370917"/>
            <a:ext cx="5449060" cy="14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3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3CBE9-D6D7-16C0-B36B-254351083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029411DF-4BD3-AA27-1312-11CB4AB1E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C79F2D5-2408-EDF0-05E2-58EAD509A19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95C133-9787-5C5D-515D-1BBCDD5A6A5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43DAE0-A92D-EEB2-BCDD-E7EBC924E5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99969777-9928-1275-2026-D0D40517BFD4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0D292E55-024B-2C56-D752-90C1F3B8903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5373657-1572-56A1-1953-DCE972FA53F8}"/>
              </a:ext>
            </a:extLst>
          </p:cNvPr>
          <p:cNvGrpSpPr/>
          <p:nvPr/>
        </p:nvGrpSpPr>
        <p:grpSpPr>
          <a:xfrm>
            <a:off x="1819122" y="118260"/>
            <a:ext cx="8518967" cy="6055250"/>
            <a:chOff x="312517" y="368699"/>
            <a:chExt cx="8518967" cy="605525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5A7F001-5A1B-CF96-051F-A27FBA49BDD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55FF731-8DFD-5C71-68A7-BDD27E36F46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39367881-3ADC-1DC6-929F-C9CF2650E4E8}"/>
              </a:ext>
            </a:extLst>
          </p:cNvPr>
          <p:cNvSpPr txBox="1"/>
          <p:nvPr/>
        </p:nvSpPr>
        <p:spPr>
          <a:xfrm>
            <a:off x="4902688" y="115356"/>
            <a:ext cx="24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الاعداد لدرس التكنولوجيا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004AD208-8974-F87D-09FE-B086F7C04D9B}"/>
              </a:ext>
            </a:extLst>
          </p:cNvPr>
          <p:cNvSpPr/>
          <p:nvPr/>
        </p:nvSpPr>
        <p:spPr>
          <a:xfrm>
            <a:off x="9693847" y="522932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79CA9B-461D-083B-1EF8-5D0264E2A2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387" y="1148455"/>
            <a:ext cx="6984435" cy="1296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B1A88-DC89-A314-9B28-2F5542B275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9004" y="2975357"/>
            <a:ext cx="3082916" cy="18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7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874</Words>
  <Application>Microsoft Office PowerPoint</Application>
  <PresentationFormat>Grand écran</PresentationFormat>
  <Paragraphs>215</Paragraphs>
  <Slides>29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1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89</cp:revision>
  <dcterms:created xsi:type="dcterms:W3CDTF">2024-11-18T10:12:55Z</dcterms:created>
  <dcterms:modified xsi:type="dcterms:W3CDTF">2025-01-31T10:31:10Z</dcterms:modified>
</cp:coreProperties>
</file>