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18"/>
  </p:notesMasterIdLst>
  <p:sldIdLst>
    <p:sldId id="2134804866" r:id="rId3"/>
    <p:sldId id="2134806474" r:id="rId4"/>
    <p:sldId id="2134806249" r:id="rId5"/>
    <p:sldId id="2134806475" r:id="rId6"/>
    <p:sldId id="2134805742" r:id="rId7"/>
    <p:sldId id="2134806431" r:id="rId8"/>
    <p:sldId id="2134806473" r:id="rId9"/>
    <p:sldId id="2134805991" r:id="rId10"/>
    <p:sldId id="2134806479" r:id="rId11"/>
    <p:sldId id="292" r:id="rId12"/>
    <p:sldId id="293" r:id="rId13"/>
    <p:sldId id="294" r:id="rId14"/>
    <p:sldId id="295" r:id="rId15"/>
    <p:sldId id="296" r:id="rId16"/>
    <p:sldId id="260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7E9EC"/>
    <a:srgbClr val="8AC0B4"/>
    <a:srgbClr val="B8D9D2"/>
    <a:srgbClr val="F2D3D9"/>
    <a:srgbClr val="C0E5FC"/>
    <a:srgbClr val="CDE5E7"/>
    <a:srgbClr val="FAFBFD"/>
    <a:srgbClr val="FDFEFF"/>
    <a:srgbClr val="DC9183"/>
    <a:srgbClr val="D16A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BCEA2-992D-4D94-9306-49A1D8206AC0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1E8B2D-B040-4BDA-B602-565DE6CCE4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775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1864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5198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695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80424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8529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621068A-8A0C-46A5-AF81-1595FBF9F4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307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3E69D0B5-F8C4-45D6-B89E-8B2834FAB7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288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gradFill>
          <a:gsLst>
            <a:gs pos="0">
              <a:srgbClr val="FDFEFF"/>
            </a:gs>
            <a:gs pos="100000">
              <a:srgbClr val="FAFBF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D121009-07FD-4CCF-A3E9-6D97010876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7388" y="0"/>
            <a:ext cx="4924612" cy="150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963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837881-6C8E-40A8-89D5-286F4AE0E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AD66466-B9DF-486B-B30D-3A1A135600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63365ED-3969-470D-819B-AB6A1CD87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2024/11/24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6F9D7A5-669E-4811-8C22-6D4D2D884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1334C2C-5124-4D64-9B0B-A7E693237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5310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350579-41EA-4BAC-A0DB-ECE5D2BBE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44D00C-78EB-4CDD-9F72-4A7E93211A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CBB1D21-700D-4507-9C5E-AAC7B3DF8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155A13C-A136-497E-93DF-2F6239CF1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2024/11/24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79CB117-B4B9-48FF-823C-9EB829056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B73F2B9-6015-455A-934D-FC6418019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592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3C367B-156F-4E75-AAA4-8910FA6C9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120758A-3D08-4D7C-A32E-9E6D5A6A3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177F59E-3308-467D-8B54-58C6C586EA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E31B246-8961-4018-81F5-FB1C1C165C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6E32C5C-C73C-40F5-B47E-D851DF3989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05559F2-BCA5-4B4F-B238-F59356473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2024/11/24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80287D9-21E3-4603-A981-11E2B11C8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A3BC7CD-CCF7-4ADF-B9FF-DB4D6845A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1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3C367B-156F-4E75-AAA4-8910FA6C9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120758A-3D08-4D7C-A32E-9E6D5A6A3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177F59E-3308-467D-8B54-58C6C586EA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E31B246-8961-4018-81F5-FB1C1C165C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6E32C5C-C73C-40F5-B47E-D851DF3989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05559F2-BCA5-4B4F-B238-F59356473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2024/11/24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80287D9-21E3-4603-A981-11E2B11C8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A3BC7CD-CCF7-4ADF-B9FF-DB4D6845A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1D74D353-294C-D393-2404-B0E90B1E9CC2}"/>
              </a:ext>
            </a:extLst>
          </p:cNvPr>
          <p:cNvSpPr txBox="1"/>
          <p:nvPr userDrawn="1"/>
        </p:nvSpPr>
        <p:spPr>
          <a:xfrm>
            <a:off x="1780704" y="6739570"/>
            <a:ext cx="1224136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hlinkClick r:id="rId2"/>
              </a:rPr>
              <a:t>下载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http://www.1ppt.com/xiazai/</a:t>
            </a:r>
          </a:p>
        </p:txBody>
      </p:sp>
    </p:spTree>
    <p:extLst>
      <p:ext uri="{BB962C8B-B14F-4D97-AF65-F5344CB8AC3E}">
        <p14:creationId xmlns:p14="http://schemas.microsoft.com/office/powerpoint/2010/main" val="3747533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90297F-1584-44D1-AA39-26BFC48C2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F0F6C6F-AB29-498C-9774-75A09A2CF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2024/11/24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CCC1586-B279-494F-B0A6-A20813E3E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7DC7D62-FD72-46E6-B195-5C7354942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472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4B7796E-62AA-445A-8914-F86055B70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2024/11/24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71F741C-183F-4143-A9CA-15F25256A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E44BDE-4C87-44C4-95F3-12DB3574B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6649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6DEB6C-BDA4-47C1-BBF7-F9305085D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D43F0B-8662-4AB7-A176-8D3F39FAB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1C6FFFA-A094-4342-BF11-5D6B0601B0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6D83F68-C428-4BD8-A29E-E94B5AB0E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2024/11/24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2F62B53-D154-46B1-9CB4-5B0BB40E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3382C32-DDE3-4599-884C-13559CE42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3495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72069D-E824-40B6-B7F6-8ED320C29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7CB5DEC-BFDD-4449-93B2-62A933E59B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92C8F73-3397-4340-ACFB-415DB40A68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EED4901-9C81-42E4-8788-ABDA80623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2024/11/24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8FAEC37-8FC0-42FE-86AF-16DA6CA77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50C7445-2084-4D7D-8BC8-BC3C672A3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998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B97433-11A6-4EDC-8DFE-32B46FF31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BE23EF5-B1CF-4ED7-B7F6-F3943AB517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51B29D7-D47E-4C3D-8D87-440FE70C6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2024/11/24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B0121C9-B620-46D2-B092-77674816A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DF23AC1-734D-4EA1-B21B-ED5064790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9100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C4B4EAD-058C-4727-89BA-769C16C8E3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C6940A4-CA3D-48DC-B726-18C70C4AAB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77C9014-252A-4429-BB9A-7FC70256B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2024/11/24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760E809-94E8-4247-BDC9-71A560B9B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1E41B8-62B8-41A7-8977-34E0A2635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60828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  <a:t>2024/11/24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78943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  <a:t>2024/11/24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5411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4185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0E60E83-87EC-4B6A-9653-D2A4151EA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4380750-70C0-4510-85E2-60BA608DC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9C8DBCB-2064-4236-B3C1-6422FD500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61F1E-E228-402E-9B9D-4712C904194B}" type="datetimeFigureOut">
              <a:rPr lang="zh-CN" altLang="en-US" smtClean="0"/>
              <a:t>2024/11/24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E493032-090D-4733-AB18-E7FFA4E8D5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A716DFE-2BA4-4C08-A9EA-3FE78D74D1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2021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61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9075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7.svg"/><Relationship Id="rId12" Type="http://schemas.openxmlformats.org/officeDocument/2006/relationships/image" Target="../media/image13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5.svg"/><Relationship Id="rId10" Type="http://schemas.openxmlformats.org/officeDocument/2006/relationships/image" Target="../media/image11.sv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21.sv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.xml"/><Relationship Id="rId6" Type="http://schemas.openxmlformats.org/officeDocument/2006/relationships/image" Target="../media/image10.png"/><Relationship Id="rId5" Type="http://schemas.openxmlformats.org/officeDocument/2006/relationships/image" Target="../media/image20.jpe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6.png"/><Relationship Id="rId3" Type="http://schemas.openxmlformats.org/officeDocument/2006/relationships/image" Target="../media/image17.svg"/><Relationship Id="rId7" Type="http://schemas.openxmlformats.org/officeDocument/2006/relationships/image" Target="../media/image10.png"/><Relationship Id="rId12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11" Type="http://schemas.openxmlformats.org/officeDocument/2006/relationships/image" Target="../media/image24.png"/><Relationship Id="rId5" Type="http://schemas.openxmlformats.org/officeDocument/2006/relationships/image" Target="../media/image18.svg"/><Relationship Id="rId10" Type="http://schemas.openxmlformats.org/officeDocument/2006/relationships/image" Target="../media/image23.svg"/><Relationship Id="rId4" Type="http://schemas.openxmlformats.org/officeDocument/2006/relationships/image" Target="../media/image6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sv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8904156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3421168" y="46289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2788" y="549987"/>
            <a:ext cx="4786427" cy="8889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FCA0D08-2B2E-0568-2D24-1D875AD448EC}"/>
              </a:ext>
            </a:extLst>
          </p:cNvPr>
          <p:cNvGrpSpPr/>
          <p:nvPr/>
        </p:nvGrpSpPr>
        <p:grpSpPr>
          <a:xfrm>
            <a:off x="4632110" y="4177971"/>
            <a:ext cx="2927777" cy="1417690"/>
            <a:chOff x="3093034" y="4654860"/>
            <a:chExt cx="292777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448841" y="4793730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الوحدة 1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3093034" y="5396701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4</a:t>
              </a:r>
            </a:p>
          </p:txBody>
        </p:sp>
      </p:grpSp>
      <p:sp>
        <p:nvSpPr>
          <p:cNvPr id="5" name="TextBox 3">
            <a:extLst>
              <a:ext uri="{FF2B5EF4-FFF2-40B4-BE49-F238E27FC236}">
                <a16:creationId xmlns:a16="http://schemas.microsoft.com/office/drawing/2014/main" id="{8F3CE218-BC30-0EBC-F898-7B7999D0A73C}"/>
              </a:ext>
            </a:extLst>
          </p:cNvPr>
          <p:cNvSpPr txBox="1"/>
          <p:nvPr/>
        </p:nvSpPr>
        <p:spPr>
          <a:xfrm>
            <a:off x="3774949" y="2312339"/>
            <a:ext cx="4642105" cy="698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246"/>
              </a:lnSpc>
              <a:defRPr/>
            </a:pPr>
            <a:r>
              <a:rPr lang="ar-MA" sz="5867" b="1" kern="0" dirty="0">
                <a:solidFill>
                  <a:srgbClr val="4BACC6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العلمي</a:t>
            </a:r>
            <a:endParaRPr lang="en-US" sz="5867" b="1" kern="0" dirty="0">
              <a:solidFill>
                <a:srgbClr val="4BACC6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4C4A91CA-017B-52A7-001E-D830377991BB}"/>
              </a:ext>
            </a:extLst>
          </p:cNvPr>
          <p:cNvSpPr txBox="1"/>
          <p:nvPr/>
        </p:nvSpPr>
        <p:spPr>
          <a:xfrm>
            <a:off x="2006598" y="2831110"/>
            <a:ext cx="8178799" cy="37439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426"/>
              </a:lnSpc>
              <a:defRPr/>
            </a:pPr>
            <a:r>
              <a:rPr lang="ar-MA" sz="1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المرجع: الفضاء في النشاط العلمي</a:t>
            </a:r>
          </a:p>
        </p:txBody>
      </p:sp>
      <p:sp>
        <p:nvSpPr>
          <p:cNvPr id="9" name="ZoneTexte 4">
            <a:extLst>
              <a:ext uri="{FF2B5EF4-FFF2-40B4-BE49-F238E27FC236}">
                <a16:creationId xmlns:a16="http://schemas.microsoft.com/office/drawing/2014/main" id="{99BA3B79-113B-852C-65E6-6F65AD7AE8B0}"/>
              </a:ext>
            </a:extLst>
          </p:cNvPr>
          <p:cNvSpPr txBox="1"/>
          <p:nvPr/>
        </p:nvSpPr>
        <p:spPr>
          <a:xfrm>
            <a:off x="4084319" y="5970671"/>
            <a:ext cx="4023359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إعداد: الأستاذ سيف الدين </a:t>
            </a: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الزرايفي</a:t>
            </a:r>
            <a:endParaRPr lang="ar-MA" sz="1333" b="1" kern="0" dirty="0">
              <a:solidFill>
                <a:srgbClr val="1F497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609630">
              <a:defRPr/>
            </a:pP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م.م</a:t>
            </a: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العقاد الرائدة – مديرية الجديدة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A12C16A9-2492-A122-5DBF-8158781D6F44}"/>
              </a:ext>
            </a:extLst>
          </p:cNvPr>
          <p:cNvSpPr txBox="1"/>
          <p:nvPr/>
        </p:nvSpPr>
        <p:spPr>
          <a:xfrm>
            <a:off x="2741004" y="3337327"/>
            <a:ext cx="6998829" cy="1856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800"/>
              </a:spcAft>
            </a:pPr>
            <a:r>
              <a:rPr lang="ar-MA" sz="5400" b="1" kern="0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الدرس الرابع : </a:t>
            </a:r>
            <a:r>
              <a:rPr lang="ar-M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أصنع كتيبا ؟</a:t>
            </a:r>
          </a:p>
          <a:p>
            <a:pPr algn="ctr" rtl="1">
              <a:spcAft>
                <a:spcPts val="800"/>
              </a:spcAft>
            </a:pPr>
            <a:endParaRPr lang="en-US" sz="5400" b="1" kern="0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1836518" y="227367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الشروط والوسائل </a:t>
            </a:r>
            <a:r>
              <a:rPr lang="ar-MA" sz="30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الديداكتيكية</a:t>
            </a: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2707116" y="1234244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1936" y="1650058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2707116" y="3811917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جذاذة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93335" y="1353606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176167" y="4080544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79FDC0-95DE-AF5D-6892-92F608A494C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05943" y="3979990"/>
            <a:ext cx="1062892" cy="148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41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1836517" y="143094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457200">
                <a:defRPr/>
              </a:pPr>
              <a:endParaRPr lang="fr-MA" sz="428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>
                <a:defRPr/>
              </a:pPr>
              <a:endParaRPr lang="fr-FR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5A3D4305-FB29-7796-6B8C-33685E968CAF}"/>
              </a:ext>
            </a:extLst>
          </p:cNvPr>
          <p:cNvSpPr/>
          <p:nvPr/>
        </p:nvSpPr>
        <p:spPr>
          <a:xfrm>
            <a:off x="2074564" y="2228466"/>
            <a:ext cx="6729087" cy="754100"/>
          </a:xfrm>
          <a:prstGeom prst="roundRect">
            <a:avLst>
              <a:gd name="adj" fmla="val 15858"/>
            </a:avLst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1"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أبصر و أسمع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9223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3549403" y="451956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تقديم الوحدة الأولى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90AD0A4-56E0-7356-FBC2-AD3FE8679EBF}"/>
              </a:ext>
            </a:extLst>
          </p:cNvPr>
          <p:cNvGrpSpPr/>
          <p:nvPr/>
        </p:nvGrpSpPr>
        <p:grpSpPr>
          <a:xfrm>
            <a:off x="2074564" y="1225870"/>
            <a:ext cx="8280918" cy="864000"/>
            <a:chOff x="431541" y="2505774"/>
            <a:chExt cx="8280918" cy="86400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ألمس الأشياء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1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36549BD-8F02-AE2E-D7BD-C1192BBED9C0}"/>
              </a:ext>
            </a:extLst>
          </p:cNvPr>
          <p:cNvGrpSpPr/>
          <p:nvPr/>
        </p:nvGrpSpPr>
        <p:grpSpPr>
          <a:xfrm>
            <a:off x="2074564" y="3211515"/>
            <a:ext cx="8280918" cy="864000"/>
            <a:chOff x="431541" y="2505774"/>
            <a:chExt cx="8280918" cy="864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AA23D76-528C-9AC4-1F57-895ED70F3632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أتذوق و أشم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8D09F51-CF76-2801-FDD1-ACE71246E1A0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3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2DB46D4-0CA9-A1FA-EC46-864ECE055637}"/>
              </a:ext>
            </a:extLst>
          </p:cNvPr>
          <p:cNvSpPr/>
          <p:nvPr/>
        </p:nvSpPr>
        <p:spPr>
          <a:xfrm>
            <a:off x="8922675" y="4304023"/>
            <a:ext cx="1432807" cy="864000"/>
          </a:xfrm>
          <a:prstGeom prst="roundRect">
            <a:avLst>
              <a:gd name="adj" fmla="val 1521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1">
              <a:defRPr/>
            </a:pPr>
            <a:r>
              <a:rPr lang="a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الدرس 4</a:t>
            </a:r>
            <a:endParaRPr lang="fr-MA" sz="3600" b="1" kern="0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D5C9089-4291-C012-C76C-1797700BF77A}"/>
              </a:ext>
            </a:extLst>
          </p:cNvPr>
          <p:cNvGrpSpPr/>
          <p:nvPr/>
        </p:nvGrpSpPr>
        <p:grpSpPr>
          <a:xfrm>
            <a:off x="2074564" y="5321850"/>
            <a:ext cx="8280918" cy="864000"/>
            <a:chOff x="431541" y="2505774"/>
            <a:chExt cx="8280918" cy="864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BB0D8A0-B198-C9C0-6CD1-1D0DA362C42C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أدعم </a:t>
              </a:r>
              <a:r>
                <a:rPr lang="ar-MA" sz="4400" b="1" kern="0" dirty="0" err="1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 أنميها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DE4CA03-BC0A-0B25-543F-FC01A3C105B9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28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أقوم </a:t>
              </a:r>
              <a:r>
                <a:rPr lang="ar-MA" sz="2800" b="1" kern="0" dirty="0" err="1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endParaRPr lang="fr-MA" sz="28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3D6BC00-A342-FAB6-F76F-22206F34112A}"/>
              </a:ext>
            </a:extLst>
          </p:cNvPr>
          <p:cNvSpPr/>
          <p:nvPr/>
        </p:nvSpPr>
        <p:spPr>
          <a:xfrm>
            <a:off x="2074564" y="4321632"/>
            <a:ext cx="6729087" cy="754100"/>
          </a:xfrm>
          <a:prstGeom prst="roundRect">
            <a:avLst>
              <a:gd name="adj" fmla="val 15858"/>
            </a:avLst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1"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أصنع كتيبا ؟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8650B595-C593-B190-0E3F-6D7F819BF044}"/>
              </a:ext>
            </a:extLst>
          </p:cNvPr>
          <p:cNvSpPr/>
          <p:nvPr/>
        </p:nvSpPr>
        <p:spPr>
          <a:xfrm>
            <a:off x="8971031" y="2181182"/>
            <a:ext cx="1432807" cy="864000"/>
          </a:xfrm>
          <a:prstGeom prst="roundRect">
            <a:avLst>
              <a:gd name="adj" fmla="val 15212"/>
            </a:avLst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1">
              <a:defRPr/>
            </a:pPr>
            <a:r>
              <a:rPr lang="a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الدرس 2</a:t>
            </a:r>
            <a:endParaRPr lang="fr-MA" sz="3600" b="1" kern="0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B4683D9-6466-12F1-9E4C-A9653C5A2E1A}"/>
              </a:ext>
            </a:extLst>
          </p:cNvPr>
          <p:cNvGrpSpPr/>
          <p:nvPr/>
        </p:nvGrpSpPr>
        <p:grpSpPr>
          <a:xfrm>
            <a:off x="2109781" y="3240081"/>
            <a:ext cx="8168503" cy="1713495"/>
            <a:chOff x="487748" y="2562619"/>
            <a:chExt cx="8168503" cy="1386577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50726FF1-A27B-428E-6B71-6707C1145F78}"/>
                </a:ext>
              </a:extLst>
            </p:cNvPr>
            <p:cNvSpPr txBox="1"/>
            <p:nvPr/>
          </p:nvSpPr>
          <p:spPr>
            <a:xfrm>
              <a:off x="1334399" y="2562619"/>
              <a:ext cx="6366352" cy="1070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rtl="1">
                <a:defRPr/>
              </a:pPr>
              <a:r>
                <a:rPr lang="ar-MA" sz="8000" b="1" kern="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كيف أصنع كتيبا ؟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2E184765-04C0-89DD-5DF8-C7091BF97A76}"/>
                </a:ext>
              </a:extLst>
            </p:cNvPr>
            <p:cNvSpPr txBox="1"/>
            <p:nvPr/>
          </p:nvSpPr>
          <p:spPr>
            <a:xfrm>
              <a:off x="487748" y="3525801"/>
              <a:ext cx="8168503" cy="423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3135442" y="1869005"/>
            <a:ext cx="6366352" cy="892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</p:spTree>
    <p:extLst>
      <p:ext uri="{BB962C8B-B14F-4D97-AF65-F5344CB8AC3E}">
        <p14:creationId xmlns:p14="http://schemas.microsoft.com/office/powerpoint/2010/main" val="2812838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hink-cell data - do not delete" hidden="1">
            <a:extLst>
              <a:ext uri="{FF2B5EF4-FFF2-40B4-BE49-F238E27FC236}">
                <a16:creationId xmlns:a16="http://schemas.microsoft.com/office/drawing/2014/main" id="{A5913DB5-F681-AADA-AA9B-503BB3C38E7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060" y="1060"/>
          <a:ext cx="1059" cy="1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4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5913DB5-F681-AADA-AA9B-503BB3C38E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5060" y="1060"/>
                        <a:ext cx="1059" cy="1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reeform 2"/>
          <p:cNvSpPr/>
          <p:nvPr/>
        </p:nvSpPr>
        <p:spPr>
          <a:xfrm>
            <a:off x="152400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555" b="-5555"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918223" y="767701"/>
            <a:ext cx="8636000" cy="5596244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457223"/>
              <a:endParaRPr lang="fr-MA"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just" defTabSz="457223">
                <a:lnSpc>
                  <a:spcPts val="1605"/>
                </a:lnSpc>
              </a:pPr>
              <a:endParaRPr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9601202" y="294200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5" name="ZoneTexte 5">
            <a:extLst>
              <a:ext uri="{FF2B5EF4-FFF2-40B4-BE49-F238E27FC236}">
                <a16:creationId xmlns:a16="http://schemas.microsoft.com/office/drawing/2014/main" id="{ABA2A6A3-1EDB-77CA-044F-205840F96C09}"/>
              </a:ext>
            </a:extLst>
          </p:cNvPr>
          <p:cNvSpPr txBox="1"/>
          <p:nvPr/>
        </p:nvSpPr>
        <p:spPr>
          <a:xfrm>
            <a:off x="1447802" y="365553"/>
            <a:ext cx="1752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fr-MA" sz="16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F83E8F-A2D4-86F5-970B-0187137D8890}"/>
              </a:ext>
            </a:extLst>
          </p:cNvPr>
          <p:cNvSpPr txBox="1"/>
          <p:nvPr/>
        </p:nvSpPr>
        <p:spPr>
          <a:xfrm>
            <a:off x="3013666" y="1365590"/>
            <a:ext cx="6164669" cy="407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334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</a:t>
            </a:r>
          </a:p>
        </p:txBody>
      </p:sp>
      <p:sp>
        <p:nvSpPr>
          <p:cNvPr id="55" name="Flowchart: Alternate Process 54">
            <a:extLst>
              <a:ext uri="{FF2B5EF4-FFF2-40B4-BE49-F238E27FC236}">
                <a16:creationId xmlns:a16="http://schemas.microsoft.com/office/drawing/2014/main" id="{794675B7-0983-E62A-CE83-0D53902CBAF5}"/>
              </a:ext>
            </a:extLst>
          </p:cNvPr>
          <p:cNvSpPr/>
          <p:nvPr/>
        </p:nvSpPr>
        <p:spPr>
          <a:xfrm>
            <a:off x="2466775" y="2044679"/>
            <a:ext cx="6624649" cy="676858"/>
          </a:xfrm>
          <a:prstGeom prst="flowChartAlternateProcess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400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لماذا اخترت مشروعي ؟</a:t>
            </a:r>
            <a:endParaRPr lang="fr-FR" sz="2400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FBB3B0C-23A8-D891-890D-6C357D009A48}"/>
              </a:ext>
            </a:extLst>
          </p:cNvPr>
          <p:cNvSpPr>
            <a:spLocks noChangeAspect="1"/>
          </p:cNvSpPr>
          <p:nvPr/>
        </p:nvSpPr>
        <p:spPr>
          <a:xfrm>
            <a:off x="9346340" y="21854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/>
              <a:t>1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96B13D3-E5C7-F1F4-06A9-715BD43ACA53}"/>
              </a:ext>
            </a:extLst>
          </p:cNvPr>
          <p:cNvSpPr>
            <a:spLocks noChangeAspect="1"/>
          </p:cNvSpPr>
          <p:nvPr/>
        </p:nvSpPr>
        <p:spPr>
          <a:xfrm>
            <a:off x="9346340" y="27928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B1128EE-BBC6-B3AE-BD21-A80CB5767686}"/>
              </a:ext>
            </a:extLst>
          </p:cNvPr>
          <p:cNvSpPr>
            <a:spLocks noChangeAspect="1"/>
          </p:cNvSpPr>
          <p:nvPr/>
        </p:nvSpPr>
        <p:spPr>
          <a:xfrm>
            <a:off x="9346340" y="3378120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8401652-24E5-3103-FE29-B939B4B963C3}"/>
              </a:ext>
            </a:extLst>
          </p:cNvPr>
          <p:cNvSpPr>
            <a:spLocks noChangeAspect="1"/>
          </p:cNvSpPr>
          <p:nvPr/>
        </p:nvSpPr>
        <p:spPr>
          <a:xfrm>
            <a:off x="9346340" y="4021047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F7B7C7-4B93-4E6D-E1B4-4CE13AC7905C}"/>
              </a:ext>
            </a:extLst>
          </p:cNvPr>
          <p:cNvSpPr/>
          <p:nvPr/>
        </p:nvSpPr>
        <p:spPr>
          <a:xfrm>
            <a:off x="2466775" y="2780928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endParaRPr lang="ar-MA" sz="2400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  <a:p>
            <a:pPr algn="r" defTabSz="685834" rtl="1">
              <a:defRPr/>
            </a:pPr>
            <a:r>
              <a:rPr lang="ar-MA" sz="2400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أضع تصميما لمشروعي</a:t>
            </a:r>
            <a:endParaRPr lang="fr-FR" sz="2400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  <a:p>
            <a:pPr algn="r" defTabSz="685834" rtl="1">
              <a:defRPr/>
            </a:pPr>
            <a:endParaRPr lang="ar-MA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4942DF5-7E1C-77B7-B92E-FF94A01BA5F8}"/>
              </a:ext>
            </a:extLst>
          </p:cNvPr>
          <p:cNvSpPr/>
          <p:nvPr/>
        </p:nvSpPr>
        <p:spPr>
          <a:xfrm>
            <a:off x="2450353" y="3369207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400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أنجز مشروعي</a:t>
            </a:r>
            <a:endParaRPr lang="fr-FR" sz="2400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F3A5224-A56C-ACDB-21B0-E21C05BDBA2A}"/>
              </a:ext>
            </a:extLst>
          </p:cNvPr>
          <p:cNvSpPr/>
          <p:nvPr/>
        </p:nvSpPr>
        <p:spPr>
          <a:xfrm>
            <a:off x="2466775" y="3976572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400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أقدم مشروعي</a:t>
            </a:r>
            <a:endParaRPr lang="fr-FR" sz="2400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437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1836518" y="227367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3080603" y="1753837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spcAft>
                <a:spcPts val="600"/>
              </a:spcAft>
              <a:defRPr/>
            </a:pPr>
            <a:r>
              <a:rPr lang="ar-MA" sz="2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9091396" y="2883650"/>
            <a:ext cx="387758" cy="352820"/>
            <a:chOff x="7690794" y="832168"/>
            <a:chExt cx="387758" cy="376435"/>
          </a:xfrm>
        </p:grpSpPr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690794" y="83216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26456" y="883948"/>
              <a:ext cx="352096" cy="272874"/>
            </a:xfrm>
            <a:prstGeom prst="rect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B18E6D1-7652-8F4F-7230-E1FA2412921F}"/>
              </a:ext>
            </a:extLst>
          </p:cNvPr>
          <p:cNvGrpSpPr/>
          <p:nvPr/>
        </p:nvGrpSpPr>
        <p:grpSpPr>
          <a:xfrm>
            <a:off x="9091396" y="3408139"/>
            <a:ext cx="387758" cy="352820"/>
            <a:chOff x="7690794" y="832168"/>
            <a:chExt cx="387758" cy="376435"/>
          </a:xfrm>
        </p:grpSpPr>
        <p:sp>
          <p:nvSpPr>
            <p:cNvPr id="8" name="Oval 86">
              <a:extLst>
                <a:ext uri="{FF2B5EF4-FFF2-40B4-BE49-F238E27FC236}">
                  <a16:creationId xmlns:a16="http://schemas.microsoft.com/office/drawing/2014/main" id="{5E22DDE2-EC2A-3C2F-D63D-FC97DE660036}"/>
                </a:ext>
              </a:extLst>
            </p:cNvPr>
            <p:cNvSpPr/>
            <p:nvPr/>
          </p:nvSpPr>
          <p:spPr>
            <a:xfrm flipH="1">
              <a:off x="7690794" y="83216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9" name="Graphique 8">
              <a:extLst>
                <a:ext uri="{FF2B5EF4-FFF2-40B4-BE49-F238E27FC236}">
                  <a16:creationId xmlns:a16="http://schemas.microsoft.com/office/drawing/2014/main" id="{FB02867B-6FC2-D492-2481-FA9F264C4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26456" y="883948"/>
              <a:ext cx="352096" cy="272874"/>
            </a:xfrm>
            <a:prstGeom prst="rect">
              <a:avLst/>
            </a:prstGeom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FAAA4BF-02EA-B5CA-F198-429C9D2575F1}"/>
              </a:ext>
            </a:extLst>
          </p:cNvPr>
          <p:cNvGrpSpPr/>
          <p:nvPr/>
        </p:nvGrpSpPr>
        <p:grpSpPr>
          <a:xfrm>
            <a:off x="9091396" y="3925818"/>
            <a:ext cx="387758" cy="352820"/>
            <a:chOff x="7690794" y="832168"/>
            <a:chExt cx="387758" cy="376435"/>
          </a:xfrm>
        </p:grpSpPr>
        <p:sp>
          <p:nvSpPr>
            <p:cNvPr id="11" name="Oval 86">
              <a:extLst>
                <a:ext uri="{FF2B5EF4-FFF2-40B4-BE49-F238E27FC236}">
                  <a16:creationId xmlns:a16="http://schemas.microsoft.com/office/drawing/2014/main" id="{B74AC8B4-FF8A-00F6-41A4-D66E3A91D4D0}"/>
                </a:ext>
              </a:extLst>
            </p:cNvPr>
            <p:cNvSpPr/>
            <p:nvPr/>
          </p:nvSpPr>
          <p:spPr>
            <a:xfrm flipH="1">
              <a:off x="7690794" y="83216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2" name="Graphique 11">
              <a:extLst>
                <a:ext uri="{FF2B5EF4-FFF2-40B4-BE49-F238E27FC236}">
                  <a16:creationId xmlns:a16="http://schemas.microsoft.com/office/drawing/2014/main" id="{112D230E-700C-D861-FDB3-F4F5EB32A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26456" y="883948"/>
              <a:ext cx="352096" cy="272874"/>
            </a:xfrm>
            <a:prstGeom prst="rect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C2A33EB6-791B-25D5-507C-F0A8282C585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40495" y="2932182"/>
            <a:ext cx="4229690" cy="30484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041A784-AC38-DB07-880E-A7CD8FFF6CC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44086" y="3437437"/>
            <a:ext cx="3429479" cy="24768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74EDD4D-8280-A30C-9047-0AB77926661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25975" y="3410614"/>
            <a:ext cx="981212" cy="29531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5BB418D-D157-A7B7-7593-007E2A2D61C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89328" y="3917568"/>
            <a:ext cx="3219899" cy="39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378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307910" y="3160812"/>
            <a:ext cx="89511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6000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لماذا اخترت مشروعي ؟</a:t>
            </a:r>
            <a:endParaRPr lang="fr-FR" sz="6000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00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2BAAF-9222-D079-A284-6E755A2D8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D1792F5C-0480-FB30-D832-7A2E5CA8A2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F0F746-2973-C402-7917-2E99D4396DE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6A76934-3B82-DCE7-AF60-CDA7CF5CD71E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787E76F-53AC-F071-C875-3960AF18BFD1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4274786-C0AE-BA95-A0D1-65DD18235632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E92DB4AA-A112-2F8E-FADB-5BC00F79BB9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797252EB-04BB-A450-95E3-B00FA065D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5932061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18B5539-CB03-BD26-5313-1400323D77A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7409F46-AACB-C2B3-69FE-30B8100A2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641EF104-17E3-9136-E356-5874F95FF734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في القمطر.</a:t>
            </a:r>
            <a:endParaRPr lang="ar-MA" sz="20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CAA8A83C-1309-90A5-174D-1C0EBB7394D0}"/>
              </a:ext>
            </a:extLst>
          </p:cNvPr>
          <p:cNvGrpSpPr/>
          <p:nvPr/>
        </p:nvGrpSpPr>
        <p:grpSpPr>
          <a:xfrm>
            <a:off x="1972982" y="880562"/>
            <a:ext cx="792000" cy="792000"/>
            <a:chOff x="498143" y="776756"/>
            <a:chExt cx="792000" cy="792000"/>
          </a:xfrm>
          <a:noFill/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8EE4937E-53D4-CF46-F664-28042A1B42B6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4A0A49F8-C7B5-D268-FF5F-AE02BB386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pic>
        <p:nvPicPr>
          <p:cNvPr id="41" name="Image 40">
            <a:extLst>
              <a:ext uri="{FF2B5EF4-FFF2-40B4-BE49-F238E27FC236}">
                <a16:creationId xmlns:a16="http://schemas.microsoft.com/office/drawing/2014/main" id="{8E7BF7B8-2123-1CC8-EE49-B1BCC62ABB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2893" y="2390629"/>
            <a:ext cx="2083238" cy="229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48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528C6-DF36-D42D-A209-A015583B5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8161D64-3378-9198-E6FA-C845D352564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D4B2FC-F69D-8C33-67EA-7C569AA16E5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120AE0-267D-4C6C-02C1-CE22F00D361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953D510-6184-526B-5D98-35718D8145A9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D836F7A-9B95-DEC5-E102-A9388896CFE1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AEE8D16-440E-3323-67FC-8C2F4EB1E9D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E0A04084-A670-450A-6EE9-46EF88095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21082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EABD228-B347-18F4-03C0-83AE979FF9F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A553D7A-6E5B-7633-EFCD-E029904DD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87F4B4F9-B014-8806-C74A-8D64114FFA59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النشاط العلمي.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1E56F9C-C3CE-F496-0509-04B0EE2D6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1943" y="3229672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60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4432206" y="360787"/>
            <a:ext cx="3409554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algn="ctr"/>
            <a:r>
              <a:rPr lang="ar-MA" sz="2000" dirty="0">
                <a:ln>
                  <a:solidFill>
                    <a:sysClr val="windowText" lastClr="000000"/>
                  </a:solidFill>
                </a:ln>
              </a:rPr>
              <a:t>لماذا اخترت مشروعي ؟</a:t>
            </a:r>
            <a:endParaRPr lang="fr-FR" sz="2000" dirty="0">
              <a:ln>
                <a:solidFill>
                  <a:sysClr val="windowText" lastClr="000000"/>
                </a:solidFill>
              </a:ln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5" name="燕尾形 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091486" y="1277390"/>
            <a:ext cx="8309192" cy="5012337"/>
            <a:chOff x="2034703" y="1151662"/>
            <a:chExt cx="7807300" cy="5013642"/>
          </a:xfrm>
        </p:grpSpPr>
        <p:sp>
          <p:nvSpPr>
            <p:cNvPr id="19" name="圆角矩形 18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梯形 19"/>
            <p:cNvSpPr/>
            <p:nvPr/>
          </p:nvSpPr>
          <p:spPr>
            <a:xfrm rot="16200000">
              <a:off x="-264305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梯形 20"/>
            <p:cNvSpPr/>
            <p:nvPr/>
          </p:nvSpPr>
          <p:spPr>
            <a:xfrm rot="5400000" flipH="1">
              <a:off x="7129387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chemeClr val="bg1">
                    <a:alpha val="33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chemeClr val="bg1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5400000" flipH="1">
              <a:off x="7080192" y="3643031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AF0066A-660C-CAE0-7796-63880670B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5264" y="2973955"/>
            <a:ext cx="2476846" cy="1152686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B55DD2A-47B5-EB9D-6143-CE93028ED9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8135" y="2602428"/>
            <a:ext cx="2248214" cy="189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540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5" name="燕尾形 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46449" y="1277390"/>
            <a:ext cx="11000792" cy="5012337"/>
            <a:chOff x="2034703" y="1151662"/>
            <a:chExt cx="7807300" cy="5013642"/>
          </a:xfrm>
        </p:grpSpPr>
        <p:sp>
          <p:nvSpPr>
            <p:cNvPr id="19" name="圆角矩形 18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梯形 19"/>
            <p:cNvSpPr/>
            <p:nvPr/>
          </p:nvSpPr>
          <p:spPr>
            <a:xfrm rot="16200000">
              <a:off x="-264305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梯形 20"/>
            <p:cNvSpPr/>
            <p:nvPr/>
          </p:nvSpPr>
          <p:spPr>
            <a:xfrm rot="5400000" flipH="1">
              <a:off x="7129387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chemeClr val="bg1">
                    <a:alpha val="33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chemeClr val="bg1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5400000" flipH="1">
              <a:off x="7080192" y="3643031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2D404D1-8523-60F0-FA57-66E7ADB99821}"/>
              </a:ext>
            </a:extLst>
          </p:cNvPr>
          <p:cNvSpPr txBox="1"/>
          <p:nvPr/>
        </p:nvSpPr>
        <p:spPr>
          <a:xfrm>
            <a:off x="4837482" y="336692"/>
            <a:ext cx="251703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أضع تصميما لمشروعي</a:t>
            </a:r>
            <a:endParaRPr lang="fr-FR" sz="2400" dirty="0">
              <a:ln>
                <a:solidFill>
                  <a:sysClr val="windowText" lastClr="000000"/>
                </a:solidFill>
              </a:ln>
            </a:endParaRPr>
          </a:p>
          <a:p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A5826EE-27E2-0D1E-3F1E-226356B21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8423" y="2500249"/>
            <a:ext cx="3134162" cy="2305372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4A69FAF-D72C-BA3A-5F6D-6E358078B8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096" y="2138539"/>
            <a:ext cx="3033148" cy="305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157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5" name="燕尾形 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091486" y="1277390"/>
            <a:ext cx="8309192" cy="5012337"/>
            <a:chOff x="2034703" y="1151662"/>
            <a:chExt cx="7807300" cy="5013642"/>
          </a:xfrm>
        </p:grpSpPr>
        <p:sp>
          <p:nvSpPr>
            <p:cNvPr id="19" name="圆角矩形 18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梯形 19"/>
            <p:cNvSpPr/>
            <p:nvPr/>
          </p:nvSpPr>
          <p:spPr>
            <a:xfrm rot="16200000">
              <a:off x="-264305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梯形 20"/>
            <p:cNvSpPr/>
            <p:nvPr/>
          </p:nvSpPr>
          <p:spPr>
            <a:xfrm rot="5400000" flipH="1">
              <a:off x="7129387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chemeClr val="bg1">
                    <a:alpha val="33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chemeClr val="bg1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5400000" flipH="1">
              <a:off x="7080192" y="3643031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762930A-DDA6-0DE5-C6E6-43C0E4AC313F}"/>
              </a:ext>
            </a:extLst>
          </p:cNvPr>
          <p:cNvSpPr txBox="1"/>
          <p:nvPr/>
        </p:nvSpPr>
        <p:spPr>
          <a:xfrm>
            <a:off x="5192201" y="336692"/>
            <a:ext cx="163538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أنجز مشروعي</a:t>
            </a:r>
            <a:endParaRPr lang="fr-FR" sz="2400" dirty="0">
              <a:ln>
                <a:solidFill>
                  <a:sysClr val="windowText" lastClr="000000"/>
                </a:solidFill>
              </a:ln>
            </a:endParaRPr>
          </a:p>
          <a:p>
            <a:endParaRPr lang="fr-FR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29A75BF2-E93A-FD2D-B18F-AAE6E7EC9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588" y="2556587"/>
            <a:ext cx="3139071" cy="232243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C04A444-B704-425B-1363-63703F8AFD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104879" y="2800611"/>
            <a:ext cx="766617" cy="1515488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FBDB7C7-F192-DC31-4671-7A4A744A96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3227581" y="2854980"/>
            <a:ext cx="530521" cy="1489077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C3A900B0-2CB5-4359-DCEC-BE7E2529AA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2981" y="1399307"/>
            <a:ext cx="1945888" cy="1813036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7D7BE654-D1FD-1038-BBB7-2DEBFE9E04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4051" y="5193701"/>
            <a:ext cx="824027" cy="743053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1CE4C1D4-93CA-5178-BF88-8A62D6DAD5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1762" y="5199987"/>
            <a:ext cx="820768" cy="692909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6F4AC0D8-3572-C647-F7B7-548A1B65D0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56324" y="4072115"/>
            <a:ext cx="873175" cy="80690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F14E081-377B-5A0F-8F02-CB9BA4ADA07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77031" y="4374986"/>
            <a:ext cx="1886213" cy="34294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CD65829-ECB0-E8E5-EC75-DD66E02D9A8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16455" y="4091938"/>
            <a:ext cx="1959220" cy="89865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2D7633D-3ED0-E895-C463-F7358570196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36524" y="4374986"/>
            <a:ext cx="743054" cy="30484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AF6853-A826-51E2-03D3-82AAE7D9D76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68048" y="1883093"/>
            <a:ext cx="458776" cy="1165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967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5" name="燕尾形 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22987" y="1323838"/>
            <a:ext cx="11346025" cy="5012337"/>
            <a:chOff x="2034703" y="1151662"/>
            <a:chExt cx="7807300" cy="5013642"/>
          </a:xfrm>
        </p:grpSpPr>
        <p:sp>
          <p:nvSpPr>
            <p:cNvPr id="19" name="圆角矩形 18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梯形 19"/>
            <p:cNvSpPr/>
            <p:nvPr/>
          </p:nvSpPr>
          <p:spPr>
            <a:xfrm rot="16200000">
              <a:off x="-264305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梯形 20"/>
            <p:cNvSpPr/>
            <p:nvPr/>
          </p:nvSpPr>
          <p:spPr>
            <a:xfrm rot="5400000" flipH="1">
              <a:off x="7129387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chemeClr val="bg1">
                    <a:alpha val="33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chemeClr val="bg1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5400000" flipH="1">
              <a:off x="7080192" y="3643031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B2F6E0-7431-032F-3A09-8BC96DB556D3}"/>
              </a:ext>
            </a:extLst>
          </p:cNvPr>
          <p:cNvSpPr txBox="1"/>
          <p:nvPr/>
        </p:nvSpPr>
        <p:spPr>
          <a:xfrm>
            <a:off x="8296640" y="1483957"/>
            <a:ext cx="20058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400" dirty="0">
                <a:ln>
                  <a:solidFill>
                    <a:sysClr val="windowText" lastClr="000000"/>
                  </a:solidFill>
                </a:ln>
              </a:rPr>
              <a:t>أركبها</a:t>
            </a:r>
            <a:r>
              <a:rPr lang="ar-MA" sz="1400" b="1" dirty="0"/>
              <a:t> كالتالي :</a:t>
            </a:r>
            <a:endParaRPr lang="fr-FR" sz="1400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3AEB05A-ABAE-6449-555D-48CAF6A4AF22}"/>
              </a:ext>
            </a:extLst>
          </p:cNvPr>
          <p:cNvSpPr txBox="1"/>
          <p:nvPr/>
        </p:nvSpPr>
        <p:spPr>
          <a:xfrm>
            <a:off x="5078754" y="296836"/>
            <a:ext cx="61302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800" dirty="0">
                <a:ln>
                  <a:solidFill>
                    <a:sysClr val="windowText" lastClr="000000"/>
                  </a:solidFill>
                </a:ln>
              </a:rPr>
              <a:t>أنجز مشروعي</a:t>
            </a:r>
            <a:endParaRPr lang="fr-FR" sz="2800" dirty="0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0553EAE1-23C0-0333-570E-8ABFB1AB9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5776" y="1791734"/>
            <a:ext cx="3368842" cy="4501483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E4AAE87-5274-433A-98A0-5741621C06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3500" y="1791734"/>
            <a:ext cx="2092715" cy="4179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590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5" name="燕尾形 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22987" y="1323838"/>
            <a:ext cx="11346025" cy="5012337"/>
            <a:chOff x="2034703" y="1151662"/>
            <a:chExt cx="7807300" cy="5013642"/>
          </a:xfrm>
        </p:grpSpPr>
        <p:sp>
          <p:nvSpPr>
            <p:cNvPr id="19" name="圆角矩形 18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梯形 19"/>
            <p:cNvSpPr/>
            <p:nvPr/>
          </p:nvSpPr>
          <p:spPr>
            <a:xfrm rot="16200000">
              <a:off x="-264305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梯形 20"/>
            <p:cNvSpPr/>
            <p:nvPr/>
          </p:nvSpPr>
          <p:spPr>
            <a:xfrm rot="5400000" flipH="1">
              <a:off x="7129387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chemeClr val="bg1">
                    <a:alpha val="33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chemeClr val="bg1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5400000" flipH="1">
              <a:off x="7080192" y="3643031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39A43DB-2718-4206-4A0D-C4DF1BD4E781}"/>
              </a:ext>
            </a:extLst>
          </p:cNvPr>
          <p:cNvSpPr txBox="1"/>
          <p:nvPr/>
        </p:nvSpPr>
        <p:spPr>
          <a:xfrm>
            <a:off x="5192201" y="336692"/>
            <a:ext cx="15359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أقدم مشروعي</a:t>
            </a:r>
            <a:endParaRPr lang="fr-FR" sz="2400" dirty="0">
              <a:ln>
                <a:solidFill>
                  <a:sysClr val="windowText" lastClr="000000"/>
                </a:solidFill>
              </a:ln>
            </a:endParaRPr>
          </a:p>
          <a:p>
            <a:endParaRPr lang="fr-FR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A18997B-F003-BAE1-56A6-1DD2C8283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245" y="3067064"/>
            <a:ext cx="3153215" cy="1171739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1162288-DDC3-B6A7-FA25-1D46BE0CAF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3589" y="2695537"/>
            <a:ext cx="2152950" cy="191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188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 descr="e7d195523061f1c0c989bbdf341b111e769f2ee359bd8df638E53E9931A62DC22263A6E1A75FFBC630BB5D77BA969D9175F253EB94D93A1189E24A7D909BAD0376573965191318DE1FD009565C070D0758BE63ED47B2EDEA90557AF5557698B3C970B7156711F56A817E054E0F6C1C4A122430A250CE9C515ABA2065CACC41450FAD86564000734B172F27CA8E080E88">
            <a:extLst>
              <a:ext uri="{FF2B5EF4-FFF2-40B4-BE49-F238E27FC236}">
                <a16:creationId xmlns:a16="http://schemas.microsoft.com/office/drawing/2014/main" id="{D32DD2F2-375A-4297-ACE1-AF018C1695D0}"/>
              </a:ext>
            </a:extLst>
          </p:cNvPr>
          <p:cNvSpPr/>
          <p:nvPr/>
        </p:nvSpPr>
        <p:spPr>
          <a:xfrm>
            <a:off x="1651165" y="1473622"/>
            <a:ext cx="912201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6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 Salama" panose="00000400000000000000" pitchFamily="2" charset="-78"/>
                <a:cs typeface="A Salama" panose="00000400000000000000" pitchFamily="2" charset="-78"/>
              </a:rPr>
              <a:t>شكرا لكم</a:t>
            </a:r>
            <a:endParaRPr lang="ar-MA" sz="6000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 Salama" panose="00000400000000000000" pitchFamily="2" charset="-78"/>
              <a:cs typeface="A Salama" panose="00000400000000000000" pitchFamily="2" charset="-78"/>
            </a:endParaRPr>
          </a:p>
          <a:p>
            <a:pPr algn="ctr"/>
            <a:r>
              <a:rPr lang="ar-DZ" sz="6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 Salama" panose="00000400000000000000" pitchFamily="2" charset="-78"/>
                <a:cs typeface="A Salama" panose="00000400000000000000" pitchFamily="2" charset="-78"/>
              </a:rPr>
              <a:t>على حسن  انتباهكم </a:t>
            </a:r>
            <a:endParaRPr lang="ar-MA" sz="6000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 Salama" panose="00000400000000000000" pitchFamily="2" charset="-78"/>
              <a:cs typeface="A Salama" panose="00000400000000000000" pitchFamily="2" charset="-78"/>
            </a:endParaRPr>
          </a:p>
          <a:p>
            <a:pPr algn="ctr"/>
            <a:r>
              <a:rPr lang="ar-DZ" sz="6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 Salama" panose="00000400000000000000" pitchFamily="2" charset="-78"/>
                <a:cs typeface="A Salama" panose="00000400000000000000" pitchFamily="2" charset="-78"/>
              </a:rPr>
              <a:t>و إلى اللقاء </a:t>
            </a:r>
            <a:endParaRPr lang="fr-FR" sz="6000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 Salama" panose="00000400000000000000" pitchFamily="2" charset="-78"/>
              <a:cs typeface="A Salama" panose="00000400000000000000" pitchFamily="2" charset="-78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2BC1FB25-7B16-4E6A-AE56-C956E3CCD048}"/>
              </a:ext>
            </a:extLst>
          </p:cNvPr>
          <p:cNvGrpSpPr/>
          <p:nvPr/>
        </p:nvGrpSpPr>
        <p:grpSpPr>
          <a:xfrm>
            <a:off x="7261691" y="4841001"/>
            <a:ext cx="290407" cy="290407"/>
            <a:chOff x="732769" y="5535598"/>
            <a:chExt cx="290407" cy="290407"/>
          </a:xfrm>
          <a:solidFill>
            <a:schemeClr val="bg1"/>
          </a:solidFill>
        </p:grpSpPr>
        <p:sp>
          <p:nvSpPr>
            <p:cNvPr id="14" name="Oval 10">
              <a:extLst>
                <a:ext uri="{FF2B5EF4-FFF2-40B4-BE49-F238E27FC236}">
                  <a16:creationId xmlns:a16="http://schemas.microsoft.com/office/drawing/2014/main" id="{11769E56-D461-4F8B-BF9D-51582451E5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769" y="5535598"/>
              <a:ext cx="290407" cy="290407"/>
            </a:xfrm>
            <a:prstGeom prst="ellipse">
              <a:avLst/>
            </a:prstGeom>
            <a:solidFill>
              <a:srgbClr val="B8D9D2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91BF91AF-2DE0-4C28-9641-917C27ED5777}"/>
                </a:ext>
              </a:extLst>
            </p:cNvPr>
            <p:cNvGrpSpPr/>
            <p:nvPr/>
          </p:nvGrpSpPr>
          <p:grpSpPr>
            <a:xfrm>
              <a:off x="811795" y="5598991"/>
              <a:ext cx="132841" cy="151011"/>
              <a:chOff x="860980" y="3583766"/>
              <a:chExt cx="100336" cy="114060"/>
            </a:xfrm>
            <a:grpFill/>
          </p:grpSpPr>
          <p:sp>
            <p:nvSpPr>
              <p:cNvPr id="16" name="Freeform 12">
                <a:extLst>
                  <a:ext uri="{FF2B5EF4-FFF2-40B4-BE49-F238E27FC236}">
                    <a16:creationId xmlns:a16="http://schemas.microsoft.com/office/drawing/2014/main" id="{E29D6651-5A84-4C95-AEE0-AE093AA8F6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16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F3E387D5-30E0-467B-AC26-32E7487EAD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16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pic>
        <p:nvPicPr>
          <p:cNvPr id="22" name="图片 21">
            <a:extLst>
              <a:ext uri="{FF2B5EF4-FFF2-40B4-BE49-F238E27FC236}">
                <a16:creationId xmlns:a16="http://schemas.microsoft.com/office/drawing/2014/main" id="{82CC0EB1-57F1-469B-AE5E-A0BB69615A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9839" y="1031958"/>
            <a:ext cx="821635" cy="735270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B8891FCA-F4D9-45F9-BF7B-50AA5F017F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848273" y="4094380"/>
            <a:ext cx="1000539" cy="974882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04BBFFA9-64B6-442D-9E6A-B937B7DB7BA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946457">
            <a:off x="2100600" y="1491357"/>
            <a:ext cx="901657" cy="878619"/>
          </a:xfrm>
          <a:custGeom>
            <a:avLst/>
            <a:gdLst>
              <a:gd name="connsiteX0" fmla="*/ 0 w 901657"/>
              <a:gd name="connsiteY0" fmla="*/ 148317 h 878619"/>
              <a:gd name="connsiteX1" fmla="*/ 178846 w 901657"/>
              <a:gd name="connsiteY1" fmla="*/ 228790 h 878619"/>
              <a:gd name="connsiteX2" fmla="*/ 281792 w 901657"/>
              <a:gd name="connsiteY2" fmla="*/ 0 h 878619"/>
              <a:gd name="connsiteX3" fmla="*/ 901657 w 901657"/>
              <a:gd name="connsiteY3" fmla="*/ 0 h 878619"/>
              <a:gd name="connsiteX4" fmla="*/ 901657 w 901657"/>
              <a:gd name="connsiteY4" fmla="*/ 878619 h 878619"/>
              <a:gd name="connsiteX5" fmla="*/ 0 w 901657"/>
              <a:gd name="connsiteY5" fmla="*/ 878619 h 878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1657" h="878619">
                <a:moveTo>
                  <a:pt x="0" y="148317"/>
                </a:moveTo>
                <a:lnTo>
                  <a:pt x="178846" y="228790"/>
                </a:lnTo>
                <a:lnTo>
                  <a:pt x="281792" y="0"/>
                </a:lnTo>
                <a:lnTo>
                  <a:pt x="901657" y="0"/>
                </a:lnTo>
                <a:lnTo>
                  <a:pt x="901657" y="878619"/>
                </a:lnTo>
                <a:lnTo>
                  <a:pt x="0" y="878619"/>
                </a:lnTo>
                <a:close/>
              </a:path>
            </a:pathLst>
          </a:cu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BD3E575-626E-68CD-50B6-743F73BC756D}"/>
              </a:ext>
            </a:extLst>
          </p:cNvPr>
          <p:cNvSpPr txBox="1"/>
          <p:nvPr/>
        </p:nvSpPr>
        <p:spPr>
          <a:xfrm>
            <a:off x="3965643" y="4798622"/>
            <a:ext cx="31187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altLang="zh-CN" sz="1800" dirty="0">
                <a:cs typeface="+mn-ea"/>
                <a:sym typeface="+mn-lt"/>
              </a:rPr>
              <a:t>من انجاز : الأستاذ سيف الدين </a:t>
            </a:r>
            <a:r>
              <a:rPr lang="ar-MA" altLang="zh-CN" sz="1800" dirty="0" err="1">
                <a:cs typeface="+mn-ea"/>
                <a:sym typeface="+mn-lt"/>
              </a:rPr>
              <a:t>الزرايفي</a:t>
            </a:r>
            <a:endParaRPr lang="zh-CN" altLang="en-US" sz="18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273066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" presetClass="entr" presetSubtype="6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www.jp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wxskiovm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ww.ggslide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1021</TotalTime>
  <Words>213</Words>
  <Application>Microsoft Office PowerPoint</Application>
  <PresentationFormat>Grand écran</PresentationFormat>
  <Paragraphs>69</Paragraphs>
  <Slides>15</Slides>
  <Notes>5</Notes>
  <HiddenSlides>0</HiddenSlides>
  <MMClips>0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7" baseType="lpstr">
      <vt:lpstr>微软雅黑</vt:lpstr>
      <vt:lpstr>A Massir Ballpoint</vt:lpstr>
      <vt:lpstr>A Salama</vt:lpstr>
      <vt:lpstr>Air Strip Arabic</vt:lpstr>
      <vt:lpstr>Arial</vt:lpstr>
      <vt:lpstr>Arimo Italics</vt:lpstr>
      <vt:lpstr>Calibri</vt:lpstr>
      <vt:lpstr>Dosis</vt:lpstr>
      <vt:lpstr>Microsoft Uighur</vt:lpstr>
      <vt:lpstr>www.jpppt.com</vt:lpstr>
      <vt:lpstr>www.ggslide.com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>第一PPT</Manager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教学说课</dc:title>
  <dc:creator>ZERAYFI SIFEDDINE</dc:creator>
  <cp:keywords>SIFEDDINE</cp:keywords>
  <dc:description>www.1ppt.com</dc:description>
  <cp:lastModifiedBy>ZERAYFI SIF-EDDINE</cp:lastModifiedBy>
  <cp:revision>121</cp:revision>
  <dcterms:created xsi:type="dcterms:W3CDTF">2022-03-05T05:56:43Z</dcterms:created>
  <dcterms:modified xsi:type="dcterms:W3CDTF">2024-11-24T07:38:08Z</dcterms:modified>
</cp:coreProperties>
</file>