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8"/>
  </p:notesMasterIdLst>
  <p:sldIdLst>
    <p:sldId id="2134806500" r:id="rId3"/>
    <p:sldId id="2134806501" r:id="rId4"/>
    <p:sldId id="2134806249" r:id="rId5"/>
    <p:sldId id="2134806502" r:id="rId6"/>
    <p:sldId id="2134805742" r:id="rId7"/>
    <p:sldId id="2134806431" r:id="rId8"/>
    <p:sldId id="2134805991" r:id="rId9"/>
    <p:sldId id="2134806479" r:id="rId10"/>
    <p:sldId id="2134806481" r:id="rId11"/>
    <p:sldId id="2134806482" r:id="rId12"/>
    <p:sldId id="2134806484" r:id="rId13"/>
    <p:sldId id="2134806483" r:id="rId14"/>
    <p:sldId id="2134806485" r:id="rId15"/>
    <p:sldId id="2134806499" r:id="rId16"/>
    <p:sldId id="213480632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E9EC"/>
    <a:srgbClr val="8AC0B4"/>
    <a:srgbClr val="B8D9D2"/>
    <a:srgbClr val="F2D3D9"/>
    <a:srgbClr val="C0E5FC"/>
    <a:srgbClr val="CDE5E7"/>
    <a:srgbClr val="FAFBFD"/>
    <a:srgbClr val="FDFEFF"/>
    <a:srgbClr val="DC9183"/>
    <a:srgbClr val="D16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CEA2-992D-4D94-9306-49A1D8206AC0}" type="datetimeFigureOut">
              <a:rPr lang="fr-FR" smtClean="0"/>
              <a:t>31/01/2025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E8B2D-B040-4BDA-B602-565DE6CCE4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E69D0B5-F8C4-45D6-B89E-8B2834FAB7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>
          <a:gsLst>
            <a:gs pos="0">
              <a:srgbClr val="FDFEFF"/>
            </a:gs>
            <a:gs pos="100000">
              <a:srgbClr val="FAFBF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D121009-07FD-4CCF-A3E9-6D97010876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388" y="0"/>
            <a:ext cx="4924612" cy="150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6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37881-6C8E-40A8-89D5-286F4AE0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D66466-B9DF-486B-B30D-3A1A1356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3365ED-3969-470D-819B-AB6A1CD87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F9D7A5-669E-4811-8C22-6D4D2D88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334C2C-5124-4D64-9B0B-A7E69323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31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50579-41EA-4BAC-A0DB-ECE5D2BB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4D00C-78EB-4CDD-9F72-4A7E93211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BB1D21-700D-4507-9C5E-AAC7B3DF8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55A13C-A136-497E-93DF-2F6239CF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9CB117-B4B9-48FF-823C-9EB82905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3F2B9-6015-455A-934D-FC641801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D74D353-294C-D393-2404-B0E90B1E9CC2}"/>
              </a:ext>
            </a:extLst>
          </p:cNvPr>
          <p:cNvSpPr txBox="1"/>
          <p:nvPr userDrawn="1"/>
        </p:nvSpPr>
        <p:spPr>
          <a:xfrm>
            <a:off x="17807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74753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0297F-1584-44D1-AA39-26BFC48C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0F6C6F-AB29-498C-9774-75A09A2C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CC1586-B279-494F-B0A6-A20813E3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DC7D62-FD72-46E6-B195-5C73549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47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B7796E-62AA-445A-8914-F86055B7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1F741C-183F-4143-A9CA-15F25256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44BDE-4C87-44C4-95F3-12DB3574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64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DEB6C-BDA4-47C1-BBF7-F9305085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D43F0B-8662-4AB7-A176-8D3F39FA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C6FFFA-A094-4342-BF11-5D6B0601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83F68-C428-4BD8-A29E-E94B5AB0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F62B53-D154-46B1-9CB4-5B0BB40E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382C32-DDE3-4599-884C-13559CE4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9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2069D-E824-40B6-B7F6-8ED320C2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CB5DEC-BFDD-4449-93B2-62A933E59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8F73-3397-4340-ACFB-415DB40A6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ED4901-9C81-42E4-8788-ABDA8062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FAEC37-8FC0-42FE-86AF-16DA6CA7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0C7445-2084-4D7D-8BC8-BC3C672A3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9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97433-11A6-4EDC-8DFE-32B46FF3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E23EF5-B1CF-4ED7-B7F6-F3943AB51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1B29D7-D47E-4C3D-8D87-440FE70C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0121C9-B620-46D2-B092-77674816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F23AC1-734D-4EA1-B21B-ED506479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0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4B4EAD-058C-4727-89BA-769C16C8E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6940A4-CA3D-48DC-B726-18C70C4AA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7C9014-252A-4429-BB9A-7FC70256B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60E809-94E8-4247-BDC9-71A560B9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1E41B8-62B8-41A7-8977-34E0A263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82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94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1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18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E60E83-87EC-4B6A-9653-D2A4151E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80750-70C0-4510-85E2-60BA608D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C8DBCB-2064-4236-B3C1-6422FD500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1F1E-E228-402E-9B9D-4712C904194B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493032-090D-4733-AB18-E7FFA4E8D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716DFE-2BA4-4C08-A9EA-3FE78D74D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02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61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07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svg"/><Relationship Id="rId10" Type="http://schemas.openxmlformats.org/officeDocument/2006/relationships/image" Target="../media/image11.sv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svg"/><Relationship Id="rId7" Type="http://schemas.openxmlformats.org/officeDocument/2006/relationships/image" Target="../media/image10.png"/><Relationship Id="rId12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7.svg"/><Relationship Id="rId10" Type="http://schemas.openxmlformats.org/officeDocument/2006/relationships/image" Target="../media/image20.sv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3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006598" y="3337327"/>
            <a:ext cx="77332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الرابع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سلة أغذية؟</a:t>
            </a:r>
          </a:p>
        </p:txBody>
      </p:sp>
    </p:spTree>
    <p:extLst>
      <p:ext uri="{BB962C8B-B14F-4D97-AF65-F5344CB8AC3E}">
        <p14:creationId xmlns:p14="http://schemas.microsoft.com/office/powerpoint/2010/main" val="1669720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2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119199" y="4333377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15053" y="1148622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جسمي ينمو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2288011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صحتي في غذائي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8867" y="3312149"/>
            <a:ext cx="8273303" cy="867401"/>
            <a:chOff x="461296" y="3350070"/>
            <a:chExt cx="8273303" cy="86740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61296" y="33500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301792" y="3353471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FA40DC9-D487-DE42-AB49-C3FD540A9FD8}"/>
              </a:ext>
            </a:extLst>
          </p:cNvPr>
          <p:cNvSpPr txBox="1"/>
          <p:nvPr/>
        </p:nvSpPr>
        <p:spPr>
          <a:xfrm>
            <a:off x="2524646" y="3375806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أكون في صحة جيدة ؟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CA47EC3-E4C5-C6CC-05A6-84AAB0A4607A}"/>
              </a:ext>
            </a:extLst>
          </p:cNvPr>
          <p:cNvSpPr txBox="1"/>
          <p:nvPr/>
        </p:nvSpPr>
        <p:spPr>
          <a:xfrm>
            <a:off x="2433192" y="4361123"/>
            <a:ext cx="60943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سلة أغذية؟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896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66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سلة أغذية؟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134529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endParaRPr lang="ar-MA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أضع تصميما لمشروعي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endParaRPr lang="ar-M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أنجز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أقدم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F58E1BE-C9C1-A787-1E91-8573A1BF96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8693" y="2932182"/>
            <a:ext cx="4541491" cy="125416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32144CF-EA77-7CEC-0121-7BADFAE48E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48747" y="4307678"/>
            <a:ext cx="1921437" cy="33647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ED4F3C4D-03E6-A65A-2C94-1EC0C2656F75}"/>
              </a:ext>
            </a:extLst>
          </p:cNvPr>
          <p:cNvGrpSpPr/>
          <p:nvPr/>
        </p:nvGrpSpPr>
        <p:grpSpPr>
          <a:xfrm>
            <a:off x="9117333" y="4340868"/>
            <a:ext cx="387758" cy="352820"/>
            <a:chOff x="7690794" y="832168"/>
            <a:chExt cx="387758" cy="376435"/>
          </a:xfrm>
        </p:grpSpPr>
        <p:sp>
          <p:nvSpPr>
            <p:cNvPr id="20" name="Oval 86">
              <a:extLst>
                <a:ext uri="{FF2B5EF4-FFF2-40B4-BE49-F238E27FC236}">
                  <a16:creationId xmlns:a16="http://schemas.microsoft.com/office/drawing/2014/main" id="{57335734-F82D-5676-76F3-65B0EAAD11B2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E57BE99D-9495-1E59-8483-83E45EA1A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32061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1082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20152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D737E-03ED-5D43-F476-D10D37C3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CEBC226-3E49-05EB-A93E-4CA4007FB50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18A1E1-6A13-9FF2-49C6-12FE8F709B6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462425-D431-0EF0-C8AE-505103995B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CD9548-442F-3219-3159-E58C093491D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F0991D0-7D57-970C-7911-F6CDF92695E9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8595FA2-6EC2-70A8-CB15-FF6EEE0F2EA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5A6F9B-53A3-52BE-5BAE-D86975D62CEE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44E6F20-A60E-4DBC-F77A-4C433F4484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9403BFF9-A7A5-2CF9-3790-3E249543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6C361174-AC7B-8DBC-0D0A-22F95B7E0AFA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لماذا اخترت مشروعي ؟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BE8ED0-9D4B-5A48-041D-55C33CE9B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493" y="2425084"/>
            <a:ext cx="7483707" cy="232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0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3E6C4-C650-171F-816D-5BFEE352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99FCC83-776A-A269-445A-4A265BD9C5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C0D1D-A75D-E1C5-5469-27A61702BB3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614858-2649-0EB6-980E-A0059DF95E5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0AAF317-4EF1-5334-B12C-719D7BBBBCC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84FC09-8CB6-A928-2CCF-C1570DF57CAE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2FDD4-EF6C-EBA1-7FF9-5ADFD87885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D5CB35A-82F3-F461-3485-AC00DBF342C9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8A5FEF8F-A4CD-9B49-E396-15EC65D7A24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4C7E8BF-4055-61E9-D348-FF3AD5AFF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561F9EE1-5BFC-5173-DF3F-FD31D62841F2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أضع تصميما لمشروعي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DEC0AC-F40F-82CA-53FD-60F0B2F46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261" y="1967476"/>
            <a:ext cx="7563687" cy="322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BA80-D8F3-FE82-AF85-EFB8729C9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79BDD61E-CFC9-B7DE-34B9-7E507D6FAE1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6049A-CFA8-6349-9388-7A70EE16C3C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6C3C55-9D5D-E624-909D-D7244E3BC1F2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14DF77-A945-AE8D-5B20-89C559BCEC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B218C7F-FA82-A421-B75A-9F56D9F7198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CF9F8D1-B54C-6995-653D-FA0CB32324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8BF30C6-0025-2859-00DE-FB0335E4415D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AC7A1855-FFB3-B25E-09E8-8984291E8C5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CC2DF50-48D6-8BBB-094D-B98160EBA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C56E172-86C8-AE9D-2B0C-8678650022E7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1235D0-8F9E-C71E-D6D3-507744CD7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262" y="1904787"/>
            <a:ext cx="7605938" cy="35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FA81-B814-1901-4E6B-81E6FB70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9A659DC0-8E85-3F3D-D1DA-C79A4A4E6A3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A5DD10-25CA-DB2B-D2B0-C5C845F764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F5D6A-2C16-EDAF-FD17-59EE98F11EC1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D635531-7180-408B-B8BC-CEFBFB3B527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21B4BB-BE5B-4651-CDEB-777F21FF9B7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5E5F1F8-819E-DA40-ABAE-090FDCC0518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7C452B-8887-789E-A339-DBFA1BD6EDE0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921BB954-1547-D2F1-D4B6-65D7FB494D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87E9FC1-CCC7-0A05-AF06-3571F80F7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32414EFE-BB9C-ABC4-C620-277ABA28A7E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4C4508-6106-ACB2-3890-E17C3C12E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289" y="867101"/>
            <a:ext cx="6819089" cy="553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CEDB2-687D-9FFB-6CA4-F8212773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579E587-4F92-6791-24AE-F800037C439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864FD-3E3A-B7E8-0345-FEF08BF5F3F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1BF49A-3B0A-40C4-9C07-F8F09A22DFB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CA17EA7-3E42-9A62-9578-3ACFC9BF1C3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4EEB1E9-A13B-3986-CF22-1917D8A09D4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0E42D8C-9DF7-6738-4943-07516CA510B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A961AB4-ECD2-7702-BDBC-8B224743D8F3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A3C4781-D01B-A4B3-305F-088484A6750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C1F57E2-DDB7-6A3D-9C0A-B970B1B38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3E31582-05FA-CF9D-7CEA-7178AAE2DC4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أقدم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BB2261-89ED-51AB-FBE3-4F10C35E0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299" y="2098501"/>
            <a:ext cx="7451334" cy="295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xskiovm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ggslide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294</Words>
  <Application>Microsoft Office PowerPoint</Application>
  <PresentationFormat>Grand écran</PresentationFormat>
  <Paragraphs>73</Paragraphs>
  <Slides>15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微软雅黑</vt:lpstr>
      <vt:lpstr>A Massir Ballpoint</vt:lpstr>
      <vt:lpstr>Air Strip Arabic</vt:lpstr>
      <vt:lpstr>Arial</vt:lpstr>
      <vt:lpstr>Arimo Italics</vt:lpstr>
      <vt:lpstr>Calibri</vt:lpstr>
      <vt:lpstr>Dosis</vt:lpstr>
      <vt:lpstr>Microsoft Uighur</vt:lpstr>
      <vt:lpstr>www.jpppt.com</vt:lpstr>
      <vt:lpstr>www.ggslide.com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教学说课</dc:title>
  <dc:creator>ZERAYFI SIFEDDINE</dc:creator>
  <cp:keywords>SIFEDDINE</cp:keywords>
  <dc:description>www.1ppt.com</dc:description>
  <cp:lastModifiedBy>ZERAYFI SIF-EDDINE</cp:lastModifiedBy>
  <cp:revision>131</cp:revision>
  <dcterms:created xsi:type="dcterms:W3CDTF">2022-03-05T05:56:43Z</dcterms:created>
  <dcterms:modified xsi:type="dcterms:W3CDTF">2025-01-31T10:43:50Z</dcterms:modified>
</cp:coreProperties>
</file>