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9"/>
  </p:notesMasterIdLst>
  <p:sldIdLst>
    <p:sldId id="2134804866" r:id="rId3"/>
    <p:sldId id="2134806474" r:id="rId4"/>
    <p:sldId id="2134806480" r:id="rId5"/>
    <p:sldId id="2134806475" r:id="rId6"/>
    <p:sldId id="2134805742" r:id="rId7"/>
    <p:sldId id="2134806431" r:id="rId8"/>
    <p:sldId id="2134806473" r:id="rId9"/>
    <p:sldId id="2134805991" r:id="rId10"/>
    <p:sldId id="2134806479" r:id="rId11"/>
    <p:sldId id="2134806481" r:id="rId12"/>
    <p:sldId id="2134806482" r:id="rId13"/>
    <p:sldId id="2134806484" r:id="rId14"/>
    <p:sldId id="2134806483" r:id="rId15"/>
    <p:sldId id="2134806485" r:id="rId16"/>
    <p:sldId id="2134806499" r:id="rId17"/>
    <p:sldId id="2134806329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7E9EC"/>
    <a:srgbClr val="8AC0B4"/>
    <a:srgbClr val="B8D9D2"/>
    <a:srgbClr val="F2D3D9"/>
    <a:srgbClr val="C0E5FC"/>
    <a:srgbClr val="CDE5E7"/>
    <a:srgbClr val="FAFBFD"/>
    <a:srgbClr val="FDFEFF"/>
    <a:srgbClr val="DC9183"/>
    <a:srgbClr val="D16A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BCEA2-992D-4D94-9306-49A1D8206AC0}" type="datetimeFigureOut">
              <a:rPr lang="fr-FR" smtClean="0"/>
              <a:t>11/12/2024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E8B2D-B040-4BDA-B602-565DE6CCE4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75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621068A-8A0C-46A5-AF81-1595FBF9F4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07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E69D0B5-F8C4-45D6-B89E-8B2834FAB7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88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>
          <a:gsLst>
            <a:gs pos="0">
              <a:srgbClr val="FDFEFF"/>
            </a:gs>
            <a:gs pos="100000">
              <a:srgbClr val="FAFBF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D121009-07FD-4CCF-A3E9-6D97010876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7388" y="0"/>
            <a:ext cx="4924612" cy="150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963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837881-6C8E-40A8-89D5-286F4AE0E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D66466-B9DF-486B-B30D-3A1A13560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3365ED-3969-470D-819B-AB6A1CD87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F9D7A5-669E-4811-8C22-6D4D2D884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334C2C-5124-4D64-9B0B-A7E693237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310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350579-41EA-4BAC-A0DB-ECE5D2BBE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44D00C-78EB-4CDD-9F72-4A7E93211A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CBB1D21-700D-4507-9C5E-AAC7B3DF8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55A13C-A136-497E-93DF-2F6239CF1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79CB117-B4B9-48FF-823C-9EB829056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73F2B9-6015-455A-934D-FC6418019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592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3C367B-156F-4E75-AAA4-8910FA6C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20758A-3D08-4D7C-A32E-9E6D5A6A3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177F59E-3308-467D-8B54-58C6C586E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E31B246-8961-4018-81F5-FB1C1C165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6E32C5C-C73C-40F5-B47E-D851DF3989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05559F2-BCA5-4B4F-B238-F59356473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80287D9-21E3-4603-A981-11E2B11C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3BC7CD-CCF7-4ADF-B9FF-DB4D6845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1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3C367B-156F-4E75-AAA4-8910FA6C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20758A-3D08-4D7C-A32E-9E6D5A6A3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177F59E-3308-467D-8B54-58C6C586E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E31B246-8961-4018-81F5-FB1C1C165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6E32C5C-C73C-40F5-B47E-D851DF3989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05559F2-BCA5-4B4F-B238-F59356473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80287D9-21E3-4603-A981-11E2B11C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3BC7CD-CCF7-4ADF-B9FF-DB4D6845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1D74D353-294C-D393-2404-B0E90B1E9CC2}"/>
              </a:ext>
            </a:extLst>
          </p:cNvPr>
          <p:cNvSpPr txBox="1"/>
          <p:nvPr userDrawn="1"/>
        </p:nvSpPr>
        <p:spPr>
          <a:xfrm>
            <a:off x="1780704" y="6739570"/>
            <a:ext cx="1224136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http://www.1ppt.com/xiazai/</a:t>
            </a:r>
          </a:p>
        </p:txBody>
      </p:sp>
    </p:spTree>
    <p:extLst>
      <p:ext uri="{BB962C8B-B14F-4D97-AF65-F5344CB8AC3E}">
        <p14:creationId xmlns:p14="http://schemas.microsoft.com/office/powerpoint/2010/main" val="3747533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90297F-1584-44D1-AA39-26BFC48C2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F0F6C6F-AB29-498C-9774-75A09A2C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CCC1586-B279-494F-B0A6-A20813E3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7DC7D62-FD72-46E6-B195-5C7354942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472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4B7796E-62AA-445A-8914-F86055B70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71F741C-183F-4143-A9CA-15F25256A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E44BDE-4C87-44C4-95F3-12DB3574B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649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6DEB6C-BDA4-47C1-BBF7-F9305085D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D43F0B-8662-4AB7-A176-8D3F39FAB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1C6FFFA-A094-4342-BF11-5D6B0601B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D83F68-C428-4BD8-A29E-E94B5AB0E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2F62B53-D154-46B1-9CB4-5B0BB40E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3382C32-DDE3-4599-884C-13559CE42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49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72069D-E824-40B6-B7F6-8ED320C2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7CB5DEC-BFDD-4449-93B2-62A933E59B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92C8F73-3397-4340-ACFB-415DB40A6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EED4901-9C81-42E4-8788-ABDA80623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FAEC37-8FC0-42FE-86AF-16DA6CA77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50C7445-2084-4D7D-8BC8-BC3C672A3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998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B97433-11A6-4EDC-8DFE-32B46FF31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BE23EF5-B1CF-4ED7-B7F6-F3943AB517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1B29D7-D47E-4C3D-8D87-440FE70C6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0121C9-B620-46D2-B092-77674816A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F23AC1-734D-4EA1-B21B-ED5064790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100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C4B4EAD-058C-4727-89BA-769C16C8E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C6940A4-CA3D-48DC-B726-18C70C4AA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7C9014-252A-4429-BB9A-7FC70256B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60E809-94E8-4247-BDC9-71A560B9B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1E41B8-62B8-41A7-8977-34E0A2635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082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894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411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18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0E60E83-87EC-4B6A-9653-D2A4151EA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4380750-70C0-4510-85E2-60BA608DC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C8DBCB-2064-4236-B3C1-6422FD500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61F1E-E228-402E-9B9D-4712C904194B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493032-090D-4733-AB18-E7FFA4E8D5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716DFE-2BA4-4C08-A9EA-3FE78D74D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021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61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907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7.svg"/><Relationship Id="rId12" Type="http://schemas.openxmlformats.org/officeDocument/2006/relationships/image" Target="../media/image1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svg"/><Relationship Id="rId10" Type="http://schemas.openxmlformats.org/officeDocument/2006/relationships/image" Target="../media/image11.sv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1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image" Target="../media/image20.jpe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6.png"/><Relationship Id="rId3" Type="http://schemas.openxmlformats.org/officeDocument/2006/relationships/image" Target="../media/image17.svg"/><Relationship Id="rId7" Type="http://schemas.openxmlformats.org/officeDocument/2006/relationships/image" Target="../media/image10.png"/><Relationship Id="rId12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11" Type="http://schemas.openxmlformats.org/officeDocument/2006/relationships/image" Target="../media/image24.png"/><Relationship Id="rId5" Type="http://schemas.openxmlformats.org/officeDocument/2006/relationships/image" Target="../media/image18.svg"/><Relationship Id="rId10" Type="http://schemas.openxmlformats.org/officeDocument/2006/relationships/image" Target="../media/image23.svg"/><Relationship Id="rId4" Type="http://schemas.openxmlformats.org/officeDocument/2006/relationships/image" Target="../media/image6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2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4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99BA3B79-113B-852C-65E6-6F65AD7AE8B0}"/>
              </a:ext>
            </a:extLst>
          </p:cNvPr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إعداد: الأستاذ سيف الدين </a:t>
            </a: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الزرايفي</a:t>
            </a:r>
            <a:endParaRPr lang="ar-MA" sz="1333" b="1" kern="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>
              <a:defRPr/>
            </a:pP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م.م</a:t>
            </a: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العقاد الرائدة – مديرية الجديدة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2741004" y="3337327"/>
            <a:ext cx="69988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الرابع : 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أصنع بهلوانا متحركا؟  </a:t>
            </a:r>
            <a:endParaRPr lang="en-US" sz="5400" b="1" kern="0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9223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الثانية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74564" y="1225870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أستطيع أن أتحرك و أتنقل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2015053" y="2288011"/>
            <a:ext cx="8340429" cy="874304"/>
            <a:chOff x="372030" y="2495470"/>
            <a:chExt cx="8340429" cy="87430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372030" y="2495470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أنا أتنفس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074564" y="4304023"/>
            <a:ext cx="8280918" cy="864000"/>
            <a:chOff x="431541" y="2505774"/>
            <a:chExt cx="8280918" cy="864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rgbClr val="FFC000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أصنع بهلوانا متحرك ؟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9D543AB-7DB5-7966-60EF-BED8E1645122}"/>
              </a:ext>
            </a:extLst>
          </p:cNvPr>
          <p:cNvGrpSpPr/>
          <p:nvPr/>
        </p:nvGrpSpPr>
        <p:grpSpPr>
          <a:xfrm>
            <a:off x="2015053" y="3316142"/>
            <a:ext cx="8340429" cy="874304"/>
            <a:chOff x="372030" y="2495470"/>
            <a:chExt cx="8340429" cy="874304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E3B1995-4F31-0513-D07D-2B9B076D07B7}"/>
                </a:ext>
              </a:extLst>
            </p:cNvPr>
            <p:cNvSpPr/>
            <p:nvPr/>
          </p:nvSpPr>
          <p:spPr>
            <a:xfrm>
              <a:off x="372030" y="2495470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أنا أتغذى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8001D62-0E9A-53CF-038E-6E5D1C6C35E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9527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896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66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أصنع بهلوانا متحرك ؟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لماذا اخترت مشروعي ؟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endParaRPr lang="ar-MA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 algn="r" defTabSz="685834" rtl="1">
              <a:defRPr/>
            </a:pPr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أضع تصميما لمشروعي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 algn="r" defTabSz="685834" rtl="1">
              <a:defRPr/>
            </a:pPr>
            <a:endParaRPr lang="ar-MA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أنجز مشروعي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أقدم مشروعي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80603" y="1753837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9091396" y="2883650"/>
            <a:ext cx="387758" cy="352820"/>
            <a:chOff x="7690794" y="832168"/>
            <a:chExt cx="387758" cy="376435"/>
          </a:xfrm>
        </p:grpSpPr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B18E6D1-7652-8F4F-7230-E1FA2412921F}"/>
              </a:ext>
            </a:extLst>
          </p:cNvPr>
          <p:cNvGrpSpPr/>
          <p:nvPr/>
        </p:nvGrpSpPr>
        <p:grpSpPr>
          <a:xfrm>
            <a:off x="9091396" y="3408139"/>
            <a:ext cx="387758" cy="352820"/>
            <a:chOff x="7690794" y="832168"/>
            <a:chExt cx="387758" cy="376435"/>
          </a:xfrm>
        </p:grpSpPr>
        <p:sp>
          <p:nvSpPr>
            <p:cNvPr id="8" name="Oval 86">
              <a:extLst>
                <a:ext uri="{FF2B5EF4-FFF2-40B4-BE49-F238E27FC236}">
                  <a16:creationId xmlns:a16="http://schemas.microsoft.com/office/drawing/2014/main" id="{5E22DDE2-EC2A-3C2F-D63D-FC97DE660036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9" name="Graphique 8">
              <a:extLst>
                <a:ext uri="{FF2B5EF4-FFF2-40B4-BE49-F238E27FC236}">
                  <a16:creationId xmlns:a16="http://schemas.microsoft.com/office/drawing/2014/main" id="{FB02867B-6FC2-D492-2481-FA9F264C4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FAAA4BF-02EA-B5CA-F198-429C9D2575F1}"/>
              </a:ext>
            </a:extLst>
          </p:cNvPr>
          <p:cNvGrpSpPr/>
          <p:nvPr/>
        </p:nvGrpSpPr>
        <p:grpSpPr>
          <a:xfrm>
            <a:off x="9091396" y="3925818"/>
            <a:ext cx="387758" cy="352820"/>
            <a:chOff x="7690794" y="832168"/>
            <a:chExt cx="387758" cy="376435"/>
          </a:xfrm>
        </p:grpSpPr>
        <p:sp>
          <p:nvSpPr>
            <p:cNvPr id="11" name="Oval 86">
              <a:extLst>
                <a:ext uri="{FF2B5EF4-FFF2-40B4-BE49-F238E27FC236}">
                  <a16:creationId xmlns:a16="http://schemas.microsoft.com/office/drawing/2014/main" id="{B74AC8B4-FF8A-00F6-41A4-D66E3A91D4D0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112D230E-700C-D861-FDB3-F4F5EB32A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C2A33EB6-791B-25D5-507C-F0A8282C58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40495" y="2932182"/>
            <a:ext cx="4229690" cy="30484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6149F6A-B533-BEAD-A905-645544DE6E4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2416" y="3363568"/>
            <a:ext cx="4105848" cy="33342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2561EA-546F-284B-ED68-1CA325FD479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61355" y="3859480"/>
            <a:ext cx="3858163" cy="4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7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07910" y="3160812"/>
            <a:ext cx="8951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60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لماذا اخترت مشروعي ؟</a:t>
            </a:r>
            <a:endParaRPr lang="fr-FR" sz="60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932061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2893" y="2390629"/>
            <a:ext cx="2083238" cy="229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21082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943" y="2015272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D737E-03ED-5D43-F476-D10D37C3C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CEBC226-3E49-05EB-A93E-4CA4007FB50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18A1E1-6A13-9FF2-49C6-12FE8F709B6F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3462425-D431-0EF0-C8AE-505103995B1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3CD9548-442F-3219-3159-E58C093491D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F0991D0-7D57-970C-7911-F6CDF92695E9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8595FA2-6EC2-70A8-CB15-FF6EEE0F2EA6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E5A6F9B-53A3-52BE-5BAE-D86975D62CEE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44E6F20-A60E-4DBC-F77A-4C433F44842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9403BFF9-A7A5-2CF9-3790-3E2495437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6C361174-AC7B-8DBC-0D0A-22F95B7E0AFA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لماذا اخترت مشروعي ؟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82156B-4A10-70DF-71CC-D19CD0DF8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3612" y="1766655"/>
            <a:ext cx="7704516" cy="353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00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3E6C4-C650-171F-816D-5BFEE3527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99FCC83-776A-A269-445A-4A265BD9C5A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CC0D1D-A75D-E1C5-5469-27A61702BB3D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614858-2649-0EB6-980E-A0059DF95E5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0AAF317-4EF1-5334-B12C-719D7BBBBCCC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584FC09-8CB6-A928-2CCF-C1570DF57CAE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D62FDD4-EF6C-EBA1-7FF9-5ADFD878855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5D5CB35A-82F3-F461-3485-AC00DBF342C9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8A5FEF8F-A4CD-9B49-E396-15EC65D7A24F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84C7E8BF-4055-61E9-D348-FF3AD5AFF9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561F9EE1-5BFC-5173-DF3F-FD31D62841F2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أضع تصميما لمشروعي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7135F0-614F-FA20-02BD-2D65F5CB1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6437" y="1508887"/>
            <a:ext cx="8099126" cy="423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66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9BA80-D8F3-FE82-AF85-EFB8729C9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79BDD61E-CFC9-B7DE-34B9-7E507D6FAE1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F6049A-CFA8-6349-9388-7A70EE16C3C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6C3C55-9D5D-E624-909D-D7244E3BC1F2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C14DF77-A945-AE8D-5B20-89C559BCECE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2B218C7F-FA82-A421-B75A-9F56D9F7198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DCF9F8D1-B54C-6995-653D-FA0CB323249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8BF30C6-0025-2859-00DE-FB0335E4415D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AC7A1855-FFB3-B25E-09E8-8984291E8C52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5CC2DF50-48D6-8BBB-094D-B98160EBA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8C56E172-86C8-AE9D-2B0C-8678650022E7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أنجز مشروعي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453AA7-1C5C-DF5A-96CF-21BBB74B7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626" y="1466576"/>
            <a:ext cx="8202946" cy="416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55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9FA81-B814-1901-4E6B-81E6FB704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9A659DC0-8E85-3F3D-D1DA-C79A4A4E6A3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A5DD10-25CA-DB2B-D2B0-C5C845F764C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26F5D6A-2C16-EDAF-FD17-59EE98F11EC1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D635531-7180-408B-B8BC-CEFBFB3B527C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F21B4BB-BE5B-4651-CDEB-777F21FF9B7D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5E5F1F8-819E-DA40-ABAE-090FDCC0518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C7C452B-8887-789E-A339-DBFA1BD6EDE0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921BB954-1547-D2F1-D4B6-65D7FB494DB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B87E9FC1-CCC7-0A05-AF06-3571F80F7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32414EFE-BB9C-ABC4-C620-277ABA28A7E6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أنجز مشروعي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BC6BE1A-BB06-041C-A518-2BDF0C6BD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28" y="1057652"/>
            <a:ext cx="6101008" cy="526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1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CEDB2-687D-9FFB-6CA4-F82127734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579E587-4F92-6791-24AE-F800037C439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7864FD-3E3A-B7E8-0345-FEF08BF5F3F2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1BF49A-3B0A-40C4-9C07-F8F09A22DFB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CA17EA7-3E42-9A62-9578-3ACFC9BF1C32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4EEB1E9-A13B-3986-CF22-1917D8A09D4D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D0E42D8C-9DF7-6738-4943-07516CA510B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8A961AB4-ECD2-7702-BDBC-8B224743D8F3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A3C4781-D01B-A4B3-305F-088484A6750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FC1F57E2-DDB7-6A3D-9C0A-B970B1B38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83E31582-05FA-CF9D-7CEA-7178AAE2DC46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أقدم مشروعي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BED6EE-18E9-9D17-85CC-346DE7E56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6395" y="2086673"/>
            <a:ext cx="8079210" cy="306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7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DDF6-945B-C904-9D71-289857CA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296F477-3CF2-A0BD-D424-75E68248AA30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7C452CF-2B4A-6A7D-E6A4-B414E6E49D1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6F5D46D-07A5-EFC0-5832-5BDAC72649FC}"/>
              </a:ext>
            </a:extLst>
          </p:cNvPr>
          <p:cNvSpPr/>
          <p:nvPr/>
        </p:nvSpPr>
        <p:spPr>
          <a:xfrm>
            <a:off x="2681897" y="14897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CBC846-B317-E17D-2964-3447DDAEED97}"/>
              </a:ext>
            </a:extLst>
          </p:cNvPr>
          <p:cNvGrpSpPr/>
          <p:nvPr/>
        </p:nvGrpSpPr>
        <p:grpSpPr>
          <a:xfrm>
            <a:off x="2011750" y="1809265"/>
            <a:ext cx="8168503" cy="2132362"/>
            <a:chOff x="487749" y="1809265"/>
            <a:chExt cx="8168503" cy="2132362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8D38F7E-F60E-FA4F-F4CA-204F2ACA49C6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A2BFDF9-B0D1-5D7A-2439-FA72F76524CB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تعلمنا اليوم؟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562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114A09-735C-5330-E1EE-654B2B6C2CC7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1DDA2E-6158-FE88-4CC8-06BBFAF1A221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97209-7FEA-F31C-1526-D55A08CDAD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5CC31F-16C9-A508-E294-AF12D7E2B5A4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CAF2A7-86C1-09CD-0A9B-A929512AD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4907E7-65A7-C95B-1624-10F94D965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5BDD954A-6C66-AA85-D196-84611FEC3B66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790C14-4BE1-811F-C536-4A86446AC9BD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DF9592-1A5D-BCDE-D8A2-ACFAED43C4B4}"/>
              </a:ext>
            </a:extLst>
          </p:cNvPr>
          <p:cNvSpPr txBox="1"/>
          <p:nvPr/>
        </p:nvSpPr>
        <p:spPr>
          <a:xfrm>
            <a:off x="3816236" y="1055448"/>
            <a:ext cx="4274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i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4800" b="1" i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97B5A6-1CF4-D972-4FA5-759A92797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149" y="2460271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52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ww.jp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wxskiovm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ww.ggslide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1057</TotalTime>
  <Words>296</Words>
  <Application>Microsoft Office PowerPoint</Application>
  <PresentationFormat>Grand écran</PresentationFormat>
  <Paragraphs>74</Paragraphs>
  <Slides>16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7" baseType="lpstr">
      <vt:lpstr>微软雅黑</vt:lpstr>
      <vt:lpstr>A Massir Ballpoint</vt:lpstr>
      <vt:lpstr>Air Strip Arabic</vt:lpstr>
      <vt:lpstr>Arial</vt:lpstr>
      <vt:lpstr>Arimo Italics</vt:lpstr>
      <vt:lpstr>Calibri</vt:lpstr>
      <vt:lpstr>Dosis</vt:lpstr>
      <vt:lpstr>Microsoft Uighur</vt:lpstr>
      <vt:lpstr>www.jpppt.com</vt:lpstr>
      <vt:lpstr>www.ggslide.com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教学说课</dc:title>
  <dc:creator>ZERAYFI SIFEDDINE</dc:creator>
  <cp:keywords>SIFEDDINE</cp:keywords>
  <dc:description>www.1ppt.com</dc:description>
  <cp:lastModifiedBy>ZERAYFI SIF-EDDINE</cp:lastModifiedBy>
  <cp:revision>130</cp:revision>
  <dcterms:created xsi:type="dcterms:W3CDTF">2022-03-05T05:56:43Z</dcterms:created>
  <dcterms:modified xsi:type="dcterms:W3CDTF">2024-12-11T12:11:47Z</dcterms:modified>
</cp:coreProperties>
</file>